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F465E-DF38-4377-85FF-E57387D4ECC0}" v="6" dt="2025-07-04T19:47:2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57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  <pc:docChgLst>
    <pc:chgData name="Fatima Pillosu" userId="a6295d4dc9e22643" providerId="LiveId" clId="{0AFF465E-DF38-4377-85FF-E57387D4ECC0}"/>
    <pc:docChg chg="custSel delSld modSld">
      <pc:chgData name="Fatima Pillosu" userId="a6295d4dc9e22643" providerId="LiveId" clId="{0AFF465E-DF38-4377-85FF-E57387D4ECC0}" dt="2025-07-04T19:54:53.434" v="74" actId="20577"/>
      <pc:docMkLst>
        <pc:docMk/>
      </pc:docMkLst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3812011166" sldId="258"/>
        </pc:sldMkLst>
      </pc:sldChg>
      <pc:sldChg chg="addSp delSp modSp mod">
        <pc:chgData name="Fatima Pillosu" userId="a6295d4dc9e22643" providerId="LiveId" clId="{0AFF465E-DF38-4377-85FF-E57387D4ECC0}" dt="2025-07-04T19:54:53.434" v="74" actId="20577"/>
        <pc:sldMkLst>
          <pc:docMk/>
          <pc:sldMk cId="912548186" sldId="259"/>
        </pc:sldMkLst>
        <pc:spChg chg="add mod">
          <ac:chgData name="Fatima Pillosu" userId="a6295d4dc9e22643" providerId="LiveId" clId="{0AFF465E-DF38-4377-85FF-E57387D4ECC0}" dt="2025-07-04T19:54:53.434" v="74" actId="20577"/>
          <ac:spMkLst>
            <pc:docMk/>
            <pc:sldMk cId="912548186" sldId="259"/>
            <ac:spMk id="7" creationId="{035BCFD3-12A3-DCDD-F277-7F5CD504D63D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9" creationId="{4D222F9D-11A9-7CED-1F3D-4D61793B5AFA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10" creationId="{6B25E911-FAE8-8AA7-8DAA-AB59A0FB4933}"/>
          </ac:spMkLst>
        </pc:spChg>
        <pc:spChg chg="add mod">
          <ac:chgData name="Fatima Pillosu" userId="a6295d4dc9e22643" providerId="LiveId" clId="{0AFF465E-DF38-4377-85FF-E57387D4ECC0}" dt="2025-07-04T19:47:33.124" v="67" actId="14100"/>
          <ac:spMkLst>
            <pc:docMk/>
            <pc:sldMk cId="912548186" sldId="259"/>
            <ac:spMk id="12" creationId="{831813EA-3B8E-D97E-0950-FC813909A39E}"/>
          </ac:spMkLst>
        </pc:spChg>
        <pc:spChg chg="add mod">
          <ac:chgData name="Fatima Pillosu" userId="a6295d4dc9e22643" providerId="LiveId" clId="{0AFF465E-DF38-4377-85FF-E57387D4ECC0}" dt="2025-07-04T19:47:29.952" v="66" actId="14100"/>
          <ac:spMkLst>
            <pc:docMk/>
            <pc:sldMk cId="912548186" sldId="259"/>
            <ac:spMk id="14" creationId="{55A83419-4EB9-9204-05FA-D38D7529C086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15" creationId="{652B856E-E4E4-9047-BBFF-468DDC8E654D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16" creationId="{A5FDBAA0-EE92-6B4E-3C92-E5ACFDB1B5A0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17" creationId="{843675A2-40B2-891E-5F4F-ED1F6353BF1D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18" creationId="{50072B4E-C42B-451D-4415-C1436FCB0FD8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22" creationId="{98170143-B2DC-A44F-7057-FC8926A6288E}"/>
          </ac:spMkLst>
        </pc:spChg>
        <pc:spChg chg="add mod">
          <ac:chgData name="Fatima Pillosu" userId="a6295d4dc9e22643" providerId="LiveId" clId="{0AFF465E-DF38-4377-85FF-E57387D4ECC0}" dt="2025-07-04T19:47:24.286" v="65"/>
          <ac:spMkLst>
            <pc:docMk/>
            <pc:sldMk cId="912548186" sldId="259"/>
            <ac:spMk id="23" creationId="{0B603991-2648-4214-465D-5872813B8345}"/>
          </ac:spMkLst>
        </pc:spChg>
        <pc:spChg chg="del mod">
          <ac:chgData name="Fatima Pillosu" userId="a6295d4dc9e22643" providerId="LiveId" clId="{0AFF465E-DF38-4377-85FF-E57387D4ECC0}" dt="2025-07-04T19:46:23.146" v="32" actId="478"/>
          <ac:spMkLst>
            <pc:docMk/>
            <pc:sldMk cId="912548186" sldId="259"/>
            <ac:spMk id="24" creationId="{7CA80247-944D-A79D-DD75-278A2FC157C4}"/>
          </ac:spMkLst>
        </pc:spChg>
        <pc:spChg chg="del">
          <ac:chgData name="Fatima Pillosu" userId="a6295d4dc9e22643" providerId="LiveId" clId="{0AFF465E-DF38-4377-85FF-E57387D4ECC0}" dt="2025-07-04T19:46:24.748" v="33" actId="478"/>
          <ac:spMkLst>
            <pc:docMk/>
            <pc:sldMk cId="912548186" sldId="259"/>
            <ac:spMk id="25" creationId="{11D0BEA8-4C97-735F-B454-B20FE6FD6664}"/>
          </ac:spMkLst>
        </pc:spChg>
        <pc:spChg chg="del">
          <ac:chgData name="Fatima Pillosu" userId="a6295d4dc9e22643" providerId="LiveId" clId="{0AFF465E-DF38-4377-85FF-E57387D4ECC0}" dt="2025-07-04T19:46:24.748" v="33" actId="478"/>
          <ac:spMkLst>
            <pc:docMk/>
            <pc:sldMk cId="912548186" sldId="259"/>
            <ac:spMk id="26" creationId="{C958D7B8-BC29-7508-F405-77D6128B8AFF}"/>
          </ac:spMkLst>
        </pc:spChg>
        <pc:spChg chg="del">
          <ac:chgData name="Fatima Pillosu" userId="a6295d4dc9e22643" providerId="LiveId" clId="{0AFF465E-DF38-4377-85FF-E57387D4ECC0}" dt="2025-07-04T19:46:23.146" v="32" actId="478"/>
          <ac:spMkLst>
            <pc:docMk/>
            <pc:sldMk cId="912548186" sldId="259"/>
            <ac:spMk id="31" creationId="{204795FA-B9E8-F8C0-D0CC-0DA8FCD26B47}"/>
          </ac:spMkLst>
        </pc:spChg>
        <pc:spChg chg="del">
          <ac:chgData name="Fatima Pillosu" userId="a6295d4dc9e22643" providerId="LiveId" clId="{0AFF465E-DF38-4377-85FF-E57387D4ECC0}" dt="2025-07-04T19:46:23.146" v="32" actId="478"/>
          <ac:spMkLst>
            <pc:docMk/>
            <pc:sldMk cId="912548186" sldId="259"/>
            <ac:spMk id="32" creationId="{AEF58A4C-D7E5-1DB7-8CBA-638A2D2BAD88}"/>
          </ac:spMkLst>
        </pc:spChg>
        <pc:picChg chg="add del mod">
          <ac:chgData name="Fatima Pillosu" userId="a6295d4dc9e22643" providerId="LiveId" clId="{0AFF465E-DF38-4377-85FF-E57387D4ECC0}" dt="2025-07-04T19:46:52.418" v="39" actId="478"/>
          <ac:picMkLst>
            <pc:docMk/>
            <pc:sldMk cId="912548186" sldId="259"/>
            <ac:picMk id="2" creationId="{05181C13-B931-EAF7-E75C-7A9027C690ED}"/>
          </ac:picMkLst>
        </pc:picChg>
        <pc:picChg chg="add del mod">
          <ac:chgData name="Fatima Pillosu" userId="a6295d4dc9e22643" providerId="LiveId" clId="{0AFF465E-DF38-4377-85FF-E57387D4ECC0}" dt="2025-07-04T19:46:52.418" v="39" actId="478"/>
          <ac:picMkLst>
            <pc:docMk/>
            <pc:sldMk cId="912548186" sldId="259"/>
            <ac:picMk id="3" creationId="{190B169B-DCB7-72B1-22FB-E315766B0F06}"/>
          </ac:picMkLst>
        </pc:picChg>
        <pc:picChg chg="del mod">
          <ac:chgData name="Fatima Pillosu" userId="a6295d4dc9e22643" providerId="LiveId" clId="{0AFF465E-DF38-4377-85FF-E57387D4ECC0}" dt="2025-07-04T14:26:00.993" v="30" actId="478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0AFF465E-DF38-4377-85FF-E57387D4ECC0}" dt="2025-07-04T19:47:04.255" v="41" actId="553"/>
          <ac:picMkLst>
            <pc:docMk/>
            <pc:sldMk cId="912548186" sldId="259"/>
            <ac:picMk id="4" creationId="{A40A1C97-FE9D-B494-F3AA-2B80E1847F0D}"/>
          </ac:picMkLst>
        </pc:picChg>
        <pc:picChg chg="del mod">
          <ac:chgData name="Fatima Pillosu" userId="a6295d4dc9e22643" providerId="LiveId" clId="{0AFF465E-DF38-4377-85FF-E57387D4ECC0}" dt="2025-07-04T14:26:00.993" v="30" actId="478"/>
          <ac:picMkLst>
            <pc:docMk/>
            <pc:sldMk cId="912548186" sldId="259"/>
            <ac:picMk id="5" creationId="{86A61530-DFA4-4A8E-362A-A602EA3C0C38}"/>
          </ac:picMkLst>
        </pc:picChg>
        <pc:picChg chg="add del mod">
          <ac:chgData name="Fatima Pillosu" userId="a6295d4dc9e22643" providerId="LiveId" clId="{0AFF465E-DF38-4377-85FF-E57387D4ECC0}" dt="2025-07-04T19:46:52.418" v="39" actId="478"/>
          <ac:picMkLst>
            <pc:docMk/>
            <pc:sldMk cId="912548186" sldId="259"/>
            <ac:picMk id="5" creationId="{DA7C6DC8-1671-6064-E480-1AB4863ACE40}"/>
          </ac:picMkLst>
        </pc:picChg>
        <pc:picChg chg="add del mod">
          <ac:chgData name="Fatima Pillosu" userId="a6295d4dc9e22643" providerId="LiveId" clId="{0AFF465E-DF38-4377-85FF-E57387D4ECC0}" dt="2025-07-04T19:46:52.418" v="39" actId="478"/>
          <ac:picMkLst>
            <pc:docMk/>
            <pc:sldMk cId="912548186" sldId="259"/>
            <ac:picMk id="6" creationId="{542493A4-87F7-BE9C-4A23-9E5EDC6C0933}"/>
          </ac:picMkLst>
        </pc:picChg>
        <pc:picChg chg="del mod">
          <ac:chgData name="Fatima Pillosu" userId="a6295d4dc9e22643" providerId="LiveId" clId="{0AFF465E-DF38-4377-85FF-E57387D4ECC0}" dt="2025-07-04T14:26:00.993" v="30" actId="478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0AFF465E-DF38-4377-85FF-E57387D4ECC0}" dt="2025-07-04T19:46:59.331" v="40" actId="553"/>
          <ac:picMkLst>
            <pc:docMk/>
            <pc:sldMk cId="912548186" sldId="259"/>
            <ac:picMk id="8" creationId="{50950FC9-2EB7-7308-C92D-0FE4CAAE4735}"/>
          </ac:picMkLst>
        </pc:picChg>
        <pc:picChg chg="del mod">
          <ac:chgData name="Fatima Pillosu" userId="a6295d4dc9e22643" providerId="LiveId" clId="{0AFF465E-DF38-4377-85FF-E57387D4ECC0}" dt="2025-07-04T14:26:00.993" v="30" actId="478"/>
          <ac:picMkLst>
            <pc:docMk/>
            <pc:sldMk cId="912548186" sldId="259"/>
            <ac:picMk id="9" creationId="{53886694-112B-AF2D-5039-59268D49DA25}"/>
          </ac:picMkLst>
        </pc:picChg>
        <pc:picChg chg="add mod ord">
          <ac:chgData name="Fatima Pillosu" userId="a6295d4dc9e22643" providerId="LiveId" clId="{0AFF465E-DF38-4377-85FF-E57387D4ECC0}" dt="2025-07-04T19:47:17.153" v="64" actId="1035"/>
          <ac:picMkLst>
            <pc:docMk/>
            <pc:sldMk cId="912548186" sldId="259"/>
            <ac:picMk id="11" creationId="{193F2429-B324-66E0-4CF8-473077A51EE4}"/>
          </ac:picMkLst>
        </pc:picChg>
        <pc:picChg chg="add mod ord">
          <ac:chgData name="Fatima Pillosu" userId="a6295d4dc9e22643" providerId="LiveId" clId="{0AFF465E-DF38-4377-85FF-E57387D4ECC0}" dt="2025-07-04T19:47:17.153" v="64" actId="1035"/>
          <ac:picMkLst>
            <pc:docMk/>
            <pc:sldMk cId="912548186" sldId="259"/>
            <ac:picMk id="13" creationId="{336A1C6C-0753-B279-589E-8E37CA6AA769}"/>
          </ac:picMkLst>
        </pc:picChg>
        <pc:cxnChg chg="add mod">
          <ac:chgData name="Fatima Pillosu" userId="a6295d4dc9e22643" providerId="LiveId" clId="{0AFF465E-DF38-4377-85FF-E57387D4ECC0}" dt="2025-07-04T19:47:24.286" v="65"/>
          <ac:cxnSpMkLst>
            <pc:docMk/>
            <pc:sldMk cId="912548186" sldId="259"/>
            <ac:cxnSpMk id="19" creationId="{B6A9D35A-D10D-BE9E-8F33-35348A37A8D5}"/>
          </ac:cxnSpMkLst>
        </pc:cxnChg>
        <pc:cxnChg chg="add mod">
          <ac:chgData name="Fatima Pillosu" userId="a6295d4dc9e22643" providerId="LiveId" clId="{0AFF465E-DF38-4377-85FF-E57387D4ECC0}" dt="2025-07-04T19:47:24.286" v="65"/>
          <ac:cxnSpMkLst>
            <pc:docMk/>
            <pc:sldMk cId="912548186" sldId="259"/>
            <ac:cxnSpMk id="20" creationId="{34D37ED8-79E0-0A8E-34AA-EC67A5563BAE}"/>
          </ac:cxnSpMkLst>
        </pc:cxnChg>
        <pc:cxnChg chg="add mod">
          <ac:chgData name="Fatima Pillosu" userId="a6295d4dc9e22643" providerId="LiveId" clId="{0AFF465E-DF38-4377-85FF-E57387D4ECC0}" dt="2025-07-04T19:47:24.286" v="65"/>
          <ac:cxnSpMkLst>
            <pc:docMk/>
            <pc:sldMk cId="912548186" sldId="259"/>
            <ac:cxnSpMk id="21" creationId="{6416FD4B-8177-F979-6DD2-E31D8A83F824}"/>
          </ac:cxnSpMkLst>
        </pc:cxnChg>
      </pc:sldChg>
      <pc:sldChg chg="del">
        <pc:chgData name="Fatima Pillosu" userId="a6295d4dc9e22643" providerId="LiveId" clId="{0AFF465E-DF38-4377-85FF-E57387D4ECC0}" dt="2025-07-03T16:02:43.810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0AFF465E-DF38-4377-85FF-E57387D4ECC0}" dt="2025-07-03T16:02:43.810" v="1" actId="47"/>
        <pc:sldMkLst>
          <pc:docMk/>
          <pc:sldMk cId="248112877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A40A1C97-FE9D-B494-F3AA-2B80E184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8" name="Picture 7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50950FC9-2EB7-7308-C92D-0FE4CAAE4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963471"/>
            <a:ext cx="1800000" cy="1440000"/>
          </a:xfrm>
          <a:prstGeom prst="rect">
            <a:avLst/>
          </a:prstGeom>
        </p:spPr>
      </p:pic>
      <p:pic>
        <p:nvPicPr>
          <p:cNvPr id="11" name="Picture 10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193F2429-B324-66E0-4CF8-473077A51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7206"/>
            <a:ext cx="1800000" cy="1440000"/>
          </a:xfrm>
          <a:prstGeom prst="rect">
            <a:avLst/>
          </a:prstGeom>
        </p:spPr>
      </p:pic>
      <p:pic>
        <p:nvPicPr>
          <p:cNvPr id="13" name="Picture 1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336A1C6C-0753-B279-589E-8E37CA6A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0" y="2247206"/>
            <a:ext cx="1800000" cy="14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5BCFD3-12A3-DCDD-F277-7F5CD504D63D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for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- XGBoost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222F9D-11A9-7CED-1F3D-4D61793B5AFA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5E911-FAE8-8AA7-8DAA-AB59A0FB4933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813EA-3B8E-D97E-0950-FC813909A39E}"/>
              </a:ext>
            </a:extLst>
          </p:cNvPr>
          <p:cNvSpPr/>
          <p:nvPr/>
        </p:nvSpPr>
        <p:spPr>
          <a:xfrm>
            <a:off x="916153" y="830711"/>
            <a:ext cx="1108401" cy="17508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83419-4EB9-9204-05FA-D38D7529C086}"/>
              </a:ext>
            </a:extLst>
          </p:cNvPr>
          <p:cNvSpPr/>
          <p:nvPr/>
        </p:nvSpPr>
        <p:spPr>
          <a:xfrm>
            <a:off x="3076575" y="825793"/>
            <a:ext cx="1108401" cy="1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2B856E-E4E4-9047-BBFF-468DDC8E654D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DBAA0-EE92-6B4E-3C92-E5ACFDB1B5A0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675A2-40B2-891E-5F4F-ED1F6353BF1D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72B4E-C42B-451D-4415-C1436FCB0FD8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A9D35A-D10D-BE9E-8F33-35348A37A8D5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37ED8-79E0-0A8E-34AA-EC67A5563BAE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16FD4B-8177-F979-6DD2-E31D8A83F824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70143-B2DC-A44F-7057-FC8926A6288E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603991-2648-4214-465D-5872813B8345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2025-07-04T19:54:57Z</dcterms:modified>
</cp:coreProperties>
</file>