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64EB6-A383-496A-986B-4DB3AFBB90B8}" v="5" dt="2025-07-04T19:48:2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57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D264EB6-A383-496A-986B-4DB3AFBB90B8}"/>
    <pc:docChg chg="custSel delSld modSld">
      <pc:chgData name="Fatima Pillosu" userId="a6295d4dc9e22643" providerId="LiveId" clId="{5D264EB6-A383-496A-986B-4DB3AFBB90B8}" dt="2025-07-04T19:52:12.726" v="87" actId="1035"/>
      <pc:docMkLst>
        <pc:docMk/>
      </pc:docMkLst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1450572231" sldId="257"/>
        </pc:sldMkLst>
      </pc:sldChg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3812011166" sldId="258"/>
        </pc:sldMkLst>
      </pc:sldChg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912548186" sldId="259"/>
        </pc:sldMkLst>
      </pc:sldChg>
      <pc:sldChg chg="addSp delSp modSp mod">
        <pc:chgData name="Fatima Pillosu" userId="a6295d4dc9e22643" providerId="LiveId" clId="{5D264EB6-A383-496A-986B-4DB3AFBB90B8}" dt="2025-07-04T19:52:12.726" v="87" actId="1035"/>
        <pc:sldMkLst>
          <pc:docMk/>
          <pc:sldMk cId="2854269503" sldId="260"/>
        </pc:sldMkLst>
        <pc:spChg chg="add mod">
          <ac:chgData name="Fatima Pillosu" userId="a6295d4dc9e22643" providerId="LiveId" clId="{5D264EB6-A383-496A-986B-4DB3AFBB90B8}" dt="2025-07-04T19:52:07.159" v="86" actId="20577"/>
          <ac:spMkLst>
            <pc:docMk/>
            <pc:sldMk cId="2854269503" sldId="260"/>
            <ac:spMk id="7" creationId="{09F14B1A-61A8-955D-1CF2-CC408CA78887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9" creationId="{83665E8F-9FD5-8DAF-8503-09E516CF4EE7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11" creationId="{FB654DB5-FE58-46A4-9732-DA2531AFDDE3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12" creationId="{65A10F6A-33CE-FCBD-23A5-C621517E4E0B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14" creationId="{5D24E875-66C8-C401-C737-DAB3F7CDE032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15" creationId="{E648324D-04CF-4879-DC9F-4D3FBFB9F8C3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16" creationId="{25DE362E-CED9-0155-3A0A-DD27C045F601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17" creationId="{6BEBE8F8-1383-D9F3-F4AF-0E27E7F5BFF2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18" creationId="{E407689C-811C-15C8-F9A6-42BB6F9F7561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22" creationId="{B60E2E9E-0D4C-62D2-927B-997BD08CA171}"/>
          </ac:spMkLst>
        </pc:spChg>
        <pc:spChg chg="add mod">
          <ac:chgData name="Fatima Pillosu" userId="a6295d4dc9e22643" providerId="LiveId" clId="{5D264EB6-A383-496A-986B-4DB3AFBB90B8}" dt="2025-07-04T19:48:20.352" v="34"/>
          <ac:spMkLst>
            <pc:docMk/>
            <pc:sldMk cId="2854269503" sldId="260"/>
            <ac:spMk id="23" creationId="{E29297CE-90B7-E938-6DA5-9A611E96C894}"/>
          </ac:spMkLst>
        </pc:spChg>
        <pc:spChg chg="del mod">
          <ac:chgData name="Fatima Pillosu" userId="a6295d4dc9e22643" providerId="LiveId" clId="{5D264EB6-A383-496A-986B-4DB3AFBB90B8}" dt="2025-07-04T19:48:14.587" v="32" actId="478"/>
          <ac:spMkLst>
            <pc:docMk/>
            <pc:sldMk cId="2854269503" sldId="260"/>
            <ac:spMk id="24" creationId="{7CA80247-944D-A79D-DD75-278A2FC157C4}"/>
          </ac:spMkLst>
        </pc:spChg>
        <pc:spChg chg="del">
          <ac:chgData name="Fatima Pillosu" userId="a6295d4dc9e22643" providerId="LiveId" clId="{5D264EB6-A383-496A-986B-4DB3AFBB90B8}" dt="2025-07-04T19:48:15.709" v="33" actId="478"/>
          <ac:spMkLst>
            <pc:docMk/>
            <pc:sldMk cId="2854269503" sldId="260"/>
            <ac:spMk id="25" creationId="{11D0BEA8-4C97-735F-B454-B20FE6FD6664}"/>
          </ac:spMkLst>
        </pc:spChg>
        <pc:spChg chg="del">
          <ac:chgData name="Fatima Pillosu" userId="a6295d4dc9e22643" providerId="LiveId" clId="{5D264EB6-A383-496A-986B-4DB3AFBB90B8}" dt="2025-07-04T19:48:15.709" v="33" actId="478"/>
          <ac:spMkLst>
            <pc:docMk/>
            <pc:sldMk cId="2854269503" sldId="260"/>
            <ac:spMk id="26" creationId="{C958D7B8-BC29-7508-F405-77D6128B8AFF}"/>
          </ac:spMkLst>
        </pc:spChg>
        <pc:spChg chg="del">
          <ac:chgData name="Fatima Pillosu" userId="a6295d4dc9e22643" providerId="LiveId" clId="{5D264EB6-A383-496A-986B-4DB3AFBB90B8}" dt="2025-07-04T19:48:14.587" v="32" actId="478"/>
          <ac:spMkLst>
            <pc:docMk/>
            <pc:sldMk cId="2854269503" sldId="260"/>
            <ac:spMk id="31" creationId="{204795FA-B9E8-F8C0-D0CC-0DA8FCD26B47}"/>
          </ac:spMkLst>
        </pc:spChg>
        <pc:spChg chg="del">
          <ac:chgData name="Fatima Pillosu" userId="a6295d4dc9e22643" providerId="LiveId" clId="{5D264EB6-A383-496A-986B-4DB3AFBB90B8}" dt="2025-07-04T19:48:14.587" v="32" actId="478"/>
          <ac:spMkLst>
            <pc:docMk/>
            <pc:sldMk cId="2854269503" sldId="260"/>
            <ac:spMk id="32" creationId="{AEF58A4C-D7E5-1DB7-8CBA-638A2D2BAD88}"/>
          </ac:spMkLst>
        </pc:spChg>
        <pc:picChg chg="add del mod">
          <ac:chgData name="Fatima Pillosu" userId="a6295d4dc9e22643" providerId="LiveId" clId="{5D264EB6-A383-496A-986B-4DB3AFBB90B8}" dt="2025-07-04T19:48:45.003" v="42" actId="478"/>
          <ac:picMkLst>
            <pc:docMk/>
            <pc:sldMk cId="2854269503" sldId="260"/>
            <ac:picMk id="2" creationId="{F97F07C4-D3E9-CC1A-18FA-E22EF40443C5}"/>
          </ac:picMkLst>
        </pc:picChg>
        <pc:picChg chg="del mod">
          <ac:chgData name="Fatima Pillosu" userId="a6295d4dc9e22643" providerId="LiveId" clId="{5D264EB6-A383-496A-986B-4DB3AFBB90B8}" dt="2025-07-04T14:27:43.698" v="30" actId="478"/>
          <ac:picMkLst>
            <pc:docMk/>
            <pc:sldMk cId="2854269503" sldId="260"/>
            <ac:picMk id="3" creationId="{1472FF27-32CA-BD58-C933-F3AA1F564D23}"/>
          </ac:picMkLst>
        </pc:picChg>
        <pc:picChg chg="add del mod">
          <ac:chgData name="Fatima Pillosu" userId="a6295d4dc9e22643" providerId="LiveId" clId="{5D264EB6-A383-496A-986B-4DB3AFBB90B8}" dt="2025-07-04T19:48:43.554" v="39" actId="478"/>
          <ac:picMkLst>
            <pc:docMk/>
            <pc:sldMk cId="2854269503" sldId="260"/>
            <ac:picMk id="3" creationId="{6D833872-E406-56E5-DF5A-19785B341852}"/>
          </ac:picMkLst>
        </pc:picChg>
        <pc:picChg chg="add mod ord">
          <ac:chgData name="Fatima Pillosu" userId="a6295d4dc9e22643" providerId="LiveId" clId="{5D264EB6-A383-496A-986B-4DB3AFBB90B8}" dt="2025-07-04T19:48:54.808" v="44" actId="553"/>
          <ac:picMkLst>
            <pc:docMk/>
            <pc:sldMk cId="2854269503" sldId="260"/>
            <ac:picMk id="4" creationId="{B6C27AC8-7A77-FDBE-A977-89393DBBEA49}"/>
          </ac:picMkLst>
        </pc:picChg>
        <pc:picChg chg="add del mod">
          <ac:chgData name="Fatima Pillosu" userId="a6295d4dc9e22643" providerId="LiveId" clId="{5D264EB6-A383-496A-986B-4DB3AFBB90B8}" dt="2025-07-04T19:48:44.534" v="41" actId="478"/>
          <ac:picMkLst>
            <pc:docMk/>
            <pc:sldMk cId="2854269503" sldId="260"/>
            <ac:picMk id="5" creationId="{2CDBC746-34B3-381D-9DF9-887D3C695150}"/>
          </ac:picMkLst>
        </pc:picChg>
        <pc:picChg chg="del mod">
          <ac:chgData name="Fatima Pillosu" userId="a6295d4dc9e22643" providerId="LiveId" clId="{5D264EB6-A383-496A-986B-4DB3AFBB90B8}" dt="2025-07-04T14:27:43.698" v="30" actId="478"/>
          <ac:picMkLst>
            <pc:docMk/>
            <pc:sldMk cId="2854269503" sldId="260"/>
            <ac:picMk id="5" creationId="{7C1B48E7-ABFF-1499-93FB-AAA0B9C1ED94}"/>
          </ac:picMkLst>
        </pc:picChg>
        <pc:picChg chg="add del mod">
          <ac:chgData name="Fatima Pillosu" userId="a6295d4dc9e22643" providerId="LiveId" clId="{5D264EB6-A383-496A-986B-4DB3AFBB90B8}" dt="2025-07-04T19:48:44.022" v="40" actId="478"/>
          <ac:picMkLst>
            <pc:docMk/>
            <pc:sldMk cId="2854269503" sldId="260"/>
            <ac:picMk id="6" creationId="{F2E78469-D900-368F-C9F7-ABA4C6DE22C0}"/>
          </ac:picMkLst>
        </pc:picChg>
        <pc:picChg chg="del mod">
          <ac:chgData name="Fatima Pillosu" userId="a6295d4dc9e22643" providerId="LiveId" clId="{5D264EB6-A383-496A-986B-4DB3AFBB90B8}" dt="2025-07-04T14:27:43.698" v="30" actId="478"/>
          <ac:picMkLst>
            <pc:docMk/>
            <pc:sldMk cId="2854269503" sldId="260"/>
            <ac:picMk id="7" creationId="{A24DCD33-D58C-8889-C256-89CBD0BD7777}"/>
          </ac:picMkLst>
        </pc:picChg>
        <pc:picChg chg="add mod ord">
          <ac:chgData name="Fatima Pillosu" userId="a6295d4dc9e22643" providerId="LiveId" clId="{5D264EB6-A383-496A-986B-4DB3AFBB90B8}" dt="2025-07-04T19:48:50.599" v="43" actId="553"/>
          <ac:picMkLst>
            <pc:docMk/>
            <pc:sldMk cId="2854269503" sldId="260"/>
            <ac:picMk id="8" creationId="{D2B6AC5A-1295-293A-4F72-7577F0055F72}"/>
          </ac:picMkLst>
        </pc:picChg>
        <pc:picChg chg="add mod ord">
          <ac:chgData name="Fatima Pillosu" userId="a6295d4dc9e22643" providerId="LiveId" clId="{5D264EB6-A383-496A-986B-4DB3AFBB90B8}" dt="2025-07-04T19:52:12.726" v="87" actId="1035"/>
          <ac:picMkLst>
            <pc:docMk/>
            <pc:sldMk cId="2854269503" sldId="260"/>
            <ac:picMk id="10" creationId="{17EDC66A-9527-5DBB-C811-39673B69C5A4}"/>
          </ac:picMkLst>
        </pc:picChg>
        <pc:picChg chg="del mod">
          <ac:chgData name="Fatima Pillosu" userId="a6295d4dc9e22643" providerId="LiveId" clId="{5D264EB6-A383-496A-986B-4DB3AFBB90B8}" dt="2025-07-04T14:27:43.698" v="30" actId="478"/>
          <ac:picMkLst>
            <pc:docMk/>
            <pc:sldMk cId="2854269503" sldId="260"/>
            <ac:picMk id="11" creationId="{0C70CB60-E3D7-1A3A-D236-CFBE022F93B2}"/>
          </ac:picMkLst>
        </pc:picChg>
        <pc:picChg chg="add mod ord">
          <ac:chgData name="Fatima Pillosu" userId="a6295d4dc9e22643" providerId="LiveId" clId="{5D264EB6-A383-496A-986B-4DB3AFBB90B8}" dt="2025-07-04T19:52:12.726" v="87" actId="1035"/>
          <ac:picMkLst>
            <pc:docMk/>
            <pc:sldMk cId="2854269503" sldId="260"/>
            <ac:picMk id="13" creationId="{C777F61E-817E-E049-BF36-177852A3E56F}"/>
          </ac:picMkLst>
        </pc:picChg>
        <pc:cxnChg chg="add mod">
          <ac:chgData name="Fatima Pillosu" userId="a6295d4dc9e22643" providerId="LiveId" clId="{5D264EB6-A383-496A-986B-4DB3AFBB90B8}" dt="2025-07-04T19:48:20.352" v="34"/>
          <ac:cxnSpMkLst>
            <pc:docMk/>
            <pc:sldMk cId="2854269503" sldId="260"/>
            <ac:cxnSpMk id="19" creationId="{9BE73617-2BB1-D108-9634-7FAAA1E4FEC2}"/>
          </ac:cxnSpMkLst>
        </pc:cxnChg>
        <pc:cxnChg chg="add mod">
          <ac:chgData name="Fatima Pillosu" userId="a6295d4dc9e22643" providerId="LiveId" clId="{5D264EB6-A383-496A-986B-4DB3AFBB90B8}" dt="2025-07-04T19:48:20.352" v="34"/>
          <ac:cxnSpMkLst>
            <pc:docMk/>
            <pc:sldMk cId="2854269503" sldId="260"/>
            <ac:cxnSpMk id="20" creationId="{305F32C7-1F1D-F2E1-4C45-0D494C0EA659}"/>
          </ac:cxnSpMkLst>
        </pc:cxnChg>
        <pc:cxnChg chg="add mod">
          <ac:chgData name="Fatima Pillosu" userId="a6295d4dc9e22643" providerId="LiveId" clId="{5D264EB6-A383-496A-986B-4DB3AFBB90B8}" dt="2025-07-04T19:48:20.352" v="34"/>
          <ac:cxnSpMkLst>
            <pc:docMk/>
            <pc:sldMk cId="2854269503" sldId="260"/>
            <ac:cxnSpMk id="21" creationId="{5A9A458F-C818-F6D0-9A31-8A0F4729DB45}"/>
          </ac:cxnSpMkLst>
        </pc:cxnChg>
      </pc:sldChg>
      <pc:sldChg chg="del">
        <pc:chgData name="Fatima Pillosu" userId="a6295d4dc9e22643" providerId="LiveId" clId="{5D264EB6-A383-496A-986B-4DB3AFBB90B8}" dt="2025-07-03T16:03:29.670" v="1" actId="47"/>
        <pc:sldMkLst>
          <pc:docMk/>
          <pc:sldMk cId="2481128773" sldId="261"/>
        </pc:sldMkLst>
      </pc:sldChg>
    </pc:docChg>
  </pc:docChgLst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numbers and a number of text&#10;&#10;AI-generated content may be incorrect.">
            <a:extLst>
              <a:ext uri="{FF2B5EF4-FFF2-40B4-BE49-F238E27FC236}">
                <a16:creationId xmlns:a16="http://schemas.microsoft.com/office/drawing/2014/main" id="{B6C27AC8-7A77-FDBE-A977-89393DBBE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963471"/>
            <a:ext cx="1800000" cy="1440000"/>
          </a:xfrm>
          <a:prstGeom prst="rect">
            <a:avLst/>
          </a:prstGeom>
        </p:spPr>
      </p:pic>
      <p:pic>
        <p:nvPicPr>
          <p:cNvPr id="8" name="Picture 7" descr="A graph with red and white bars&#10;&#10;AI-generated content may be incorrect.">
            <a:extLst>
              <a:ext uri="{FF2B5EF4-FFF2-40B4-BE49-F238E27FC236}">
                <a16:creationId xmlns:a16="http://schemas.microsoft.com/office/drawing/2014/main" id="{D2B6AC5A-1295-293A-4F72-7577F0055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963471"/>
            <a:ext cx="1800000" cy="1440000"/>
          </a:xfrm>
          <a:prstGeom prst="rect">
            <a:avLst/>
          </a:prstGeom>
        </p:spPr>
      </p:pic>
      <p:pic>
        <p:nvPicPr>
          <p:cNvPr id="10" name="Picture 9" descr="A graph with red and white bars&#10;&#10;AI-generated content may be incorrect.">
            <a:extLst>
              <a:ext uri="{FF2B5EF4-FFF2-40B4-BE49-F238E27FC236}">
                <a16:creationId xmlns:a16="http://schemas.microsoft.com/office/drawing/2014/main" id="{17EDC66A-9527-5DBB-C811-39673B69C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247206"/>
            <a:ext cx="1800000" cy="1440000"/>
          </a:xfrm>
          <a:prstGeom prst="rect">
            <a:avLst/>
          </a:prstGeom>
        </p:spPr>
      </p:pic>
      <p:pic>
        <p:nvPicPr>
          <p:cNvPr id="13" name="Picture 12" descr="A graph with red and white text&#10;&#10;AI-generated content may be incorrect.">
            <a:extLst>
              <a:ext uri="{FF2B5EF4-FFF2-40B4-BE49-F238E27FC236}">
                <a16:creationId xmlns:a16="http://schemas.microsoft.com/office/drawing/2014/main" id="{C777F61E-817E-E049-BF36-177852A3E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2247206"/>
            <a:ext cx="1800000" cy="14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F14B1A-61A8-955D-1CF2-CC408CA78887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Optuna’s hyperparameter tuning – Hyperparameter importance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 for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Random Forest - LightGBM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665E8F-9FD5-8DAF-8503-09E516CF4EE7}"/>
              </a:ext>
            </a:extLst>
          </p:cNvPr>
          <p:cNvSpPr/>
          <p:nvPr/>
        </p:nvSpPr>
        <p:spPr>
          <a:xfrm>
            <a:off x="-65904" y="1019257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54DB5-FE58-46A4-9732-DA2531AFDDE3}"/>
              </a:ext>
            </a:extLst>
          </p:cNvPr>
          <p:cNvSpPr/>
          <p:nvPr/>
        </p:nvSpPr>
        <p:spPr>
          <a:xfrm>
            <a:off x="-65904" y="2299485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A10F6A-33CE-FCBD-23A5-C621517E4E0B}"/>
              </a:ext>
            </a:extLst>
          </p:cNvPr>
          <p:cNvSpPr/>
          <p:nvPr/>
        </p:nvSpPr>
        <p:spPr>
          <a:xfrm>
            <a:off x="787179" y="830711"/>
            <a:ext cx="1237375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4E875-66C8-C401-C737-DAB3F7CDE032}"/>
              </a:ext>
            </a:extLst>
          </p:cNvPr>
          <p:cNvSpPr/>
          <p:nvPr/>
        </p:nvSpPr>
        <p:spPr>
          <a:xfrm>
            <a:off x="2882347" y="825794"/>
            <a:ext cx="1302629" cy="177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48324D-04CF-4879-DC9F-4D3FBFB9F8C3}"/>
              </a:ext>
            </a:extLst>
          </p:cNvPr>
          <p:cNvSpPr/>
          <p:nvPr/>
        </p:nvSpPr>
        <p:spPr>
          <a:xfrm>
            <a:off x="1600897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E362E-CED9-0155-3A0A-DD27C045F601}"/>
              </a:ext>
            </a:extLst>
          </p:cNvPr>
          <p:cNvSpPr/>
          <p:nvPr/>
        </p:nvSpPr>
        <p:spPr>
          <a:xfrm>
            <a:off x="2357575" y="562591"/>
            <a:ext cx="1003153" cy="1858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Optuna’s trials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BE8F8-1383-D9F3-F4AF-0E27E7F5BFF2}"/>
              </a:ext>
            </a:extLst>
          </p:cNvPr>
          <p:cNvSpPr/>
          <p:nvPr/>
        </p:nvSpPr>
        <p:spPr>
          <a:xfrm>
            <a:off x="1206191" y="411277"/>
            <a:ext cx="2083938" cy="3283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7689C-811C-15C8-F9A6-42BB6F9F7561}"/>
              </a:ext>
            </a:extLst>
          </p:cNvPr>
          <p:cNvSpPr/>
          <p:nvPr/>
        </p:nvSpPr>
        <p:spPr>
          <a:xfrm>
            <a:off x="1252206" y="464603"/>
            <a:ext cx="589841" cy="1364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E73617-2BB1-D108-9634-7FAAA1E4FEC2}"/>
              </a:ext>
            </a:extLst>
          </p:cNvPr>
          <p:cNvCxnSpPr>
            <a:cxnSpLocks/>
          </p:cNvCxnSpPr>
          <p:nvPr/>
        </p:nvCxnSpPr>
        <p:spPr>
          <a:xfrm>
            <a:off x="1528257" y="532816"/>
            <a:ext cx="72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5F32C7-1F1D-F2E1-4C45-0D494C0EA659}"/>
              </a:ext>
            </a:extLst>
          </p:cNvPr>
          <p:cNvCxnSpPr>
            <a:cxnSpLocks/>
          </p:cNvCxnSpPr>
          <p:nvPr/>
        </p:nvCxnSpPr>
        <p:spPr>
          <a:xfrm rot="5400000">
            <a:off x="2212633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9A458F-C818-F6D0-9A31-8A0F4729DB45}"/>
              </a:ext>
            </a:extLst>
          </p:cNvPr>
          <p:cNvCxnSpPr>
            <a:cxnSpLocks/>
          </p:cNvCxnSpPr>
          <p:nvPr/>
        </p:nvCxnSpPr>
        <p:spPr>
          <a:xfrm rot="5400000">
            <a:off x="1483257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60E2E9E-0D4C-62D2-927B-997BD08CA171}"/>
              </a:ext>
            </a:extLst>
          </p:cNvPr>
          <p:cNvSpPr/>
          <p:nvPr/>
        </p:nvSpPr>
        <p:spPr>
          <a:xfrm>
            <a:off x="128107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9297CE-90B7-E938-6DA5-9A611E96C894}"/>
              </a:ext>
            </a:extLst>
          </p:cNvPr>
          <p:cNvSpPr/>
          <p:nvPr/>
        </p:nvSpPr>
        <p:spPr>
          <a:xfrm>
            <a:off x="201020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2025-07-04T19:52:16Z</dcterms:modified>
</cp:coreProperties>
</file>