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38163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BFA1C-5226-4AE6-954C-C02393E29BD8}" v="23" dt="2025-07-05T00:28:3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100" d="100"/>
          <a:sy n="100" d="100"/>
        </p:scale>
        <p:origin x="3786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EBBFA1C-5226-4AE6-954C-C02393E29BD8}"/>
    <pc:docChg chg="undo custSel modSld">
      <pc:chgData name="Fatima Pillosu" userId="a6295d4dc9e22643" providerId="LiveId" clId="{9EBBFA1C-5226-4AE6-954C-C02393E29BD8}" dt="2025-07-05T00:29:05.102" v="555" actId="1038"/>
      <pc:docMkLst>
        <pc:docMk/>
      </pc:docMkLst>
      <pc:sldChg chg="addSp delSp modSp mod">
        <pc:chgData name="Fatima Pillosu" userId="a6295d4dc9e22643" providerId="LiveId" clId="{9EBBFA1C-5226-4AE6-954C-C02393E29BD8}" dt="2025-07-05T00:29:05.102" v="555" actId="1038"/>
        <pc:sldMkLst>
          <pc:docMk/>
          <pc:sldMk cId="1077421182" sldId="256"/>
        </pc:sldMkLst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2" creationId="{73B4CEF0-7344-1176-C2AA-7C4FA2171FE1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11" creationId="{F905F2F6-5287-BF9A-2843-E3939A3C8FE8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12" creationId="{E023D3EF-D016-072E-69C4-85EFF20CE2E9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13" creationId="{2F346E7C-1DC4-3E2A-C37F-569187852DE4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14" creationId="{D1B7680E-5783-A793-F676-162B99024C21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15" creationId="{7F93C654-DF21-285F-29DF-14068DF0E924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16" creationId="{5BC06B07-E0C4-1D8C-26E3-B0DB5E39B1F8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17" creationId="{8EC336CC-6D57-3EEF-2A6C-A56380CB8873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18" creationId="{1D7A2307-99C5-6B69-79DD-B0693D965F9C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19" creationId="{BBA8908B-35D8-5B89-D526-CE4ED5F9EE59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20" creationId="{F9D74EAF-3CFE-347D-2DD8-53F82E0D4697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21" creationId="{9337ED95-58F5-BE8E-A6E2-C2CF9D05D6F5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24" creationId="{8B6D3A82-BB09-F970-C0FF-F887344F34AE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25" creationId="{35321454-EEB6-C5A4-C101-0A07B2A1DDF6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26" creationId="{398851B6-E9D8-BA20-6C6F-C079D3922A75}"/>
          </ac:spMkLst>
        </pc:spChg>
        <pc:spChg chg="del">
          <ac:chgData name="Fatima Pillosu" userId="a6295d4dc9e22643" providerId="LiveId" clId="{9EBBFA1C-5226-4AE6-954C-C02393E29BD8}" dt="2025-07-05T00:08:39.560" v="0" actId="478"/>
          <ac:spMkLst>
            <pc:docMk/>
            <pc:sldMk cId="1077421182" sldId="256"/>
            <ac:spMk id="29" creationId="{7CA80247-944D-A79D-DD75-278A2FC157C4}"/>
          </ac:spMkLst>
        </pc:spChg>
        <pc:spChg chg="add del mod or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30" creationId="{11D0BEA8-4C97-735F-B454-B20FE6FD6664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31" creationId="{81736EF8-9A99-7D54-6EAC-8D974AB20B69}"/>
          </ac:spMkLst>
        </pc:spChg>
        <pc:spChg chg="add del mo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32" creationId="{FF95CB35-03C1-489D-5889-094A1B388D70}"/>
          </ac:spMkLst>
        </pc:spChg>
        <pc:spChg chg="add del mod or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33" creationId="{C958D7B8-BC29-7508-F405-77D6128B8AFF}"/>
          </ac:spMkLst>
        </pc:spChg>
        <pc:spChg chg="add del mod or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34" creationId="{204795FA-B9E8-F8C0-D0CC-0DA8FCD26B47}"/>
          </ac:spMkLst>
        </pc:spChg>
        <pc:spChg chg="add del mod ord">
          <ac:chgData name="Fatima Pillosu" userId="a6295d4dc9e22643" providerId="LiveId" clId="{9EBBFA1C-5226-4AE6-954C-C02393E29BD8}" dt="2025-07-05T00:26:28.611" v="474" actId="21"/>
          <ac:spMkLst>
            <pc:docMk/>
            <pc:sldMk cId="1077421182" sldId="256"/>
            <ac:spMk id="35" creationId="{AEF58A4C-D7E5-1DB7-8CBA-638A2D2BAD88}"/>
          </ac:spMkLst>
        </pc:spChg>
        <pc:spChg chg="del">
          <ac:chgData name="Fatima Pillosu" userId="a6295d4dc9e22643" providerId="LiveId" clId="{9EBBFA1C-5226-4AE6-954C-C02393E29BD8}" dt="2025-07-05T00:09:06.328" v="31" actId="478"/>
          <ac:spMkLst>
            <pc:docMk/>
            <pc:sldMk cId="1077421182" sldId="256"/>
            <ac:spMk id="36" creationId="{EF33B4CF-E544-0981-3F38-6470DAE498C6}"/>
          </ac:spMkLst>
        </pc:spChg>
        <pc:spChg chg="del">
          <ac:chgData name="Fatima Pillosu" userId="a6295d4dc9e22643" providerId="LiveId" clId="{9EBBFA1C-5226-4AE6-954C-C02393E29BD8}" dt="2025-07-05T00:09:06.328" v="31" actId="478"/>
          <ac:spMkLst>
            <pc:docMk/>
            <pc:sldMk cId="1077421182" sldId="256"/>
            <ac:spMk id="37" creationId="{15DA2081-548E-0ABB-3536-BB36B41A84BE}"/>
          </ac:spMkLst>
        </pc:spChg>
        <pc:spChg chg="del">
          <ac:chgData name="Fatima Pillosu" userId="a6295d4dc9e22643" providerId="LiveId" clId="{9EBBFA1C-5226-4AE6-954C-C02393E29BD8}" dt="2025-07-05T00:09:06.328" v="31" actId="478"/>
          <ac:spMkLst>
            <pc:docMk/>
            <pc:sldMk cId="1077421182" sldId="256"/>
            <ac:spMk id="38" creationId="{3EFAA06B-C3D4-AAD4-ACF6-E55FA1255025}"/>
          </ac:spMkLst>
        </pc:spChg>
        <pc:spChg chg="del">
          <ac:chgData name="Fatima Pillosu" userId="a6295d4dc9e22643" providerId="LiveId" clId="{9EBBFA1C-5226-4AE6-954C-C02393E29BD8}" dt="2025-07-05T00:09:06.328" v="31" actId="478"/>
          <ac:spMkLst>
            <pc:docMk/>
            <pc:sldMk cId="1077421182" sldId="256"/>
            <ac:spMk id="39" creationId="{38876436-DD07-918B-DDE2-4E4B4EE1525C}"/>
          </ac:spMkLst>
        </pc:spChg>
        <pc:spChg chg="del">
          <ac:chgData name="Fatima Pillosu" userId="a6295d4dc9e22643" providerId="LiveId" clId="{9EBBFA1C-5226-4AE6-954C-C02393E29BD8}" dt="2025-07-05T00:09:06.328" v="31" actId="478"/>
          <ac:spMkLst>
            <pc:docMk/>
            <pc:sldMk cId="1077421182" sldId="256"/>
            <ac:spMk id="43" creationId="{F213C0E8-B47C-2D15-4C6A-F207529E1FE3}"/>
          </ac:spMkLst>
        </pc:spChg>
        <pc:spChg chg="del">
          <ac:chgData name="Fatima Pillosu" userId="a6295d4dc9e22643" providerId="LiveId" clId="{9EBBFA1C-5226-4AE6-954C-C02393E29BD8}" dt="2025-07-05T00:09:06.328" v="31" actId="478"/>
          <ac:spMkLst>
            <pc:docMk/>
            <pc:sldMk cId="1077421182" sldId="256"/>
            <ac:spMk id="44" creationId="{707EDAB5-6595-3FA3-AC11-6D8719C02089}"/>
          </ac:spMkLst>
        </pc:spChg>
        <pc:spChg chg="add del">
          <ac:chgData name="Fatima Pillosu" userId="a6295d4dc9e22643" providerId="LiveId" clId="{9EBBFA1C-5226-4AE6-954C-C02393E29BD8}" dt="2025-07-05T00:26:25.956" v="473" actId="478"/>
          <ac:spMkLst>
            <pc:docMk/>
            <pc:sldMk cId="1077421182" sldId="256"/>
            <ac:spMk id="45" creationId="{6DC8E7A3-31EF-2BB1-6640-0DC81C9D9C3D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48" creationId="{73B4CEF0-7344-1176-C2AA-7C4FA2171FE1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51" creationId="{11D0BEA8-4C97-735F-B454-B20FE6FD6664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52" creationId="{C958D7B8-BC29-7508-F405-77D6128B8AFF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53" creationId="{204795FA-B9E8-F8C0-D0CC-0DA8FCD26B47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54" creationId="{AEF58A4C-D7E5-1DB7-8CBA-638A2D2BAD88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55" creationId="{F905F2F6-5287-BF9A-2843-E3939A3C8FE8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56" creationId="{E023D3EF-D016-072E-69C4-85EFF20CE2E9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57" creationId="{2F346E7C-1DC4-3E2A-C37F-569187852DE4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58" creationId="{D1B7680E-5783-A793-F676-162B99024C21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59" creationId="{7F93C654-DF21-285F-29DF-14068DF0E924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0" creationId="{5BC06B07-E0C4-1D8C-26E3-B0DB5E39B1F8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1" creationId="{8EC336CC-6D57-3EEF-2A6C-A56380CB8873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2" creationId="{1D7A2307-99C5-6B69-79DD-B0693D965F9C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3" creationId="{BBA8908B-35D8-5B89-D526-CE4ED5F9EE59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4" creationId="{F9D74EAF-3CFE-347D-2DD8-53F82E0D4697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5" creationId="{9337ED95-58F5-BE8E-A6E2-C2CF9D05D6F5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6" creationId="{8B6D3A82-BB09-F970-C0FF-F887344F34AE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7" creationId="{35321454-EEB6-C5A4-C101-0A07B2A1DDF6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8" creationId="{398851B6-E9D8-BA20-6C6F-C079D3922A75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69" creationId="{81736EF8-9A99-7D54-6EAC-8D974AB20B69}"/>
          </ac:spMkLst>
        </pc:spChg>
        <pc:spChg chg="add del mod">
          <ac:chgData name="Fatima Pillosu" userId="a6295d4dc9e22643" providerId="LiveId" clId="{9EBBFA1C-5226-4AE6-954C-C02393E29BD8}" dt="2025-07-05T00:27:08.404" v="488" actId="21"/>
          <ac:spMkLst>
            <pc:docMk/>
            <pc:sldMk cId="1077421182" sldId="256"/>
            <ac:spMk id="70" creationId="{FF95CB35-03C1-489D-5889-094A1B388D70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73" creationId="{73B4CEF0-7344-1176-C2AA-7C4FA2171FE1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76" creationId="{11D0BEA8-4C97-735F-B454-B20FE6FD6664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77" creationId="{C958D7B8-BC29-7508-F405-77D6128B8AFF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78" creationId="{204795FA-B9E8-F8C0-D0CC-0DA8FCD26B47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79" creationId="{AEF58A4C-D7E5-1DB7-8CBA-638A2D2BAD88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0" creationId="{F905F2F6-5287-BF9A-2843-E3939A3C8FE8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1" creationId="{E023D3EF-D016-072E-69C4-85EFF20CE2E9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2" creationId="{2F346E7C-1DC4-3E2A-C37F-569187852DE4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3" creationId="{D1B7680E-5783-A793-F676-162B99024C21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4" creationId="{7F93C654-DF21-285F-29DF-14068DF0E924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5" creationId="{5BC06B07-E0C4-1D8C-26E3-B0DB5E39B1F8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6" creationId="{8EC336CC-6D57-3EEF-2A6C-A56380CB8873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7" creationId="{1D7A2307-99C5-6B69-79DD-B0693D965F9C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8" creationId="{BBA8908B-35D8-5B89-D526-CE4ED5F9EE59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89" creationId="{F9D74EAF-3CFE-347D-2DD8-53F82E0D4697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90" creationId="{9337ED95-58F5-BE8E-A6E2-C2CF9D05D6F5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91" creationId="{8B6D3A82-BB09-F970-C0FF-F887344F34AE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92" creationId="{35321454-EEB6-C5A4-C101-0A07B2A1DDF6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93" creationId="{398851B6-E9D8-BA20-6C6F-C079D3922A75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94" creationId="{81736EF8-9A99-7D54-6EAC-8D974AB20B69}"/>
          </ac:spMkLst>
        </pc:spChg>
        <pc:spChg chg="add del mod">
          <ac:chgData name="Fatima Pillosu" userId="a6295d4dc9e22643" providerId="LiveId" clId="{9EBBFA1C-5226-4AE6-954C-C02393E29BD8}" dt="2025-07-05T00:27:22.331" v="490" actId="21"/>
          <ac:spMkLst>
            <pc:docMk/>
            <pc:sldMk cId="1077421182" sldId="256"/>
            <ac:spMk id="95" creationId="{FF95CB35-03C1-489D-5889-094A1B388D70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98" creationId="{73B4CEF0-7344-1176-C2AA-7C4FA2171FE1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01" creationId="{11D0BEA8-4C97-735F-B454-B20FE6FD6664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02" creationId="{C958D7B8-BC29-7508-F405-77D6128B8AFF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03" creationId="{204795FA-B9E8-F8C0-D0CC-0DA8FCD26B47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04" creationId="{AEF58A4C-D7E5-1DB7-8CBA-638A2D2BAD88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05" creationId="{F905F2F6-5287-BF9A-2843-E3939A3C8FE8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06" creationId="{E023D3EF-D016-072E-69C4-85EFF20CE2E9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07" creationId="{2F346E7C-1DC4-3E2A-C37F-569187852DE4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08" creationId="{D1B7680E-5783-A793-F676-162B99024C21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09" creationId="{7F93C654-DF21-285F-29DF-14068DF0E924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0" creationId="{5BC06B07-E0C4-1D8C-26E3-B0DB5E39B1F8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1" creationId="{8EC336CC-6D57-3EEF-2A6C-A56380CB8873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2" creationId="{1D7A2307-99C5-6B69-79DD-B0693D965F9C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3" creationId="{BBA8908B-35D8-5B89-D526-CE4ED5F9EE59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4" creationId="{F9D74EAF-3CFE-347D-2DD8-53F82E0D4697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5" creationId="{9337ED95-58F5-BE8E-A6E2-C2CF9D05D6F5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6" creationId="{8B6D3A82-BB09-F970-C0FF-F887344F34AE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7" creationId="{35321454-EEB6-C5A4-C101-0A07B2A1DDF6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8" creationId="{398851B6-E9D8-BA20-6C6F-C079D3922A75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19" creationId="{81736EF8-9A99-7D54-6EAC-8D974AB20B69}"/>
          </ac:spMkLst>
        </pc:spChg>
        <pc:spChg chg="add del mod">
          <ac:chgData name="Fatima Pillosu" userId="a6295d4dc9e22643" providerId="LiveId" clId="{9EBBFA1C-5226-4AE6-954C-C02393E29BD8}" dt="2025-07-05T00:28:19.050" v="497" actId="21"/>
          <ac:spMkLst>
            <pc:docMk/>
            <pc:sldMk cId="1077421182" sldId="256"/>
            <ac:spMk id="120" creationId="{FF95CB35-03C1-489D-5889-094A1B388D70}"/>
          </ac:spMkLst>
        </pc:spChg>
        <pc:spChg chg="add mod">
          <ac:chgData name="Fatima Pillosu" userId="a6295d4dc9e22643" providerId="LiveId" clId="{9EBBFA1C-5226-4AE6-954C-C02393E29BD8}" dt="2025-07-05T00:28:46.797" v="520" actId="1035"/>
          <ac:spMkLst>
            <pc:docMk/>
            <pc:sldMk cId="1077421182" sldId="256"/>
            <ac:spMk id="123" creationId="{73B4CEF0-7344-1176-C2AA-7C4FA2171FE1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26" creationId="{11D0BEA8-4C97-735F-B454-B20FE6FD6664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27" creationId="{C958D7B8-BC29-7508-F405-77D6128B8AFF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28" creationId="{204795FA-B9E8-F8C0-D0CC-0DA8FCD26B47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29" creationId="{AEF58A4C-D7E5-1DB7-8CBA-638A2D2BAD88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0" creationId="{F905F2F6-5287-BF9A-2843-E3939A3C8FE8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1" creationId="{E023D3EF-D016-072E-69C4-85EFF20CE2E9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2" creationId="{2F346E7C-1DC4-3E2A-C37F-569187852DE4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3" creationId="{D1B7680E-5783-A793-F676-162B99024C21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4" creationId="{7F93C654-DF21-285F-29DF-14068DF0E924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5" creationId="{5BC06B07-E0C4-1D8C-26E3-B0DB5E39B1F8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6" creationId="{8EC336CC-6D57-3EEF-2A6C-A56380CB8873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7" creationId="{1D7A2307-99C5-6B69-79DD-B0693D965F9C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8" creationId="{BBA8908B-35D8-5B89-D526-CE4ED5F9EE59}"/>
          </ac:spMkLst>
        </pc:spChg>
        <pc:spChg chg="add mod">
          <ac:chgData name="Fatima Pillosu" userId="a6295d4dc9e22643" providerId="LiveId" clId="{9EBBFA1C-5226-4AE6-954C-C02393E29BD8}" dt="2025-07-05T00:28:53.723" v="524" actId="1035"/>
          <ac:spMkLst>
            <pc:docMk/>
            <pc:sldMk cId="1077421182" sldId="256"/>
            <ac:spMk id="139" creationId="{F9D74EAF-3CFE-347D-2DD8-53F82E0D4697}"/>
          </ac:spMkLst>
        </pc:spChg>
        <pc:spChg chg="add mod">
          <ac:chgData name="Fatima Pillosu" userId="a6295d4dc9e22643" providerId="LiveId" clId="{9EBBFA1C-5226-4AE6-954C-C02393E29BD8}" dt="2025-07-05T00:29:05.102" v="555" actId="1038"/>
          <ac:spMkLst>
            <pc:docMk/>
            <pc:sldMk cId="1077421182" sldId="256"/>
            <ac:spMk id="140" creationId="{9337ED95-58F5-BE8E-A6E2-C2CF9D05D6F5}"/>
          </ac:spMkLst>
        </pc:spChg>
        <pc:spChg chg="add mod">
          <ac:chgData name="Fatima Pillosu" userId="a6295d4dc9e22643" providerId="LiveId" clId="{9EBBFA1C-5226-4AE6-954C-C02393E29BD8}" dt="2025-07-05T00:29:05.102" v="555" actId="1038"/>
          <ac:spMkLst>
            <pc:docMk/>
            <pc:sldMk cId="1077421182" sldId="256"/>
            <ac:spMk id="141" creationId="{8B6D3A82-BB09-F970-C0FF-F887344F34AE}"/>
          </ac:spMkLst>
        </pc:spChg>
        <pc:spChg chg="add mod">
          <ac:chgData name="Fatima Pillosu" userId="a6295d4dc9e22643" providerId="LiveId" clId="{9EBBFA1C-5226-4AE6-954C-C02393E29BD8}" dt="2025-07-05T00:29:05.102" v="555" actId="1038"/>
          <ac:spMkLst>
            <pc:docMk/>
            <pc:sldMk cId="1077421182" sldId="256"/>
            <ac:spMk id="142" creationId="{35321454-EEB6-C5A4-C101-0A07B2A1DDF6}"/>
          </ac:spMkLst>
        </pc:spChg>
        <pc:spChg chg="add mod">
          <ac:chgData name="Fatima Pillosu" userId="a6295d4dc9e22643" providerId="LiveId" clId="{9EBBFA1C-5226-4AE6-954C-C02393E29BD8}" dt="2025-07-05T00:29:05.102" v="555" actId="1038"/>
          <ac:spMkLst>
            <pc:docMk/>
            <pc:sldMk cId="1077421182" sldId="256"/>
            <ac:spMk id="143" creationId="{398851B6-E9D8-BA20-6C6F-C079D3922A75}"/>
          </ac:spMkLst>
        </pc:spChg>
        <pc:spChg chg="add mod">
          <ac:chgData name="Fatima Pillosu" userId="a6295d4dc9e22643" providerId="LiveId" clId="{9EBBFA1C-5226-4AE6-954C-C02393E29BD8}" dt="2025-07-05T00:29:05.102" v="555" actId="1038"/>
          <ac:spMkLst>
            <pc:docMk/>
            <pc:sldMk cId="1077421182" sldId="256"/>
            <ac:spMk id="144" creationId="{81736EF8-9A99-7D54-6EAC-8D974AB20B69}"/>
          </ac:spMkLst>
        </pc:spChg>
        <pc:spChg chg="add mod">
          <ac:chgData name="Fatima Pillosu" userId="a6295d4dc9e22643" providerId="LiveId" clId="{9EBBFA1C-5226-4AE6-954C-C02393E29BD8}" dt="2025-07-05T00:29:05.102" v="555" actId="1038"/>
          <ac:spMkLst>
            <pc:docMk/>
            <pc:sldMk cId="1077421182" sldId="256"/>
            <ac:spMk id="145" creationId="{FF95CB35-03C1-489D-5889-094A1B388D70}"/>
          </ac:spMkLst>
        </pc:spChg>
        <pc:picChg chg="add del mod modCrop">
          <ac:chgData name="Fatima Pillosu" userId="a6295d4dc9e22643" providerId="LiveId" clId="{9EBBFA1C-5226-4AE6-954C-C02393E29BD8}" dt="2025-07-05T00:26:28.611" v="474" actId="21"/>
          <ac:picMkLst>
            <pc:docMk/>
            <pc:sldMk cId="1077421182" sldId="256"/>
            <ac:picMk id="4" creationId="{AA7AA62B-B976-F756-C9AC-2085514C251B}"/>
          </ac:picMkLst>
        </pc:picChg>
        <pc:picChg chg="add del mod ord modCrop">
          <ac:chgData name="Fatima Pillosu" userId="a6295d4dc9e22643" providerId="LiveId" clId="{9EBBFA1C-5226-4AE6-954C-C02393E29BD8}" dt="2025-07-05T00:26:28.611" v="474" actId="21"/>
          <ac:picMkLst>
            <pc:docMk/>
            <pc:sldMk cId="1077421182" sldId="256"/>
            <ac:picMk id="6" creationId="{1503F912-785F-B2D8-A49C-6C51F462E17B}"/>
          </ac:picMkLst>
        </pc:picChg>
        <pc:picChg chg="add del mod modCrop">
          <ac:chgData name="Fatima Pillosu" userId="a6295d4dc9e22643" providerId="LiveId" clId="{9EBBFA1C-5226-4AE6-954C-C02393E29BD8}" dt="2025-07-05T00:26:28.611" v="474" actId="21"/>
          <ac:picMkLst>
            <pc:docMk/>
            <pc:sldMk cId="1077421182" sldId="256"/>
            <ac:picMk id="8" creationId="{910D4C3B-14A9-6DCF-410B-F00EE2DCB6F0}"/>
          </ac:picMkLst>
        </pc:picChg>
        <pc:picChg chg="add del mod ord modCrop">
          <ac:chgData name="Fatima Pillosu" userId="a6295d4dc9e22643" providerId="LiveId" clId="{9EBBFA1C-5226-4AE6-954C-C02393E29BD8}" dt="2025-07-05T00:26:28.611" v="474" actId="21"/>
          <ac:picMkLst>
            <pc:docMk/>
            <pc:sldMk cId="1077421182" sldId="256"/>
            <ac:picMk id="10" creationId="{6EF8228A-E7B4-CF64-DFD2-5EDE376B058B}"/>
          </ac:picMkLst>
        </pc:picChg>
        <pc:picChg chg="del">
          <ac:chgData name="Fatima Pillosu" userId="a6295d4dc9e22643" providerId="LiveId" clId="{9EBBFA1C-5226-4AE6-954C-C02393E29BD8}" dt="2025-07-05T00:09:09.734" v="32" actId="478"/>
          <ac:picMkLst>
            <pc:docMk/>
            <pc:sldMk cId="1077421182" sldId="256"/>
            <ac:picMk id="22" creationId="{955EFEE4-DE3F-D960-A050-F06EF1191405}"/>
          </ac:picMkLst>
        </pc:picChg>
        <pc:picChg chg="del">
          <ac:chgData name="Fatima Pillosu" userId="a6295d4dc9e22643" providerId="LiveId" clId="{9EBBFA1C-5226-4AE6-954C-C02393E29BD8}" dt="2025-07-05T00:09:10.228" v="33" actId="478"/>
          <ac:picMkLst>
            <pc:docMk/>
            <pc:sldMk cId="1077421182" sldId="256"/>
            <ac:picMk id="23" creationId="{C6801E96-4F3E-9062-AE87-CF26450D04FE}"/>
          </ac:picMkLst>
        </pc:picChg>
        <pc:picChg chg="del">
          <ac:chgData name="Fatima Pillosu" userId="a6295d4dc9e22643" providerId="LiveId" clId="{9EBBFA1C-5226-4AE6-954C-C02393E29BD8}" dt="2025-07-05T00:09:11.159" v="35" actId="478"/>
          <ac:picMkLst>
            <pc:docMk/>
            <pc:sldMk cId="1077421182" sldId="256"/>
            <ac:picMk id="27" creationId="{8263E62F-3620-920B-E91F-F4C795DA1614}"/>
          </ac:picMkLst>
        </pc:picChg>
        <pc:picChg chg="del">
          <ac:chgData name="Fatima Pillosu" userId="a6295d4dc9e22643" providerId="LiveId" clId="{9EBBFA1C-5226-4AE6-954C-C02393E29BD8}" dt="2025-07-05T00:09:10.720" v="34" actId="478"/>
          <ac:picMkLst>
            <pc:docMk/>
            <pc:sldMk cId="1077421182" sldId="256"/>
            <ac:picMk id="28" creationId="{A5423CC3-A545-27EA-CA29-2FCA2505715D}"/>
          </ac:picMkLst>
        </pc:picChg>
        <pc:picChg chg="add del mod">
          <ac:chgData name="Fatima Pillosu" userId="a6295d4dc9e22643" providerId="LiveId" clId="{9EBBFA1C-5226-4AE6-954C-C02393E29BD8}" dt="2025-07-05T00:27:08.404" v="488" actId="21"/>
          <ac:picMkLst>
            <pc:docMk/>
            <pc:sldMk cId="1077421182" sldId="256"/>
            <ac:picMk id="46" creationId="{1503F912-785F-B2D8-A49C-6C51F462E17B}"/>
          </ac:picMkLst>
        </pc:picChg>
        <pc:picChg chg="add del mod">
          <ac:chgData name="Fatima Pillosu" userId="a6295d4dc9e22643" providerId="LiveId" clId="{9EBBFA1C-5226-4AE6-954C-C02393E29BD8}" dt="2025-07-05T00:27:08.404" v="488" actId="21"/>
          <ac:picMkLst>
            <pc:docMk/>
            <pc:sldMk cId="1077421182" sldId="256"/>
            <ac:picMk id="47" creationId="{6EF8228A-E7B4-CF64-DFD2-5EDE376B058B}"/>
          </ac:picMkLst>
        </pc:picChg>
        <pc:picChg chg="add del mod">
          <ac:chgData name="Fatima Pillosu" userId="a6295d4dc9e22643" providerId="LiveId" clId="{9EBBFA1C-5226-4AE6-954C-C02393E29BD8}" dt="2025-07-05T00:27:08.404" v="488" actId="21"/>
          <ac:picMkLst>
            <pc:docMk/>
            <pc:sldMk cId="1077421182" sldId="256"/>
            <ac:picMk id="49" creationId="{AA7AA62B-B976-F756-C9AC-2085514C251B}"/>
          </ac:picMkLst>
        </pc:picChg>
        <pc:picChg chg="add del mod">
          <ac:chgData name="Fatima Pillosu" userId="a6295d4dc9e22643" providerId="LiveId" clId="{9EBBFA1C-5226-4AE6-954C-C02393E29BD8}" dt="2025-07-05T00:27:08.404" v="488" actId="21"/>
          <ac:picMkLst>
            <pc:docMk/>
            <pc:sldMk cId="1077421182" sldId="256"/>
            <ac:picMk id="50" creationId="{910D4C3B-14A9-6DCF-410B-F00EE2DCB6F0}"/>
          </ac:picMkLst>
        </pc:picChg>
        <pc:picChg chg="add del mod">
          <ac:chgData name="Fatima Pillosu" userId="a6295d4dc9e22643" providerId="LiveId" clId="{9EBBFA1C-5226-4AE6-954C-C02393E29BD8}" dt="2025-07-05T00:27:22.331" v="490" actId="21"/>
          <ac:picMkLst>
            <pc:docMk/>
            <pc:sldMk cId="1077421182" sldId="256"/>
            <ac:picMk id="71" creationId="{1503F912-785F-B2D8-A49C-6C51F462E17B}"/>
          </ac:picMkLst>
        </pc:picChg>
        <pc:picChg chg="add del mod">
          <ac:chgData name="Fatima Pillosu" userId="a6295d4dc9e22643" providerId="LiveId" clId="{9EBBFA1C-5226-4AE6-954C-C02393E29BD8}" dt="2025-07-05T00:27:22.331" v="490" actId="21"/>
          <ac:picMkLst>
            <pc:docMk/>
            <pc:sldMk cId="1077421182" sldId="256"/>
            <ac:picMk id="72" creationId="{6EF8228A-E7B4-CF64-DFD2-5EDE376B058B}"/>
          </ac:picMkLst>
        </pc:picChg>
        <pc:picChg chg="add del mod">
          <ac:chgData name="Fatima Pillosu" userId="a6295d4dc9e22643" providerId="LiveId" clId="{9EBBFA1C-5226-4AE6-954C-C02393E29BD8}" dt="2025-07-05T00:27:22.331" v="490" actId="21"/>
          <ac:picMkLst>
            <pc:docMk/>
            <pc:sldMk cId="1077421182" sldId="256"/>
            <ac:picMk id="74" creationId="{AA7AA62B-B976-F756-C9AC-2085514C251B}"/>
          </ac:picMkLst>
        </pc:picChg>
        <pc:picChg chg="add del mod">
          <ac:chgData name="Fatima Pillosu" userId="a6295d4dc9e22643" providerId="LiveId" clId="{9EBBFA1C-5226-4AE6-954C-C02393E29BD8}" dt="2025-07-05T00:27:22.331" v="490" actId="21"/>
          <ac:picMkLst>
            <pc:docMk/>
            <pc:sldMk cId="1077421182" sldId="256"/>
            <ac:picMk id="75" creationId="{910D4C3B-14A9-6DCF-410B-F00EE2DCB6F0}"/>
          </ac:picMkLst>
        </pc:picChg>
        <pc:picChg chg="add del mod">
          <ac:chgData name="Fatima Pillosu" userId="a6295d4dc9e22643" providerId="LiveId" clId="{9EBBFA1C-5226-4AE6-954C-C02393E29BD8}" dt="2025-07-05T00:28:19.050" v="497" actId="21"/>
          <ac:picMkLst>
            <pc:docMk/>
            <pc:sldMk cId="1077421182" sldId="256"/>
            <ac:picMk id="96" creationId="{1503F912-785F-B2D8-A49C-6C51F462E17B}"/>
          </ac:picMkLst>
        </pc:picChg>
        <pc:picChg chg="add del mod">
          <ac:chgData name="Fatima Pillosu" userId="a6295d4dc9e22643" providerId="LiveId" clId="{9EBBFA1C-5226-4AE6-954C-C02393E29BD8}" dt="2025-07-05T00:28:19.050" v="497" actId="21"/>
          <ac:picMkLst>
            <pc:docMk/>
            <pc:sldMk cId="1077421182" sldId="256"/>
            <ac:picMk id="97" creationId="{6EF8228A-E7B4-CF64-DFD2-5EDE376B058B}"/>
          </ac:picMkLst>
        </pc:picChg>
        <pc:picChg chg="add del mod">
          <ac:chgData name="Fatima Pillosu" userId="a6295d4dc9e22643" providerId="LiveId" clId="{9EBBFA1C-5226-4AE6-954C-C02393E29BD8}" dt="2025-07-05T00:28:19.050" v="497" actId="21"/>
          <ac:picMkLst>
            <pc:docMk/>
            <pc:sldMk cId="1077421182" sldId="256"/>
            <ac:picMk id="99" creationId="{AA7AA62B-B976-F756-C9AC-2085514C251B}"/>
          </ac:picMkLst>
        </pc:picChg>
        <pc:picChg chg="add del mod">
          <ac:chgData name="Fatima Pillosu" userId="a6295d4dc9e22643" providerId="LiveId" clId="{9EBBFA1C-5226-4AE6-954C-C02393E29BD8}" dt="2025-07-05T00:28:19.050" v="497" actId="21"/>
          <ac:picMkLst>
            <pc:docMk/>
            <pc:sldMk cId="1077421182" sldId="256"/>
            <ac:picMk id="100" creationId="{910D4C3B-14A9-6DCF-410B-F00EE2DCB6F0}"/>
          </ac:picMkLst>
        </pc:picChg>
        <pc:picChg chg="add mod">
          <ac:chgData name="Fatima Pillosu" userId="a6295d4dc9e22643" providerId="LiveId" clId="{9EBBFA1C-5226-4AE6-954C-C02393E29BD8}" dt="2025-07-05T00:28:53.723" v="524" actId="1035"/>
          <ac:picMkLst>
            <pc:docMk/>
            <pc:sldMk cId="1077421182" sldId="256"/>
            <ac:picMk id="121" creationId="{1503F912-785F-B2D8-A49C-6C51F462E17B}"/>
          </ac:picMkLst>
        </pc:picChg>
        <pc:picChg chg="add mod">
          <ac:chgData name="Fatima Pillosu" userId="a6295d4dc9e22643" providerId="LiveId" clId="{9EBBFA1C-5226-4AE6-954C-C02393E29BD8}" dt="2025-07-05T00:28:53.723" v="524" actId="1035"/>
          <ac:picMkLst>
            <pc:docMk/>
            <pc:sldMk cId="1077421182" sldId="256"/>
            <ac:picMk id="122" creationId="{6EF8228A-E7B4-CF64-DFD2-5EDE376B058B}"/>
          </ac:picMkLst>
        </pc:picChg>
        <pc:picChg chg="add mod">
          <ac:chgData name="Fatima Pillosu" userId="a6295d4dc9e22643" providerId="LiveId" clId="{9EBBFA1C-5226-4AE6-954C-C02393E29BD8}" dt="2025-07-05T00:28:53.723" v="524" actId="1035"/>
          <ac:picMkLst>
            <pc:docMk/>
            <pc:sldMk cId="1077421182" sldId="256"/>
            <ac:picMk id="124" creationId="{AA7AA62B-B976-F756-C9AC-2085514C251B}"/>
          </ac:picMkLst>
        </pc:picChg>
        <pc:picChg chg="add mod">
          <ac:chgData name="Fatima Pillosu" userId="a6295d4dc9e22643" providerId="LiveId" clId="{9EBBFA1C-5226-4AE6-954C-C02393E29BD8}" dt="2025-07-05T00:28:53.723" v="524" actId="1035"/>
          <ac:picMkLst>
            <pc:docMk/>
            <pc:sldMk cId="1077421182" sldId="256"/>
            <ac:picMk id="125" creationId="{910D4C3B-14A9-6DCF-410B-F00EE2DCB6F0}"/>
          </ac:picMkLst>
        </pc:picChg>
        <pc:cxnChg chg="del">
          <ac:chgData name="Fatima Pillosu" userId="a6295d4dc9e22643" providerId="LiveId" clId="{9EBBFA1C-5226-4AE6-954C-C02393E29BD8}" dt="2025-07-05T00:09:06.328" v="31" actId="478"/>
          <ac:cxnSpMkLst>
            <pc:docMk/>
            <pc:sldMk cId="1077421182" sldId="256"/>
            <ac:cxnSpMk id="40" creationId="{1B0ED484-5AE6-7483-5A00-30E83FFCB513}"/>
          </ac:cxnSpMkLst>
        </pc:cxnChg>
        <pc:cxnChg chg="del">
          <ac:chgData name="Fatima Pillosu" userId="a6295d4dc9e22643" providerId="LiveId" clId="{9EBBFA1C-5226-4AE6-954C-C02393E29BD8}" dt="2025-07-05T00:09:06.328" v="31" actId="478"/>
          <ac:cxnSpMkLst>
            <pc:docMk/>
            <pc:sldMk cId="1077421182" sldId="256"/>
            <ac:cxnSpMk id="41" creationId="{EC9F1E64-F616-B34C-EE8A-8C4F34301F3C}"/>
          </ac:cxnSpMkLst>
        </pc:cxnChg>
        <pc:cxnChg chg="del">
          <ac:chgData name="Fatima Pillosu" userId="a6295d4dc9e22643" providerId="LiveId" clId="{9EBBFA1C-5226-4AE6-954C-C02393E29BD8}" dt="2025-07-05T00:09:06.328" v="31" actId="478"/>
          <ac:cxnSpMkLst>
            <pc:docMk/>
            <pc:sldMk cId="1077421182" sldId="256"/>
            <ac:cxnSpMk id="42" creationId="{851394A0-0089-69D5-A0FA-C1C27FBBFB5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226" y="530264"/>
            <a:ext cx="3243898" cy="1128031"/>
          </a:xfrm>
        </p:spPr>
        <p:txBody>
          <a:bodyPr anchor="b"/>
          <a:lstStyle>
            <a:lvl1pPr algn="ctr">
              <a:defRPr sz="2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044" y="1701796"/>
            <a:ext cx="2862263" cy="782271"/>
          </a:xfrm>
        </p:spPr>
        <p:txBody>
          <a:bodyPr/>
          <a:lstStyle>
            <a:lvl1pPr marL="0" indent="0" algn="ctr">
              <a:buNone/>
              <a:defRPr sz="1002"/>
            </a:lvl1pPr>
            <a:lvl2pPr marL="190835" indent="0" algn="ctr">
              <a:buNone/>
              <a:defRPr sz="835"/>
            </a:lvl2pPr>
            <a:lvl3pPr marL="381671" indent="0" algn="ctr">
              <a:buNone/>
              <a:defRPr sz="751"/>
            </a:lvl3pPr>
            <a:lvl4pPr marL="572506" indent="0" algn="ctr">
              <a:buNone/>
              <a:defRPr sz="668"/>
            </a:lvl4pPr>
            <a:lvl5pPr marL="763341" indent="0" algn="ctr">
              <a:buNone/>
              <a:defRPr sz="668"/>
            </a:lvl5pPr>
            <a:lvl6pPr marL="954176" indent="0" algn="ctr">
              <a:buNone/>
              <a:defRPr sz="668"/>
            </a:lvl6pPr>
            <a:lvl7pPr marL="1145012" indent="0" algn="ctr">
              <a:buNone/>
              <a:defRPr sz="668"/>
            </a:lvl7pPr>
            <a:lvl8pPr marL="1335847" indent="0" algn="ctr">
              <a:buNone/>
              <a:defRPr sz="668"/>
            </a:lvl8pPr>
            <a:lvl9pPr marL="1526682" indent="0" algn="ctr">
              <a:buNone/>
              <a:defRPr sz="6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7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1076" y="172505"/>
            <a:ext cx="822900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374" y="172505"/>
            <a:ext cx="2420997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5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87" y="807773"/>
            <a:ext cx="3291602" cy="1347786"/>
          </a:xfrm>
        </p:spPr>
        <p:txBody>
          <a:bodyPr anchor="b"/>
          <a:lstStyle>
            <a:lvl1pPr>
              <a:defRPr sz="2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87" y="2168310"/>
            <a:ext cx="3291602" cy="708769"/>
          </a:xfrm>
        </p:spPr>
        <p:txBody>
          <a:bodyPr/>
          <a:lstStyle>
            <a:lvl1pPr marL="0" indent="0">
              <a:buNone/>
              <a:defRPr sz="1002">
                <a:solidFill>
                  <a:schemeClr val="tx1">
                    <a:tint val="82000"/>
                  </a:schemeClr>
                </a:solidFill>
              </a:defRPr>
            </a:lvl1pPr>
            <a:lvl2pPr marL="190835" indent="0">
              <a:buNone/>
              <a:defRPr sz="835">
                <a:solidFill>
                  <a:schemeClr val="tx1">
                    <a:tint val="82000"/>
                  </a:schemeClr>
                </a:solidFill>
              </a:defRPr>
            </a:lvl2pPr>
            <a:lvl3pPr marL="381671" indent="0">
              <a:buNone/>
              <a:defRPr sz="751">
                <a:solidFill>
                  <a:schemeClr val="tx1">
                    <a:tint val="82000"/>
                  </a:schemeClr>
                </a:solidFill>
              </a:defRPr>
            </a:lvl3pPr>
            <a:lvl4pPr marL="572506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4pPr>
            <a:lvl5pPr marL="763341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5pPr>
            <a:lvl6pPr marL="954176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6pPr>
            <a:lvl7pPr marL="1145012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7pPr>
            <a:lvl8pPr marL="1335847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8pPr>
            <a:lvl9pPr marL="1526682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374" y="862523"/>
            <a:ext cx="1621949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2027" y="862523"/>
            <a:ext cx="1621949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1" y="172506"/>
            <a:ext cx="3291602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71" y="794272"/>
            <a:ext cx="1614495" cy="389260"/>
          </a:xfrm>
        </p:spPr>
        <p:txBody>
          <a:bodyPr anchor="b"/>
          <a:lstStyle>
            <a:lvl1pPr marL="0" indent="0">
              <a:buNone/>
              <a:defRPr sz="1002" b="1"/>
            </a:lvl1pPr>
            <a:lvl2pPr marL="190835" indent="0">
              <a:buNone/>
              <a:defRPr sz="835" b="1"/>
            </a:lvl2pPr>
            <a:lvl3pPr marL="381671" indent="0">
              <a:buNone/>
              <a:defRPr sz="751" b="1"/>
            </a:lvl3pPr>
            <a:lvl4pPr marL="572506" indent="0">
              <a:buNone/>
              <a:defRPr sz="668" b="1"/>
            </a:lvl4pPr>
            <a:lvl5pPr marL="763341" indent="0">
              <a:buNone/>
              <a:defRPr sz="668" b="1"/>
            </a:lvl5pPr>
            <a:lvl6pPr marL="954176" indent="0">
              <a:buNone/>
              <a:defRPr sz="668" b="1"/>
            </a:lvl6pPr>
            <a:lvl7pPr marL="1145012" indent="0">
              <a:buNone/>
              <a:defRPr sz="668" b="1"/>
            </a:lvl7pPr>
            <a:lvl8pPr marL="1335847" indent="0">
              <a:buNone/>
              <a:defRPr sz="668" b="1"/>
            </a:lvl8pPr>
            <a:lvl9pPr marL="1526682" indent="0">
              <a:buNone/>
              <a:defRPr sz="6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71" y="1183532"/>
            <a:ext cx="161449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2027" y="794272"/>
            <a:ext cx="1622446" cy="389260"/>
          </a:xfrm>
        </p:spPr>
        <p:txBody>
          <a:bodyPr anchor="b"/>
          <a:lstStyle>
            <a:lvl1pPr marL="0" indent="0">
              <a:buNone/>
              <a:defRPr sz="1002" b="1"/>
            </a:lvl1pPr>
            <a:lvl2pPr marL="190835" indent="0">
              <a:buNone/>
              <a:defRPr sz="835" b="1"/>
            </a:lvl2pPr>
            <a:lvl3pPr marL="381671" indent="0">
              <a:buNone/>
              <a:defRPr sz="751" b="1"/>
            </a:lvl3pPr>
            <a:lvl4pPr marL="572506" indent="0">
              <a:buNone/>
              <a:defRPr sz="668" b="1"/>
            </a:lvl4pPr>
            <a:lvl5pPr marL="763341" indent="0">
              <a:buNone/>
              <a:defRPr sz="668" b="1"/>
            </a:lvl5pPr>
            <a:lvl6pPr marL="954176" indent="0">
              <a:buNone/>
              <a:defRPr sz="668" b="1"/>
            </a:lvl6pPr>
            <a:lvl7pPr marL="1145012" indent="0">
              <a:buNone/>
              <a:defRPr sz="668" b="1"/>
            </a:lvl7pPr>
            <a:lvl8pPr marL="1335847" indent="0">
              <a:buNone/>
              <a:defRPr sz="668" b="1"/>
            </a:lvl8pPr>
            <a:lvl9pPr marL="1526682" indent="0">
              <a:buNone/>
              <a:defRPr sz="6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2027" y="1183532"/>
            <a:ext cx="162244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1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80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1" y="216006"/>
            <a:ext cx="1230872" cy="756021"/>
          </a:xfrm>
        </p:spPr>
        <p:txBody>
          <a:bodyPr anchor="b"/>
          <a:lstStyle>
            <a:lvl1pPr>
              <a:defRPr sz="1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446" y="466513"/>
            <a:ext cx="1932027" cy="2302563"/>
          </a:xfrm>
        </p:spPr>
        <p:txBody>
          <a:bodyPr/>
          <a:lstStyle>
            <a:lvl1pPr>
              <a:defRPr sz="1336"/>
            </a:lvl1pPr>
            <a:lvl2pPr>
              <a:defRPr sz="1169"/>
            </a:lvl2pPr>
            <a:lvl3pPr>
              <a:defRPr sz="1002"/>
            </a:lvl3pPr>
            <a:lvl4pPr>
              <a:defRPr sz="835"/>
            </a:lvl4pPr>
            <a:lvl5pPr>
              <a:defRPr sz="835"/>
            </a:lvl5pPr>
            <a:lvl6pPr>
              <a:defRPr sz="835"/>
            </a:lvl6pPr>
            <a:lvl7pPr>
              <a:defRPr sz="835"/>
            </a:lvl7pPr>
            <a:lvl8pPr>
              <a:defRPr sz="835"/>
            </a:lvl8pPr>
            <a:lvl9pPr>
              <a:defRPr sz="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71" y="972026"/>
            <a:ext cx="1230872" cy="1800799"/>
          </a:xfrm>
        </p:spPr>
        <p:txBody>
          <a:bodyPr/>
          <a:lstStyle>
            <a:lvl1pPr marL="0" indent="0">
              <a:buNone/>
              <a:defRPr sz="668"/>
            </a:lvl1pPr>
            <a:lvl2pPr marL="190835" indent="0">
              <a:buNone/>
              <a:defRPr sz="584"/>
            </a:lvl2pPr>
            <a:lvl3pPr marL="381671" indent="0">
              <a:buNone/>
              <a:defRPr sz="501"/>
            </a:lvl3pPr>
            <a:lvl4pPr marL="572506" indent="0">
              <a:buNone/>
              <a:defRPr sz="417"/>
            </a:lvl4pPr>
            <a:lvl5pPr marL="763341" indent="0">
              <a:buNone/>
              <a:defRPr sz="417"/>
            </a:lvl5pPr>
            <a:lvl6pPr marL="954176" indent="0">
              <a:buNone/>
              <a:defRPr sz="417"/>
            </a:lvl6pPr>
            <a:lvl7pPr marL="1145012" indent="0">
              <a:buNone/>
              <a:defRPr sz="417"/>
            </a:lvl7pPr>
            <a:lvl8pPr marL="1335847" indent="0">
              <a:buNone/>
              <a:defRPr sz="417"/>
            </a:lvl8pPr>
            <a:lvl9pPr marL="152668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2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1" y="216006"/>
            <a:ext cx="1230872" cy="756021"/>
          </a:xfrm>
        </p:spPr>
        <p:txBody>
          <a:bodyPr anchor="b"/>
          <a:lstStyle>
            <a:lvl1pPr>
              <a:defRPr sz="1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2446" y="466513"/>
            <a:ext cx="1932027" cy="2302563"/>
          </a:xfrm>
        </p:spPr>
        <p:txBody>
          <a:bodyPr anchor="t"/>
          <a:lstStyle>
            <a:lvl1pPr marL="0" indent="0">
              <a:buNone/>
              <a:defRPr sz="1336"/>
            </a:lvl1pPr>
            <a:lvl2pPr marL="190835" indent="0">
              <a:buNone/>
              <a:defRPr sz="1169"/>
            </a:lvl2pPr>
            <a:lvl3pPr marL="381671" indent="0">
              <a:buNone/>
              <a:defRPr sz="1002"/>
            </a:lvl3pPr>
            <a:lvl4pPr marL="572506" indent="0">
              <a:buNone/>
              <a:defRPr sz="835"/>
            </a:lvl4pPr>
            <a:lvl5pPr marL="763341" indent="0">
              <a:buNone/>
              <a:defRPr sz="835"/>
            </a:lvl5pPr>
            <a:lvl6pPr marL="954176" indent="0">
              <a:buNone/>
              <a:defRPr sz="835"/>
            </a:lvl6pPr>
            <a:lvl7pPr marL="1145012" indent="0">
              <a:buNone/>
              <a:defRPr sz="835"/>
            </a:lvl7pPr>
            <a:lvl8pPr marL="1335847" indent="0">
              <a:buNone/>
              <a:defRPr sz="835"/>
            </a:lvl8pPr>
            <a:lvl9pPr marL="1526682" indent="0">
              <a:buNone/>
              <a:defRPr sz="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71" y="972026"/>
            <a:ext cx="1230872" cy="1800799"/>
          </a:xfrm>
        </p:spPr>
        <p:txBody>
          <a:bodyPr/>
          <a:lstStyle>
            <a:lvl1pPr marL="0" indent="0">
              <a:buNone/>
              <a:defRPr sz="668"/>
            </a:lvl1pPr>
            <a:lvl2pPr marL="190835" indent="0">
              <a:buNone/>
              <a:defRPr sz="584"/>
            </a:lvl2pPr>
            <a:lvl3pPr marL="381671" indent="0">
              <a:buNone/>
              <a:defRPr sz="501"/>
            </a:lvl3pPr>
            <a:lvl4pPr marL="572506" indent="0">
              <a:buNone/>
              <a:defRPr sz="417"/>
            </a:lvl4pPr>
            <a:lvl5pPr marL="763341" indent="0">
              <a:buNone/>
              <a:defRPr sz="417"/>
            </a:lvl5pPr>
            <a:lvl6pPr marL="954176" indent="0">
              <a:buNone/>
              <a:defRPr sz="417"/>
            </a:lvl6pPr>
            <a:lvl7pPr marL="1145012" indent="0">
              <a:buNone/>
              <a:defRPr sz="417"/>
            </a:lvl7pPr>
            <a:lvl8pPr marL="1335847" indent="0">
              <a:buNone/>
              <a:defRPr sz="417"/>
            </a:lvl8pPr>
            <a:lvl9pPr marL="152668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3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374" y="172506"/>
            <a:ext cx="329160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74" y="862523"/>
            <a:ext cx="329160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74" y="3003082"/>
            <a:ext cx="85867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4166" y="3003082"/>
            <a:ext cx="128801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5297" y="3003082"/>
            <a:ext cx="85867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1671" rtl="0" eaLnBrk="1" latinLnBrk="0" hangingPunct="1">
        <a:lnSpc>
          <a:spcPct val="90000"/>
        </a:lnSpc>
        <a:spcBef>
          <a:spcPct val="0"/>
        </a:spcBef>
        <a:buNone/>
        <a:defRPr sz="18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18" indent="-95418" algn="l" defTabSz="381671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86253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477088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835" kern="1200">
          <a:solidFill>
            <a:schemeClr val="tx1"/>
          </a:solidFill>
          <a:latin typeface="+mn-lt"/>
          <a:ea typeface="+mn-ea"/>
          <a:cs typeface="+mn-cs"/>
        </a:defRPr>
      </a:lvl3pPr>
      <a:lvl4pPr marL="667923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4pPr>
      <a:lvl5pPr marL="858759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5pPr>
      <a:lvl6pPr marL="1049594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240429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431265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622100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1pPr>
      <a:lvl2pPr marL="190835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2pPr>
      <a:lvl3pPr marL="381671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3pPr>
      <a:lvl4pPr marL="572506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4pPr>
      <a:lvl5pPr marL="763341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5pPr>
      <a:lvl6pPr marL="954176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145012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335847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526682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1503F912-785F-B2D8-A49C-6C51F462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/>
          <a:stretch/>
        </p:blipFill>
        <p:spPr>
          <a:xfrm>
            <a:off x="2239504" y="611950"/>
            <a:ext cx="1730925" cy="1440000"/>
          </a:xfrm>
          <a:prstGeom prst="rect">
            <a:avLst/>
          </a:prstGeom>
        </p:spPr>
      </p:pic>
      <p:pic>
        <p:nvPicPr>
          <p:cNvPr id="122" name="Picture 121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6EF8228A-E7B4-CF64-DFD2-5EDE376B0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b="23871"/>
          <a:stretch/>
        </p:blipFill>
        <p:spPr>
          <a:xfrm>
            <a:off x="2239504" y="1702165"/>
            <a:ext cx="1730926" cy="1096269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73B4CEF0-7344-1176-C2AA-7C4FA2171FE1}"/>
              </a:ext>
            </a:extLst>
          </p:cNvPr>
          <p:cNvSpPr/>
          <p:nvPr/>
        </p:nvSpPr>
        <p:spPr>
          <a:xfrm>
            <a:off x="-78147" y="-55739"/>
            <a:ext cx="4335187" cy="3825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AUC-ROC (overall score)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GB" sz="10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datasets</a:t>
            </a:r>
          </a:p>
        </p:txBody>
      </p:sp>
      <p:pic>
        <p:nvPicPr>
          <p:cNvPr id="124" name="Picture 123" descr="A graph with blue and purple lines&#10;&#10;AI-generated content may be incorrect.">
            <a:extLst>
              <a:ext uri="{FF2B5EF4-FFF2-40B4-BE49-F238E27FC236}">
                <a16:creationId xmlns:a16="http://schemas.microsoft.com/office/drawing/2014/main" id="{AA7AA62B-B976-F756-C9AC-2085514C2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/>
          <a:stretch/>
        </p:blipFill>
        <p:spPr>
          <a:xfrm>
            <a:off x="477996" y="611950"/>
            <a:ext cx="1730925" cy="1440000"/>
          </a:xfrm>
          <a:prstGeom prst="rect">
            <a:avLst/>
          </a:prstGeom>
        </p:spPr>
      </p:pic>
      <p:pic>
        <p:nvPicPr>
          <p:cNvPr id="125" name="Picture 124" descr="A graph with blue and purple lines&#10;&#10;AI-generated content may be incorrect.">
            <a:extLst>
              <a:ext uri="{FF2B5EF4-FFF2-40B4-BE49-F238E27FC236}">
                <a16:creationId xmlns:a16="http://schemas.microsoft.com/office/drawing/2014/main" id="{910D4C3B-14A9-6DCF-410B-F00EE2DCB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b="23824"/>
          <a:stretch/>
        </p:blipFill>
        <p:spPr>
          <a:xfrm>
            <a:off x="477888" y="1701499"/>
            <a:ext cx="1730926" cy="1096935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1D0BEA8-4C97-735F-B454-B20FE6FD6664}"/>
              </a:ext>
            </a:extLst>
          </p:cNvPr>
          <p:cNvSpPr/>
          <p:nvPr/>
        </p:nvSpPr>
        <p:spPr>
          <a:xfrm>
            <a:off x="-65904" y="634320"/>
            <a:ext cx="36000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958D7B8-BC29-7508-F405-77D6128B8AFF}"/>
              </a:ext>
            </a:extLst>
          </p:cNvPr>
          <p:cNvSpPr/>
          <p:nvPr/>
        </p:nvSpPr>
        <p:spPr>
          <a:xfrm>
            <a:off x="-65904" y="1777617"/>
            <a:ext cx="360000" cy="98463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04795FA-B9E8-F8C0-D0CC-0DA8FCD26B47}"/>
              </a:ext>
            </a:extLst>
          </p:cNvPr>
          <p:cNvSpPr/>
          <p:nvPr/>
        </p:nvSpPr>
        <p:spPr>
          <a:xfrm>
            <a:off x="591238" y="402085"/>
            <a:ext cx="1386597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metric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EF58A4C-D7E5-1DB7-8CBA-638A2D2BAD88}"/>
              </a:ext>
            </a:extLst>
          </p:cNvPr>
          <p:cNvSpPr/>
          <p:nvPr/>
        </p:nvSpPr>
        <p:spPr>
          <a:xfrm>
            <a:off x="2353805" y="397169"/>
            <a:ext cx="1386597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metric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905F2F6-5287-BF9A-2843-E3939A3C8FE8}"/>
              </a:ext>
            </a:extLst>
          </p:cNvPr>
          <p:cNvSpPr/>
          <p:nvPr/>
        </p:nvSpPr>
        <p:spPr>
          <a:xfrm>
            <a:off x="305717" y="623135"/>
            <a:ext cx="18175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AUC-ROC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023D3EF-D016-072E-69C4-85EFF20CE2E9}"/>
              </a:ext>
            </a:extLst>
          </p:cNvPr>
          <p:cNvSpPr/>
          <p:nvPr/>
        </p:nvSpPr>
        <p:spPr>
          <a:xfrm>
            <a:off x="305717" y="1750632"/>
            <a:ext cx="18175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AUC-ROC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F346E7C-1DC4-3E2A-C37F-569187852DE4}"/>
              </a:ext>
            </a:extLst>
          </p:cNvPr>
          <p:cNvSpPr/>
          <p:nvPr/>
        </p:nvSpPr>
        <p:spPr>
          <a:xfrm>
            <a:off x="2056043" y="618966"/>
            <a:ext cx="18175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AUC-ROC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1B7680E-5783-A793-F676-162B99024C21}"/>
              </a:ext>
            </a:extLst>
          </p:cNvPr>
          <p:cNvSpPr/>
          <p:nvPr/>
        </p:nvSpPr>
        <p:spPr>
          <a:xfrm>
            <a:off x="2056043" y="1746463"/>
            <a:ext cx="18175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AUC-ROC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93C654-DF21-285F-29DF-14068DF0E924}"/>
              </a:ext>
            </a:extLst>
          </p:cNvPr>
          <p:cNvSpPr/>
          <p:nvPr/>
        </p:nvSpPr>
        <p:spPr>
          <a:xfrm rot="3600000">
            <a:off x="273151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XGBoost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BC06B07-E0C4-1D8C-26E3-B0DB5E39B1F8}"/>
              </a:ext>
            </a:extLst>
          </p:cNvPr>
          <p:cNvSpPr/>
          <p:nvPr/>
        </p:nvSpPr>
        <p:spPr>
          <a:xfrm rot="3600000">
            <a:off x="528492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RF - XGBoost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EC336CC-6D57-3EEF-2A6C-A56380CB8873}"/>
              </a:ext>
            </a:extLst>
          </p:cNvPr>
          <p:cNvSpPr/>
          <p:nvPr/>
        </p:nvSpPr>
        <p:spPr>
          <a:xfrm rot="3600000">
            <a:off x="785584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Catboost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7A2307-99C5-6B69-79DD-B0693D965F9C}"/>
              </a:ext>
            </a:extLst>
          </p:cNvPr>
          <p:cNvSpPr/>
          <p:nvPr/>
        </p:nvSpPr>
        <p:spPr>
          <a:xfrm rot="3600000">
            <a:off x="1040039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LightGBM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BA8908B-35D8-5B89-D526-CE4ED5F9EE59}"/>
              </a:ext>
            </a:extLst>
          </p:cNvPr>
          <p:cNvSpPr/>
          <p:nvPr/>
        </p:nvSpPr>
        <p:spPr>
          <a:xfrm rot="3600000">
            <a:off x="1294495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RF - LightGBM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9D74EAF-3CFE-347D-2DD8-53F82E0D4697}"/>
              </a:ext>
            </a:extLst>
          </p:cNvPr>
          <p:cNvSpPr/>
          <p:nvPr/>
        </p:nvSpPr>
        <p:spPr>
          <a:xfrm rot="3600000">
            <a:off x="1557855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Feed-Forward NN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337ED95-58F5-BE8E-A6E2-C2CF9D05D6F5}"/>
              </a:ext>
            </a:extLst>
          </p:cNvPr>
          <p:cNvSpPr/>
          <p:nvPr/>
        </p:nvSpPr>
        <p:spPr>
          <a:xfrm rot="3600000">
            <a:off x="2037469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XGBoost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B6D3A82-BB09-F970-C0FF-F887344F34AE}"/>
              </a:ext>
            </a:extLst>
          </p:cNvPr>
          <p:cNvSpPr/>
          <p:nvPr/>
        </p:nvSpPr>
        <p:spPr>
          <a:xfrm rot="3600000">
            <a:off x="2232522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RF - XGBoost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5321454-EEB6-C5A4-C101-0A07B2A1DDF6}"/>
              </a:ext>
            </a:extLst>
          </p:cNvPr>
          <p:cNvSpPr/>
          <p:nvPr/>
        </p:nvSpPr>
        <p:spPr>
          <a:xfrm rot="3600000">
            <a:off x="2489614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Catboost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8851B6-E9D8-BA20-6C6F-C079D3922A75}"/>
              </a:ext>
            </a:extLst>
          </p:cNvPr>
          <p:cNvSpPr/>
          <p:nvPr/>
        </p:nvSpPr>
        <p:spPr>
          <a:xfrm rot="3600000">
            <a:off x="2744069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LightGBM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1736EF8-9A99-7D54-6EAC-8D974AB20B69}"/>
              </a:ext>
            </a:extLst>
          </p:cNvPr>
          <p:cNvSpPr/>
          <p:nvPr/>
        </p:nvSpPr>
        <p:spPr>
          <a:xfrm rot="3600000">
            <a:off x="2998525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RF - LightGBM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F95CB35-03C1-489D-5889-094A1B388D70}"/>
              </a:ext>
            </a:extLst>
          </p:cNvPr>
          <p:cNvSpPr/>
          <p:nvPr/>
        </p:nvSpPr>
        <p:spPr>
          <a:xfrm rot="3600000">
            <a:off x="3261885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Feed-Forward NN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2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2025-07-03T10:20:20Z</dcterms:created>
  <dcterms:modified xsi:type="dcterms:W3CDTF">2025-07-05T00:29:12Z</dcterms:modified>
</cp:coreProperties>
</file>