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38163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2F2F2"/>
    <a:srgbClr val="E4E4E4"/>
    <a:srgbClr val="333333"/>
    <a:srgbClr val="FEFAF4"/>
    <a:srgbClr val="FCEEDC"/>
    <a:srgbClr val="F9DEBD"/>
    <a:srgbClr val="E98A15"/>
    <a:srgbClr val="2CA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F997D7-7A66-4F70-A0FD-95A7BD7B3CCF}" v="4" dt="2025-07-05T00:39:22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15" autoAdjust="0"/>
    <p:restoredTop sz="94660"/>
  </p:normalViewPr>
  <p:slideViewPr>
    <p:cSldViewPr snapToGrid="0">
      <p:cViewPr>
        <p:scale>
          <a:sx n="280" d="100"/>
          <a:sy n="280" d="100"/>
        </p:scale>
        <p:origin x="1632" y="-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29F997D7-7A66-4F70-A0FD-95A7BD7B3CCF}"/>
    <pc:docChg chg="undo custSel modSld">
      <pc:chgData name="Fatima Pillosu" userId="a6295d4dc9e22643" providerId="LiveId" clId="{29F997D7-7A66-4F70-A0FD-95A7BD7B3CCF}" dt="2025-07-05T00:40:32.023" v="39" actId="732"/>
      <pc:docMkLst>
        <pc:docMk/>
      </pc:docMkLst>
      <pc:sldChg chg="addSp delSp modSp mod">
        <pc:chgData name="Fatima Pillosu" userId="a6295d4dc9e22643" providerId="LiveId" clId="{29F997D7-7A66-4F70-A0FD-95A7BD7B3CCF}" dt="2025-07-05T00:40:32.023" v="39" actId="732"/>
        <pc:sldMkLst>
          <pc:docMk/>
          <pc:sldMk cId="1077421182" sldId="256"/>
        </pc:sldMkLst>
        <pc:picChg chg="add mod ord modCrop">
          <ac:chgData name="Fatima Pillosu" userId="a6295d4dc9e22643" providerId="LiveId" clId="{29F997D7-7A66-4F70-A0FD-95A7BD7B3CCF}" dt="2025-07-05T00:40:21.842" v="38" actId="732"/>
          <ac:picMkLst>
            <pc:docMk/>
            <pc:sldMk cId="1077421182" sldId="256"/>
            <ac:picMk id="3" creationId="{E7422CAD-E46F-0B11-4C41-52336A199F1E}"/>
          </ac:picMkLst>
        </pc:picChg>
        <pc:picChg chg="add mod ord">
          <ac:chgData name="Fatima Pillosu" userId="a6295d4dc9e22643" providerId="LiveId" clId="{29F997D7-7A66-4F70-A0FD-95A7BD7B3CCF}" dt="2025-07-05T00:39:56.551" v="33" actId="167"/>
          <ac:picMkLst>
            <pc:docMk/>
            <pc:sldMk cId="1077421182" sldId="256"/>
            <ac:picMk id="5" creationId="{CA70266E-8302-7E67-DB2F-F685B4E4F76F}"/>
          </ac:picMkLst>
        </pc:picChg>
        <pc:picChg chg="add mod ord modCrop">
          <ac:chgData name="Fatima Pillosu" userId="a6295d4dc9e22643" providerId="LiveId" clId="{29F997D7-7A66-4F70-A0FD-95A7BD7B3CCF}" dt="2025-07-05T00:40:32.023" v="39" actId="732"/>
          <ac:picMkLst>
            <pc:docMk/>
            <pc:sldMk cId="1077421182" sldId="256"/>
            <ac:picMk id="7" creationId="{97A1E385-6ED0-59E4-F931-873DC8B46C8C}"/>
          </ac:picMkLst>
        </pc:picChg>
        <pc:picChg chg="add mod ord">
          <ac:chgData name="Fatima Pillosu" userId="a6295d4dc9e22643" providerId="LiveId" clId="{29F997D7-7A66-4F70-A0FD-95A7BD7B3CCF}" dt="2025-07-05T00:39:56.551" v="33" actId="167"/>
          <ac:picMkLst>
            <pc:docMk/>
            <pc:sldMk cId="1077421182" sldId="256"/>
            <ac:picMk id="9" creationId="{42E49505-1ECB-524D-6708-3724D52CFD48}"/>
          </ac:picMkLst>
        </pc:picChg>
        <pc:picChg chg="del mod">
          <ac:chgData name="Fatima Pillosu" userId="a6295d4dc9e22643" providerId="LiveId" clId="{29F997D7-7A66-4F70-A0FD-95A7BD7B3CCF}" dt="2025-07-05T00:39:59.034" v="35" actId="478"/>
          <ac:picMkLst>
            <pc:docMk/>
            <pc:sldMk cId="1077421182" sldId="256"/>
            <ac:picMk id="121" creationId="{1503F912-785F-B2D8-A49C-6C51F462E17B}"/>
          </ac:picMkLst>
        </pc:picChg>
        <pc:picChg chg="del mod">
          <ac:chgData name="Fatima Pillosu" userId="a6295d4dc9e22643" providerId="LiveId" clId="{29F997D7-7A66-4F70-A0FD-95A7BD7B3CCF}" dt="2025-07-05T00:39:59.746" v="36" actId="478"/>
          <ac:picMkLst>
            <pc:docMk/>
            <pc:sldMk cId="1077421182" sldId="256"/>
            <ac:picMk id="122" creationId="{6EF8228A-E7B4-CF64-DFD2-5EDE376B058B}"/>
          </ac:picMkLst>
        </pc:picChg>
        <pc:picChg chg="del mod">
          <ac:chgData name="Fatima Pillosu" userId="a6295d4dc9e22643" providerId="LiveId" clId="{29F997D7-7A66-4F70-A0FD-95A7BD7B3CCF}" dt="2025-07-05T00:39:58.595" v="34" actId="478"/>
          <ac:picMkLst>
            <pc:docMk/>
            <pc:sldMk cId="1077421182" sldId="256"/>
            <ac:picMk id="124" creationId="{AA7AA62B-B976-F756-C9AC-2085514C251B}"/>
          </ac:picMkLst>
        </pc:picChg>
        <pc:picChg chg="del mod">
          <ac:chgData name="Fatima Pillosu" userId="a6295d4dc9e22643" providerId="LiveId" clId="{29F997D7-7A66-4F70-A0FD-95A7BD7B3CCF}" dt="2025-07-05T00:40:00.337" v="37" actId="478"/>
          <ac:picMkLst>
            <pc:docMk/>
            <pc:sldMk cId="1077421182" sldId="256"/>
            <ac:picMk id="125" creationId="{910D4C3B-14A9-6DCF-410B-F00EE2DCB6F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226" y="530264"/>
            <a:ext cx="3243898" cy="1128031"/>
          </a:xfrm>
        </p:spPr>
        <p:txBody>
          <a:bodyPr anchor="b"/>
          <a:lstStyle>
            <a:lvl1pPr algn="ctr">
              <a:defRPr sz="2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044" y="1701796"/>
            <a:ext cx="2862263" cy="782271"/>
          </a:xfrm>
        </p:spPr>
        <p:txBody>
          <a:bodyPr/>
          <a:lstStyle>
            <a:lvl1pPr marL="0" indent="0" algn="ctr">
              <a:buNone/>
              <a:defRPr sz="1002"/>
            </a:lvl1pPr>
            <a:lvl2pPr marL="190835" indent="0" algn="ctr">
              <a:buNone/>
              <a:defRPr sz="835"/>
            </a:lvl2pPr>
            <a:lvl3pPr marL="381671" indent="0" algn="ctr">
              <a:buNone/>
              <a:defRPr sz="751"/>
            </a:lvl3pPr>
            <a:lvl4pPr marL="572506" indent="0" algn="ctr">
              <a:buNone/>
              <a:defRPr sz="668"/>
            </a:lvl4pPr>
            <a:lvl5pPr marL="763341" indent="0" algn="ctr">
              <a:buNone/>
              <a:defRPr sz="668"/>
            </a:lvl5pPr>
            <a:lvl6pPr marL="954176" indent="0" algn="ctr">
              <a:buNone/>
              <a:defRPr sz="668"/>
            </a:lvl6pPr>
            <a:lvl7pPr marL="1145012" indent="0" algn="ctr">
              <a:buNone/>
              <a:defRPr sz="668"/>
            </a:lvl7pPr>
            <a:lvl8pPr marL="1335847" indent="0" algn="ctr">
              <a:buNone/>
              <a:defRPr sz="668"/>
            </a:lvl8pPr>
            <a:lvl9pPr marL="1526682" indent="0" algn="ctr">
              <a:buNone/>
              <a:defRPr sz="6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07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87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31076" y="172505"/>
            <a:ext cx="822900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2374" y="172505"/>
            <a:ext cx="2420997" cy="2745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8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85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87" y="807773"/>
            <a:ext cx="3291602" cy="1347786"/>
          </a:xfrm>
        </p:spPr>
        <p:txBody>
          <a:bodyPr anchor="b"/>
          <a:lstStyle>
            <a:lvl1pPr>
              <a:defRPr sz="2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387" y="2168310"/>
            <a:ext cx="3291602" cy="708769"/>
          </a:xfrm>
        </p:spPr>
        <p:txBody>
          <a:bodyPr/>
          <a:lstStyle>
            <a:lvl1pPr marL="0" indent="0">
              <a:buNone/>
              <a:defRPr sz="1002">
                <a:solidFill>
                  <a:schemeClr val="tx1">
                    <a:tint val="82000"/>
                  </a:schemeClr>
                </a:solidFill>
              </a:defRPr>
            </a:lvl1pPr>
            <a:lvl2pPr marL="190835" indent="0">
              <a:buNone/>
              <a:defRPr sz="835">
                <a:solidFill>
                  <a:schemeClr val="tx1">
                    <a:tint val="82000"/>
                  </a:schemeClr>
                </a:solidFill>
              </a:defRPr>
            </a:lvl2pPr>
            <a:lvl3pPr marL="381671" indent="0">
              <a:buNone/>
              <a:defRPr sz="751">
                <a:solidFill>
                  <a:schemeClr val="tx1">
                    <a:tint val="82000"/>
                  </a:schemeClr>
                </a:solidFill>
              </a:defRPr>
            </a:lvl3pPr>
            <a:lvl4pPr marL="572506" indent="0">
              <a:buNone/>
              <a:defRPr sz="668">
                <a:solidFill>
                  <a:schemeClr val="tx1">
                    <a:tint val="82000"/>
                  </a:schemeClr>
                </a:solidFill>
              </a:defRPr>
            </a:lvl4pPr>
            <a:lvl5pPr marL="763341" indent="0">
              <a:buNone/>
              <a:defRPr sz="668">
                <a:solidFill>
                  <a:schemeClr val="tx1">
                    <a:tint val="82000"/>
                  </a:schemeClr>
                </a:solidFill>
              </a:defRPr>
            </a:lvl5pPr>
            <a:lvl6pPr marL="954176" indent="0">
              <a:buNone/>
              <a:defRPr sz="668">
                <a:solidFill>
                  <a:schemeClr val="tx1">
                    <a:tint val="82000"/>
                  </a:schemeClr>
                </a:solidFill>
              </a:defRPr>
            </a:lvl6pPr>
            <a:lvl7pPr marL="1145012" indent="0">
              <a:buNone/>
              <a:defRPr sz="668">
                <a:solidFill>
                  <a:schemeClr val="tx1">
                    <a:tint val="82000"/>
                  </a:schemeClr>
                </a:solidFill>
              </a:defRPr>
            </a:lvl7pPr>
            <a:lvl8pPr marL="1335847" indent="0">
              <a:buNone/>
              <a:defRPr sz="668">
                <a:solidFill>
                  <a:schemeClr val="tx1">
                    <a:tint val="82000"/>
                  </a:schemeClr>
                </a:solidFill>
              </a:defRPr>
            </a:lvl8pPr>
            <a:lvl9pPr marL="1526682" indent="0">
              <a:buNone/>
              <a:defRPr sz="66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52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2374" y="862523"/>
            <a:ext cx="1621949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32027" y="862523"/>
            <a:ext cx="1621949" cy="2055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911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71" y="172506"/>
            <a:ext cx="3291602" cy="62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871" y="794272"/>
            <a:ext cx="1614495" cy="389260"/>
          </a:xfrm>
        </p:spPr>
        <p:txBody>
          <a:bodyPr anchor="b"/>
          <a:lstStyle>
            <a:lvl1pPr marL="0" indent="0">
              <a:buNone/>
              <a:defRPr sz="1002" b="1"/>
            </a:lvl1pPr>
            <a:lvl2pPr marL="190835" indent="0">
              <a:buNone/>
              <a:defRPr sz="835" b="1"/>
            </a:lvl2pPr>
            <a:lvl3pPr marL="381671" indent="0">
              <a:buNone/>
              <a:defRPr sz="751" b="1"/>
            </a:lvl3pPr>
            <a:lvl4pPr marL="572506" indent="0">
              <a:buNone/>
              <a:defRPr sz="668" b="1"/>
            </a:lvl4pPr>
            <a:lvl5pPr marL="763341" indent="0">
              <a:buNone/>
              <a:defRPr sz="668" b="1"/>
            </a:lvl5pPr>
            <a:lvl6pPr marL="954176" indent="0">
              <a:buNone/>
              <a:defRPr sz="668" b="1"/>
            </a:lvl6pPr>
            <a:lvl7pPr marL="1145012" indent="0">
              <a:buNone/>
              <a:defRPr sz="668" b="1"/>
            </a:lvl7pPr>
            <a:lvl8pPr marL="1335847" indent="0">
              <a:buNone/>
              <a:defRPr sz="668" b="1"/>
            </a:lvl8pPr>
            <a:lvl9pPr marL="1526682" indent="0">
              <a:buNone/>
              <a:defRPr sz="6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71" y="1183532"/>
            <a:ext cx="1614495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32027" y="794272"/>
            <a:ext cx="1622446" cy="389260"/>
          </a:xfrm>
        </p:spPr>
        <p:txBody>
          <a:bodyPr anchor="b"/>
          <a:lstStyle>
            <a:lvl1pPr marL="0" indent="0">
              <a:buNone/>
              <a:defRPr sz="1002" b="1"/>
            </a:lvl1pPr>
            <a:lvl2pPr marL="190835" indent="0">
              <a:buNone/>
              <a:defRPr sz="835" b="1"/>
            </a:lvl2pPr>
            <a:lvl3pPr marL="381671" indent="0">
              <a:buNone/>
              <a:defRPr sz="751" b="1"/>
            </a:lvl3pPr>
            <a:lvl4pPr marL="572506" indent="0">
              <a:buNone/>
              <a:defRPr sz="668" b="1"/>
            </a:lvl4pPr>
            <a:lvl5pPr marL="763341" indent="0">
              <a:buNone/>
              <a:defRPr sz="668" b="1"/>
            </a:lvl5pPr>
            <a:lvl6pPr marL="954176" indent="0">
              <a:buNone/>
              <a:defRPr sz="668" b="1"/>
            </a:lvl6pPr>
            <a:lvl7pPr marL="1145012" indent="0">
              <a:buNone/>
              <a:defRPr sz="668" b="1"/>
            </a:lvl7pPr>
            <a:lvl8pPr marL="1335847" indent="0">
              <a:buNone/>
              <a:defRPr sz="668" b="1"/>
            </a:lvl8pPr>
            <a:lvl9pPr marL="1526682" indent="0">
              <a:buNone/>
              <a:defRPr sz="6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32027" y="1183532"/>
            <a:ext cx="1622446" cy="174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51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2945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680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71" y="216006"/>
            <a:ext cx="1230872" cy="756021"/>
          </a:xfrm>
        </p:spPr>
        <p:txBody>
          <a:bodyPr anchor="b"/>
          <a:lstStyle>
            <a:lvl1pPr>
              <a:defRPr sz="13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2446" y="466513"/>
            <a:ext cx="1932027" cy="2302563"/>
          </a:xfrm>
        </p:spPr>
        <p:txBody>
          <a:bodyPr/>
          <a:lstStyle>
            <a:lvl1pPr>
              <a:defRPr sz="1336"/>
            </a:lvl1pPr>
            <a:lvl2pPr>
              <a:defRPr sz="1169"/>
            </a:lvl2pPr>
            <a:lvl3pPr>
              <a:defRPr sz="1002"/>
            </a:lvl3pPr>
            <a:lvl4pPr>
              <a:defRPr sz="835"/>
            </a:lvl4pPr>
            <a:lvl5pPr>
              <a:defRPr sz="835"/>
            </a:lvl5pPr>
            <a:lvl6pPr>
              <a:defRPr sz="835"/>
            </a:lvl6pPr>
            <a:lvl7pPr>
              <a:defRPr sz="835"/>
            </a:lvl7pPr>
            <a:lvl8pPr>
              <a:defRPr sz="835"/>
            </a:lvl8pPr>
            <a:lvl9pPr>
              <a:defRPr sz="8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2871" y="972026"/>
            <a:ext cx="1230872" cy="1800799"/>
          </a:xfrm>
        </p:spPr>
        <p:txBody>
          <a:bodyPr/>
          <a:lstStyle>
            <a:lvl1pPr marL="0" indent="0">
              <a:buNone/>
              <a:defRPr sz="668"/>
            </a:lvl1pPr>
            <a:lvl2pPr marL="190835" indent="0">
              <a:buNone/>
              <a:defRPr sz="584"/>
            </a:lvl2pPr>
            <a:lvl3pPr marL="381671" indent="0">
              <a:buNone/>
              <a:defRPr sz="501"/>
            </a:lvl3pPr>
            <a:lvl4pPr marL="572506" indent="0">
              <a:buNone/>
              <a:defRPr sz="417"/>
            </a:lvl4pPr>
            <a:lvl5pPr marL="763341" indent="0">
              <a:buNone/>
              <a:defRPr sz="417"/>
            </a:lvl5pPr>
            <a:lvl6pPr marL="954176" indent="0">
              <a:buNone/>
              <a:defRPr sz="417"/>
            </a:lvl6pPr>
            <a:lvl7pPr marL="1145012" indent="0">
              <a:buNone/>
              <a:defRPr sz="417"/>
            </a:lvl7pPr>
            <a:lvl8pPr marL="1335847" indent="0">
              <a:buNone/>
              <a:defRPr sz="417"/>
            </a:lvl8pPr>
            <a:lvl9pPr marL="1526682" indent="0">
              <a:buNone/>
              <a:defRPr sz="4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22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71" y="216006"/>
            <a:ext cx="1230872" cy="756021"/>
          </a:xfrm>
        </p:spPr>
        <p:txBody>
          <a:bodyPr anchor="b"/>
          <a:lstStyle>
            <a:lvl1pPr>
              <a:defRPr sz="13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22446" y="466513"/>
            <a:ext cx="1932027" cy="2302563"/>
          </a:xfrm>
        </p:spPr>
        <p:txBody>
          <a:bodyPr anchor="t"/>
          <a:lstStyle>
            <a:lvl1pPr marL="0" indent="0">
              <a:buNone/>
              <a:defRPr sz="1336"/>
            </a:lvl1pPr>
            <a:lvl2pPr marL="190835" indent="0">
              <a:buNone/>
              <a:defRPr sz="1169"/>
            </a:lvl2pPr>
            <a:lvl3pPr marL="381671" indent="0">
              <a:buNone/>
              <a:defRPr sz="1002"/>
            </a:lvl3pPr>
            <a:lvl4pPr marL="572506" indent="0">
              <a:buNone/>
              <a:defRPr sz="835"/>
            </a:lvl4pPr>
            <a:lvl5pPr marL="763341" indent="0">
              <a:buNone/>
              <a:defRPr sz="835"/>
            </a:lvl5pPr>
            <a:lvl6pPr marL="954176" indent="0">
              <a:buNone/>
              <a:defRPr sz="835"/>
            </a:lvl6pPr>
            <a:lvl7pPr marL="1145012" indent="0">
              <a:buNone/>
              <a:defRPr sz="835"/>
            </a:lvl7pPr>
            <a:lvl8pPr marL="1335847" indent="0">
              <a:buNone/>
              <a:defRPr sz="835"/>
            </a:lvl8pPr>
            <a:lvl9pPr marL="1526682" indent="0">
              <a:buNone/>
              <a:defRPr sz="83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2871" y="972026"/>
            <a:ext cx="1230872" cy="1800799"/>
          </a:xfrm>
        </p:spPr>
        <p:txBody>
          <a:bodyPr/>
          <a:lstStyle>
            <a:lvl1pPr marL="0" indent="0">
              <a:buNone/>
              <a:defRPr sz="668"/>
            </a:lvl1pPr>
            <a:lvl2pPr marL="190835" indent="0">
              <a:buNone/>
              <a:defRPr sz="584"/>
            </a:lvl2pPr>
            <a:lvl3pPr marL="381671" indent="0">
              <a:buNone/>
              <a:defRPr sz="501"/>
            </a:lvl3pPr>
            <a:lvl4pPr marL="572506" indent="0">
              <a:buNone/>
              <a:defRPr sz="417"/>
            </a:lvl4pPr>
            <a:lvl5pPr marL="763341" indent="0">
              <a:buNone/>
              <a:defRPr sz="417"/>
            </a:lvl5pPr>
            <a:lvl6pPr marL="954176" indent="0">
              <a:buNone/>
              <a:defRPr sz="417"/>
            </a:lvl6pPr>
            <a:lvl7pPr marL="1145012" indent="0">
              <a:buNone/>
              <a:defRPr sz="417"/>
            </a:lvl7pPr>
            <a:lvl8pPr marL="1335847" indent="0">
              <a:buNone/>
              <a:defRPr sz="417"/>
            </a:lvl8pPr>
            <a:lvl9pPr marL="1526682" indent="0">
              <a:buNone/>
              <a:defRPr sz="4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93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2374" y="172506"/>
            <a:ext cx="3291602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374" y="862523"/>
            <a:ext cx="3291602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374" y="3003082"/>
            <a:ext cx="85867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20250-0589-45C6-A87F-3E34BBC48915}" type="datetimeFigureOut">
              <a:rPr lang="en-GB" smtClean="0"/>
              <a:t>05/07/2025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64166" y="3003082"/>
            <a:ext cx="1288018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95297" y="3003082"/>
            <a:ext cx="85867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44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381671" rtl="0" eaLnBrk="1" latinLnBrk="0" hangingPunct="1">
        <a:lnSpc>
          <a:spcPct val="90000"/>
        </a:lnSpc>
        <a:spcBef>
          <a:spcPct val="0"/>
        </a:spcBef>
        <a:buNone/>
        <a:defRPr sz="18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418" indent="-95418" algn="l" defTabSz="381671" rtl="0" eaLnBrk="1" latinLnBrk="0" hangingPunct="1">
        <a:lnSpc>
          <a:spcPct val="90000"/>
        </a:lnSpc>
        <a:spcBef>
          <a:spcPts val="417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1pPr>
      <a:lvl2pPr marL="286253" indent="-95418" algn="l" defTabSz="381671" rtl="0" eaLnBrk="1" latinLnBrk="0" hangingPunct="1">
        <a:lnSpc>
          <a:spcPct val="90000"/>
        </a:lnSpc>
        <a:spcBef>
          <a:spcPts val="209"/>
        </a:spcBef>
        <a:buFont typeface="Arial" panose="020B0604020202020204" pitchFamily="34" charset="0"/>
        <a:buChar char="•"/>
        <a:defRPr sz="1002" kern="1200">
          <a:solidFill>
            <a:schemeClr val="tx1"/>
          </a:solidFill>
          <a:latin typeface="+mn-lt"/>
          <a:ea typeface="+mn-ea"/>
          <a:cs typeface="+mn-cs"/>
        </a:defRPr>
      </a:lvl2pPr>
      <a:lvl3pPr marL="477088" indent="-95418" algn="l" defTabSz="381671" rtl="0" eaLnBrk="1" latinLnBrk="0" hangingPunct="1">
        <a:lnSpc>
          <a:spcPct val="90000"/>
        </a:lnSpc>
        <a:spcBef>
          <a:spcPts val="209"/>
        </a:spcBef>
        <a:buFont typeface="Arial" panose="020B0604020202020204" pitchFamily="34" charset="0"/>
        <a:buChar char="•"/>
        <a:defRPr sz="835" kern="1200">
          <a:solidFill>
            <a:schemeClr val="tx1"/>
          </a:solidFill>
          <a:latin typeface="+mn-lt"/>
          <a:ea typeface="+mn-ea"/>
          <a:cs typeface="+mn-cs"/>
        </a:defRPr>
      </a:lvl3pPr>
      <a:lvl4pPr marL="667923" indent="-95418" algn="l" defTabSz="381671" rtl="0" eaLnBrk="1" latinLnBrk="0" hangingPunct="1">
        <a:lnSpc>
          <a:spcPct val="90000"/>
        </a:lnSpc>
        <a:spcBef>
          <a:spcPts val="209"/>
        </a:spcBef>
        <a:buFont typeface="Arial" panose="020B0604020202020204" pitchFamily="34" charset="0"/>
        <a:buChar char="•"/>
        <a:defRPr sz="751" kern="1200">
          <a:solidFill>
            <a:schemeClr val="tx1"/>
          </a:solidFill>
          <a:latin typeface="+mn-lt"/>
          <a:ea typeface="+mn-ea"/>
          <a:cs typeface="+mn-cs"/>
        </a:defRPr>
      </a:lvl4pPr>
      <a:lvl5pPr marL="858759" indent="-95418" algn="l" defTabSz="381671" rtl="0" eaLnBrk="1" latinLnBrk="0" hangingPunct="1">
        <a:lnSpc>
          <a:spcPct val="90000"/>
        </a:lnSpc>
        <a:spcBef>
          <a:spcPts val="209"/>
        </a:spcBef>
        <a:buFont typeface="Arial" panose="020B0604020202020204" pitchFamily="34" charset="0"/>
        <a:buChar char="•"/>
        <a:defRPr sz="751" kern="1200">
          <a:solidFill>
            <a:schemeClr val="tx1"/>
          </a:solidFill>
          <a:latin typeface="+mn-lt"/>
          <a:ea typeface="+mn-ea"/>
          <a:cs typeface="+mn-cs"/>
        </a:defRPr>
      </a:lvl5pPr>
      <a:lvl6pPr marL="1049594" indent="-95418" algn="l" defTabSz="381671" rtl="0" eaLnBrk="1" latinLnBrk="0" hangingPunct="1">
        <a:lnSpc>
          <a:spcPct val="90000"/>
        </a:lnSpc>
        <a:spcBef>
          <a:spcPts val="209"/>
        </a:spcBef>
        <a:buFont typeface="Arial" panose="020B0604020202020204" pitchFamily="34" charset="0"/>
        <a:buChar char="•"/>
        <a:defRPr sz="751" kern="1200">
          <a:solidFill>
            <a:schemeClr val="tx1"/>
          </a:solidFill>
          <a:latin typeface="+mn-lt"/>
          <a:ea typeface="+mn-ea"/>
          <a:cs typeface="+mn-cs"/>
        </a:defRPr>
      </a:lvl6pPr>
      <a:lvl7pPr marL="1240429" indent="-95418" algn="l" defTabSz="381671" rtl="0" eaLnBrk="1" latinLnBrk="0" hangingPunct="1">
        <a:lnSpc>
          <a:spcPct val="90000"/>
        </a:lnSpc>
        <a:spcBef>
          <a:spcPts val="209"/>
        </a:spcBef>
        <a:buFont typeface="Arial" panose="020B0604020202020204" pitchFamily="34" charset="0"/>
        <a:buChar char="•"/>
        <a:defRPr sz="751" kern="1200">
          <a:solidFill>
            <a:schemeClr val="tx1"/>
          </a:solidFill>
          <a:latin typeface="+mn-lt"/>
          <a:ea typeface="+mn-ea"/>
          <a:cs typeface="+mn-cs"/>
        </a:defRPr>
      </a:lvl7pPr>
      <a:lvl8pPr marL="1431265" indent="-95418" algn="l" defTabSz="381671" rtl="0" eaLnBrk="1" latinLnBrk="0" hangingPunct="1">
        <a:lnSpc>
          <a:spcPct val="90000"/>
        </a:lnSpc>
        <a:spcBef>
          <a:spcPts val="209"/>
        </a:spcBef>
        <a:buFont typeface="Arial" panose="020B0604020202020204" pitchFamily="34" charset="0"/>
        <a:buChar char="•"/>
        <a:defRPr sz="751" kern="1200">
          <a:solidFill>
            <a:schemeClr val="tx1"/>
          </a:solidFill>
          <a:latin typeface="+mn-lt"/>
          <a:ea typeface="+mn-ea"/>
          <a:cs typeface="+mn-cs"/>
        </a:defRPr>
      </a:lvl8pPr>
      <a:lvl9pPr marL="1622100" indent="-95418" algn="l" defTabSz="381671" rtl="0" eaLnBrk="1" latinLnBrk="0" hangingPunct="1">
        <a:lnSpc>
          <a:spcPct val="90000"/>
        </a:lnSpc>
        <a:spcBef>
          <a:spcPts val="209"/>
        </a:spcBef>
        <a:buFont typeface="Arial" panose="020B0604020202020204" pitchFamily="34" charset="0"/>
        <a:buChar char="•"/>
        <a:defRPr sz="7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1671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1pPr>
      <a:lvl2pPr marL="190835" algn="l" defTabSz="381671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2pPr>
      <a:lvl3pPr marL="381671" algn="l" defTabSz="381671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3pPr>
      <a:lvl4pPr marL="572506" algn="l" defTabSz="381671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4pPr>
      <a:lvl5pPr marL="763341" algn="l" defTabSz="381671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5pPr>
      <a:lvl6pPr marL="954176" algn="l" defTabSz="381671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6pPr>
      <a:lvl7pPr marL="1145012" algn="l" defTabSz="381671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7pPr>
      <a:lvl8pPr marL="1335847" algn="l" defTabSz="381671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8pPr>
      <a:lvl9pPr marL="1526682" algn="l" defTabSz="381671" rtl="0" eaLnBrk="1" latinLnBrk="0" hangingPunct="1">
        <a:defRPr sz="7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and a line&#10;&#10;AI-generated content may be incorrect.">
            <a:extLst>
              <a:ext uri="{FF2B5EF4-FFF2-40B4-BE49-F238E27FC236}">
                <a16:creationId xmlns:a16="http://schemas.microsoft.com/office/drawing/2014/main" id="{E7422CAD-E46F-0B11-4C41-52336A199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1"/>
          <a:stretch/>
        </p:blipFill>
        <p:spPr>
          <a:xfrm>
            <a:off x="410107" y="611950"/>
            <a:ext cx="1798813" cy="1440000"/>
          </a:xfrm>
          <a:prstGeom prst="rect">
            <a:avLst/>
          </a:prstGeom>
        </p:spPr>
      </p:pic>
      <p:pic>
        <p:nvPicPr>
          <p:cNvPr id="5" name="Picture 4" descr="A graph with a line and a line&#10;&#10;AI-generated content may be incorrect.">
            <a:extLst>
              <a:ext uri="{FF2B5EF4-FFF2-40B4-BE49-F238E27FC236}">
                <a16:creationId xmlns:a16="http://schemas.microsoft.com/office/drawing/2014/main" id="{CA70266E-8302-7E67-DB2F-F685B4E4F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429" y="611950"/>
            <a:ext cx="1920000" cy="1440000"/>
          </a:xfrm>
          <a:prstGeom prst="rect">
            <a:avLst/>
          </a:prstGeom>
        </p:spPr>
      </p:pic>
      <p:pic>
        <p:nvPicPr>
          <p:cNvPr id="7" name="Picture 6" descr="A graph with a line and a line&#10;&#10;AI-generated content may be incorrect.">
            <a:extLst>
              <a:ext uri="{FF2B5EF4-FFF2-40B4-BE49-F238E27FC236}">
                <a16:creationId xmlns:a16="http://schemas.microsoft.com/office/drawing/2014/main" id="{97A1E385-6ED0-59E4-F931-873DC8B46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39"/>
          <a:stretch/>
        </p:blipFill>
        <p:spPr>
          <a:xfrm>
            <a:off x="429722" y="1701499"/>
            <a:ext cx="1779091" cy="1440000"/>
          </a:xfrm>
          <a:prstGeom prst="rect">
            <a:avLst/>
          </a:prstGeom>
        </p:spPr>
      </p:pic>
      <p:pic>
        <p:nvPicPr>
          <p:cNvPr id="9" name="Picture 8" descr="A graph with a line and a line&#10;&#10;AI-generated content may be incorrect.">
            <a:extLst>
              <a:ext uri="{FF2B5EF4-FFF2-40B4-BE49-F238E27FC236}">
                <a16:creationId xmlns:a16="http://schemas.microsoft.com/office/drawing/2014/main" id="{42E49505-1ECB-524D-6708-3724D52CFD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430" y="1702165"/>
            <a:ext cx="1920000" cy="1440000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73B4CEF0-7344-1176-C2AA-7C4FA2171FE1}"/>
              </a:ext>
            </a:extLst>
          </p:cNvPr>
          <p:cNvSpPr/>
          <p:nvPr/>
        </p:nvSpPr>
        <p:spPr>
          <a:xfrm>
            <a:off x="-78147" y="-55739"/>
            <a:ext cx="4335187" cy="38256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Verification results – AUC-ROC (overall score)</a:t>
            </a:r>
          </a:p>
          <a:p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Evaluated over the </a:t>
            </a:r>
            <a:r>
              <a:rPr lang="en-GB" sz="1000" b="1" dirty="0">
                <a:solidFill>
                  <a:srgbClr val="8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GB" sz="1000" dirty="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lang="en-GB" sz="1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verification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datasets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1D0BEA8-4C97-735F-B454-B20FE6FD6664}"/>
              </a:ext>
            </a:extLst>
          </p:cNvPr>
          <p:cNvSpPr/>
          <p:nvPr/>
        </p:nvSpPr>
        <p:spPr>
          <a:xfrm>
            <a:off x="-65904" y="634320"/>
            <a:ext cx="360000" cy="107670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Function </a:t>
            </a:r>
          </a:p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Balanced Data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958D7B8-BC29-7508-F405-77D6128B8AFF}"/>
              </a:ext>
            </a:extLst>
          </p:cNvPr>
          <p:cNvSpPr/>
          <p:nvPr/>
        </p:nvSpPr>
        <p:spPr>
          <a:xfrm>
            <a:off x="-65904" y="1777617"/>
            <a:ext cx="360000" cy="98463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Function </a:t>
            </a:r>
          </a:p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Imbalanced Data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04795FA-B9E8-F8C0-D0CC-0DA8FCD26B47}"/>
              </a:ext>
            </a:extLst>
          </p:cNvPr>
          <p:cNvSpPr/>
          <p:nvPr/>
        </p:nvSpPr>
        <p:spPr>
          <a:xfrm>
            <a:off x="591238" y="402085"/>
            <a:ext cx="1386597" cy="27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 metric</a:t>
            </a:r>
          </a:p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AUC-ROC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EF58A4C-D7E5-1DB7-8CBA-638A2D2BAD88}"/>
              </a:ext>
            </a:extLst>
          </p:cNvPr>
          <p:cNvSpPr/>
          <p:nvPr/>
        </p:nvSpPr>
        <p:spPr>
          <a:xfrm>
            <a:off x="2353805" y="397169"/>
            <a:ext cx="1386597" cy="27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 metric</a:t>
            </a:r>
          </a:p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AUC-PR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905F2F6-5287-BF9A-2843-E3939A3C8FE8}"/>
              </a:ext>
            </a:extLst>
          </p:cNvPr>
          <p:cNvSpPr/>
          <p:nvPr/>
        </p:nvSpPr>
        <p:spPr>
          <a:xfrm>
            <a:off x="305717" y="623135"/>
            <a:ext cx="181750" cy="107670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AUC-ROC</a:t>
            </a:r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023D3EF-D016-072E-69C4-85EFF20CE2E9}"/>
              </a:ext>
            </a:extLst>
          </p:cNvPr>
          <p:cNvSpPr/>
          <p:nvPr/>
        </p:nvSpPr>
        <p:spPr>
          <a:xfrm>
            <a:off x="305717" y="1750632"/>
            <a:ext cx="181750" cy="107670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AUC-ROC</a:t>
            </a:r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F346E7C-1DC4-3E2A-C37F-569187852DE4}"/>
              </a:ext>
            </a:extLst>
          </p:cNvPr>
          <p:cNvSpPr/>
          <p:nvPr/>
        </p:nvSpPr>
        <p:spPr>
          <a:xfrm>
            <a:off x="2056043" y="618966"/>
            <a:ext cx="181750" cy="107670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AUC-ROC</a:t>
            </a:r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1B7680E-5783-A793-F676-162B99024C21}"/>
              </a:ext>
            </a:extLst>
          </p:cNvPr>
          <p:cNvSpPr/>
          <p:nvPr/>
        </p:nvSpPr>
        <p:spPr>
          <a:xfrm>
            <a:off x="2056043" y="1746463"/>
            <a:ext cx="181750" cy="107670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AUC-ROC</a:t>
            </a:r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F93C654-DF21-285F-29DF-14068DF0E924}"/>
              </a:ext>
            </a:extLst>
          </p:cNvPr>
          <p:cNvSpPr/>
          <p:nvPr/>
        </p:nvSpPr>
        <p:spPr>
          <a:xfrm rot="3600000">
            <a:off x="273151" y="2599696"/>
            <a:ext cx="181750" cy="82159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GB - XGBoost</a:t>
            </a:r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BC06B07-E0C4-1D8C-26E3-B0DB5E39B1F8}"/>
              </a:ext>
            </a:extLst>
          </p:cNvPr>
          <p:cNvSpPr/>
          <p:nvPr/>
        </p:nvSpPr>
        <p:spPr>
          <a:xfrm rot="3600000">
            <a:off x="528492" y="2599696"/>
            <a:ext cx="181750" cy="82159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RF - XGBoost</a:t>
            </a:r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EC336CC-6D57-3EEF-2A6C-A56380CB8873}"/>
              </a:ext>
            </a:extLst>
          </p:cNvPr>
          <p:cNvSpPr/>
          <p:nvPr/>
        </p:nvSpPr>
        <p:spPr>
          <a:xfrm rot="3600000">
            <a:off x="785584" y="2599696"/>
            <a:ext cx="181750" cy="82159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GB - Catboost</a:t>
            </a:r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D7A2307-99C5-6B69-79DD-B0693D965F9C}"/>
              </a:ext>
            </a:extLst>
          </p:cNvPr>
          <p:cNvSpPr/>
          <p:nvPr/>
        </p:nvSpPr>
        <p:spPr>
          <a:xfrm rot="3600000">
            <a:off x="1040039" y="2599696"/>
            <a:ext cx="181750" cy="82159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GB - LightGBM</a:t>
            </a:r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BA8908B-35D8-5B89-D526-CE4ED5F9EE59}"/>
              </a:ext>
            </a:extLst>
          </p:cNvPr>
          <p:cNvSpPr/>
          <p:nvPr/>
        </p:nvSpPr>
        <p:spPr>
          <a:xfrm rot="3600000">
            <a:off x="1294495" y="2599696"/>
            <a:ext cx="181750" cy="82159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RF - LightGBM</a:t>
            </a:r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F9D74EAF-3CFE-347D-2DD8-53F82E0D4697}"/>
              </a:ext>
            </a:extLst>
          </p:cNvPr>
          <p:cNvSpPr/>
          <p:nvPr/>
        </p:nvSpPr>
        <p:spPr>
          <a:xfrm rot="3600000">
            <a:off x="1557855" y="2599696"/>
            <a:ext cx="181750" cy="82159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Feed-Forward NN</a:t>
            </a:r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9337ED95-58F5-BE8E-A6E2-C2CF9D05D6F5}"/>
              </a:ext>
            </a:extLst>
          </p:cNvPr>
          <p:cNvSpPr/>
          <p:nvPr/>
        </p:nvSpPr>
        <p:spPr>
          <a:xfrm rot="3600000">
            <a:off x="2037469" y="2598384"/>
            <a:ext cx="181750" cy="82159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GB - XGBoost</a:t>
            </a:r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B6D3A82-BB09-F970-C0FF-F887344F34AE}"/>
              </a:ext>
            </a:extLst>
          </p:cNvPr>
          <p:cNvSpPr/>
          <p:nvPr/>
        </p:nvSpPr>
        <p:spPr>
          <a:xfrm rot="3600000">
            <a:off x="2232522" y="2598384"/>
            <a:ext cx="181750" cy="82159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RF - XGBoost</a:t>
            </a:r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5321454-EEB6-C5A4-C101-0A07B2A1DDF6}"/>
              </a:ext>
            </a:extLst>
          </p:cNvPr>
          <p:cNvSpPr/>
          <p:nvPr/>
        </p:nvSpPr>
        <p:spPr>
          <a:xfrm rot="3600000">
            <a:off x="2489614" y="2598384"/>
            <a:ext cx="181750" cy="82159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GB - Catboost</a:t>
            </a:r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98851B6-E9D8-BA20-6C6F-C079D3922A75}"/>
              </a:ext>
            </a:extLst>
          </p:cNvPr>
          <p:cNvSpPr/>
          <p:nvPr/>
        </p:nvSpPr>
        <p:spPr>
          <a:xfrm rot="3600000">
            <a:off x="2744069" y="2598384"/>
            <a:ext cx="181750" cy="82159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GB - LightGBM</a:t>
            </a:r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81736EF8-9A99-7D54-6EAC-8D974AB20B69}"/>
              </a:ext>
            </a:extLst>
          </p:cNvPr>
          <p:cNvSpPr/>
          <p:nvPr/>
        </p:nvSpPr>
        <p:spPr>
          <a:xfrm rot="3600000">
            <a:off x="2998525" y="2598384"/>
            <a:ext cx="181750" cy="82159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RF - LightGBM</a:t>
            </a:r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FF95CB35-03C1-489D-5889-094A1B388D70}"/>
              </a:ext>
            </a:extLst>
          </p:cNvPr>
          <p:cNvSpPr/>
          <p:nvPr/>
        </p:nvSpPr>
        <p:spPr>
          <a:xfrm rot="3600000">
            <a:off x="3261885" y="2598384"/>
            <a:ext cx="181750" cy="82159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Feed-Forward NN</a:t>
            </a:r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421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67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3</cp:revision>
  <dcterms:created xsi:type="dcterms:W3CDTF">2025-07-03T10:20:20Z</dcterms:created>
  <dcterms:modified xsi:type="dcterms:W3CDTF">2025-07-05T00:40:40Z</dcterms:modified>
</cp:coreProperties>
</file>