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4319588" cy="610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800080"/>
    <a:srgbClr val="FF0066"/>
    <a:srgbClr val="FF0060"/>
    <a:srgbClr val="F2F2F2"/>
    <a:srgbClr val="E4E4E4"/>
    <a:srgbClr val="333333"/>
    <a:srgbClr val="FEFAF4"/>
    <a:srgbClr val="FCEEDC"/>
    <a:srgbClr val="F9D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4DD93-62FF-426E-ACE3-AEC539F82A6D}" v="34" dt="2025-07-04T22:14:33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3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9E4DD93-62FF-426E-ACE3-AEC539F82A6D}"/>
    <pc:docChg chg="undo custSel modSld modMainMaster">
      <pc:chgData name="Fatima Pillosu" userId="a6295d4dc9e22643" providerId="LiveId" clId="{39E4DD93-62FF-426E-ACE3-AEC539F82A6D}" dt="2025-07-04T23:39:38.932" v="836" actId="1038"/>
      <pc:docMkLst>
        <pc:docMk/>
      </pc:docMkLst>
      <pc:sldChg chg="addSp delSp modSp mod">
        <pc:chgData name="Fatima Pillosu" userId="a6295d4dc9e22643" providerId="LiveId" clId="{39E4DD93-62FF-426E-ACE3-AEC539F82A6D}" dt="2025-07-04T23:39:38.932" v="836" actId="1038"/>
        <pc:sldMkLst>
          <pc:docMk/>
          <pc:sldMk cId="2517527664" sldId="257"/>
        </pc:sldMkLst>
        <pc:spChg chg="add del">
          <ac:chgData name="Fatima Pillosu" userId="a6295d4dc9e22643" providerId="LiveId" clId="{39E4DD93-62FF-426E-ACE3-AEC539F82A6D}" dt="2025-07-04T22:14:18.056" v="816" actId="478"/>
          <ac:spMkLst>
            <pc:docMk/>
            <pc:sldMk cId="2517527664" sldId="257"/>
            <ac:spMk id="2" creationId="{285BD3A5-366E-B67C-DC27-1F07077C8B96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2" creationId="{7CA80247-944D-A79D-DD75-278A2FC157C4}"/>
          </ac:spMkLst>
        </pc:spChg>
        <pc:spChg chg="add mod">
          <ac:chgData name="Fatima Pillosu" userId="a6295d4dc9e22643" providerId="LiveId" clId="{39E4DD93-62FF-426E-ACE3-AEC539F82A6D}" dt="2025-07-04T22:14:33.371" v="818"/>
          <ac:spMkLst>
            <pc:docMk/>
            <pc:sldMk cId="2517527664" sldId="257"/>
            <ac:spMk id="3" creationId="{7CA80247-944D-A79D-DD75-278A2FC157C4}"/>
          </ac:spMkLst>
        </pc:spChg>
        <pc:spChg chg="add del mod or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3" creationId="{E4473764-DC01-39F2-E0E1-7D860A3DB86E}"/>
          </ac:spMkLst>
        </pc:spChg>
        <pc:spChg chg="add del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4" creationId="{CB98C17D-E332-3D1A-3C6B-DECB619E09DE}"/>
          </ac:spMkLst>
        </pc:spChg>
        <pc:spChg chg="add del mod or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5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5" creationId="{EF9E77C6-E200-60B0-DC59-D7377C85B378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6" creationId="{340973BB-231D-A83E-2BE3-A5A626F89730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6" creationId="{EF9E77C6-E200-60B0-DC59-D7377C85B37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7" creationId="{340973BB-231D-A83E-2BE3-A5A626F89730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7" creationId="{D393B3F9-2851-0907-0CDD-2F28C8A84419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8" creationId="{D393B3F9-2851-0907-0CDD-2F28C8A84419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8" creationId="{D4218213-73AC-9C63-858A-127D2614CC4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9" creationId="{0232C9F6-DED8-72AD-A160-539836C0ABBB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9" creationId="{D4218213-73AC-9C63-858A-127D2614CC4C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0" creationId="{0232C9F6-DED8-72AD-A160-539836C0ABBB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0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1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1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2" creationId="{48234934-E6E5-8FC5-91AD-B32F880DA6FD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2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3" creationId="{48234934-E6E5-8FC5-91AD-B32F880DA6FD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3" creationId="{C2EA061E-F2E2-3076-1A84-77B170092055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4" creationId="{C2EA061E-F2E2-3076-1A84-77B170092055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5" creationId="{1A42A960-C33F-5950-8735-57CABF40D744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7" creationId="{592AE5D5-828C-EDFB-820C-9089B1CD1FB9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8" creationId="{EDE864FD-E943-991A-46FA-1C3FD35BE41D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9" creationId="{CCB71365-5C25-5C6A-54C8-0FC344D181F1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0" creationId="{88BB8DFA-CBEA-4C69-8252-9C7AE4D11183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1" creationId="{03141475-2AB4-D7D2-347D-2CDE4C8BE36A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4" creationId="{AC7DE15F-B871-6761-9A9D-5B787AD99C89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30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34" creationId="{E4473764-DC01-39F2-E0E1-7D860A3DB86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3" creationId="{9A81B02D-E6FF-BA50-6AB9-3CB70971C58B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5" creationId="{7759FCF0-A088-4365-A707-420A8A4F3CB8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7" creationId="{671305C2-FCBD-37DB-4CB5-230F48F94CD3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9" creationId="{11AD914C-7720-549A-E250-58DED5410A4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3" creationId="{2E433A89-43C0-4984-BEB0-19AE99E929F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4" creationId="{FC2A37EE-4179-8773-EECA-9FF4E0D55861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5" creationId="{F259527B-5C0F-AF11-93C1-6AC15E479CF1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6" creationId="{09CDFA7A-64F4-A4E2-D311-D90F70FB0CB6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7" creationId="{33022537-2611-4783-9485-63C6A5D2EF29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8" creationId="{6FE80ACD-2628-5292-906C-ED2CE16BD2F1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9" creationId="{7858CCFC-9FFB-3539-527A-8FA788D7717B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0" creationId="{130DB7DF-0167-BC69-775A-12EBB397F252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1" creationId="{6333AF5D-5FC6-3334-754F-042821EC8AA8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2" creationId="{D6530FCD-A9BC-68BB-85FD-11A016C952E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3" creationId="{9D4ACCB5-28A8-AC8D-7449-2416970B3F18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4" creationId="{CB0B480A-3232-431A-52D1-C40D7187B0AF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5" creationId="{84D5B9D5-66ED-3EFB-3406-179079CB72D9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6" creationId="{4DBB1952-EC3D-F31C-2939-45E76E25866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7" creationId="{7A798DBF-0357-D76F-93DF-5A61C76144C5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8" creationId="{C483CEEA-18C9-93AD-F3FC-41805E2806BB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9" creationId="{51A48BC4-6E7B-23A5-D744-47F954C1A206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0" creationId="{88353C98-9722-B323-3D3B-74C07F665DA6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1" creationId="{E49FAE4A-1F0E-4E9F-4F9C-1CA58CB152BA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2" creationId="{F5AB99D2-C793-0505-FC29-FBE74637D7E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3" creationId="{D30E9B19-F020-D6B3-44C6-20B22393D24E}"/>
          </ac:spMkLst>
        </pc:spChg>
        <pc:spChg chg="add del">
          <ac:chgData name="Fatima Pillosu" userId="a6295d4dc9e22643" providerId="LiveId" clId="{39E4DD93-62FF-426E-ACE3-AEC539F82A6D}" dt="2025-07-04T21:54:14.196" v="790" actId="478"/>
          <ac:spMkLst>
            <pc:docMk/>
            <pc:sldMk cId="2517527664" sldId="257"/>
            <ac:spMk id="139" creationId="{00DE8775-C8EF-29B9-F95B-B1D0945044C6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0" creationId="{7CA80247-944D-A79D-DD75-278A2FC157C4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1" creationId="{CB98C17D-E332-3D1A-3C6B-DECB619E09DE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2" creationId="{EF9E77C6-E200-60B0-DC59-D7377C85B378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3" creationId="{340973BB-231D-A83E-2BE3-A5A626F89730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4" creationId="{D393B3F9-2851-0907-0CDD-2F28C8A84419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5" creationId="{D4218213-73AC-9C63-858A-127D2614CC4C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6" creationId="{0232C9F6-DED8-72AD-A160-539836C0ABBB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7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8" creationId="{58FCB103-8F7B-7D5C-DC04-2CF9AB57BF48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9" creationId="{48234934-E6E5-8FC5-91AD-B32F880DA6FD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50" creationId="{C2EA061E-F2E2-3076-1A84-77B170092055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67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71" creationId="{E4473764-DC01-39F2-E0E1-7D860A3DB86E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7" creationId="{7CA80247-944D-A79D-DD75-278A2FC157C4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8" creationId="{CB98C17D-E332-3D1A-3C6B-DECB619E09DE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9" creationId="{EF9E77C6-E200-60B0-DC59-D7377C85B378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0" creationId="{340973BB-231D-A83E-2BE3-A5A626F89730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1" creationId="{D393B3F9-2851-0907-0CDD-2F28C8A84419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2" creationId="{D4218213-73AC-9C63-858A-127D2614CC4C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3" creationId="{0232C9F6-DED8-72AD-A160-539836C0ABBB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4" creationId="{8F9C89D2-46DF-441F-1653-42D88E53992A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5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6" creationId="{48234934-E6E5-8FC5-91AD-B32F880DA6FD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7" creationId="{C2EA061E-F2E2-3076-1A84-77B170092055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204" creationId="{4502D28A-E881-BDC9-AA57-36ED7A0F166C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208" creationId="{E4473764-DC01-39F2-E0E1-7D860A3DB86E}"/>
          </ac:spMkLst>
        </pc:sp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4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5" creationId="{856B4DA1-C90A-0ADC-B356-9997D2ECBBAB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6" creationId="{80D7248D-35D9-DA3F-D665-E7F618903F4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7" creationId="{FF7BABF3-A0A5-6C9F-4F50-C1ABBC904164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8" creationId="{CF9D4187-DBEE-5B05-7985-2B96A203E18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9" creationId="{53D4F8BE-D1C9-25C7-6F51-CB0EF9D89C1D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0" creationId="{4217E2A1-4E3A-C012-6883-1B1EC7450EC8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1" creationId="{CF871728-3DAF-4AD3-3D0D-542419BDCA4C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2" creationId="{7319A4E1-E3D0-3B0D-FED4-D4352E469D09}"/>
          </ac:picMkLst>
        </pc:picChg>
        <pc:picChg chg="add del mod">
          <ac:chgData name="Fatima Pillosu" userId="a6295d4dc9e22643" providerId="LiveId" clId="{39E4DD93-62FF-426E-ACE3-AEC539F82A6D}" dt="2025-07-04T21:24:44.484" v="150" actId="478"/>
          <ac:picMkLst>
            <pc:docMk/>
            <pc:sldMk cId="2517527664" sldId="257"/>
            <ac:picMk id="23" creationId="{93D50F4C-72FD-3CB4-7F2D-07249F8FFA4A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3" creationId="{CB7CA15E-24B8-676E-669A-BE8791031B7F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4" creationId="{D19A26A7-5825-1EE6-BE73-29ED325D3FC8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5" creationId="{4B53234E-FA0F-98D2-428F-BA0E8B91ECAC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6" creationId="{C31291B9-4A34-7840-56F2-555EF92BFE09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26" creationId="{E673F4D1-B636-1F98-6CA1-25DB4BD98FD0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7" creationId="{5B9F0CB7-99DE-3A47-3CA3-DAC87C28D4F9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8" creationId="{21861CB3-9E56-4065-F643-9A4ABF6AA2C0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28" creationId="{7EC211BE-7FBA-6471-88F8-3B62C6B0523B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9" creationId="{9635B14F-084B-F37C-B7C4-56D659E690B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0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31" creationId="{35FA0833-D29D-D90D-CBA8-BCFE6E81AC5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2" creationId="{02E65D49-5134-F93A-54BD-EDEE57383DB8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32" creationId="{2B86DEB7-D7FC-5B2E-9142-4D00A764CC5D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3" creationId="{A38D68D5-D203-115A-9C0E-40C462042E6C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4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5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6" creationId="{02E65D49-5134-F93A-54BD-EDEE57383DB8}"/>
          </ac:picMkLst>
        </pc:picChg>
        <pc:picChg chg="add del mod">
          <ac:chgData name="Fatima Pillosu" userId="a6295d4dc9e22643" providerId="LiveId" clId="{39E4DD93-62FF-426E-ACE3-AEC539F82A6D}" dt="2025-07-04T21:27:17.169" v="188" actId="478"/>
          <ac:picMkLst>
            <pc:docMk/>
            <pc:sldMk cId="2517527664" sldId="257"/>
            <ac:picMk id="36" creationId="{98F0AF40-9C0E-EDB7-C27C-034FE46C087B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7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8" creationId="{7EC211BE-7FBA-6471-88F8-3B62C6B0523B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8" creationId="{A38D68D5-D203-115A-9C0E-40C462042E6C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9" creationId="{E673F4D1-B636-1F98-6CA1-25DB4BD98FD0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40" creationId="{2B86DEB7-D7FC-5B2E-9142-4D00A764CC5D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42" creationId="{35FA0833-D29D-D90D-CBA8-BCFE6E81AC54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3" creationId="{BAEC278E-06B1-FC98-1349-E65A49320F5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4" creationId="{95DDEF59-524B-6B40-5364-0C33003FF94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5" creationId="{96A70732-EBD3-AE9E-5D6F-1B8F220BDB7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6" creationId="{E6FDD79D-6A2C-B20E-E52A-D83285B5F2B5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7" creationId="{6864734C-D236-B561-B5C3-DC0D5C9CDED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8" creationId="{25D91DE8-74BF-9CCA-0327-6A30B11DFF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9" creationId="{D4730B95-46E3-6D7E-3C7E-4A260472C79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0" creationId="{7010E090-BF38-6BE4-9B76-B7835269DBE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1" creationId="{4BB4DEAA-71A9-4BAA-FF33-844EE65671B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2" creationId="{8BAA6933-5BC6-00EB-6E77-4706CAE2DAD0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3" creationId="{BC19351B-8E50-5DD0-4B14-54CB03A72D0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4" creationId="{551FAFD8-9005-09F5-E92A-F98EE2EDDF4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5" creationId="{F7A05A37-9C32-AAE7-6D75-351F8D98DFF2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6" creationId="{4CF16B8C-F733-D7B3-7C6F-43FE38BEC06B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7" creationId="{8378E73D-C58B-DAF4-312C-8FA79947D39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8" creationId="{B5B43274-81DB-5572-0BA7-204E4FC6C6A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9" creationId="{AFC73702-32AB-67E5-61EB-D530A5A519F4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0" creationId="{C159F61B-13D6-FC87-C088-EF8823350017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1" creationId="{AECAAD2D-348B-0D20-2572-314C10453A8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2" creationId="{0292A01D-77AF-8E55-FC51-6EFBBF49848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4" creationId="{8F8F19AB-2CB7-5610-60E2-473894C5E4E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6" creationId="{523FDEF8-A6AE-F10D-315D-8F845FA37DFC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8" creationId="{09663026-5104-3714-EE0D-DEF62CD0EFA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70" creationId="{C7A54F7B-A6B7-2F7C-75BE-FC478732F42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72" creationId="{9635B14F-084B-F37C-B7C4-56D659E690B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95" creationId="{21861CB3-9E56-4065-F643-9A4ABF6AA2C0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96" creationId="{5D91A769-F9CD-F1DF-53AA-68E7C9BA988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98" creationId="{3BF5C02E-E993-E8DF-9FA1-BB393E96D2D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99" creationId="{5B9F0CB7-99DE-3A47-3CA3-DAC87C28D4F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0" creationId="{4C1E09F5-6CCB-0C24-1BA9-7FA66AC50E7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2" creationId="{D034EE85-7AA1-B96B-CA41-7932FE59F496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3" creationId="{C31291B9-4A34-7840-56F2-555EF92BFE0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4" creationId="{C4DDBD1D-9D7A-07BB-F390-1DFD53B1BC4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6" creationId="{A69CF3DC-A42F-04E5-A1FA-A7AE4C8E7F97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7" creationId="{4B53234E-FA0F-98D2-428F-BA0E8B91ECAC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9" creationId="{D19A26A7-5825-1EE6-BE73-29ED325D3F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0" creationId="{EED91AAA-6B22-7536-9DF8-ADC7E3E6ADE5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2" creationId="{9F116440-CC18-A7BC-26F8-3DF8E689A638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13" creationId="{CB7CA15E-24B8-676E-669A-BE8791031B7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4" creationId="{2AC77BFA-3760-D057-4CFE-29D7D40E06A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6" creationId="{01AF573C-FCD1-8DF6-B573-C73A6A0B063E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17" creationId="{7319A4E1-E3D0-3B0D-FED4-D4352E469D0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8" creationId="{00D5F821-33EA-B119-8DDB-A7F3B108B94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0" creationId="{058ED184-310A-EC15-6F67-3A6B3674051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1" creationId="{CF871728-3DAF-4AD3-3D0D-542419BDCA4C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2" creationId="{48FF95A6-0938-CAEB-4D13-51F8048AC41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4" creationId="{EBED67CD-1528-174A-564B-01F0809134D1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5" creationId="{4217E2A1-4E3A-C012-6883-1B1EC7450E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6" creationId="{ED3F9EBC-45B9-11E9-5A1F-76C510466676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8" creationId="{53D4F8BE-D1C9-25C7-6F51-CB0EF9D89C1D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0" creationId="{CF9D4187-DBEE-5B05-7985-2B96A203E182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2" creationId="{FF7BABF3-A0A5-6C9F-4F50-C1ABBC90416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4" creationId="{80D7248D-35D9-DA3F-D665-E7F618903F42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6" creationId="{856B4DA1-C90A-0ADC-B356-9997D2ECBBAB}"/>
          </ac:picMkLst>
        </pc:picChg>
        <pc:picChg chg="add del mo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8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1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2" creationId="{856B4DA1-C90A-0ADC-B356-9997D2ECBBAB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3" creationId="{80D7248D-35D9-DA3F-D665-E7F618903F4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4" creationId="{FF7BABF3-A0A5-6C9F-4F50-C1ABBC904164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5" creationId="{CF9D4187-DBEE-5B05-7985-2B96A203E18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6" creationId="{53D4F8BE-D1C9-25C7-6F51-CB0EF9D89C1D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7" creationId="{4217E2A1-4E3A-C012-6883-1B1EC7450EC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8" creationId="{CF871728-3DAF-4AD3-3D0D-542419BDCA4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9" creationId="{7319A4E1-E3D0-3B0D-FED4-D4352E469D0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0" creationId="{CB7CA15E-24B8-676E-669A-BE8791031B7F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1" creationId="{D19A26A7-5825-1EE6-BE73-29ED325D3FC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2" creationId="{4B53234E-FA0F-98D2-428F-BA0E8B91ECA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3" creationId="{C31291B9-4A34-7840-56F2-555EF92BFE0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4" creationId="{5B9F0CB7-99DE-3A47-3CA3-DAC87C28D4F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5" creationId="{21861CB3-9E56-4065-F643-9A4ABF6AA2C0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6" creationId="{9635B14F-084B-F37C-B7C4-56D659E690BF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8" creationId="{35FA0833-D29D-D90D-CBA8-BCFE6E81AC54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9" creationId="{2B86DEB7-D7FC-5B2E-9142-4D00A764CC5D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0" creationId="{A38D68D5-D203-115A-9C0E-40C462042E6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2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3" creationId="{02E65D49-5134-F93A-54BD-EDEE57383DB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4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5" creationId="{7EC211BE-7FBA-6471-88F8-3B62C6B0523B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6" creationId="{E673F4D1-B636-1F98-6CA1-25DB4BD98FD0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88" creationId="{96F228B0-C147-FE47-6E4D-9CCC523346F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89" creationId="{856B4DA1-C90A-0ADC-B356-9997D2ECBBAB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0" creationId="{80D7248D-35D9-DA3F-D665-E7F618903F4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1" creationId="{FF7BABF3-A0A5-6C9F-4F50-C1ABBC904164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2" creationId="{CF9D4187-DBEE-5B05-7985-2B96A203E18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3" creationId="{53D4F8BE-D1C9-25C7-6F51-CB0EF9D89C1D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4" creationId="{4217E2A1-4E3A-C012-6883-1B1EC7450EC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5" creationId="{CF871728-3DAF-4AD3-3D0D-542419BDCA4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6" creationId="{7319A4E1-E3D0-3B0D-FED4-D4352E469D0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7" creationId="{CB7CA15E-24B8-676E-669A-BE8791031B7F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8" creationId="{D19A26A7-5825-1EE6-BE73-29ED325D3FC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9" creationId="{4B53234E-FA0F-98D2-428F-BA0E8B91ECA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0" creationId="{C31291B9-4A34-7840-56F2-555EF92BFE0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1" creationId="{5B9F0CB7-99DE-3A47-3CA3-DAC87C28D4F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2" creationId="{21861CB3-9E56-4065-F643-9A4ABF6AA2C0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3" creationId="{9635B14F-084B-F37C-B7C4-56D659E690BF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5" creationId="{35FA0833-D29D-D90D-CBA8-BCFE6E81AC54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6" creationId="{2B86DEB7-D7FC-5B2E-9142-4D00A764CC5D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7" creationId="{A38D68D5-D203-115A-9C0E-40C462042E6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9" creationId="{F5F3B376-238B-C158-8B8A-1C3A6C657C8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0" creationId="{02E65D49-5134-F93A-54BD-EDEE57383DB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1" creationId="{DE1F1B38-28AD-012E-2BA5-D77D9C53879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2" creationId="{7EC211BE-7FBA-6471-88F8-3B62C6B0523B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3" creationId="{E673F4D1-B636-1F98-6CA1-25DB4BD98FD0}"/>
          </ac:picMkLst>
        </pc:picChg>
        <pc:cxnChg chg="del">
          <ac:chgData name="Fatima Pillosu" userId="a6295d4dc9e22643" providerId="LiveId" clId="{39E4DD93-62FF-426E-ACE3-AEC539F82A6D}" dt="2025-07-04T21:20:29.666" v="23" actId="478"/>
          <ac:cxnSpMkLst>
            <pc:docMk/>
            <pc:sldMk cId="2517527664" sldId="257"/>
            <ac:cxnSpMk id="16" creationId="{0B54307D-0E5B-EA6A-7202-05EA6ED6659A}"/>
          </ac:cxnSpMkLst>
        </pc:cxnChg>
      </pc:sldChg>
      <pc:sldMasterChg chg="modSp modSldLayout">
        <pc:chgData name="Fatima Pillosu" userId="a6295d4dc9e22643" providerId="LiveId" clId="{39E4DD93-62FF-426E-ACE3-AEC539F82A6D}" dt="2025-07-04T21:54:39.158" v="793"/>
        <pc:sldMasterMkLst>
          <pc:docMk/>
          <pc:sldMasterMk cId="2157440408" sldId="2147483708"/>
        </pc:sldMasterMkLst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2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3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4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5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6" creationId="{00000000-0000-0000-0000-000000000000}"/>
          </ac:spMkLst>
        </pc:sp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193924041" sldId="2147483709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93924041" sldId="2147483709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93924041" sldId="214748370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2262390564" sldId="2147483711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262390564" sldId="2147483711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262390564" sldId="214748371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3355454764" sldId="2147483712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355454764" sldId="2147483712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355454764" sldId="214748371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1480840023" sldId="2147483713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4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5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971373383" sldId="2147483716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2053788169" sldId="2147483717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3182826921" sldId="2147483719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182826921" sldId="2147483719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182826921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998695"/>
            <a:ext cx="3671650" cy="2124522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205147"/>
            <a:ext cx="3239691" cy="147332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6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3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24893"/>
            <a:ext cx="931411" cy="51714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24893"/>
            <a:ext cx="2740239" cy="51714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4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6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521351"/>
            <a:ext cx="3725645" cy="253840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083773"/>
            <a:ext cx="3725645" cy="133488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624468"/>
            <a:ext cx="183582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624468"/>
            <a:ext cx="183582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9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24895"/>
            <a:ext cx="3725645" cy="1179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495924"/>
            <a:ext cx="1827388" cy="7331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229053"/>
            <a:ext cx="1827388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495924"/>
            <a:ext cx="1836388" cy="7331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229053"/>
            <a:ext cx="1836388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5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06823"/>
            <a:ext cx="1393180" cy="142388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878627"/>
            <a:ext cx="2186791" cy="43366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830705"/>
            <a:ext cx="1393180" cy="3391607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06823"/>
            <a:ext cx="1393180" cy="142388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878627"/>
            <a:ext cx="2186791" cy="43366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830705"/>
            <a:ext cx="1393180" cy="3391607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24895"/>
            <a:ext cx="3725645" cy="1179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624468"/>
            <a:ext cx="3725645" cy="38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5655976"/>
            <a:ext cx="971907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5655976"/>
            <a:ext cx="1457861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5655976"/>
            <a:ext cx="971907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8147" y="-46214"/>
            <a:ext cx="4335187" cy="3825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Precision-Recall curve (breakdown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GB" sz="10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8C17D-E332-3D1A-3C6B-DECB619E09DE}"/>
              </a:ext>
            </a:extLst>
          </p:cNvPr>
          <p:cNvSpPr/>
          <p:nvPr/>
        </p:nvSpPr>
        <p:spPr>
          <a:xfrm>
            <a:off x="424728" y="350152"/>
            <a:ext cx="1746962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E77C6-E200-60B0-DC59-D7377C85B378}"/>
              </a:ext>
            </a:extLst>
          </p:cNvPr>
          <p:cNvSpPr/>
          <p:nvPr/>
        </p:nvSpPr>
        <p:spPr>
          <a:xfrm>
            <a:off x="2469539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973BB-231D-A83E-2BE3-A5A626F89730}"/>
              </a:ext>
            </a:extLst>
          </p:cNvPr>
          <p:cNvSpPr/>
          <p:nvPr/>
        </p:nvSpPr>
        <p:spPr>
          <a:xfrm>
            <a:off x="3440612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3B3F9-2851-0907-0CDD-2F28C8A84419}"/>
              </a:ext>
            </a:extLst>
          </p:cNvPr>
          <p:cNvSpPr/>
          <p:nvPr/>
        </p:nvSpPr>
        <p:spPr>
          <a:xfrm>
            <a:off x="2482855" y="354346"/>
            <a:ext cx="177456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218213-73AC-9C63-858A-127D2614CC4C}"/>
              </a:ext>
            </a:extLst>
          </p:cNvPr>
          <p:cNvSpPr/>
          <p:nvPr/>
        </p:nvSpPr>
        <p:spPr>
          <a:xfrm>
            <a:off x="1550" y="780120"/>
            <a:ext cx="218661" cy="87556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2C9F6-DED8-72AD-A160-539836C0ABBB}"/>
              </a:ext>
            </a:extLst>
          </p:cNvPr>
          <p:cNvSpPr/>
          <p:nvPr/>
        </p:nvSpPr>
        <p:spPr>
          <a:xfrm>
            <a:off x="1550" y="1651351"/>
            <a:ext cx="218661" cy="8908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89D2-46DF-441F-1653-42D88E53992A}"/>
              </a:ext>
            </a:extLst>
          </p:cNvPr>
          <p:cNvSpPr/>
          <p:nvPr/>
        </p:nvSpPr>
        <p:spPr>
          <a:xfrm>
            <a:off x="-4938" y="2511719"/>
            <a:ext cx="225149" cy="924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CB103-8F7B-7D5C-DC04-2CF9AB57BF48}"/>
              </a:ext>
            </a:extLst>
          </p:cNvPr>
          <p:cNvSpPr/>
          <p:nvPr/>
        </p:nvSpPr>
        <p:spPr>
          <a:xfrm>
            <a:off x="14027" y="3410414"/>
            <a:ext cx="206184" cy="90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34934-E6E5-8FC5-91AD-B32F880DA6FD}"/>
              </a:ext>
            </a:extLst>
          </p:cNvPr>
          <p:cNvSpPr/>
          <p:nvPr/>
        </p:nvSpPr>
        <p:spPr>
          <a:xfrm>
            <a:off x="14027" y="4285228"/>
            <a:ext cx="206184" cy="8959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CATBOOST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A061E-F2E2-3076-1A84-77B170092055}"/>
              </a:ext>
            </a:extLst>
          </p:cNvPr>
          <p:cNvSpPr/>
          <p:nvPr/>
        </p:nvSpPr>
        <p:spPr>
          <a:xfrm>
            <a:off x="-4938" y="5164387"/>
            <a:ext cx="225149" cy="90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FEED-FORWARD NEURAL NETWORK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graph with a line graph&#10;&#10;AI-generated content may be incorrect.">
            <a:extLst>
              <a:ext uri="{FF2B5EF4-FFF2-40B4-BE49-F238E27FC236}">
                <a16:creationId xmlns:a16="http://schemas.microsoft.com/office/drawing/2014/main" id="{96F228B0-C147-FE47-6E4D-9CCC5233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731902"/>
            <a:ext cx="1053000" cy="972000"/>
          </a:xfrm>
          <a:prstGeom prst="rect">
            <a:avLst/>
          </a:prstGeom>
        </p:spPr>
      </p:pic>
      <p:pic>
        <p:nvPicPr>
          <p:cNvPr id="15" name="Picture 1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56B4DA1-C90A-0ADC-B356-9997D2ECB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1610800"/>
            <a:ext cx="1053000" cy="972000"/>
          </a:xfrm>
          <a:prstGeom prst="rect">
            <a:avLst/>
          </a:prstGeom>
        </p:spPr>
      </p:pic>
      <p:pic>
        <p:nvPicPr>
          <p:cNvPr id="16" name="Picture 15" descr="A graph with a line graph&#10;&#10;AI-generated content may be incorrect.">
            <a:extLst>
              <a:ext uri="{FF2B5EF4-FFF2-40B4-BE49-F238E27FC236}">
                <a16:creationId xmlns:a16="http://schemas.microsoft.com/office/drawing/2014/main" id="{80D7248D-35D9-DA3F-D665-E7F618903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2488022"/>
            <a:ext cx="1053000" cy="972000"/>
          </a:xfrm>
          <a:prstGeom prst="rect">
            <a:avLst/>
          </a:prstGeom>
        </p:spPr>
      </p:pic>
      <p:pic>
        <p:nvPicPr>
          <p:cNvPr id="17" name="Picture 16" descr="A graph of a line graph&#10;&#10;AI-generated content may be incorrect.">
            <a:extLst>
              <a:ext uri="{FF2B5EF4-FFF2-40B4-BE49-F238E27FC236}">
                <a16:creationId xmlns:a16="http://schemas.microsoft.com/office/drawing/2014/main" id="{FF7BABF3-A0A5-6C9F-4F50-C1ABBC904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3374414"/>
            <a:ext cx="1053000" cy="972000"/>
          </a:xfrm>
          <a:prstGeom prst="rect">
            <a:avLst/>
          </a:prstGeom>
        </p:spPr>
      </p:pic>
      <p:pic>
        <p:nvPicPr>
          <p:cNvPr id="18" name="Picture 17" descr="A graph of a line graph&#10;&#10;AI-generated content may be incorrect.">
            <a:extLst>
              <a:ext uri="{FF2B5EF4-FFF2-40B4-BE49-F238E27FC236}">
                <a16:creationId xmlns:a16="http://schemas.microsoft.com/office/drawing/2014/main" id="{CF9D4187-DBEE-5B05-7985-2B96A203E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4247224"/>
            <a:ext cx="1053000" cy="972000"/>
          </a:xfrm>
          <a:prstGeom prst="rect">
            <a:avLst/>
          </a:prstGeom>
        </p:spPr>
      </p:pic>
      <p:pic>
        <p:nvPicPr>
          <p:cNvPr id="19" name="Picture 18" descr="A graph with a line graph&#10;&#10;AI-generated content may be incorrect.">
            <a:extLst>
              <a:ext uri="{FF2B5EF4-FFF2-40B4-BE49-F238E27FC236}">
                <a16:creationId xmlns:a16="http://schemas.microsoft.com/office/drawing/2014/main" id="{53D4F8BE-D1C9-25C7-6F51-CB0EF9D89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5128387"/>
            <a:ext cx="1053000" cy="972000"/>
          </a:xfrm>
          <a:prstGeom prst="rect">
            <a:avLst/>
          </a:prstGeom>
        </p:spPr>
      </p:pic>
      <p:pic>
        <p:nvPicPr>
          <p:cNvPr id="20" name="Picture 19" descr="A graph of a line graph&#10;&#10;AI-generated content may be incorrect.">
            <a:extLst>
              <a:ext uri="{FF2B5EF4-FFF2-40B4-BE49-F238E27FC236}">
                <a16:creationId xmlns:a16="http://schemas.microsoft.com/office/drawing/2014/main" id="{4217E2A1-4E3A-C012-6883-1B1EC7450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733865"/>
            <a:ext cx="1053000" cy="972000"/>
          </a:xfrm>
          <a:prstGeom prst="rect">
            <a:avLst/>
          </a:prstGeom>
        </p:spPr>
      </p:pic>
      <p:pic>
        <p:nvPicPr>
          <p:cNvPr id="21" name="Picture 20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CF871728-3DAF-4AD3-3D0D-542419BDCA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1612763"/>
            <a:ext cx="1053000" cy="972000"/>
          </a:xfrm>
          <a:prstGeom prst="rect">
            <a:avLst/>
          </a:prstGeom>
        </p:spPr>
      </p:pic>
      <p:pic>
        <p:nvPicPr>
          <p:cNvPr id="22" name="Picture 21" descr="A graph of a line graph&#10;&#10;AI-generated content may be incorrect.">
            <a:extLst>
              <a:ext uri="{FF2B5EF4-FFF2-40B4-BE49-F238E27FC236}">
                <a16:creationId xmlns:a16="http://schemas.microsoft.com/office/drawing/2014/main" id="{7319A4E1-E3D0-3B0D-FED4-D4352E469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2489985"/>
            <a:ext cx="1053000" cy="972000"/>
          </a:xfrm>
          <a:prstGeom prst="rect">
            <a:avLst/>
          </a:prstGeom>
        </p:spPr>
      </p:pic>
      <p:pic>
        <p:nvPicPr>
          <p:cNvPr id="23" name="Picture 22" descr="A graph of a line graph&#10;&#10;AI-generated content may be incorrect.">
            <a:extLst>
              <a:ext uri="{FF2B5EF4-FFF2-40B4-BE49-F238E27FC236}">
                <a16:creationId xmlns:a16="http://schemas.microsoft.com/office/drawing/2014/main" id="{CB7CA15E-24B8-676E-669A-BE8791031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3376377"/>
            <a:ext cx="1053000" cy="972000"/>
          </a:xfrm>
          <a:prstGeom prst="rect">
            <a:avLst/>
          </a:prstGeom>
        </p:spPr>
      </p:pic>
      <p:pic>
        <p:nvPicPr>
          <p:cNvPr id="24" name="Picture 23" descr="A graph of a line graph&#10;&#10;AI-generated content may be incorrect.">
            <a:extLst>
              <a:ext uri="{FF2B5EF4-FFF2-40B4-BE49-F238E27FC236}">
                <a16:creationId xmlns:a16="http://schemas.microsoft.com/office/drawing/2014/main" id="{D19A26A7-5825-1EE6-BE73-29ED325D3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4249187"/>
            <a:ext cx="1053000" cy="972000"/>
          </a:xfrm>
          <a:prstGeom prst="rect">
            <a:avLst/>
          </a:prstGeom>
        </p:spPr>
      </p:pic>
      <p:pic>
        <p:nvPicPr>
          <p:cNvPr id="25" name="Picture 24" descr="A graph with a line graph&#10;&#10;AI-generated content may be incorrect.">
            <a:extLst>
              <a:ext uri="{FF2B5EF4-FFF2-40B4-BE49-F238E27FC236}">
                <a16:creationId xmlns:a16="http://schemas.microsoft.com/office/drawing/2014/main" id="{4B53234E-FA0F-98D2-428F-BA0E8B91EC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5130350"/>
            <a:ext cx="1053000" cy="972000"/>
          </a:xfrm>
          <a:prstGeom prst="rect">
            <a:avLst/>
          </a:prstGeom>
        </p:spPr>
      </p:pic>
      <p:pic>
        <p:nvPicPr>
          <p:cNvPr id="26" name="Picture 25" descr="A graph with a line graph&#10;&#10;AI-generated content may be incorrect.">
            <a:extLst>
              <a:ext uri="{FF2B5EF4-FFF2-40B4-BE49-F238E27FC236}">
                <a16:creationId xmlns:a16="http://schemas.microsoft.com/office/drawing/2014/main" id="{C31291B9-4A34-7840-56F2-555EF92BFE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738059"/>
            <a:ext cx="1053000" cy="972000"/>
          </a:xfrm>
          <a:prstGeom prst="rect">
            <a:avLst/>
          </a:prstGeom>
        </p:spPr>
      </p:pic>
      <p:pic>
        <p:nvPicPr>
          <p:cNvPr id="27" name="Picture 26" descr="A graph with a line graph&#10;&#10;AI-generated content may be incorrect.">
            <a:extLst>
              <a:ext uri="{FF2B5EF4-FFF2-40B4-BE49-F238E27FC236}">
                <a16:creationId xmlns:a16="http://schemas.microsoft.com/office/drawing/2014/main" id="{5B9F0CB7-99DE-3A47-3CA3-DAC87C28D4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1616957"/>
            <a:ext cx="1053000" cy="972000"/>
          </a:xfrm>
          <a:prstGeom prst="rect">
            <a:avLst/>
          </a:prstGeom>
        </p:spPr>
      </p:pic>
      <p:pic>
        <p:nvPicPr>
          <p:cNvPr id="28" name="Picture 27" descr="A graph with a line graph&#10;&#10;AI-generated content may be incorrect.">
            <a:extLst>
              <a:ext uri="{FF2B5EF4-FFF2-40B4-BE49-F238E27FC236}">
                <a16:creationId xmlns:a16="http://schemas.microsoft.com/office/drawing/2014/main" id="{21861CB3-9E56-4065-F643-9A4ABF6AA2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2494179"/>
            <a:ext cx="1053000" cy="972000"/>
          </a:xfrm>
          <a:prstGeom prst="rect">
            <a:avLst/>
          </a:prstGeom>
        </p:spPr>
      </p:pic>
      <p:pic>
        <p:nvPicPr>
          <p:cNvPr id="29" name="Picture 28" descr="A graph with a line&#10;&#10;AI-generated content may be incorrect.">
            <a:extLst>
              <a:ext uri="{FF2B5EF4-FFF2-40B4-BE49-F238E27FC236}">
                <a16:creationId xmlns:a16="http://schemas.microsoft.com/office/drawing/2014/main" id="{9635B14F-084B-F37C-B7C4-56D659E690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3380571"/>
            <a:ext cx="1053000" cy="97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502D28A-E881-BDC9-AA57-36ED7A0F166C}"/>
              </a:ext>
            </a:extLst>
          </p:cNvPr>
          <p:cNvSpPr/>
          <p:nvPr/>
        </p:nvSpPr>
        <p:spPr>
          <a:xfrm>
            <a:off x="1378635" y="500479"/>
            <a:ext cx="878959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Picture 30" descr="A graph of a line graph&#10;&#10;AI-generated content may be incorrect.">
            <a:extLst>
              <a:ext uri="{FF2B5EF4-FFF2-40B4-BE49-F238E27FC236}">
                <a16:creationId xmlns:a16="http://schemas.microsoft.com/office/drawing/2014/main" id="{35FA0833-D29D-D90D-CBA8-BCFE6E81AC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4253381"/>
            <a:ext cx="1053000" cy="972000"/>
          </a:xfrm>
          <a:prstGeom prst="rect">
            <a:avLst/>
          </a:prstGeom>
        </p:spPr>
      </p:pic>
      <p:pic>
        <p:nvPicPr>
          <p:cNvPr id="32" name="Picture 31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B86DEB7-D7FC-5B2E-9142-4D00A764CC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5134544"/>
            <a:ext cx="1053000" cy="972000"/>
          </a:xfrm>
          <a:prstGeom prst="rect">
            <a:avLst/>
          </a:prstGeom>
        </p:spPr>
      </p:pic>
      <p:pic>
        <p:nvPicPr>
          <p:cNvPr id="33" name="Picture 3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A38D68D5-D203-115A-9C0E-40C462042E6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731902"/>
            <a:ext cx="1053000" cy="97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4473764-DC01-39F2-E0E1-7D860A3DB86E}"/>
              </a:ext>
            </a:extLst>
          </p:cNvPr>
          <p:cNvSpPr/>
          <p:nvPr/>
        </p:nvSpPr>
        <p:spPr>
          <a:xfrm>
            <a:off x="424728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5" name="Picture 34" descr="A graph with a line&#10;&#10;AI-generated content may be incorrect.">
            <a:extLst>
              <a:ext uri="{FF2B5EF4-FFF2-40B4-BE49-F238E27FC236}">
                <a16:creationId xmlns:a16="http://schemas.microsoft.com/office/drawing/2014/main" id="{F5F3B376-238B-C158-8B8A-1C3A6C657C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1610800"/>
            <a:ext cx="1053000" cy="972000"/>
          </a:xfrm>
          <a:prstGeom prst="rect">
            <a:avLst/>
          </a:prstGeom>
        </p:spPr>
      </p:pic>
      <p:pic>
        <p:nvPicPr>
          <p:cNvPr id="36" name="Picture 35" descr="A graph of a line graph&#10;&#10;AI-generated content may be incorrect.">
            <a:extLst>
              <a:ext uri="{FF2B5EF4-FFF2-40B4-BE49-F238E27FC236}">
                <a16:creationId xmlns:a16="http://schemas.microsoft.com/office/drawing/2014/main" id="{02E65D49-5134-F93A-54BD-EDEE57383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2488022"/>
            <a:ext cx="1053000" cy="972000"/>
          </a:xfrm>
          <a:prstGeom prst="rect">
            <a:avLst/>
          </a:prstGeom>
        </p:spPr>
      </p:pic>
      <p:pic>
        <p:nvPicPr>
          <p:cNvPr id="37" name="Picture 36" descr="A graph with a line&#10;&#10;AI-generated content may be incorrect.">
            <a:extLst>
              <a:ext uri="{FF2B5EF4-FFF2-40B4-BE49-F238E27FC236}">
                <a16:creationId xmlns:a16="http://schemas.microsoft.com/office/drawing/2014/main" id="{DE1F1B38-28AD-012E-2BA5-D77D9C5387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3374414"/>
            <a:ext cx="1053000" cy="972000"/>
          </a:xfrm>
          <a:prstGeom prst="rect">
            <a:avLst/>
          </a:prstGeom>
        </p:spPr>
      </p:pic>
      <p:pic>
        <p:nvPicPr>
          <p:cNvPr id="38" name="Picture 37" descr="A graph of a line graph&#10;&#10;AI-generated content may be incorrect.">
            <a:extLst>
              <a:ext uri="{FF2B5EF4-FFF2-40B4-BE49-F238E27FC236}">
                <a16:creationId xmlns:a16="http://schemas.microsoft.com/office/drawing/2014/main" id="{7EC211BE-7FBA-6471-88F8-3B62C6B052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4247224"/>
            <a:ext cx="1053000" cy="972000"/>
          </a:xfrm>
          <a:prstGeom prst="rect">
            <a:avLst/>
          </a:prstGeom>
        </p:spPr>
      </p:pic>
      <p:pic>
        <p:nvPicPr>
          <p:cNvPr id="39" name="Picture 38" descr="A graph with a line&#10;&#10;AI-generated content may be incorrect.">
            <a:extLst>
              <a:ext uri="{FF2B5EF4-FFF2-40B4-BE49-F238E27FC236}">
                <a16:creationId xmlns:a16="http://schemas.microsoft.com/office/drawing/2014/main" id="{E673F4D1-B636-1F98-6CA1-25DB4BD98F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5128387"/>
            <a:ext cx="1053000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2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52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2025-07-03T10:20:20Z</dcterms:created>
  <dcterms:modified xsi:type="dcterms:W3CDTF">2025-07-04T23:39:40Z</dcterms:modified>
</cp:coreProperties>
</file>