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7" r:id="rId2"/>
  </p:sldIdLst>
  <p:sldSz cx="4140200" cy="18367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99B2B4-FAAC-435D-8D03-AF2D062895C2}" v="16" dt="2025-05-14T14:23:17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4" autoAdjust="0"/>
    <p:restoredTop sz="94660"/>
  </p:normalViewPr>
  <p:slideViewPr>
    <p:cSldViewPr snapToGrid="0">
      <p:cViewPr>
        <p:scale>
          <a:sx n="96" d="100"/>
          <a:sy n="96" d="100"/>
        </p:scale>
        <p:origin x="3702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DC7F69EF-7870-46FC-A397-B1029EF7C406}"/>
    <pc:docChg chg="custSel modSld">
      <pc:chgData name="Fatima Pillosu" userId="a6295d4dc9e22643" providerId="LiveId" clId="{DC7F69EF-7870-46FC-A397-B1029EF7C406}" dt="2025-05-13T11:05:49.388" v="3"/>
      <pc:docMkLst>
        <pc:docMk/>
      </pc:docMkLst>
      <pc:sldChg chg="addSp delSp modSp mod">
        <pc:chgData name="Fatima Pillosu" userId="a6295d4dc9e22643" providerId="LiveId" clId="{DC7F69EF-7870-46FC-A397-B1029EF7C406}" dt="2025-05-13T11:05:49.388" v="3"/>
        <pc:sldMkLst>
          <pc:docMk/>
          <pc:sldMk cId="3020345181" sldId="257"/>
        </pc:sldMkLst>
        <pc:spChg chg="add del">
          <ac:chgData name="Fatima Pillosu" userId="a6295d4dc9e22643" providerId="LiveId" clId="{DC7F69EF-7870-46FC-A397-B1029EF7C406}" dt="2025-05-13T11:05:35.401" v="1" actId="478"/>
          <ac:spMkLst>
            <pc:docMk/>
            <pc:sldMk cId="3020345181" sldId="257"/>
            <ac:spMk id="5" creationId="{A7EB56B3-F12C-8E69-1F3B-9155CE8BF3C4}"/>
          </ac:spMkLst>
        </pc:spChg>
        <pc:graphicFrameChg chg="del">
          <ac:chgData name="Fatima Pillosu" userId="a6295d4dc9e22643" providerId="LiveId" clId="{DC7F69EF-7870-46FC-A397-B1029EF7C406}" dt="2025-05-13T11:05:36.709" v="2" actId="21"/>
          <ac:graphicFrameMkLst>
            <pc:docMk/>
            <pc:sldMk cId="3020345181" sldId="257"/>
            <ac:graphicFrameMk id="4" creationId="{15623DAB-A4E1-DF1C-9B96-E2C1CE9DE49A}"/>
          </ac:graphicFrameMkLst>
        </pc:graphicFrameChg>
        <pc:graphicFrameChg chg="add mod">
          <ac:chgData name="Fatima Pillosu" userId="a6295d4dc9e22643" providerId="LiveId" clId="{DC7F69EF-7870-46FC-A397-B1029EF7C406}" dt="2025-05-13T11:05:49.388" v="3"/>
          <ac:graphicFrameMkLst>
            <pc:docMk/>
            <pc:sldMk cId="3020345181" sldId="257"/>
            <ac:graphicFrameMk id="6" creationId="{15623DAB-A4E1-DF1C-9B96-E2C1CE9DE49A}"/>
          </ac:graphicFrameMkLst>
        </pc:graphicFrameChg>
      </pc:sldChg>
    </pc:docChg>
  </pc:docChgLst>
  <pc:docChgLst>
    <pc:chgData name="Fatima Pillosu" userId="a6295d4dc9e22643" providerId="LiveId" clId="{9499B2B4-FAAC-435D-8D03-AF2D062895C2}"/>
    <pc:docChg chg="undo custSel modSld">
      <pc:chgData name="Fatima Pillosu" userId="a6295d4dc9e22643" providerId="LiveId" clId="{9499B2B4-FAAC-435D-8D03-AF2D062895C2}" dt="2025-05-14T14:24:07.944" v="520" actId="14734"/>
      <pc:docMkLst>
        <pc:docMk/>
      </pc:docMkLst>
      <pc:sldChg chg="addSp delSp modSp mod">
        <pc:chgData name="Fatima Pillosu" userId="a6295d4dc9e22643" providerId="LiveId" clId="{9499B2B4-FAAC-435D-8D03-AF2D062895C2}" dt="2025-05-14T14:24:07.944" v="520" actId="14734"/>
        <pc:sldMkLst>
          <pc:docMk/>
          <pc:sldMk cId="3020345181" sldId="257"/>
        </pc:sldMkLst>
        <pc:spChg chg="add del mod">
          <ac:chgData name="Fatima Pillosu" userId="a6295d4dc9e22643" providerId="LiveId" clId="{9499B2B4-FAAC-435D-8D03-AF2D062895C2}" dt="2025-05-14T14:23:06.044" v="514" actId="21"/>
          <ac:spMkLst>
            <pc:docMk/>
            <pc:sldMk cId="3020345181" sldId="257"/>
            <ac:spMk id="3" creationId="{BFB118F7-3AF0-A668-608B-98A47405975A}"/>
          </ac:spMkLst>
        </pc:spChg>
        <pc:spChg chg="add del">
          <ac:chgData name="Fatima Pillosu" userId="a6295d4dc9e22643" providerId="LiveId" clId="{9499B2B4-FAAC-435D-8D03-AF2D062895C2}" dt="2025-05-14T14:23:04.876" v="513" actId="478"/>
          <ac:spMkLst>
            <pc:docMk/>
            <pc:sldMk cId="3020345181" sldId="257"/>
            <ac:spMk id="4" creationId="{039E4642-ECF9-25B4-2E83-6F9D907104AE}"/>
          </ac:spMkLst>
        </pc:spChg>
        <pc:spChg chg="add del">
          <ac:chgData name="Fatima Pillosu" userId="a6295d4dc9e22643" providerId="LiveId" clId="{9499B2B4-FAAC-435D-8D03-AF2D062895C2}" dt="2025-05-14T14:13:52.925" v="445" actId="11529"/>
          <ac:spMkLst>
            <pc:docMk/>
            <pc:sldMk cId="3020345181" sldId="257"/>
            <ac:spMk id="4" creationId="{50632730-3E98-E472-A120-13C9A3B7EC59}"/>
          </ac:spMkLst>
        </pc:spChg>
        <pc:spChg chg="add del mod">
          <ac:chgData name="Fatima Pillosu" userId="a6295d4dc9e22643" providerId="LiveId" clId="{9499B2B4-FAAC-435D-8D03-AF2D062895C2}" dt="2025-05-14T14:18:32.659" v="451" actId="21"/>
          <ac:spMkLst>
            <pc:docMk/>
            <pc:sldMk cId="3020345181" sldId="257"/>
            <ac:spMk id="7" creationId="{BFB118F7-3AF0-A668-608B-98A47405975A}"/>
          </ac:spMkLst>
        </pc:spChg>
        <pc:spChg chg="add mod">
          <ac:chgData name="Fatima Pillosu" userId="a6295d4dc9e22643" providerId="LiveId" clId="{9499B2B4-FAAC-435D-8D03-AF2D062895C2}" dt="2025-05-14T14:23:35.950" v="518" actId="115"/>
          <ac:spMkLst>
            <pc:docMk/>
            <pc:sldMk cId="3020345181" sldId="257"/>
            <ac:spMk id="8" creationId="{BFB118F7-3AF0-A668-608B-98A47405975A}"/>
          </ac:spMkLst>
        </pc:spChg>
        <pc:graphicFrameChg chg="add del mod modGraphic">
          <ac:chgData name="Fatima Pillosu" userId="a6295d4dc9e22643" providerId="LiveId" clId="{9499B2B4-FAAC-435D-8D03-AF2D062895C2}" dt="2025-05-14T14:23:06.044" v="514" actId="21"/>
          <ac:graphicFrameMkLst>
            <pc:docMk/>
            <pc:sldMk cId="3020345181" sldId="257"/>
            <ac:graphicFrameMk id="2" creationId="{15623DAB-A4E1-DF1C-9B96-E2C1CE9DE49A}"/>
          </ac:graphicFrameMkLst>
        </pc:graphicFrameChg>
        <pc:graphicFrameChg chg="add del mod modGraphic">
          <ac:chgData name="Fatima Pillosu" userId="a6295d4dc9e22643" providerId="LiveId" clId="{9499B2B4-FAAC-435D-8D03-AF2D062895C2}" dt="2025-05-14T14:18:32.659" v="451" actId="21"/>
          <ac:graphicFrameMkLst>
            <pc:docMk/>
            <pc:sldMk cId="3020345181" sldId="257"/>
            <ac:graphicFrameMk id="5" creationId="{15623DAB-A4E1-DF1C-9B96-E2C1CE9DE49A}"/>
          </ac:graphicFrameMkLst>
        </pc:graphicFrameChg>
        <pc:graphicFrameChg chg="add del mod modGraphic">
          <ac:chgData name="Fatima Pillosu" userId="a6295d4dc9e22643" providerId="LiveId" clId="{9499B2B4-FAAC-435D-8D03-AF2D062895C2}" dt="2025-05-14T14:24:07.944" v="520" actId="14734"/>
          <ac:graphicFrameMkLst>
            <pc:docMk/>
            <pc:sldMk cId="3020345181" sldId="257"/>
            <ac:graphicFrameMk id="6" creationId="{15623DAB-A4E1-DF1C-9B96-E2C1CE9DE49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525" y="300596"/>
            <a:ext cx="3105150" cy="639457"/>
          </a:xfrm>
        </p:spPr>
        <p:txBody>
          <a:bodyPr anchor="b"/>
          <a:lstStyle>
            <a:lvl1pPr algn="ctr">
              <a:defRPr sz="1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964713"/>
            <a:ext cx="3105150" cy="443453"/>
          </a:xfrm>
        </p:spPr>
        <p:txBody>
          <a:bodyPr/>
          <a:lstStyle>
            <a:lvl1pPr marL="0" indent="0" algn="ctr">
              <a:buNone/>
              <a:defRPr sz="643"/>
            </a:lvl1pPr>
            <a:lvl2pPr marL="122438" indent="0" algn="ctr">
              <a:buNone/>
              <a:defRPr sz="536"/>
            </a:lvl2pPr>
            <a:lvl3pPr marL="244876" indent="0" algn="ctr">
              <a:buNone/>
              <a:defRPr sz="482"/>
            </a:lvl3pPr>
            <a:lvl4pPr marL="367314" indent="0" algn="ctr">
              <a:buNone/>
              <a:defRPr sz="428"/>
            </a:lvl4pPr>
            <a:lvl5pPr marL="489753" indent="0" algn="ctr">
              <a:buNone/>
              <a:defRPr sz="428"/>
            </a:lvl5pPr>
            <a:lvl6pPr marL="612191" indent="0" algn="ctr">
              <a:buNone/>
              <a:defRPr sz="428"/>
            </a:lvl6pPr>
            <a:lvl7pPr marL="734629" indent="0" algn="ctr">
              <a:buNone/>
              <a:defRPr sz="428"/>
            </a:lvl7pPr>
            <a:lvl8pPr marL="857067" indent="0" algn="ctr">
              <a:buNone/>
              <a:defRPr sz="428"/>
            </a:lvl8pPr>
            <a:lvl9pPr marL="979505" indent="0" algn="ctr">
              <a:buNone/>
              <a:defRPr sz="42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7186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67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0" y="97789"/>
            <a:ext cx="892731" cy="15565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97789"/>
            <a:ext cx="2626439" cy="15565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53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88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457909"/>
            <a:ext cx="3570923" cy="764032"/>
          </a:xfrm>
        </p:spPr>
        <p:txBody>
          <a:bodyPr anchor="b"/>
          <a:lstStyle>
            <a:lvl1pPr>
              <a:defRPr sz="16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1229169"/>
            <a:ext cx="3570923" cy="401786"/>
          </a:xfrm>
        </p:spPr>
        <p:txBody>
          <a:bodyPr/>
          <a:lstStyle>
            <a:lvl1pPr marL="0" indent="0">
              <a:buNone/>
              <a:defRPr sz="643">
                <a:solidFill>
                  <a:schemeClr val="tx1">
                    <a:tint val="82000"/>
                  </a:schemeClr>
                </a:solidFill>
              </a:defRPr>
            </a:lvl1pPr>
            <a:lvl2pPr marL="122438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2pPr>
            <a:lvl3pPr marL="244876" indent="0">
              <a:buNone/>
              <a:defRPr sz="482">
                <a:solidFill>
                  <a:schemeClr val="tx1">
                    <a:tint val="82000"/>
                  </a:schemeClr>
                </a:solidFill>
              </a:defRPr>
            </a:lvl3pPr>
            <a:lvl4pPr marL="367314" indent="0">
              <a:buNone/>
              <a:defRPr sz="428">
                <a:solidFill>
                  <a:schemeClr val="tx1">
                    <a:tint val="82000"/>
                  </a:schemeClr>
                </a:solidFill>
              </a:defRPr>
            </a:lvl4pPr>
            <a:lvl5pPr marL="489753" indent="0">
              <a:buNone/>
              <a:defRPr sz="428">
                <a:solidFill>
                  <a:schemeClr val="tx1">
                    <a:tint val="82000"/>
                  </a:schemeClr>
                </a:solidFill>
              </a:defRPr>
            </a:lvl5pPr>
            <a:lvl6pPr marL="612191" indent="0">
              <a:buNone/>
              <a:defRPr sz="428">
                <a:solidFill>
                  <a:schemeClr val="tx1">
                    <a:tint val="82000"/>
                  </a:schemeClr>
                </a:solidFill>
              </a:defRPr>
            </a:lvl6pPr>
            <a:lvl7pPr marL="734629" indent="0">
              <a:buNone/>
              <a:defRPr sz="428">
                <a:solidFill>
                  <a:schemeClr val="tx1">
                    <a:tint val="82000"/>
                  </a:schemeClr>
                </a:solidFill>
              </a:defRPr>
            </a:lvl7pPr>
            <a:lvl8pPr marL="857067" indent="0">
              <a:buNone/>
              <a:defRPr sz="428">
                <a:solidFill>
                  <a:schemeClr val="tx1">
                    <a:tint val="82000"/>
                  </a:schemeClr>
                </a:solidFill>
              </a:defRPr>
            </a:lvl8pPr>
            <a:lvl9pPr marL="979505" indent="0">
              <a:buNone/>
              <a:defRPr sz="42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2386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488947"/>
            <a:ext cx="1759585" cy="1165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488947"/>
            <a:ext cx="1759585" cy="11653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365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97789"/>
            <a:ext cx="3570923" cy="355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8" y="450256"/>
            <a:ext cx="1751499" cy="220664"/>
          </a:xfrm>
        </p:spPr>
        <p:txBody>
          <a:bodyPr anchor="b"/>
          <a:lstStyle>
            <a:lvl1pPr marL="0" indent="0">
              <a:buNone/>
              <a:defRPr sz="643" b="1"/>
            </a:lvl1pPr>
            <a:lvl2pPr marL="122438" indent="0">
              <a:buNone/>
              <a:defRPr sz="536" b="1"/>
            </a:lvl2pPr>
            <a:lvl3pPr marL="244876" indent="0">
              <a:buNone/>
              <a:defRPr sz="482" b="1"/>
            </a:lvl3pPr>
            <a:lvl4pPr marL="367314" indent="0">
              <a:buNone/>
              <a:defRPr sz="428" b="1"/>
            </a:lvl4pPr>
            <a:lvl5pPr marL="489753" indent="0">
              <a:buNone/>
              <a:defRPr sz="428" b="1"/>
            </a:lvl5pPr>
            <a:lvl6pPr marL="612191" indent="0">
              <a:buNone/>
              <a:defRPr sz="428" b="1"/>
            </a:lvl6pPr>
            <a:lvl7pPr marL="734629" indent="0">
              <a:buNone/>
              <a:defRPr sz="428" b="1"/>
            </a:lvl7pPr>
            <a:lvl8pPr marL="857067" indent="0">
              <a:buNone/>
              <a:defRPr sz="428" b="1"/>
            </a:lvl8pPr>
            <a:lvl9pPr marL="979505" indent="0">
              <a:buNone/>
              <a:defRPr sz="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8" y="670919"/>
            <a:ext cx="1751499" cy="986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6" y="450256"/>
            <a:ext cx="1760124" cy="220664"/>
          </a:xfrm>
        </p:spPr>
        <p:txBody>
          <a:bodyPr anchor="b"/>
          <a:lstStyle>
            <a:lvl1pPr marL="0" indent="0">
              <a:buNone/>
              <a:defRPr sz="643" b="1"/>
            </a:lvl1pPr>
            <a:lvl2pPr marL="122438" indent="0">
              <a:buNone/>
              <a:defRPr sz="536" b="1"/>
            </a:lvl2pPr>
            <a:lvl3pPr marL="244876" indent="0">
              <a:buNone/>
              <a:defRPr sz="482" b="1"/>
            </a:lvl3pPr>
            <a:lvl4pPr marL="367314" indent="0">
              <a:buNone/>
              <a:defRPr sz="428" b="1"/>
            </a:lvl4pPr>
            <a:lvl5pPr marL="489753" indent="0">
              <a:buNone/>
              <a:defRPr sz="428" b="1"/>
            </a:lvl5pPr>
            <a:lvl6pPr marL="612191" indent="0">
              <a:buNone/>
              <a:defRPr sz="428" b="1"/>
            </a:lvl6pPr>
            <a:lvl7pPr marL="734629" indent="0">
              <a:buNone/>
              <a:defRPr sz="428" b="1"/>
            </a:lvl7pPr>
            <a:lvl8pPr marL="857067" indent="0">
              <a:buNone/>
              <a:defRPr sz="428" b="1"/>
            </a:lvl8pPr>
            <a:lvl9pPr marL="979505" indent="0">
              <a:buNone/>
              <a:defRPr sz="42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6" y="670919"/>
            <a:ext cx="1760124" cy="986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03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8339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530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22449"/>
            <a:ext cx="1335322" cy="428572"/>
          </a:xfrm>
        </p:spPr>
        <p:txBody>
          <a:bodyPr anchor="b"/>
          <a:lstStyle>
            <a:lvl1pPr>
              <a:defRPr sz="8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264457"/>
            <a:ext cx="2095976" cy="1305274"/>
          </a:xfrm>
        </p:spPr>
        <p:txBody>
          <a:bodyPr/>
          <a:lstStyle>
            <a:lvl1pPr>
              <a:defRPr sz="857"/>
            </a:lvl1pPr>
            <a:lvl2pPr>
              <a:defRPr sz="750"/>
            </a:lvl2pPr>
            <a:lvl3pPr>
              <a:defRPr sz="643"/>
            </a:lvl3pPr>
            <a:lvl4pPr>
              <a:defRPr sz="536"/>
            </a:lvl4pPr>
            <a:lvl5pPr>
              <a:defRPr sz="536"/>
            </a:lvl5pPr>
            <a:lvl6pPr>
              <a:defRPr sz="536"/>
            </a:lvl6pPr>
            <a:lvl7pPr>
              <a:defRPr sz="536"/>
            </a:lvl7pPr>
            <a:lvl8pPr>
              <a:defRPr sz="536"/>
            </a:lvl8pPr>
            <a:lvl9pPr>
              <a:defRPr sz="53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551022"/>
            <a:ext cx="1335322" cy="1020835"/>
          </a:xfrm>
        </p:spPr>
        <p:txBody>
          <a:bodyPr/>
          <a:lstStyle>
            <a:lvl1pPr marL="0" indent="0">
              <a:buNone/>
              <a:defRPr sz="428"/>
            </a:lvl1pPr>
            <a:lvl2pPr marL="122438" indent="0">
              <a:buNone/>
              <a:defRPr sz="375"/>
            </a:lvl2pPr>
            <a:lvl3pPr marL="244876" indent="0">
              <a:buNone/>
              <a:defRPr sz="321"/>
            </a:lvl3pPr>
            <a:lvl4pPr marL="367314" indent="0">
              <a:buNone/>
              <a:defRPr sz="268"/>
            </a:lvl4pPr>
            <a:lvl5pPr marL="489753" indent="0">
              <a:buNone/>
              <a:defRPr sz="268"/>
            </a:lvl5pPr>
            <a:lvl6pPr marL="612191" indent="0">
              <a:buNone/>
              <a:defRPr sz="268"/>
            </a:lvl6pPr>
            <a:lvl7pPr marL="734629" indent="0">
              <a:buNone/>
              <a:defRPr sz="268"/>
            </a:lvl7pPr>
            <a:lvl8pPr marL="857067" indent="0">
              <a:buNone/>
              <a:defRPr sz="268"/>
            </a:lvl8pPr>
            <a:lvl9pPr marL="979505" indent="0">
              <a:buNone/>
              <a:defRPr sz="2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352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22449"/>
            <a:ext cx="1335322" cy="428572"/>
          </a:xfrm>
        </p:spPr>
        <p:txBody>
          <a:bodyPr anchor="b"/>
          <a:lstStyle>
            <a:lvl1pPr>
              <a:defRPr sz="85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264457"/>
            <a:ext cx="2095976" cy="1305274"/>
          </a:xfrm>
        </p:spPr>
        <p:txBody>
          <a:bodyPr anchor="t"/>
          <a:lstStyle>
            <a:lvl1pPr marL="0" indent="0">
              <a:buNone/>
              <a:defRPr sz="857"/>
            </a:lvl1pPr>
            <a:lvl2pPr marL="122438" indent="0">
              <a:buNone/>
              <a:defRPr sz="750"/>
            </a:lvl2pPr>
            <a:lvl3pPr marL="244876" indent="0">
              <a:buNone/>
              <a:defRPr sz="643"/>
            </a:lvl3pPr>
            <a:lvl4pPr marL="367314" indent="0">
              <a:buNone/>
              <a:defRPr sz="536"/>
            </a:lvl4pPr>
            <a:lvl5pPr marL="489753" indent="0">
              <a:buNone/>
              <a:defRPr sz="536"/>
            </a:lvl5pPr>
            <a:lvl6pPr marL="612191" indent="0">
              <a:buNone/>
              <a:defRPr sz="536"/>
            </a:lvl6pPr>
            <a:lvl7pPr marL="734629" indent="0">
              <a:buNone/>
              <a:defRPr sz="536"/>
            </a:lvl7pPr>
            <a:lvl8pPr marL="857067" indent="0">
              <a:buNone/>
              <a:defRPr sz="536"/>
            </a:lvl8pPr>
            <a:lvl9pPr marL="979505" indent="0">
              <a:buNone/>
              <a:defRPr sz="53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551022"/>
            <a:ext cx="1335322" cy="1020835"/>
          </a:xfrm>
        </p:spPr>
        <p:txBody>
          <a:bodyPr/>
          <a:lstStyle>
            <a:lvl1pPr marL="0" indent="0">
              <a:buNone/>
              <a:defRPr sz="428"/>
            </a:lvl1pPr>
            <a:lvl2pPr marL="122438" indent="0">
              <a:buNone/>
              <a:defRPr sz="375"/>
            </a:lvl2pPr>
            <a:lvl3pPr marL="244876" indent="0">
              <a:buNone/>
              <a:defRPr sz="321"/>
            </a:lvl3pPr>
            <a:lvl4pPr marL="367314" indent="0">
              <a:buNone/>
              <a:defRPr sz="268"/>
            </a:lvl4pPr>
            <a:lvl5pPr marL="489753" indent="0">
              <a:buNone/>
              <a:defRPr sz="268"/>
            </a:lvl5pPr>
            <a:lvl6pPr marL="612191" indent="0">
              <a:buNone/>
              <a:defRPr sz="268"/>
            </a:lvl6pPr>
            <a:lvl7pPr marL="734629" indent="0">
              <a:buNone/>
              <a:defRPr sz="268"/>
            </a:lvl7pPr>
            <a:lvl8pPr marL="857067" indent="0">
              <a:buNone/>
              <a:defRPr sz="268"/>
            </a:lvl8pPr>
            <a:lvl9pPr marL="979505" indent="0">
              <a:buNone/>
              <a:defRPr sz="2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20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97789"/>
            <a:ext cx="3570923" cy="355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488947"/>
            <a:ext cx="3570923" cy="1165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1702384"/>
            <a:ext cx="931545" cy="97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3EBC5-2BAE-4ECB-A995-B52653FE7498}" type="datetimeFigureOut">
              <a:rPr lang="en-GB" smtClean="0"/>
              <a:t>14/05/2025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1702384"/>
            <a:ext cx="1397318" cy="97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1702384"/>
            <a:ext cx="931545" cy="97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8EE1A6-C6C5-40DA-8FE7-68006F036B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629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44876" rtl="0" eaLnBrk="1" latinLnBrk="0" hangingPunct="1">
        <a:lnSpc>
          <a:spcPct val="90000"/>
        </a:lnSpc>
        <a:spcBef>
          <a:spcPct val="0"/>
        </a:spcBef>
        <a:buNone/>
        <a:defRPr sz="117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1219" indent="-61219" algn="l" defTabSz="244876" rtl="0" eaLnBrk="1" latinLnBrk="0" hangingPunct="1">
        <a:lnSpc>
          <a:spcPct val="90000"/>
        </a:lnSpc>
        <a:spcBef>
          <a:spcPts val="268"/>
        </a:spcBef>
        <a:buFont typeface="Arial" panose="020B0604020202020204" pitchFamily="34" charset="0"/>
        <a:buChar char="•"/>
        <a:defRPr sz="750" kern="1200">
          <a:solidFill>
            <a:schemeClr val="tx1"/>
          </a:solidFill>
          <a:latin typeface="+mn-lt"/>
          <a:ea typeface="+mn-ea"/>
          <a:cs typeface="+mn-cs"/>
        </a:defRPr>
      </a:lvl1pPr>
      <a:lvl2pPr marL="183657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643" kern="1200">
          <a:solidFill>
            <a:schemeClr val="tx1"/>
          </a:solidFill>
          <a:latin typeface="+mn-lt"/>
          <a:ea typeface="+mn-ea"/>
          <a:cs typeface="+mn-cs"/>
        </a:defRPr>
      </a:lvl2pPr>
      <a:lvl3pPr marL="306095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536" kern="1200">
          <a:solidFill>
            <a:schemeClr val="tx1"/>
          </a:solidFill>
          <a:latin typeface="+mn-lt"/>
          <a:ea typeface="+mn-ea"/>
          <a:cs typeface="+mn-cs"/>
        </a:defRPr>
      </a:lvl3pPr>
      <a:lvl4pPr marL="428534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4pPr>
      <a:lvl5pPr marL="550972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5pPr>
      <a:lvl6pPr marL="673410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6pPr>
      <a:lvl7pPr marL="795848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7pPr>
      <a:lvl8pPr marL="918286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8pPr>
      <a:lvl9pPr marL="1040724" indent="-61219" algn="l" defTabSz="244876" rtl="0" eaLnBrk="1" latinLnBrk="0" hangingPunct="1">
        <a:lnSpc>
          <a:spcPct val="90000"/>
        </a:lnSpc>
        <a:spcBef>
          <a:spcPts val="134"/>
        </a:spcBef>
        <a:buFont typeface="Arial" panose="020B0604020202020204" pitchFamily="34" charset="0"/>
        <a:buChar char="•"/>
        <a:defRPr sz="4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1pPr>
      <a:lvl2pPr marL="122438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2pPr>
      <a:lvl3pPr marL="244876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3pPr>
      <a:lvl4pPr marL="367314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4pPr>
      <a:lvl5pPr marL="489753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5pPr>
      <a:lvl6pPr marL="612191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6pPr>
      <a:lvl7pPr marL="734629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7pPr>
      <a:lvl8pPr marL="857067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8pPr>
      <a:lvl9pPr marL="979505" algn="l" defTabSz="244876" rtl="0" eaLnBrk="1" latinLnBrk="0" hangingPunct="1">
        <a:defRPr sz="4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5623DAB-A4E1-DF1C-9B96-E2C1CE9DE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026575"/>
              </p:ext>
            </p:extLst>
          </p:nvPr>
        </p:nvGraphicFramePr>
        <p:xfrm>
          <a:off x="1" y="0"/>
          <a:ext cx="4140200" cy="1357200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800099">
                  <a:extLst>
                    <a:ext uri="{9D8B030D-6E8A-4147-A177-3AD203B41FA5}">
                      <a16:colId xmlns:a16="http://schemas.microsoft.com/office/drawing/2014/main" val="184034884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950765403"/>
                    </a:ext>
                  </a:extLst>
                </a:gridCol>
                <a:gridCol w="657225">
                  <a:extLst>
                    <a:ext uri="{9D8B030D-6E8A-4147-A177-3AD203B41FA5}">
                      <a16:colId xmlns:a16="http://schemas.microsoft.com/office/drawing/2014/main" val="1151685360"/>
                    </a:ext>
                  </a:extLst>
                </a:gridCol>
                <a:gridCol w="1333914">
                  <a:extLst>
                    <a:ext uri="{9D8B030D-6E8A-4147-A177-3AD203B41FA5}">
                      <a16:colId xmlns:a16="http://schemas.microsoft.com/office/drawing/2014/main" val="66260659"/>
                    </a:ext>
                  </a:extLst>
                </a:gridCol>
                <a:gridCol w="701262">
                  <a:extLst>
                    <a:ext uri="{9D8B030D-6E8A-4147-A177-3AD203B41FA5}">
                      <a16:colId xmlns:a16="http://schemas.microsoft.com/office/drawing/2014/main" val="110505741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Forecast</a:t>
                      </a:r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Runs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(UTC)</a:t>
                      </a:r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Max Lead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Time </a:t>
                      </a:r>
                    </a:p>
                    <a:p>
                      <a:pPr algn="ctr"/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(hours)</a:t>
                      </a:r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Temporal </a:t>
                      </a:r>
                    </a:p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Resolution</a:t>
                      </a:r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1404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venir Next LT Pro Demi" panose="020B0704020202020204" pitchFamily="34" charset="0"/>
                        </a:rPr>
                        <a:t>Version in Mars Archive</a:t>
                      </a:r>
                      <a:endParaRPr lang="en-GB" sz="8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venir Next LT Pro Demi" panose="020B07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3465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Short-Range</a:t>
                      </a:r>
                    </a:p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(Reanalysis) *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06 and 18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t + 18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Hourly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1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12757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Long-range *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00 and 12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t + 240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3-hourly up to t+12</a:t>
                      </a:r>
                    </a:p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6-hourly up to t+120</a:t>
                      </a:r>
                    </a:p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12-hourly up to t+240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>
                          <a:latin typeface="Avenir Next LT Pro" panose="020B0504020202020204" pitchFamily="34" charset="0"/>
                        </a:rPr>
                        <a:t>11</a:t>
                      </a:r>
                      <a:endParaRPr lang="en-GB" sz="800" dirty="0">
                        <a:latin typeface="Avenir Next LT Pro" panose="020B0504020202020204" pitchFamily="34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7760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B118F7-3AF0-A668-608B-98A47405975A}"/>
              </a:ext>
            </a:extLst>
          </p:cNvPr>
          <p:cNvSpPr txBox="1"/>
          <p:nvPr/>
        </p:nvSpPr>
        <p:spPr>
          <a:xfrm>
            <a:off x="-57150" y="1371600"/>
            <a:ext cx="4197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*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Model Version: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IFS Cycle 31r2,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Native spatial resolution: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reduced-gaussian N320 (~31 km at the equator),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Temporal range: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1940 to near real time (5-day latency), </a:t>
            </a:r>
          </a:p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 Demi" panose="020B0704020202020204" pitchFamily="34" charset="0"/>
              </a:rPr>
              <a:t>Mars Catalogue: </a:t>
            </a:r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Avenir Next LT Pro" panose="020B0504020202020204" pitchFamily="34" charset="0"/>
              </a:rPr>
              <a:t>https://apps.ecmwf.int/mars-catalogue/?class=ea&amp;stream=oper</a:t>
            </a:r>
          </a:p>
        </p:txBody>
      </p:sp>
    </p:spTree>
    <p:extLst>
      <p:ext uri="{BB962C8B-B14F-4D97-AF65-F5344CB8AC3E}">
        <p14:creationId xmlns:p14="http://schemas.microsoft.com/office/powerpoint/2010/main" val="302034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110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Avenir Next LT Pro</vt:lpstr>
      <vt:lpstr>Avenir Next LT Pro Demi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3</cp:revision>
  <dcterms:created xsi:type="dcterms:W3CDTF">2025-05-13T10:40:36Z</dcterms:created>
  <dcterms:modified xsi:type="dcterms:W3CDTF">2025-05-14T14:24:10Z</dcterms:modified>
</cp:coreProperties>
</file>