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26" dt="2025-06-24T15:21:5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4T15:23:35.602" v="3303" actId="1037"/>
      <pc:docMkLst>
        <pc:docMk/>
      </pc:docMkLst>
      <pc:sldChg chg="addSp delSp modSp mod">
        <pc:chgData name="Fatima Pillosu" userId="a6295d4dc9e22643" providerId="LiveId" clId="{A2BAD573-0810-4F62-955B-09910E5A090C}" dt="2025-06-24T15:23:35.602" v="3303" actId="1037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4:54:17.463" v="3271" actId="20577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4T13:52:45.532" v="1611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4T15:23:06.599" v="3293" actId="552"/>
          <ac:spMkLst>
            <pc:docMk/>
            <pc:sldMk cId="3354384854" sldId="256"/>
            <ac:spMk id="17" creationId="{71BBF894-591D-8866-B2B1-0C8C1F6E802C}"/>
          </ac:spMkLst>
        </pc:spChg>
        <pc:spChg chg="add mod">
          <ac:chgData name="Fatima Pillosu" userId="a6295d4dc9e22643" providerId="LiveId" clId="{A2BAD573-0810-4F62-955B-09910E5A090C}" dt="2025-06-24T15:22:59.300" v="3286" actId="552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3:44:06.162" v="1397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5:21:54.444" v="3279" actId="571"/>
          <ac:spMkLst>
            <pc:docMk/>
            <pc:sldMk cId="3354384854" sldId="256"/>
            <ac:spMk id="62" creationId="{09DF45E3-0314-00F9-8BAD-2FFCC8BC1173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4T15:23:19.291" v="3297" actId="1038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626" creationId="{B7393800-097F-873C-C52B-0AC6B676D9F3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28" creationId="{3FD6CF6F-69B9-F672-2E42-C82F089DB74B}"/>
          </ac:spMkLst>
        </pc:spChg>
        <pc:spChg chg="add mod">
          <ac:chgData name="Fatima Pillosu" userId="a6295d4dc9e22643" providerId="LiveId" clId="{A2BAD573-0810-4F62-955B-09910E5A090C}" dt="2025-06-24T15:22:28.510" v="3282" actId="1038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4T15:23:15.987" v="3295" actId="1037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4T15:22:28.510" v="3282" actId="1038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4T15:22:28.510" v="3282" actId="1038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5:23:30.799" v="3300" actId="1037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5:23:35.602" v="3303" actId="1037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4:07:56.878" v="2284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4T14:43:23.640" v="3230" actId="107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4T15:23:26.691" v="3299" actId="1037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60" creationId="{A58CBC7E-E89D-229A-405A-16571F42DD04}"/>
          </ac:cxnSpMkLst>
        </pc:cxnChg>
        <pc:cxnChg chg="add mod">
          <ac:chgData name="Fatima Pillosu" userId="a6295d4dc9e22643" providerId="LiveId" clId="{A2BAD573-0810-4F62-955B-09910E5A090C}" dt="2025-06-24T15:21:54.444" v="3279" actId="571"/>
          <ac:cxnSpMkLst>
            <pc:docMk/>
            <pc:sldMk cId="3354384854" sldId="256"/>
            <ac:cxnSpMk id="61" creationId="{859AD269-046F-673F-0365-A12F2894528E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mod">
          <ac:chgData name="Fatima Pillosu" userId="a6295d4dc9e22643" providerId="LiveId" clId="{A2BAD573-0810-4F62-955B-09910E5A090C}" dt="2025-06-24T15:22:39.137" v="3284" actId="1038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4T15:23:06.599" v="3293" actId="552"/>
          <ac:cxnSpMkLst>
            <pc:docMk/>
            <pc:sldMk cId="3354384854" sldId="256"/>
            <ac:cxnSpMk id="625" creationId="{8D3ABB54-3578-DB9D-CAFB-16D8E140993B}"/>
          </ac:cxnSpMkLst>
        </pc:cxnChg>
        <pc:cxnChg chg="add mod">
          <ac:chgData name="Fatima Pillosu" userId="a6295d4dc9e22643" providerId="LiveId" clId="{A2BAD573-0810-4F62-955B-09910E5A090C}" dt="2025-06-24T15:22:59.300" v="3286" actId="552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64564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64564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64564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trategy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64564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307627" y="2421540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85189" y="2423083"/>
            <a:ext cx="131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361257"/>
            <a:ext cx="12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the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64564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64564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8564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8564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8564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8564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8564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8564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20556" y="2355470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52951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063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99231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07469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07469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7064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70641" y="5367300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26004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8564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8564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8564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1631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18564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8564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249590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8564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24426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57378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57378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57378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52038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96966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57378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57378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222062"/>
            <a:ext cx="0" cy="30861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530678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434" y="5222062"/>
            <a:ext cx="1294" cy="3022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6087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61886" y="5367300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302177" y="5222062"/>
            <a:ext cx="1294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510859" y="3177081"/>
            <a:ext cx="110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43800" y="3075470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52951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43800" y="4141574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52951" y="4140163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486721" y="4139501"/>
            <a:ext cx="115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predictions of areas at risk of flash floods &amp; performance benchmark of rainfall-based predictions.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819F8CCD-C29E-8357-6312-BBEE6D3C0A11}"/>
              </a:ext>
            </a:extLst>
          </p:cNvPr>
          <p:cNvCxnSpPr/>
          <p:nvPr/>
        </p:nvCxnSpPr>
        <p:spPr>
          <a:xfrm flipH="1">
            <a:off x="335562" y="4140163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37032" y="3075470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20556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3B3834E-4847-5F31-F576-AEF55FC855FA}"/>
              </a:ext>
            </a:extLst>
          </p:cNvPr>
          <p:cNvSpPr/>
          <p:nvPr/>
        </p:nvSpPr>
        <p:spPr>
          <a:xfrm>
            <a:off x="1637032" y="4141574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20556" y="4140163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48063" y="4195680"/>
            <a:ext cx="116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hydro-meteorological predictions of areas at risk of flash floods up to medium-range lead times (i.e. day 5).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D3ABB54-3578-DB9D-CAFB-16D8E140993B}"/>
              </a:ext>
            </a:extLst>
          </p:cNvPr>
          <p:cNvCxnSpPr>
            <a:cxnSpLocks/>
          </p:cNvCxnSpPr>
          <p:nvPr/>
        </p:nvCxnSpPr>
        <p:spPr>
          <a:xfrm flipH="1">
            <a:off x="1620556" y="4134606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793970" y="3075654"/>
            <a:ext cx="107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for hydro-meteorological reanalysis to develop medium-range data-driven predictions of areas at risk of flash floods? 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904636" y="3080043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664DEE3E-A67E-9A1D-8BBC-143BFF6A908D}"/>
              </a:ext>
            </a:extLst>
          </p:cNvPr>
          <p:cNvSpPr/>
          <p:nvPr/>
        </p:nvSpPr>
        <p:spPr>
          <a:xfrm>
            <a:off x="2904636" y="4146147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0163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7031B66-C5D2-0FD5-901E-0D61CAC8808F}"/>
              </a:ext>
            </a:extLst>
          </p:cNvPr>
          <p:cNvCxnSpPr>
            <a:cxnSpLocks/>
          </p:cNvCxnSpPr>
          <p:nvPr/>
        </p:nvCxnSpPr>
        <p:spPr>
          <a:xfrm flipH="1">
            <a:off x="2888160" y="4139179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30825" y="3073659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30825" y="4139501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evaluation of training data strategies for global predictions of areas at risk of flash floods under varying spatial coverage and data density scenarios.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2025-06-24T15:23:35Z</dcterms:modified>
</cp:coreProperties>
</file>