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7623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71940-DD68-4CEA-9DDC-F961E0B3FF69}" v="34" dt="2025-05-24T17:52:19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F071940-DD68-4CEA-9DDC-F961E0B3FF69}"/>
    <pc:docChg chg="undo custSel addSld delSld modSld">
      <pc:chgData name="Fatima Pillosu" userId="a6295d4dc9e22643" providerId="LiveId" clId="{0F071940-DD68-4CEA-9DDC-F961E0B3FF69}" dt="2025-05-24T17:53:13.896" v="997" actId="1036"/>
      <pc:docMkLst>
        <pc:docMk/>
      </pc:docMkLst>
      <pc:sldChg chg="addSp delSp modSp mod">
        <pc:chgData name="Fatima Pillosu" userId="a6295d4dc9e22643" providerId="LiveId" clId="{0F071940-DD68-4CEA-9DDC-F961E0B3FF69}" dt="2025-05-24T17:53:13.896" v="997" actId="1036"/>
        <pc:sldMkLst>
          <pc:docMk/>
          <pc:sldMk cId="2001934226" sldId="256"/>
        </pc:sldMkLst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2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3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4" creationId="{4B7F958A-6F0C-F0C0-BE54-70B5CC44C3D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6" creationId="{B71CAA66-DF64-85B8-23B3-7DBDDB44438A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7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8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9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0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1" creationId="{E8F936EE-D86D-608C-06B5-BAF9C398C95A}"/>
          </ac:spMkLst>
        </pc:spChg>
        <pc:spChg chg="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7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5.604" v="737" actId="478"/>
          <ac:spMkLst>
            <pc:docMk/>
            <pc:sldMk cId="2001934226" sldId="256"/>
            <ac:spMk id="18" creationId="{18F79773-A305-6943-D6AB-6A9BB374B2B4}"/>
          </ac:spMkLst>
        </pc:spChg>
        <pc:spChg chg="del mod">
          <ac:chgData name="Fatima Pillosu" userId="a6295d4dc9e22643" providerId="LiveId" clId="{0F071940-DD68-4CEA-9DDC-F961E0B3FF69}" dt="2025-05-24T17:39:47.460" v="738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1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3.915" v="736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2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3" creationId="{4B7F958A-6F0C-F0C0-BE54-70B5CC44C3D2}"/>
          </ac:spMkLst>
        </pc:spChg>
        <pc:spChg chg="del mod">
          <ac:chgData name="Fatima Pillosu" userId="a6295d4dc9e22643" providerId="LiveId" clId="{0F071940-DD68-4CEA-9DDC-F961E0B3FF69}" dt="2025-05-24T17:39:42.711" v="735" actId="478"/>
          <ac:spMkLst>
            <pc:docMk/>
            <pc:sldMk cId="2001934226" sldId="256"/>
            <ac:spMk id="23" creationId="{F19462D0-2710-AA91-1CCF-483BA08755F9}"/>
          </ac:spMkLst>
        </pc:spChg>
        <pc:spChg chg="del mod">
          <ac:chgData name="Fatima Pillosu" userId="a6295d4dc9e22643" providerId="LiveId" clId="{0F071940-DD68-4CEA-9DDC-F961E0B3FF69}" dt="2025-05-24T17:39:39.390" v="733" actId="478"/>
          <ac:spMkLst>
            <pc:docMk/>
            <pc:sldMk cId="2001934226" sldId="256"/>
            <ac:spMk id="24" creationId="{728394F9-CAEC-DD34-1C7D-BCD4BEC3F436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5" creationId="{B71CAA66-DF64-85B8-23B3-7DBDDB44438A}"/>
          </ac:spMkLst>
        </pc:spChg>
        <pc:spChg chg="del mod">
          <ac:chgData name="Fatima Pillosu" userId="a6295d4dc9e22643" providerId="LiveId" clId="{0F071940-DD68-4CEA-9DDC-F961E0B3FF69}" dt="2025-05-24T17:39:41.459" v="73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6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8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0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2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4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5" creationId="{E8F936EE-D86D-608C-06B5-BAF9C398C95A}"/>
          </ac:spMkLst>
        </pc:spChg>
        <pc:spChg chg="add mod">
          <ac:chgData name="Fatima Pillosu" userId="a6295d4dc9e22643" providerId="LiveId" clId="{0F071940-DD68-4CEA-9DDC-F961E0B3FF69}" dt="2025-05-24T17:53:13.896" v="997" actId="1036"/>
          <ac:spMkLst>
            <pc:docMk/>
            <pc:sldMk cId="2001934226" sldId="256"/>
            <ac:spMk id="42" creationId="{7D251682-B46D-DC7E-8C5E-59DFF1C27261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3" creationId="{D32E77C5-B6C0-2E90-479B-0C848DD4138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4" creationId="{4B7F958A-6F0C-F0C0-BE54-70B5CC44C3D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6" creationId="{B71CAA66-DF64-85B8-23B3-7DBDDB44438A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7" creationId="{A4DB30E2-0C13-6AEB-59CD-284D83DB8123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8" creationId="{42DFAD48-F16E-0B7B-1B2C-4961BF796F2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9" creationId="{1CB5778A-BC41-27A9-C316-14307500D4A0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0" creationId="{AD646CE8-3370-880E-200D-80617E77A9B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1" creationId="{8DB64281-D2AB-318B-65A1-5D1D385CB8D7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2" creationId="{E8F936EE-D86D-608C-06B5-BAF9C398C95A}"/>
          </ac:spMkLst>
        </pc:spChg>
        <pc:picChg chg="add del mod ord">
          <ac:chgData name="Fatima Pillosu" userId="a6295d4dc9e22643" providerId="LiveId" clId="{0F071940-DD68-4CEA-9DDC-F961E0B3FF69}" dt="2025-05-24T16:41:32.376" v="146" actId="478"/>
          <ac:picMkLst>
            <pc:docMk/>
            <pc:sldMk cId="2001934226" sldId="256"/>
            <ac:picMk id="2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4T17:19:18.235" v="639" actId="478"/>
          <ac:picMkLst>
            <pc:docMk/>
            <pc:sldMk cId="2001934226" sldId="256"/>
            <ac:picMk id="2" creationId="{DC553AE9-05E3-6E35-B62F-DA091929FE18}"/>
          </ac:picMkLst>
        </pc:picChg>
        <pc:picChg chg="del mod">
          <ac:chgData name="Fatima Pillosu" userId="a6295d4dc9e22643" providerId="LiveId" clId="{0F071940-DD68-4CEA-9DDC-F961E0B3FF69}" dt="2025-05-22T23:02:37.841" v="64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 ord">
          <ac:chgData name="Fatima Pillosu" userId="a6295d4dc9e22643" providerId="LiveId" clId="{0F071940-DD68-4CEA-9DDC-F961E0B3FF69}" dt="2025-05-24T16:41:34.795" v="150" actId="478"/>
          <ac:picMkLst>
            <pc:docMk/>
            <pc:sldMk cId="2001934226" sldId="256"/>
            <ac:picMk id="4" creationId="{9509E1E3-F6FE-0627-27DC-E7CF9F149266}"/>
          </ac:picMkLst>
        </pc:picChg>
        <pc:picChg chg="add del mod">
          <ac:chgData name="Fatima Pillosu" userId="a6295d4dc9e22643" providerId="LiveId" clId="{0F071940-DD68-4CEA-9DDC-F961E0B3FF69}" dt="2025-05-24T16:44:51.076" v="208" actId="478"/>
          <ac:picMkLst>
            <pc:docMk/>
            <pc:sldMk cId="2001934226" sldId="256"/>
            <ac:picMk id="5" creationId="{5FD3750B-B675-6418-4A4D-0B8052FBC22C}"/>
          </ac:picMkLst>
        </pc:picChg>
        <pc:picChg chg="del">
          <ac:chgData name="Fatima Pillosu" userId="a6295d4dc9e22643" providerId="LiveId" clId="{0F071940-DD68-4CEA-9DDC-F961E0B3FF69}" dt="2025-05-22T23:02:36.957" v="63" actId="478"/>
          <ac:picMkLst>
            <pc:docMk/>
            <pc:sldMk cId="2001934226" sldId="256"/>
            <ac:picMk id="5" creationId="{87F9BF24-68CF-2FA5-E7E5-099E33460BC3}"/>
          </ac:picMkLst>
        </pc:picChg>
        <pc:picChg chg="add mod">
          <ac:chgData name="Fatima Pillosu" userId="a6295d4dc9e22643" providerId="LiveId" clId="{0F071940-DD68-4CEA-9DDC-F961E0B3FF69}" dt="2025-05-24T16:47:48.884" v="304" actId="1076"/>
          <ac:picMkLst>
            <pc:docMk/>
            <pc:sldMk cId="2001934226" sldId="256"/>
            <ac:picMk id="6" creationId="{3687960B-5692-67A7-ACC9-E978077368C8}"/>
          </ac:picMkLst>
        </pc:picChg>
        <pc:picChg chg="add del mod ord">
          <ac:chgData name="Fatima Pillosu" userId="a6295d4dc9e22643" providerId="LiveId" clId="{0F071940-DD68-4CEA-9DDC-F961E0B3FF69}" dt="2025-05-24T16:41:33.067" v="147" actId="478"/>
          <ac:picMkLst>
            <pc:docMk/>
            <pc:sldMk cId="2001934226" sldId="256"/>
            <ac:picMk id="7" creationId="{E19660C9-FE81-762F-B9AE-BC83E060E72D}"/>
          </ac:picMkLst>
        </pc:picChg>
        <pc:picChg chg="del">
          <ac:chgData name="Fatima Pillosu" userId="a6295d4dc9e22643" providerId="LiveId" clId="{0F071940-DD68-4CEA-9DDC-F961E0B3FF69}" dt="2025-05-22T23:02:38.849" v="65" actId="478"/>
          <ac:picMkLst>
            <pc:docMk/>
            <pc:sldMk cId="2001934226" sldId="256"/>
            <ac:picMk id="8" creationId="{966DFB7E-2313-E3AE-0C7B-A9197A362F8F}"/>
          </ac:picMkLst>
        </pc:picChg>
        <pc:picChg chg="add mod">
          <ac:chgData name="Fatima Pillosu" userId="a6295d4dc9e22643" providerId="LiveId" clId="{0F071940-DD68-4CEA-9DDC-F961E0B3FF69}" dt="2025-05-24T16:47:49.286" v="305" actId="1076"/>
          <ac:picMkLst>
            <pc:docMk/>
            <pc:sldMk cId="2001934226" sldId="256"/>
            <ac:picMk id="8" creationId="{A87B1F8A-5A3E-A34E-D5D1-576A006AD31B}"/>
          </ac:picMkLst>
        </pc:picChg>
        <pc:picChg chg="add del mod ord">
          <ac:chgData name="Fatima Pillosu" userId="a6295d4dc9e22643" providerId="LiveId" clId="{0F071940-DD68-4CEA-9DDC-F961E0B3FF69}" dt="2025-05-24T16:41:34.249" v="149" actId="478"/>
          <ac:picMkLst>
            <pc:docMk/>
            <pc:sldMk cId="2001934226" sldId="256"/>
            <ac:picMk id="9" creationId="{CF88895D-B5A4-F9BF-37BF-24EBF3C200BF}"/>
          </ac:picMkLst>
        </pc:picChg>
        <pc:picChg chg="add mod">
          <ac:chgData name="Fatima Pillosu" userId="a6295d4dc9e22643" providerId="LiveId" clId="{0F071940-DD68-4CEA-9DDC-F961E0B3FF69}" dt="2025-05-24T16:47:49.674" v="306" actId="1076"/>
          <ac:picMkLst>
            <pc:docMk/>
            <pc:sldMk cId="2001934226" sldId="256"/>
            <ac:picMk id="10" creationId="{58810143-5C8F-ED79-C642-37DEE8A744A5}"/>
          </ac:picMkLst>
        </pc:picChg>
        <pc:picChg chg="del">
          <ac:chgData name="Fatima Pillosu" userId="a6295d4dc9e22643" providerId="LiveId" clId="{0F071940-DD68-4CEA-9DDC-F961E0B3FF69}" dt="2025-05-22T23:02:39.461" v="66" actId="478"/>
          <ac:picMkLst>
            <pc:docMk/>
            <pc:sldMk cId="2001934226" sldId="256"/>
            <ac:picMk id="10" creationId="{D642F5E9-932F-B2FC-9F18-0B5575E535D4}"/>
          </ac:picMkLst>
        </pc:picChg>
        <pc:picChg chg="add del mod ord">
          <ac:chgData name="Fatima Pillosu" userId="a6295d4dc9e22643" providerId="LiveId" clId="{0F071940-DD68-4CEA-9DDC-F961E0B3FF69}" dt="2025-05-24T16:41:33.695" v="148" actId="478"/>
          <ac:picMkLst>
            <pc:docMk/>
            <pc:sldMk cId="2001934226" sldId="256"/>
            <ac:picMk id="11" creationId="{10378B94-9418-9657-902B-79A106C5FF52}"/>
          </ac:picMkLst>
        </pc:picChg>
        <pc:picChg chg="add mod">
          <ac:chgData name="Fatima Pillosu" userId="a6295d4dc9e22643" providerId="LiveId" clId="{0F071940-DD68-4CEA-9DDC-F961E0B3FF69}" dt="2025-05-24T16:47:50.050" v="307" actId="1076"/>
          <ac:picMkLst>
            <pc:docMk/>
            <pc:sldMk cId="2001934226" sldId="256"/>
            <ac:picMk id="12" creationId="{2E6FE5D1-DD87-DFCD-29A4-A65592F54A71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2" creationId="{3240103B-C137-A56C-84C9-B6B564E79A20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3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6:47:50.792" v="309" actId="1076"/>
          <ac:picMkLst>
            <pc:docMk/>
            <pc:sldMk cId="2001934226" sldId="256"/>
            <ac:picMk id="13" creationId="{DBDA7487-B49C-B505-BB2D-618BE65B35BD}"/>
          </ac:picMkLst>
        </pc:picChg>
        <pc:picChg chg="del">
          <ac:chgData name="Fatima Pillosu" userId="a6295d4dc9e22643" providerId="LiveId" clId="{0F071940-DD68-4CEA-9DDC-F961E0B3FF69}" dt="2025-05-22T23:02:40.677" v="68" actId="478"/>
          <ac:picMkLst>
            <pc:docMk/>
            <pc:sldMk cId="2001934226" sldId="256"/>
            <ac:picMk id="13" creationId="{ED4199B9-5924-0506-BBF8-75CD667A48EF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4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6:47:51.153" v="310" actId="1076"/>
          <ac:picMkLst>
            <pc:docMk/>
            <pc:sldMk cId="2001934226" sldId="256"/>
            <ac:picMk id="14" creationId="{9687CAAA-433E-E6FF-E74C-6FC659AA247D}"/>
          </ac:picMkLst>
        </pc:picChg>
        <pc:picChg chg="add del mod ord">
          <ac:chgData name="Fatima Pillosu" userId="a6295d4dc9e22643" providerId="LiveId" clId="{0F071940-DD68-4CEA-9DDC-F961E0B3FF69}" dt="2025-05-24T16:41:35.383" v="151" actId="478"/>
          <ac:picMkLst>
            <pc:docMk/>
            <pc:sldMk cId="2001934226" sldId="256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5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16" creationId="{3240103B-C137-A56C-84C9-B6B564E79A20}"/>
          </ac:picMkLst>
        </pc:picChg>
        <pc:picChg chg="del">
          <ac:chgData name="Fatima Pillosu" userId="a6295d4dc9e22643" providerId="LiveId" clId="{0F071940-DD68-4CEA-9DDC-F961E0B3FF69}" dt="2025-05-22T23:02:40.153" v="67" actId="478"/>
          <ac:picMkLst>
            <pc:docMk/>
            <pc:sldMk cId="2001934226" sldId="256"/>
            <ac:picMk id="16" creationId="{B66B38DB-221B-0B21-B782-2A24DDDA85FD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8" creationId="{10BAFD11-1099-3C3B-C9FC-C353CD903E7A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9" creationId="{FB8578E7-859D-CDA0-F749-138863AF1E37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0" creationId="{9AE58AB0-A746-CB79-DB68-4742D849225C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7" creationId="{6B8AF29E-2315-3062-9B85-D14957DB473E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9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1" creationId="{10BAFD11-1099-3C3B-C9FC-C353CD903E7A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3" creationId="{FB8578E7-859D-CDA0-F749-138863AF1E37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6" creationId="{3240103B-C137-A56C-84C9-B6B564E79A20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7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8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9" creationId="{65189D81-F03A-641F-947A-FEB007DBA5BF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0" creationId="{10BAFD11-1099-3C3B-C9FC-C353CD903E7A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1" creationId="{FB8578E7-859D-CDA0-F749-138863AF1E37}"/>
          </ac:picMkLst>
        </pc:picChg>
        <pc:cxnChg chg="add del mod">
          <ac:chgData name="Fatima Pillosu" userId="a6295d4dc9e22643" providerId="LiveId" clId="{0F071940-DD68-4CEA-9DDC-F961E0B3FF69}" dt="2025-05-24T17:51:05.924" v="952" actId="21"/>
          <ac:cxnSpMkLst>
            <pc:docMk/>
            <pc:sldMk cId="2001934226" sldId="256"/>
            <ac:cxnSpMk id="5" creationId="{80B63810-D1D9-8EEB-E25A-478D292B229D}"/>
          </ac:cxnSpMkLst>
        </pc:cxnChg>
        <pc:cxnChg chg="add del mod">
          <ac:chgData name="Fatima Pillosu" userId="a6295d4dc9e22643" providerId="LiveId" clId="{0F071940-DD68-4CEA-9DDC-F961E0B3FF69}" dt="2025-05-24T17:52:00.949" v="962" actId="21"/>
          <ac:cxnSpMkLst>
            <pc:docMk/>
            <pc:sldMk cId="2001934226" sldId="256"/>
            <ac:cxnSpMk id="24" creationId="{80B63810-D1D9-8EEB-E25A-478D292B229D}"/>
          </ac:cxnSpMkLst>
        </pc:cxnChg>
        <pc:cxnChg chg="add mod">
          <ac:chgData name="Fatima Pillosu" userId="a6295d4dc9e22643" providerId="LiveId" clId="{0F071940-DD68-4CEA-9DDC-F961E0B3FF69}" dt="2025-05-24T17:53:07.244" v="996" actId="1038"/>
          <ac:cxnSpMkLst>
            <pc:docMk/>
            <pc:sldMk cId="2001934226" sldId="256"/>
            <ac:cxnSpMk id="45" creationId="{80B63810-D1D9-8EEB-E25A-478D292B229D}"/>
          </ac:cxnSpMkLst>
        </pc:cxnChg>
      </pc:sldChg>
      <pc:sldChg chg="addSp delSp modSp new del mod">
        <pc:chgData name="Fatima Pillosu" userId="a6295d4dc9e22643" providerId="LiveId" clId="{0F071940-DD68-4CEA-9DDC-F961E0B3FF69}" dt="2025-05-22T23:12:15.968" v="145" actId="2696"/>
        <pc:sldMkLst>
          <pc:docMk/>
          <pc:sldMk cId="2053410020" sldId="257"/>
        </pc:sldMkLst>
        <pc:spChg chg="del">
          <ac:chgData name="Fatima Pillosu" userId="a6295d4dc9e22643" providerId="LiveId" clId="{0F071940-DD68-4CEA-9DDC-F961E0B3FF69}" dt="2025-05-22T22:58:31.933" v="1" actId="478"/>
          <ac:spMkLst>
            <pc:docMk/>
            <pc:sldMk cId="2053410020" sldId="257"/>
            <ac:spMk id="2" creationId="{CED0B4B6-FA4A-349D-6FCE-6FF82A74A8EC}"/>
          </ac:spMkLst>
        </pc:spChg>
        <pc:spChg chg="del">
          <ac:chgData name="Fatima Pillosu" userId="a6295d4dc9e22643" providerId="LiveId" clId="{0F071940-DD68-4CEA-9DDC-F961E0B3FF69}" dt="2025-05-22T22:58:33.168" v="2" actId="478"/>
          <ac:spMkLst>
            <pc:docMk/>
            <pc:sldMk cId="2053410020" sldId="257"/>
            <ac:spMk id="3" creationId="{7180AB0C-EA24-3A08-047E-9BFD8E4FBF3A}"/>
          </ac:spMkLst>
        </pc:sp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5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7" creationId="{E19660C9-FE81-762F-B9AE-BC83E060E72D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9" creationId="{CF88895D-B5A4-F9BF-37BF-24EBF3C200BF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1" creationId="{10378B94-9418-9657-902B-79A106C5FF5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3" creationId="{9509E1E3-F6FE-0627-27DC-E7CF9F149266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2T23:06:27.853" v="98" actId="478"/>
          <ac:picMkLst>
            <pc:docMk/>
            <pc:sldMk cId="2053410020" sldId="257"/>
            <ac:picMk id="17" creationId="{AEECB310-F2A2-24BB-1FA7-0005F77AA121}"/>
          </ac:picMkLst>
        </pc:picChg>
        <pc:picChg chg="add del mod">
          <ac:chgData name="Fatima Pillosu" userId="a6295d4dc9e22643" providerId="LiveId" clId="{0F071940-DD68-4CEA-9DDC-F961E0B3FF69}" dt="2025-05-22T23:06:49.334" v="102" actId="478"/>
          <ac:picMkLst>
            <pc:docMk/>
            <pc:sldMk cId="2053410020" sldId="257"/>
            <ac:picMk id="19" creationId="{511057F8-D658-DA95-2583-5A2866713840}"/>
          </ac:picMkLst>
        </pc:picChg>
      </pc:sldChg>
      <pc:sldChg chg="addSp delSp modSp add del mod">
        <pc:chgData name="Fatima Pillosu" userId="a6295d4dc9e22643" providerId="LiveId" clId="{0F071940-DD68-4CEA-9DDC-F961E0B3FF69}" dt="2025-05-24T17:04:31.715" v="507" actId="47"/>
        <pc:sldMkLst>
          <pc:docMk/>
          <pc:sldMk cId="4071666525" sldId="257"/>
        </pc:sldMkLst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7" creationId="{7D251682-B46D-DC7E-8C5E-59DFF1C27261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8" creationId="{18F79773-A305-6943-D6AB-6A9BB374B2B4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1" creationId="{0284A2DC-04F5-0D2C-8A57-01740B49A0AD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2" creationId="{7792FD3C-224E-D659-A131-B255E8E96E52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3" creationId="{F19462D0-2710-AA91-1CCF-483BA08755F9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4" creationId="{728394F9-CAEC-DD34-1C7D-BCD4BEC3F436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5" creationId="{FC832C13-787F-2152-898E-AA680DE9C99E}"/>
          </ac:spMkLst>
        </pc:sp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3" creationId="{3687960B-5692-67A7-ACC9-E978077368C8}"/>
          </ac:picMkLst>
        </pc:picChg>
        <pc:picChg chg="del">
          <ac:chgData name="Fatima Pillosu" userId="a6295d4dc9e22643" providerId="LiveId" clId="{0F071940-DD68-4CEA-9DDC-F961E0B3FF69}" dt="2025-05-24T16:44:08.462" v="188" actId="478"/>
          <ac:picMkLst>
            <pc:docMk/>
            <pc:sldMk cId="4071666525" sldId="257"/>
            <ac:picMk id="5" creationId="{5FD3750B-B675-6418-4A4D-0B8052FBC22C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6" creationId="{A87B1F8A-5A3E-A34E-D5D1-576A006AD31B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8" creationId="{58810143-5C8F-ED79-C642-37DEE8A744A5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0" creationId="{2E6FE5D1-DD87-DFCD-29A4-A65592F54A71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2" creationId="{DBDA7487-B49C-B505-BB2D-618BE65B35BD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4" creationId="{9687CAAA-433E-E6FF-E74C-6FC659AA247D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16" creationId="{3240103B-C137-A56C-84C9-B6B564E79A20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0" creationId="{9AE58AB0-A746-CB79-DB68-4742D849225C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7" creationId="{6B8AF29E-2315-3062-9B85-D14957DB473E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9" creationId="{65189D81-F03A-641F-947A-FEB007DBA5BF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1" creationId="{10BAFD11-1099-3C3B-C9FC-C353CD903E7A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3" creationId="{FB8578E7-859D-CDA0-F749-138863AF1E37}"/>
          </ac:picMkLst>
        </pc:picChg>
      </pc:sldChg>
    </pc:docChg>
  </pc:docChgLst>
  <pc:docChgLst>
    <pc:chgData name="Fatima Pillosu" userId="a6295d4dc9e22643" providerId="LiveId" clId="{E0DE9FFC-A79A-49F3-A9EA-98D7366CA706}"/>
    <pc:docChg chg="undo custSel modSld">
      <pc:chgData name="Fatima Pillosu" userId="a6295d4dc9e22643" providerId="LiveId" clId="{E0DE9FFC-A79A-49F3-A9EA-98D7366CA706}" dt="2025-05-22T22:44:36.661" v="570" actId="20577"/>
      <pc:docMkLst>
        <pc:docMk/>
      </pc:docMkLst>
      <pc:sldChg chg="addSp delSp modSp mod">
        <pc:chgData name="Fatima Pillosu" userId="a6295d4dc9e22643" providerId="LiveId" clId="{E0DE9FFC-A79A-49F3-A9EA-98D7366CA706}" dt="2025-05-22T22:44:36.661" v="570" actId="20577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2T22:43:09.583" v="525" actId="20577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2T22:43:48.052" v="534" actId="555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2T22:43:59.255" v="544" actId="2057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2T22:44:25.318" v="559" actId="20577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2T22:44:36.661" v="570" actId="20577"/>
          <ac:spMkLst>
            <pc:docMk/>
            <pc:sldMk cId="2001934226" sldId="256"/>
            <ac:spMk id="25" creationId="{FC832C13-787F-2152-898E-AA680DE9C99E}"/>
          </ac:spMkLst>
        </pc:sp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3" creationId="{654FB377-4601-2239-3475-0294C0DABA0E}"/>
          </ac:picMkLst>
        </pc:pic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5" creationId="{87F9BF24-68CF-2FA5-E7E5-099E33460BC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8" creationId="{966DFB7E-2313-E3AE-0C7B-A9197A362F8F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modCrop">
          <ac:chgData name="Fatima Pillosu" userId="a6295d4dc9e22643" providerId="LiveId" clId="{E0DE9FFC-A79A-49F3-A9EA-98D7366CA706}" dt="2025-05-22T22:39:53.584" v="418" actId="1036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modCrop">
          <ac:chgData name="Fatima Pillosu" userId="a6295d4dc9e22643" providerId="LiveId" clId="{E0DE9FFC-A79A-49F3-A9EA-98D7366CA706}" dt="2025-05-22T22:39:57.932" v="419" actId="1076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78" y="1060529"/>
            <a:ext cx="3198019" cy="2256061"/>
          </a:xfrm>
        </p:spPr>
        <p:txBody>
          <a:bodyPr anchor="b"/>
          <a:lstStyle>
            <a:lvl1pPr algn="ctr">
              <a:defRPr sz="24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297" y="3403592"/>
            <a:ext cx="2821781" cy="1564542"/>
          </a:xfrm>
        </p:spPr>
        <p:txBody>
          <a:bodyPr/>
          <a:lstStyle>
            <a:lvl1pPr marL="0" indent="0" algn="ctr">
              <a:buNone/>
              <a:defRPr sz="988"/>
            </a:lvl1pPr>
            <a:lvl2pPr marL="188138" indent="0" algn="ctr">
              <a:buNone/>
              <a:defRPr sz="823"/>
            </a:lvl2pPr>
            <a:lvl3pPr marL="376276" indent="0" algn="ctr">
              <a:buNone/>
              <a:defRPr sz="741"/>
            </a:lvl3pPr>
            <a:lvl4pPr marL="564413" indent="0" algn="ctr">
              <a:buNone/>
              <a:defRPr sz="658"/>
            </a:lvl4pPr>
            <a:lvl5pPr marL="752551" indent="0" algn="ctr">
              <a:buNone/>
              <a:defRPr sz="658"/>
            </a:lvl5pPr>
            <a:lvl6pPr marL="940689" indent="0" algn="ctr">
              <a:buNone/>
              <a:defRPr sz="658"/>
            </a:lvl6pPr>
            <a:lvl7pPr marL="1128827" indent="0" algn="ctr">
              <a:buNone/>
              <a:defRPr sz="658"/>
            </a:lvl7pPr>
            <a:lvl8pPr marL="1316965" indent="0" algn="ctr">
              <a:buNone/>
              <a:defRPr sz="658"/>
            </a:lvl8pPr>
            <a:lvl9pPr marL="1505102" indent="0" algn="ctr">
              <a:buNone/>
              <a:defRPr sz="6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8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69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2450" y="345009"/>
            <a:ext cx="811262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663" y="345009"/>
            <a:ext cx="2386757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0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04" y="1615546"/>
            <a:ext cx="3245048" cy="2695572"/>
          </a:xfrm>
        </p:spPr>
        <p:txBody>
          <a:bodyPr anchor="b"/>
          <a:lstStyle>
            <a:lvl1pPr>
              <a:defRPr sz="24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704" y="4336619"/>
            <a:ext cx="3245048" cy="1417538"/>
          </a:xfrm>
        </p:spPr>
        <p:txBody>
          <a:bodyPr/>
          <a:lstStyle>
            <a:lvl1pPr marL="0" indent="0">
              <a:buNone/>
              <a:defRPr sz="988">
                <a:solidFill>
                  <a:schemeClr val="tx1">
                    <a:tint val="82000"/>
                  </a:schemeClr>
                </a:solidFill>
              </a:defRPr>
            </a:lvl1pPr>
            <a:lvl2pPr marL="188138" indent="0">
              <a:buNone/>
              <a:defRPr sz="823">
                <a:solidFill>
                  <a:schemeClr val="tx1">
                    <a:tint val="82000"/>
                  </a:schemeClr>
                </a:solidFill>
              </a:defRPr>
            </a:lvl2pPr>
            <a:lvl3pPr marL="376276" indent="0">
              <a:buNone/>
              <a:defRPr sz="741">
                <a:solidFill>
                  <a:schemeClr val="tx1">
                    <a:tint val="82000"/>
                  </a:schemeClr>
                </a:solidFill>
              </a:defRPr>
            </a:lvl3pPr>
            <a:lvl4pPr marL="564413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4pPr>
            <a:lvl5pPr marL="752551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5pPr>
            <a:lvl6pPr marL="940689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6pPr>
            <a:lvl7pPr marL="1128827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7pPr>
            <a:lvl8pPr marL="1316965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8pPr>
            <a:lvl9pPr marL="1505102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663" y="1725046"/>
            <a:ext cx="159900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4703" y="1725046"/>
            <a:ext cx="159900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54" y="345011"/>
            <a:ext cx="3245048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154" y="1588543"/>
            <a:ext cx="1591661" cy="778521"/>
          </a:xfrm>
        </p:spPr>
        <p:txBody>
          <a:bodyPr anchor="b"/>
          <a:lstStyle>
            <a:lvl1pPr marL="0" indent="0">
              <a:buNone/>
              <a:defRPr sz="988" b="1"/>
            </a:lvl1pPr>
            <a:lvl2pPr marL="188138" indent="0">
              <a:buNone/>
              <a:defRPr sz="823" b="1"/>
            </a:lvl2pPr>
            <a:lvl3pPr marL="376276" indent="0">
              <a:buNone/>
              <a:defRPr sz="741" b="1"/>
            </a:lvl3pPr>
            <a:lvl4pPr marL="564413" indent="0">
              <a:buNone/>
              <a:defRPr sz="658" b="1"/>
            </a:lvl4pPr>
            <a:lvl5pPr marL="752551" indent="0">
              <a:buNone/>
              <a:defRPr sz="658" b="1"/>
            </a:lvl5pPr>
            <a:lvl6pPr marL="940689" indent="0">
              <a:buNone/>
              <a:defRPr sz="658" b="1"/>
            </a:lvl6pPr>
            <a:lvl7pPr marL="1128827" indent="0">
              <a:buNone/>
              <a:defRPr sz="658" b="1"/>
            </a:lvl7pPr>
            <a:lvl8pPr marL="1316965" indent="0">
              <a:buNone/>
              <a:defRPr sz="658" b="1"/>
            </a:lvl8pPr>
            <a:lvl9pPr marL="1505102" indent="0">
              <a:buNone/>
              <a:defRPr sz="6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154" y="2367064"/>
            <a:ext cx="1591661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4703" y="1588543"/>
            <a:ext cx="1599499" cy="778521"/>
          </a:xfrm>
        </p:spPr>
        <p:txBody>
          <a:bodyPr anchor="b"/>
          <a:lstStyle>
            <a:lvl1pPr marL="0" indent="0">
              <a:buNone/>
              <a:defRPr sz="988" b="1"/>
            </a:lvl1pPr>
            <a:lvl2pPr marL="188138" indent="0">
              <a:buNone/>
              <a:defRPr sz="823" b="1"/>
            </a:lvl2pPr>
            <a:lvl3pPr marL="376276" indent="0">
              <a:buNone/>
              <a:defRPr sz="741" b="1"/>
            </a:lvl3pPr>
            <a:lvl4pPr marL="564413" indent="0">
              <a:buNone/>
              <a:defRPr sz="658" b="1"/>
            </a:lvl4pPr>
            <a:lvl5pPr marL="752551" indent="0">
              <a:buNone/>
              <a:defRPr sz="658" b="1"/>
            </a:lvl5pPr>
            <a:lvl6pPr marL="940689" indent="0">
              <a:buNone/>
              <a:defRPr sz="658" b="1"/>
            </a:lvl6pPr>
            <a:lvl7pPr marL="1128827" indent="0">
              <a:buNone/>
              <a:defRPr sz="658" b="1"/>
            </a:lvl7pPr>
            <a:lvl8pPr marL="1316965" indent="0">
              <a:buNone/>
              <a:defRPr sz="658" b="1"/>
            </a:lvl8pPr>
            <a:lvl9pPr marL="1505102" indent="0">
              <a:buNone/>
              <a:defRPr sz="6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4703" y="2367064"/>
            <a:ext cx="1599499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9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11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53" y="432012"/>
            <a:ext cx="1213464" cy="1512041"/>
          </a:xfrm>
        </p:spPr>
        <p:txBody>
          <a:bodyPr anchor="b"/>
          <a:lstStyle>
            <a:lvl1pPr>
              <a:defRPr sz="13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500" y="933027"/>
            <a:ext cx="1904702" cy="4605124"/>
          </a:xfrm>
        </p:spPr>
        <p:txBody>
          <a:bodyPr/>
          <a:lstStyle>
            <a:lvl1pPr>
              <a:defRPr sz="1317"/>
            </a:lvl1pPr>
            <a:lvl2pPr>
              <a:defRPr sz="1152"/>
            </a:lvl2pPr>
            <a:lvl3pPr>
              <a:defRPr sz="988"/>
            </a:lvl3pPr>
            <a:lvl4pPr>
              <a:defRPr sz="823"/>
            </a:lvl4pPr>
            <a:lvl5pPr>
              <a:defRPr sz="823"/>
            </a:lvl5pPr>
            <a:lvl6pPr>
              <a:defRPr sz="823"/>
            </a:lvl6pPr>
            <a:lvl7pPr>
              <a:defRPr sz="823"/>
            </a:lvl7pPr>
            <a:lvl8pPr>
              <a:defRPr sz="823"/>
            </a:lvl8pPr>
            <a:lvl9pPr>
              <a:defRPr sz="8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153" y="1944052"/>
            <a:ext cx="1213464" cy="3601598"/>
          </a:xfrm>
        </p:spPr>
        <p:txBody>
          <a:bodyPr/>
          <a:lstStyle>
            <a:lvl1pPr marL="0" indent="0">
              <a:buNone/>
              <a:defRPr sz="658"/>
            </a:lvl1pPr>
            <a:lvl2pPr marL="188138" indent="0">
              <a:buNone/>
              <a:defRPr sz="576"/>
            </a:lvl2pPr>
            <a:lvl3pPr marL="376276" indent="0">
              <a:buNone/>
              <a:defRPr sz="494"/>
            </a:lvl3pPr>
            <a:lvl4pPr marL="564413" indent="0">
              <a:buNone/>
              <a:defRPr sz="412"/>
            </a:lvl4pPr>
            <a:lvl5pPr marL="752551" indent="0">
              <a:buNone/>
              <a:defRPr sz="412"/>
            </a:lvl5pPr>
            <a:lvl6pPr marL="940689" indent="0">
              <a:buNone/>
              <a:defRPr sz="412"/>
            </a:lvl6pPr>
            <a:lvl7pPr marL="1128827" indent="0">
              <a:buNone/>
              <a:defRPr sz="412"/>
            </a:lvl7pPr>
            <a:lvl8pPr marL="1316965" indent="0">
              <a:buNone/>
              <a:defRPr sz="412"/>
            </a:lvl8pPr>
            <a:lvl9pPr marL="1505102" indent="0">
              <a:buNone/>
              <a:defRPr sz="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49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53" y="432012"/>
            <a:ext cx="1213464" cy="1512041"/>
          </a:xfrm>
        </p:spPr>
        <p:txBody>
          <a:bodyPr anchor="b"/>
          <a:lstStyle>
            <a:lvl1pPr>
              <a:defRPr sz="13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9500" y="933027"/>
            <a:ext cx="1904702" cy="4605124"/>
          </a:xfrm>
        </p:spPr>
        <p:txBody>
          <a:bodyPr anchor="t"/>
          <a:lstStyle>
            <a:lvl1pPr marL="0" indent="0">
              <a:buNone/>
              <a:defRPr sz="1317"/>
            </a:lvl1pPr>
            <a:lvl2pPr marL="188138" indent="0">
              <a:buNone/>
              <a:defRPr sz="1152"/>
            </a:lvl2pPr>
            <a:lvl3pPr marL="376276" indent="0">
              <a:buNone/>
              <a:defRPr sz="988"/>
            </a:lvl3pPr>
            <a:lvl4pPr marL="564413" indent="0">
              <a:buNone/>
              <a:defRPr sz="823"/>
            </a:lvl4pPr>
            <a:lvl5pPr marL="752551" indent="0">
              <a:buNone/>
              <a:defRPr sz="823"/>
            </a:lvl5pPr>
            <a:lvl6pPr marL="940689" indent="0">
              <a:buNone/>
              <a:defRPr sz="823"/>
            </a:lvl6pPr>
            <a:lvl7pPr marL="1128827" indent="0">
              <a:buNone/>
              <a:defRPr sz="823"/>
            </a:lvl7pPr>
            <a:lvl8pPr marL="1316965" indent="0">
              <a:buNone/>
              <a:defRPr sz="823"/>
            </a:lvl8pPr>
            <a:lvl9pPr marL="1505102" indent="0">
              <a:buNone/>
              <a:defRPr sz="8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153" y="1944052"/>
            <a:ext cx="1213464" cy="3601598"/>
          </a:xfrm>
        </p:spPr>
        <p:txBody>
          <a:bodyPr/>
          <a:lstStyle>
            <a:lvl1pPr marL="0" indent="0">
              <a:buNone/>
              <a:defRPr sz="658"/>
            </a:lvl1pPr>
            <a:lvl2pPr marL="188138" indent="0">
              <a:buNone/>
              <a:defRPr sz="576"/>
            </a:lvl2pPr>
            <a:lvl3pPr marL="376276" indent="0">
              <a:buNone/>
              <a:defRPr sz="494"/>
            </a:lvl3pPr>
            <a:lvl4pPr marL="564413" indent="0">
              <a:buNone/>
              <a:defRPr sz="412"/>
            </a:lvl4pPr>
            <a:lvl5pPr marL="752551" indent="0">
              <a:buNone/>
              <a:defRPr sz="412"/>
            </a:lvl5pPr>
            <a:lvl6pPr marL="940689" indent="0">
              <a:buNone/>
              <a:defRPr sz="412"/>
            </a:lvl6pPr>
            <a:lvl7pPr marL="1128827" indent="0">
              <a:buNone/>
              <a:defRPr sz="412"/>
            </a:lvl7pPr>
            <a:lvl8pPr marL="1316965" indent="0">
              <a:buNone/>
              <a:defRPr sz="412"/>
            </a:lvl8pPr>
            <a:lvl9pPr marL="1505102" indent="0">
              <a:buNone/>
              <a:defRPr sz="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7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664" y="345011"/>
            <a:ext cx="324504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664" y="1725046"/>
            <a:ext cx="324504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663" y="6006164"/>
            <a:ext cx="8465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6287" y="6006164"/>
            <a:ext cx="126980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7178" y="6006164"/>
            <a:ext cx="8465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76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76276" rtl="0" eaLnBrk="1" latinLnBrk="0" hangingPunct="1">
        <a:lnSpc>
          <a:spcPct val="90000"/>
        </a:lnSpc>
        <a:spcBef>
          <a:spcPct val="0"/>
        </a:spcBef>
        <a:buNone/>
        <a:defRPr sz="1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69" indent="-94069" algn="l" defTabSz="376276" rtl="0" eaLnBrk="1" latinLnBrk="0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82207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88" kern="1200">
          <a:solidFill>
            <a:schemeClr val="tx1"/>
          </a:solidFill>
          <a:latin typeface="+mn-lt"/>
          <a:ea typeface="+mn-ea"/>
          <a:cs typeface="+mn-cs"/>
        </a:defRPr>
      </a:lvl2pPr>
      <a:lvl3pPr marL="470345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3" kern="1200">
          <a:solidFill>
            <a:schemeClr val="tx1"/>
          </a:solidFill>
          <a:latin typeface="+mn-lt"/>
          <a:ea typeface="+mn-ea"/>
          <a:cs typeface="+mn-cs"/>
        </a:defRPr>
      </a:lvl3pPr>
      <a:lvl4pPr marL="658482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4pPr>
      <a:lvl5pPr marL="846620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5pPr>
      <a:lvl6pPr marL="1034758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6pPr>
      <a:lvl7pPr marL="1222896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7pPr>
      <a:lvl8pPr marL="1411034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8pPr>
      <a:lvl9pPr marL="1599171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1pPr>
      <a:lvl2pPr marL="188138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2pPr>
      <a:lvl3pPr marL="376276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3pPr>
      <a:lvl4pPr marL="564413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4pPr>
      <a:lvl5pPr marL="752551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5pPr>
      <a:lvl6pPr marL="940689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6pPr>
      <a:lvl7pPr marL="1128827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7pPr>
      <a:lvl8pPr marL="1316965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8pPr>
      <a:lvl9pPr marL="1505102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graph of a graph showing the number of data&#10;&#10;AI-generated content may be incorrect.">
            <a:extLst>
              <a:ext uri="{FF2B5EF4-FFF2-40B4-BE49-F238E27FC236}">
                <a16:creationId xmlns:a16="http://schemas.microsoft.com/office/drawing/2014/main" id="{3240103B-C137-A56C-84C9-B6B564E79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2" r="7975" b="9777"/>
          <a:stretch/>
        </p:blipFill>
        <p:spPr>
          <a:xfrm>
            <a:off x="13930" y="755243"/>
            <a:ext cx="1980000" cy="1713164"/>
          </a:xfrm>
          <a:prstGeom prst="rect">
            <a:avLst/>
          </a:prstGeom>
        </p:spPr>
      </p:pic>
      <p:pic>
        <p:nvPicPr>
          <p:cNvPr id="37" name="Picture 36" descr="A graph of a graph&#10;&#10;AI-generated content may be incorrect.">
            <a:extLst>
              <a:ext uri="{FF2B5EF4-FFF2-40B4-BE49-F238E27FC236}">
                <a16:creationId xmlns:a16="http://schemas.microsoft.com/office/drawing/2014/main" id="{9AE58AB0-A746-CB79-DB68-4742D8492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9777"/>
          <a:stretch/>
        </p:blipFill>
        <p:spPr>
          <a:xfrm>
            <a:off x="1990676" y="755243"/>
            <a:ext cx="1753200" cy="1713242"/>
          </a:xfrm>
          <a:prstGeom prst="rect">
            <a:avLst/>
          </a:prstGeom>
        </p:spPr>
      </p:pic>
      <p:pic>
        <p:nvPicPr>
          <p:cNvPr id="38" name="Picture 37" descr="A graph of a graph showing the difference between a number of people&#10;&#10;AI-generated content may be incorrect.">
            <a:extLst>
              <a:ext uri="{FF2B5EF4-FFF2-40B4-BE49-F238E27FC236}">
                <a16:creationId xmlns:a16="http://schemas.microsoft.com/office/drawing/2014/main" id="{6B8AF29E-2315-3062-9B85-D14957DB4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2" r="7975" b="9777"/>
          <a:stretch/>
        </p:blipFill>
        <p:spPr>
          <a:xfrm>
            <a:off x="13930" y="2664712"/>
            <a:ext cx="1980000" cy="1713164"/>
          </a:xfrm>
          <a:prstGeom prst="rect">
            <a:avLst/>
          </a:prstGeom>
        </p:spPr>
      </p:pic>
      <p:pic>
        <p:nvPicPr>
          <p:cNvPr id="39" name="Picture 38" descr="A graph of a graph&#10;&#10;AI-generated content may be incorrect.">
            <a:extLst>
              <a:ext uri="{FF2B5EF4-FFF2-40B4-BE49-F238E27FC236}">
                <a16:creationId xmlns:a16="http://schemas.microsoft.com/office/drawing/2014/main" id="{65189D81-F03A-641F-947A-FEB007DBA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9777"/>
          <a:stretch/>
        </p:blipFill>
        <p:spPr>
          <a:xfrm>
            <a:off x="1990676" y="2664712"/>
            <a:ext cx="1753200" cy="1713242"/>
          </a:xfrm>
          <a:prstGeom prst="rect">
            <a:avLst/>
          </a:prstGeom>
        </p:spPr>
      </p:pic>
      <p:pic>
        <p:nvPicPr>
          <p:cNvPr id="40" name="Picture 39" descr="A graph of a graph&#10;&#10;AI-generated content may be incorrect.">
            <a:extLst>
              <a:ext uri="{FF2B5EF4-FFF2-40B4-BE49-F238E27FC236}">
                <a16:creationId xmlns:a16="http://schemas.microsoft.com/office/drawing/2014/main" id="{10BAFD11-1099-3C3B-C9FC-C353CD903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1" r="7975" b="2295"/>
          <a:stretch/>
        </p:blipFill>
        <p:spPr>
          <a:xfrm>
            <a:off x="13930" y="4582418"/>
            <a:ext cx="1980000" cy="1875572"/>
          </a:xfrm>
          <a:prstGeom prst="rect">
            <a:avLst/>
          </a:prstGeom>
        </p:spPr>
      </p:pic>
      <p:pic>
        <p:nvPicPr>
          <p:cNvPr id="41" name="Picture 40" descr="A graph of a graph showing the number of data&#10;&#10;AI-generated content may be incorrect.">
            <a:extLst>
              <a:ext uri="{FF2B5EF4-FFF2-40B4-BE49-F238E27FC236}">
                <a16:creationId xmlns:a16="http://schemas.microsoft.com/office/drawing/2014/main" id="{FB8578E7-859D-CDA0-F749-138863AF1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2296"/>
          <a:stretch/>
        </p:blipFill>
        <p:spPr>
          <a:xfrm>
            <a:off x="1998914" y="4582418"/>
            <a:ext cx="1753147" cy="18756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83152" y="-65388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diagrams for rainfall events exceeding the </a:t>
            </a:r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</a:t>
            </a:r>
            <a:endParaRPr lang="en-GB" sz="10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2E77C5-B6C0-2E90-479B-0C848DD41382}"/>
              </a:ext>
            </a:extLst>
          </p:cNvPr>
          <p:cNvSpPr txBox="1"/>
          <p:nvPr/>
        </p:nvSpPr>
        <p:spPr>
          <a:xfrm>
            <a:off x="823868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7F958A-6F0C-F0C0-BE54-70B5CC44C3D2}"/>
              </a:ext>
            </a:extLst>
          </p:cNvPr>
          <p:cNvSpPr/>
          <p:nvPr/>
        </p:nvSpPr>
        <p:spPr>
          <a:xfrm>
            <a:off x="1851847" y="450547"/>
            <a:ext cx="360000" cy="90000"/>
          </a:xfrm>
          <a:prstGeom prst="rect">
            <a:avLst/>
          </a:prstGeom>
          <a:solidFill>
            <a:srgbClr val="DB0E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B63810-D1D9-8EEB-E25A-478D292B229D}"/>
              </a:ext>
            </a:extLst>
          </p:cNvPr>
          <p:cNvCxnSpPr>
            <a:cxnSpLocks/>
          </p:cNvCxnSpPr>
          <p:nvPr/>
        </p:nvCxnSpPr>
        <p:spPr>
          <a:xfrm>
            <a:off x="528064" y="495547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71CAA66-DF64-85B8-23B3-7DBDDB44438A}"/>
              </a:ext>
            </a:extLst>
          </p:cNvPr>
          <p:cNvSpPr txBox="1"/>
          <p:nvPr/>
        </p:nvSpPr>
        <p:spPr>
          <a:xfrm>
            <a:off x="2150519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B30E2-0C13-6AEB-59CD-284D83DB8123}"/>
              </a:ext>
            </a:extLst>
          </p:cNvPr>
          <p:cNvSpPr txBox="1"/>
          <p:nvPr/>
        </p:nvSpPr>
        <p:spPr>
          <a:xfrm>
            <a:off x="1888007" y="55980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DFAD48-F16E-0B7B-1B2C-4961BF796F2E}"/>
              </a:ext>
            </a:extLst>
          </p:cNvPr>
          <p:cNvSpPr txBox="1"/>
          <p:nvPr/>
        </p:nvSpPr>
        <p:spPr>
          <a:xfrm>
            <a:off x="-67695" y="559809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B5778A-BC41-27A9-C316-14307500D4A0}"/>
              </a:ext>
            </a:extLst>
          </p:cNvPr>
          <p:cNvSpPr txBox="1"/>
          <p:nvPr/>
        </p:nvSpPr>
        <p:spPr>
          <a:xfrm>
            <a:off x="-67695" y="24576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646CE8-3370-880E-200D-80617E77A9BE}"/>
              </a:ext>
            </a:extLst>
          </p:cNvPr>
          <p:cNvSpPr txBox="1"/>
          <p:nvPr/>
        </p:nvSpPr>
        <p:spPr>
          <a:xfrm>
            <a:off x="-67695" y="4381575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64281-D2AB-318B-65A1-5D1D385CB8D7}"/>
              </a:ext>
            </a:extLst>
          </p:cNvPr>
          <p:cNvSpPr txBox="1"/>
          <p:nvPr/>
        </p:nvSpPr>
        <p:spPr>
          <a:xfrm>
            <a:off x="1888007" y="2457085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36EE-D86D-608C-06B5-BAF9C398C95A}"/>
              </a:ext>
            </a:extLst>
          </p:cNvPr>
          <p:cNvSpPr txBox="1"/>
          <p:nvPr/>
        </p:nvSpPr>
        <p:spPr>
          <a:xfrm>
            <a:off x="1888007" y="4376653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2025-05-24T17:53:15Z</dcterms:modified>
</cp:coreProperties>
</file>