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3725863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DE9FFC-A79A-49F3-A9EA-98D7366CA706}" v="33" dt="2025-05-24T17:49:35.8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58" autoAdjust="0"/>
    <p:restoredTop sz="94660"/>
  </p:normalViewPr>
  <p:slideViewPr>
    <p:cSldViewPr snapToGrid="0">
      <p:cViewPr>
        <p:scale>
          <a:sx n="96" d="100"/>
          <a:sy n="96" d="100"/>
        </p:scale>
        <p:origin x="3876" y="4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E0DE9FFC-A79A-49F3-A9EA-98D7366CA706}"/>
    <pc:docChg chg="undo custSel addSld delSld modSld">
      <pc:chgData name="Fatima Pillosu" userId="a6295d4dc9e22643" providerId="LiveId" clId="{E0DE9FFC-A79A-49F3-A9EA-98D7366CA706}" dt="2025-05-24T17:49:45.139" v="1294" actId="1037"/>
      <pc:docMkLst>
        <pc:docMk/>
      </pc:docMkLst>
      <pc:sldChg chg="addSp delSp modSp mod">
        <pc:chgData name="Fatima Pillosu" userId="a6295d4dc9e22643" providerId="LiveId" clId="{E0DE9FFC-A79A-49F3-A9EA-98D7366CA706}" dt="2025-05-24T17:49:45.139" v="1294" actId="1037"/>
        <pc:sldMkLst>
          <pc:docMk/>
          <pc:sldMk cId="2001934226" sldId="256"/>
        </pc:sldMkLst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" creationId="{1439338B-2360-F0B9-54B0-E0E8A3F764B5}"/>
          </ac:spMkLst>
        </pc:spChg>
        <pc:spChg chg="add del">
          <ac:chgData name="Fatima Pillosu" userId="a6295d4dc9e22643" providerId="LiveId" clId="{E0DE9FFC-A79A-49F3-A9EA-98D7366CA706}" dt="2025-05-24T17:49:22.002" v="1274" actId="478"/>
          <ac:spMkLst>
            <pc:docMk/>
            <pc:sldMk cId="2001934226" sldId="256"/>
            <ac:spMk id="3" creationId="{007DAE7C-127E-6D61-8838-C5B3AEB4EFC9}"/>
          </ac:spMkLst>
        </pc:spChg>
        <pc:spChg chg="add del mod">
          <ac:chgData name="Fatima Pillosu" userId="a6295d4dc9e22643" providerId="LiveId" clId="{E0DE9FFC-A79A-49F3-A9EA-98D7366CA706}" dt="2025-05-24T17:29:08.149" v="1024" actId="478"/>
          <ac:spMkLst>
            <pc:docMk/>
            <pc:sldMk cId="2001934226" sldId="256"/>
            <ac:spMk id="3" creationId="{157B2B02-C3BD-211E-1A63-17A6B076F3B3}"/>
          </ac:spMkLst>
        </pc:spChg>
        <pc:spChg chg="add del mod">
          <ac:chgData name="Fatima Pillosu" userId="a6295d4dc9e22643" providerId="LiveId" clId="{E0DE9FFC-A79A-49F3-A9EA-98D7366CA706}" dt="2025-05-24T17:31:14.864" v="1095" actId="478"/>
          <ac:spMkLst>
            <pc:docMk/>
            <pc:sldMk cId="2001934226" sldId="256"/>
            <ac:spMk id="4" creationId="{BC3CF038-561F-BC84-91B6-A09983A80546}"/>
          </ac:spMkLst>
        </pc:spChg>
        <pc:spChg chg="add del mod">
          <ac:chgData name="Fatima Pillosu" userId="a6295d4dc9e22643" providerId="LiveId" clId="{E0DE9FFC-A79A-49F3-A9EA-98D7366CA706}" dt="2025-05-24T17:31:13.692" v="1094" actId="478"/>
          <ac:spMkLst>
            <pc:docMk/>
            <pc:sldMk cId="2001934226" sldId="256"/>
            <ac:spMk id="5" creationId="{D67A9C74-C781-FB85-1261-C25CBA0ED947}"/>
          </ac:spMkLst>
        </pc:spChg>
        <pc:spChg chg="add del mod">
          <ac:chgData name="Fatima Pillosu" userId="a6295d4dc9e22643" providerId="LiveId" clId="{E0DE9FFC-A79A-49F3-A9EA-98D7366CA706}" dt="2025-05-24T17:31:12.645" v="1093" actId="478"/>
          <ac:spMkLst>
            <pc:docMk/>
            <pc:sldMk cId="2001934226" sldId="256"/>
            <ac:spMk id="8" creationId="{2E5BF72F-D121-7735-FB51-3A65FBC91D16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0" creationId="{8B1F5955-FCB9-F344-7FF7-DF879384E574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1" creationId="{A2A68CE5-3663-E3BA-5B16-FF1EBD5CAD67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3" creationId="{0DD473FB-E495-B2CC-B0FF-A62B16673603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4" creationId="{44BA3302-BB3A-42E9-5A33-833C023D5C47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6" creationId="{FE152A2A-430B-C523-E1E8-2692C774555F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7" creationId="{7D251682-B46D-DC7E-8C5E-59DFF1C27261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8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19" creationId="{812B84FE-6FFF-9B2B-74C3-F9216FC6BFC1}"/>
          </ac:spMkLst>
        </pc:spChg>
        <pc:spChg chg="add del mod">
          <ac:chgData name="Fatima Pillosu" userId="a6295d4dc9e22643" providerId="LiveId" clId="{E0DE9FFC-A79A-49F3-A9EA-98D7366CA706}" dt="2025-05-22T22:39:29.506" v="412" actId="478"/>
          <ac:spMkLst>
            <pc:docMk/>
            <pc:sldMk cId="2001934226" sldId="256"/>
            <ac:spMk id="20" creationId="{B190699C-CD78-67B2-01EB-B98F05AD881F}"/>
          </ac:spMkLst>
        </pc:spChg>
        <pc:spChg chg="add del mod">
          <ac:chgData name="Fatima Pillosu" userId="a6295d4dc9e22643" providerId="LiveId" clId="{E0DE9FFC-A79A-49F3-A9EA-98D7366CA706}" dt="2025-05-24T17:24:35.889" v="861" actId="478"/>
          <ac:spMkLst>
            <pc:docMk/>
            <pc:sldMk cId="2001934226" sldId="256"/>
            <ac:spMk id="21" creationId="{0284A2DC-04F5-0D2C-8A57-01740B49A0AD}"/>
          </ac:spMkLst>
        </pc:spChg>
        <pc:spChg chg="add del mod">
          <ac:chgData name="Fatima Pillosu" userId="a6295d4dc9e22643" providerId="LiveId" clId="{E0DE9FFC-A79A-49F3-A9EA-98D7366CA706}" dt="2025-05-24T17:24:39.696" v="862" actId="478"/>
          <ac:spMkLst>
            <pc:docMk/>
            <pc:sldMk cId="2001934226" sldId="256"/>
            <ac:spMk id="22" creationId="{7792FD3C-224E-D659-A131-B255E8E96E52}"/>
          </ac:spMkLst>
        </pc:spChg>
        <pc:spChg chg="add del mod">
          <ac:chgData name="Fatima Pillosu" userId="a6295d4dc9e22643" providerId="LiveId" clId="{E0DE9FFC-A79A-49F3-A9EA-98D7366CA706}" dt="2025-05-24T17:24:40.855" v="863" actId="478"/>
          <ac:spMkLst>
            <pc:docMk/>
            <pc:sldMk cId="2001934226" sldId="256"/>
            <ac:spMk id="23" creationId="{F19462D0-2710-AA91-1CCF-483BA08755F9}"/>
          </ac:spMkLst>
        </pc:spChg>
        <pc:spChg chg="add del mod">
          <ac:chgData name="Fatima Pillosu" userId="a6295d4dc9e22643" providerId="LiveId" clId="{E0DE9FFC-A79A-49F3-A9EA-98D7366CA706}" dt="2025-05-24T17:24:44.672" v="865" actId="478"/>
          <ac:spMkLst>
            <pc:docMk/>
            <pc:sldMk cId="2001934226" sldId="256"/>
            <ac:spMk id="24" creationId="{728394F9-CAEC-DD34-1C7D-BCD4BEC3F436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24" creationId="{7D251682-B46D-DC7E-8C5E-59DFF1C27261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25" creationId="{18F79773-A305-6943-D6AB-6A9BB374B2B4}"/>
          </ac:spMkLst>
        </pc:spChg>
        <pc:spChg chg="add del mod">
          <ac:chgData name="Fatima Pillosu" userId="a6295d4dc9e22643" providerId="LiveId" clId="{E0DE9FFC-A79A-49F3-A9EA-98D7366CA706}" dt="2025-05-24T17:24:43.571" v="864" actId="478"/>
          <ac:spMkLst>
            <pc:docMk/>
            <pc:sldMk cId="2001934226" sldId="256"/>
            <ac:spMk id="25" creationId="{FC832C13-787F-2152-898E-AA680DE9C99E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6" creationId="{46667C36-0CBE-9755-7F89-8AACC8E51FA9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7" creationId="{F71E61F0-9840-9B7F-30F2-30B65396312F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8" creationId="{CF1C25AE-D652-11A5-B5EC-F8165BE323FC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29" creationId="{31F73A1B-3ADC-F2FE-4134-96AE95176977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30" creationId="{9CAEBC89-740E-B6AE-1664-60181017FDA9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31" creationId="{A915B4F4-9555-239A-6644-707B5F75353A}"/>
          </ac:spMkLst>
        </pc:spChg>
        <pc:spChg chg="add del mod">
          <ac:chgData name="Fatima Pillosu" userId="a6295d4dc9e22643" providerId="LiveId" clId="{E0DE9FFC-A79A-49F3-A9EA-98D7366CA706}" dt="2025-05-24T17:49:23.420" v="1275" actId="21"/>
          <ac:spMkLst>
            <pc:docMk/>
            <pc:sldMk cId="2001934226" sldId="256"/>
            <ac:spMk id="33" creationId="{BDE5C9A9-3189-D01F-D799-FE5E444982DC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4" creationId="{1439338B-2360-F0B9-54B0-E0E8A3F764B5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5" creationId="{8B1F5955-FCB9-F344-7FF7-DF879384E574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6" creationId="{A2A68CE5-3663-E3BA-5B16-FF1EBD5CAD67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7" creationId="{0DD473FB-E495-B2CC-B0FF-A62B16673603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8" creationId="{44BA3302-BB3A-42E9-5A33-833C023D5C47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39" creationId="{FE152A2A-430B-C523-E1E8-2692C774555F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0" creationId="{812B84FE-6FFF-9B2B-74C3-F9216FC6BFC1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1" creationId="{46667C36-0CBE-9755-7F89-8AACC8E51FA9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2" creationId="{F71E61F0-9840-9B7F-30F2-30B65396312F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3" creationId="{CF1C25AE-D652-11A5-B5EC-F8165BE323FC}"/>
          </ac:spMkLst>
        </pc:spChg>
        <pc:spChg chg="add mod">
          <ac:chgData name="Fatima Pillosu" userId="a6295d4dc9e22643" providerId="LiveId" clId="{E0DE9FFC-A79A-49F3-A9EA-98D7366CA706}" dt="2025-05-24T17:49:35.810" v="1276"/>
          <ac:spMkLst>
            <pc:docMk/>
            <pc:sldMk cId="2001934226" sldId="256"/>
            <ac:spMk id="44" creationId="{31F73A1B-3ADC-F2FE-4134-96AE95176977}"/>
          </ac:spMkLst>
        </pc:spChg>
        <pc:spChg chg="add mod">
          <ac:chgData name="Fatima Pillosu" userId="a6295d4dc9e22643" providerId="LiveId" clId="{E0DE9FFC-A79A-49F3-A9EA-98D7366CA706}" dt="2025-05-24T17:49:45.139" v="1294" actId="1037"/>
          <ac:spMkLst>
            <pc:docMk/>
            <pc:sldMk cId="2001934226" sldId="256"/>
            <ac:spMk id="45" creationId="{9CAEBC89-740E-B6AE-1664-60181017FDA9}"/>
          </ac:spMkLst>
        </pc:spChg>
        <pc:spChg chg="add mod">
          <ac:chgData name="Fatima Pillosu" userId="a6295d4dc9e22643" providerId="LiveId" clId="{E0DE9FFC-A79A-49F3-A9EA-98D7366CA706}" dt="2025-05-24T17:49:45.139" v="1294" actId="1037"/>
          <ac:spMkLst>
            <pc:docMk/>
            <pc:sldMk cId="2001934226" sldId="256"/>
            <ac:spMk id="46" creationId="{A915B4F4-9555-239A-6644-707B5F75353A}"/>
          </ac:spMkLst>
        </pc:spChg>
        <pc:spChg chg="add mod">
          <ac:chgData name="Fatima Pillosu" userId="a6295d4dc9e22643" providerId="LiveId" clId="{E0DE9FFC-A79A-49F3-A9EA-98D7366CA706}" dt="2025-05-24T17:49:45.139" v="1294" actId="1037"/>
          <ac:spMkLst>
            <pc:docMk/>
            <pc:sldMk cId="2001934226" sldId="256"/>
            <ac:spMk id="48" creationId="{BDE5C9A9-3189-D01F-D799-FE5E444982DC}"/>
          </ac:spMkLst>
        </pc:spChg>
        <pc:picChg chg="add del mod modCrop">
          <ac:chgData name="Fatima Pillosu" userId="a6295d4dc9e22643" providerId="LiveId" clId="{E0DE9FFC-A79A-49F3-A9EA-98D7366CA706}" dt="2025-05-24T16:28:39.043" v="572" actId="478"/>
          <ac:picMkLst>
            <pc:docMk/>
            <pc:sldMk cId="2001934226" sldId="256"/>
            <ac:picMk id="3" creationId="{654FB377-4601-2239-3475-0294C0DABA0E}"/>
          </ac:picMkLst>
        </pc:picChg>
        <pc:picChg chg="add del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4" creationId="{88D99402-A6F8-6200-075A-3580037CFB63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5" creationId="{418065AA-8313-1CC2-5EE1-9C56B8E0F973}"/>
          </ac:picMkLst>
        </pc:picChg>
        <pc:picChg chg="add del mod modCrop">
          <ac:chgData name="Fatima Pillosu" userId="a6295d4dc9e22643" providerId="LiveId" clId="{E0DE9FFC-A79A-49F3-A9EA-98D7366CA706}" dt="2025-05-24T16:28:51.933" v="575" actId="478"/>
          <ac:picMkLst>
            <pc:docMk/>
            <pc:sldMk cId="2001934226" sldId="256"/>
            <ac:picMk id="5" creationId="{87F9BF24-68CF-2FA5-E7E5-099E33460BC3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6" creationId="{88D99402-A6F8-6200-075A-3580037CFB63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7" creationId="{418065AA-8313-1CC2-5EE1-9C56B8E0F973}"/>
          </ac:picMkLst>
        </pc:picChg>
        <pc:picChg chg="del">
          <ac:chgData name="Fatima Pillosu" userId="a6295d4dc9e22643" providerId="LiveId" clId="{E0DE9FFC-A79A-49F3-A9EA-98D7366CA706}" dt="2025-05-22T22:26:54.566" v="5" actId="478"/>
          <ac:picMkLst>
            <pc:docMk/>
            <pc:sldMk cId="2001934226" sldId="256"/>
            <ac:picMk id="7" creationId="{7EFF7F77-577C-D155-E720-34AB428482F6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8" creationId="{456425BC-5DD3-60EE-62D5-E50A05758999}"/>
          </ac:picMkLst>
        </pc:picChg>
        <pc:picChg chg="add del mod modCrop">
          <ac:chgData name="Fatima Pillosu" userId="a6295d4dc9e22643" providerId="LiveId" clId="{E0DE9FFC-A79A-49F3-A9EA-98D7366CA706}" dt="2025-05-24T16:28:53.094" v="577" actId="478"/>
          <ac:picMkLst>
            <pc:docMk/>
            <pc:sldMk cId="2001934226" sldId="256"/>
            <ac:picMk id="8" creationId="{966DFB7E-2313-E3AE-0C7B-A9197A362F8F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9" creationId="{456425BC-5DD3-60EE-62D5-E50A05758999}"/>
          </ac:picMkLst>
        </pc:picChg>
        <pc:picChg chg="add del mod modCrop">
          <ac:chgData name="Fatima Pillosu" userId="a6295d4dc9e22643" providerId="LiveId" clId="{E0DE9FFC-A79A-49F3-A9EA-98D7366CA706}" dt="2025-05-24T16:28:52.554" v="576" actId="478"/>
          <ac:picMkLst>
            <pc:docMk/>
            <pc:sldMk cId="2001934226" sldId="256"/>
            <ac:picMk id="10" creationId="{D642F5E9-932F-B2FC-9F18-0B5575E535D4}"/>
          </ac:picMkLst>
        </pc:picChg>
        <pc:picChg chg="del">
          <ac:chgData name="Fatima Pillosu" userId="a6295d4dc9e22643" providerId="LiveId" clId="{E0DE9FFC-A79A-49F3-A9EA-98D7366CA706}" dt="2025-05-22T22:26:50.126" v="0" actId="478"/>
          <ac:picMkLst>
            <pc:docMk/>
            <pc:sldMk cId="2001934226" sldId="256"/>
            <ac:picMk id="11" creationId="{706AFC1D-A936-2CE0-E5A9-873BCA840FB1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12" creationId="{364666C4-F3CA-09A7-7F4A-4F7FA0193F5F}"/>
          </ac:picMkLst>
        </pc:picChg>
        <pc:picChg chg="add del mod modCrop">
          <ac:chgData name="Fatima Pillosu" userId="a6295d4dc9e22643" providerId="LiveId" clId="{E0DE9FFC-A79A-49F3-A9EA-98D7366CA706}" dt="2025-05-24T16:28:53.666" v="578" actId="478"/>
          <ac:picMkLst>
            <pc:docMk/>
            <pc:sldMk cId="2001934226" sldId="256"/>
            <ac:picMk id="13" creationId="{ED4199B9-5924-0506-BBF8-75CD667A48EF}"/>
          </ac:picMkLst>
        </pc:picChg>
        <pc:picChg chg="del">
          <ac:chgData name="Fatima Pillosu" userId="a6295d4dc9e22643" providerId="LiveId" clId="{E0DE9FFC-A79A-49F3-A9EA-98D7366CA706}" dt="2025-05-22T22:26:51.046" v="2" actId="478"/>
          <ac:picMkLst>
            <pc:docMk/>
            <pc:sldMk cId="2001934226" sldId="256"/>
            <ac:picMk id="15" creationId="{C59B432D-0D81-1D00-E1A2-EFBF8B1B92EC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15" creationId="{F8264153-7720-42A1-AED4-320543208D7A}"/>
          </ac:picMkLst>
        </pc:picChg>
        <pc:picChg chg="add del mod modCrop">
          <ac:chgData name="Fatima Pillosu" userId="a6295d4dc9e22643" providerId="LiveId" clId="{E0DE9FFC-A79A-49F3-A9EA-98D7366CA706}" dt="2025-05-24T16:28:54.158" v="579" actId="478"/>
          <ac:picMkLst>
            <pc:docMk/>
            <pc:sldMk cId="2001934226" sldId="256"/>
            <ac:picMk id="16" creationId="{B66B38DB-221B-0B21-B782-2A24DDDA85FD}"/>
          </ac:picMkLst>
        </pc:picChg>
        <pc:picChg chg="del">
          <ac:chgData name="Fatima Pillosu" userId="a6295d4dc9e22643" providerId="LiveId" clId="{E0DE9FFC-A79A-49F3-A9EA-98D7366CA706}" dt="2025-05-22T22:26:50.613" v="1" actId="478"/>
          <ac:picMkLst>
            <pc:docMk/>
            <pc:sldMk cId="2001934226" sldId="256"/>
            <ac:picMk id="19" creationId="{2A46B08F-D5EF-8DA6-EE9C-D7579C9F85A6}"/>
          </ac:picMkLst>
        </pc:picChg>
        <pc:picChg chg="add del mod ord modCrop">
          <ac:chgData name="Fatima Pillosu" userId="a6295d4dc9e22643" providerId="LiveId" clId="{E0DE9FFC-A79A-49F3-A9EA-98D7366CA706}" dt="2025-05-24T17:49:23.420" v="1275" actId="21"/>
          <ac:picMkLst>
            <pc:docMk/>
            <pc:sldMk cId="2001934226" sldId="256"/>
            <ac:picMk id="20" creationId="{60C6E82B-7081-61AF-D5FA-746E2FCF6AF4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21" creationId="{364666C4-F3CA-09A7-7F4A-4F7FA0193F5F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22" creationId="{F8264153-7720-42A1-AED4-320543208D7A}"/>
          </ac:picMkLst>
        </pc:picChg>
        <pc:picChg chg="add mod">
          <ac:chgData name="Fatima Pillosu" userId="a6295d4dc9e22643" providerId="LiveId" clId="{E0DE9FFC-A79A-49F3-A9EA-98D7366CA706}" dt="2025-05-24T17:49:35.810" v="1276"/>
          <ac:picMkLst>
            <pc:docMk/>
            <pc:sldMk cId="2001934226" sldId="256"/>
            <ac:picMk id="23" creationId="{60C6E82B-7081-61AF-D5FA-746E2FCF6AF4}"/>
          </ac:picMkLst>
        </pc:picChg>
        <pc:picChg chg="del">
          <ac:chgData name="Fatima Pillosu" userId="a6295d4dc9e22643" providerId="LiveId" clId="{E0DE9FFC-A79A-49F3-A9EA-98D7366CA706}" dt="2025-05-22T22:26:51.503" v="3" actId="478"/>
          <ac:picMkLst>
            <pc:docMk/>
            <pc:sldMk cId="2001934226" sldId="256"/>
            <ac:picMk id="27" creationId="{9D6E1EF4-9418-2978-80FC-CA73F4A4E278}"/>
          </ac:picMkLst>
        </pc:picChg>
        <pc:picChg chg="del">
          <ac:chgData name="Fatima Pillosu" userId="a6295d4dc9e22643" providerId="LiveId" clId="{E0DE9FFC-A79A-49F3-A9EA-98D7366CA706}" dt="2025-05-22T22:26:51.956" v="4" actId="478"/>
          <ac:picMkLst>
            <pc:docMk/>
            <pc:sldMk cId="2001934226" sldId="256"/>
            <ac:picMk id="31" creationId="{B5A40F9E-D06D-BAAD-8AC4-62AA22C0C9FE}"/>
          </ac:picMkLst>
        </pc:picChg>
        <pc:cxnChg chg="add del mod">
          <ac:chgData name="Fatima Pillosu" userId="a6295d4dc9e22643" providerId="LiveId" clId="{E0DE9FFC-A79A-49F3-A9EA-98D7366CA706}" dt="2025-05-24T17:49:23.420" v="1275" actId="21"/>
          <ac:cxnSpMkLst>
            <pc:docMk/>
            <pc:sldMk cId="2001934226" sldId="256"/>
            <ac:cxnSpMk id="32" creationId="{A10F3755-65FA-8268-88B6-1CBC42EFB7F8}"/>
          </ac:cxnSpMkLst>
        </pc:cxnChg>
        <pc:cxnChg chg="add mod">
          <ac:chgData name="Fatima Pillosu" userId="a6295d4dc9e22643" providerId="LiveId" clId="{E0DE9FFC-A79A-49F3-A9EA-98D7366CA706}" dt="2025-05-24T17:49:45.139" v="1294" actId="1037"/>
          <ac:cxnSpMkLst>
            <pc:docMk/>
            <pc:sldMk cId="2001934226" sldId="256"/>
            <ac:cxnSpMk id="47" creationId="{A10F3755-65FA-8268-88B6-1CBC42EFB7F8}"/>
          </ac:cxnSpMkLst>
        </pc:cxnChg>
      </pc:sldChg>
      <pc:sldChg chg="addSp delSp modSp add del mod">
        <pc:chgData name="Fatima Pillosu" userId="a6295d4dc9e22643" providerId="LiveId" clId="{E0DE9FFC-A79A-49F3-A9EA-98D7366CA706}" dt="2025-05-24T16:40:37.264" v="801" actId="47"/>
        <pc:sldMkLst>
          <pc:docMk/>
          <pc:sldMk cId="920401732" sldId="257"/>
        </pc:sldMkLst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17" creationId="{7D251682-B46D-DC7E-8C5E-59DFF1C27261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18" creationId="{18F79773-A305-6943-D6AB-6A9BB374B2B4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1" creationId="{0284A2DC-04F5-0D2C-8A57-01740B49A0AD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2" creationId="{7792FD3C-224E-D659-A131-B255E8E96E52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3" creationId="{F19462D0-2710-AA91-1CCF-483BA08755F9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4" creationId="{728394F9-CAEC-DD34-1C7D-BCD4BEC3F436}"/>
          </ac:spMkLst>
        </pc:spChg>
        <pc:spChg chg="del">
          <ac:chgData name="Fatima Pillosu" userId="a6295d4dc9e22643" providerId="LiveId" clId="{E0DE9FFC-A79A-49F3-A9EA-98D7366CA706}" dt="2025-05-24T16:33:30.296" v="694" actId="478"/>
          <ac:spMkLst>
            <pc:docMk/>
            <pc:sldMk cId="920401732" sldId="257"/>
            <ac:spMk id="25" creationId="{FC832C13-787F-2152-898E-AA680DE9C99E}"/>
          </ac:spMkLst>
        </pc:sp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3" creationId="{654FB377-4601-2239-3475-0294C0DABA0E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4" creationId="{88D99402-A6F8-6200-075A-3580037CFB63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5" creationId="{87F9BF24-68CF-2FA5-E7E5-099E33460BC3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6" creationId="{418065AA-8313-1CC2-5EE1-9C56B8E0F973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8" creationId="{966DFB7E-2313-E3AE-0C7B-A9197A362F8F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9" creationId="{456425BC-5DD3-60EE-62D5-E50A05758999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0" creationId="{D642F5E9-932F-B2FC-9F18-0B5575E535D4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12" creationId="{364666C4-F3CA-09A7-7F4A-4F7FA0193F5F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3" creationId="{ED4199B9-5924-0506-BBF8-75CD667A48EF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15" creationId="{F8264153-7720-42A1-AED4-320543208D7A}"/>
          </ac:picMkLst>
        </pc:picChg>
        <pc:picChg chg="del">
          <ac:chgData name="Fatima Pillosu" userId="a6295d4dc9e22643" providerId="LiveId" clId="{E0DE9FFC-A79A-49F3-A9EA-98D7366CA706}" dt="2025-05-24T16:33:30.296" v="694" actId="478"/>
          <ac:picMkLst>
            <pc:docMk/>
            <pc:sldMk cId="920401732" sldId="257"/>
            <ac:picMk id="16" creationId="{B66B38DB-221B-0B21-B782-2A24DDDA85FD}"/>
          </ac:picMkLst>
        </pc:picChg>
        <pc:picChg chg="add del mod modCrop">
          <ac:chgData name="Fatima Pillosu" userId="a6295d4dc9e22643" providerId="LiveId" clId="{E0DE9FFC-A79A-49F3-A9EA-98D7366CA706}" dt="2025-05-24T16:35:54.312" v="737" actId="21"/>
          <ac:picMkLst>
            <pc:docMk/>
            <pc:sldMk cId="920401732" sldId="257"/>
            <ac:picMk id="20" creationId="{60C6E82B-7081-61AF-D5FA-746E2FCF6AF4}"/>
          </ac:picMkLst>
        </pc:picChg>
      </pc:sldChg>
    </pc:docChg>
  </pc:docChgLst>
  <pc:docChgLst>
    <pc:chgData name="Fatima Pillosu" userId="a6295d4dc9e22643" providerId="LiveId" clId="{E99C33BB-13DC-4F1D-A1BF-B74F8F895F83}"/>
    <pc:docChg chg="delSld">
      <pc:chgData name="Fatima Pillosu" userId="a6295d4dc9e22643" providerId="LiveId" clId="{E99C33BB-13DC-4F1D-A1BF-B74F8F895F83}" dt="2025-05-22T22:19:44.013" v="0" actId="2696"/>
      <pc:docMkLst>
        <pc:docMk/>
      </pc:docMkLst>
      <pc:sldChg chg="del">
        <pc:chgData name="Fatima Pillosu" userId="a6295d4dc9e22643" providerId="LiveId" clId="{E99C33BB-13DC-4F1D-A1BF-B74F8F895F83}" dt="2025-05-22T22:19:44.013" v="0" actId="2696"/>
        <pc:sldMkLst>
          <pc:docMk/>
          <pc:sldMk cId="2132159043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9440" y="1060529"/>
            <a:ext cx="3166984" cy="2256061"/>
          </a:xfrm>
        </p:spPr>
        <p:txBody>
          <a:bodyPr anchor="b"/>
          <a:lstStyle>
            <a:lvl1pPr algn="ctr">
              <a:defRPr sz="2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5733" y="3403592"/>
            <a:ext cx="2794397" cy="1564542"/>
          </a:xfrm>
        </p:spPr>
        <p:txBody>
          <a:bodyPr/>
          <a:lstStyle>
            <a:lvl1pPr marL="0" indent="0" algn="ctr">
              <a:buNone/>
              <a:defRPr sz="978"/>
            </a:lvl1pPr>
            <a:lvl2pPr marL="186309" indent="0" algn="ctr">
              <a:buNone/>
              <a:defRPr sz="815"/>
            </a:lvl2pPr>
            <a:lvl3pPr marL="372618" indent="0" algn="ctr">
              <a:buNone/>
              <a:defRPr sz="734"/>
            </a:lvl3pPr>
            <a:lvl4pPr marL="558927" indent="0" algn="ctr">
              <a:buNone/>
              <a:defRPr sz="652"/>
            </a:lvl4pPr>
            <a:lvl5pPr marL="745236" indent="0" algn="ctr">
              <a:buNone/>
              <a:defRPr sz="652"/>
            </a:lvl5pPr>
            <a:lvl6pPr marL="931545" indent="0" algn="ctr">
              <a:buNone/>
              <a:defRPr sz="652"/>
            </a:lvl6pPr>
            <a:lvl7pPr marL="1117854" indent="0" algn="ctr">
              <a:buNone/>
              <a:defRPr sz="652"/>
            </a:lvl7pPr>
            <a:lvl8pPr marL="1304163" indent="0" algn="ctr">
              <a:buNone/>
              <a:defRPr sz="652"/>
            </a:lvl8pPr>
            <a:lvl9pPr marL="1490472" indent="0" algn="ctr">
              <a:buNone/>
              <a:defRPr sz="65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1967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31073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66321" y="345009"/>
            <a:ext cx="803389" cy="549164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6153" y="345009"/>
            <a:ext cx="2363594" cy="549164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808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2615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4213" y="1615546"/>
            <a:ext cx="3213557" cy="2695572"/>
          </a:xfrm>
        </p:spPr>
        <p:txBody>
          <a:bodyPr anchor="b"/>
          <a:lstStyle>
            <a:lvl1pPr>
              <a:defRPr sz="244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4213" y="4336619"/>
            <a:ext cx="3213557" cy="1417538"/>
          </a:xfrm>
        </p:spPr>
        <p:txBody>
          <a:bodyPr/>
          <a:lstStyle>
            <a:lvl1pPr marL="0" indent="0">
              <a:buNone/>
              <a:defRPr sz="978">
                <a:solidFill>
                  <a:schemeClr val="tx1">
                    <a:tint val="82000"/>
                  </a:schemeClr>
                </a:solidFill>
              </a:defRPr>
            </a:lvl1pPr>
            <a:lvl2pPr marL="186309" indent="0">
              <a:buNone/>
              <a:defRPr sz="815">
                <a:solidFill>
                  <a:schemeClr val="tx1">
                    <a:tint val="82000"/>
                  </a:schemeClr>
                </a:solidFill>
              </a:defRPr>
            </a:lvl2pPr>
            <a:lvl3pPr marL="372618" indent="0">
              <a:buNone/>
              <a:defRPr sz="734">
                <a:solidFill>
                  <a:schemeClr val="tx1">
                    <a:tint val="82000"/>
                  </a:schemeClr>
                </a:solidFill>
              </a:defRPr>
            </a:lvl3pPr>
            <a:lvl4pPr marL="558927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4pPr>
            <a:lvl5pPr marL="745236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5pPr>
            <a:lvl6pPr marL="931545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6pPr>
            <a:lvl7pPr marL="1117854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7pPr>
            <a:lvl8pPr marL="1304163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8pPr>
            <a:lvl9pPr marL="1490472" indent="0">
              <a:buNone/>
              <a:defRPr sz="65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270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6153" y="1725046"/>
            <a:ext cx="1583492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6218" y="1725046"/>
            <a:ext cx="1583492" cy="41116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048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38" y="345011"/>
            <a:ext cx="3213557" cy="125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639" y="1588543"/>
            <a:ext cx="1576214" cy="778521"/>
          </a:xfrm>
        </p:spPr>
        <p:txBody>
          <a:bodyPr anchor="b"/>
          <a:lstStyle>
            <a:lvl1pPr marL="0" indent="0">
              <a:buNone/>
              <a:defRPr sz="978" b="1"/>
            </a:lvl1pPr>
            <a:lvl2pPr marL="186309" indent="0">
              <a:buNone/>
              <a:defRPr sz="815" b="1"/>
            </a:lvl2pPr>
            <a:lvl3pPr marL="372618" indent="0">
              <a:buNone/>
              <a:defRPr sz="734" b="1"/>
            </a:lvl3pPr>
            <a:lvl4pPr marL="558927" indent="0">
              <a:buNone/>
              <a:defRPr sz="652" b="1"/>
            </a:lvl4pPr>
            <a:lvl5pPr marL="745236" indent="0">
              <a:buNone/>
              <a:defRPr sz="652" b="1"/>
            </a:lvl5pPr>
            <a:lvl6pPr marL="931545" indent="0">
              <a:buNone/>
              <a:defRPr sz="652" b="1"/>
            </a:lvl6pPr>
            <a:lvl7pPr marL="1117854" indent="0">
              <a:buNone/>
              <a:defRPr sz="652" b="1"/>
            </a:lvl7pPr>
            <a:lvl8pPr marL="1304163" indent="0">
              <a:buNone/>
              <a:defRPr sz="652" b="1"/>
            </a:lvl8pPr>
            <a:lvl9pPr marL="1490472" indent="0">
              <a:buNone/>
              <a:defRPr sz="6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639" y="2367064"/>
            <a:ext cx="1576214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6218" y="1588543"/>
            <a:ext cx="1583977" cy="778521"/>
          </a:xfrm>
        </p:spPr>
        <p:txBody>
          <a:bodyPr anchor="b"/>
          <a:lstStyle>
            <a:lvl1pPr marL="0" indent="0">
              <a:buNone/>
              <a:defRPr sz="978" b="1"/>
            </a:lvl1pPr>
            <a:lvl2pPr marL="186309" indent="0">
              <a:buNone/>
              <a:defRPr sz="815" b="1"/>
            </a:lvl2pPr>
            <a:lvl3pPr marL="372618" indent="0">
              <a:buNone/>
              <a:defRPr sz="734" b="1"/>
            </a:lvl3pPr>
            <a:lvl4pPr marL="558927" indent="0">
              <a:buNone/>
              <a:defRPr sz="652" b="1"/>
            </a:lvl4pPr>
            <a:lvl5pPr marL="745236" indent="0">
              <a:buNone/>
              <a:defRPr sz="652" b="1"/>
            </a:lvl5pPr>
            <a:lvl6pPr marL="931545" indent="0">
              <a:buNone/>
              <a:defRPr sz="652" b="1"/>
            </a:lvl6pPr>
            <a:lvl7pPr marL="1117854" indent="0">
              <a:buNone/>
              <a:defRPr sz="652" b="1"/>
            </a:lvl7pPr>
            <a:lvl8pPr marL="1304163" indent="0">
              <a:buNone/>
              <a:defRPr sz="652" b="1"/>
            </a:lvl8pPr>
            <a:lvl9pPr marL="1490472" indent="0">
              <a:buNone/>
              <a:defRPr sz="65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6218" y="2367064"/>
            <a:ext cx="1583977" cy="3481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9998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342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83416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38" y="432012"/>
            <a:ext cx="1201688" cy="1512041"/>
          </a:xfrm>
        </p:spPr>
        <p:txBody>
          <a:bodyPr anchor="b"/>
          <a:lstStyle>
            <a:lvl1pPr>
              <a:defRPr sz="1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3977" y="933027"/>
            <a:ext cx="1886218" cy="4605124"/>
          </a:xfrm>
        </p:spPr>
        <p:txBody>
          <a:bodyPr/>
          <a:lstStyle>
            <a:lvl1pPr>
              <a:defRPr sz="1304"/>
            </a:lvl1pPr>
            <a:lvl2pPr>
              <a:defRPr sz="1141"/>
            </a:lvl2pPr>
            <a:lvl3pPr>
              <a:defRPr sz="978"/>
            </a:lvl3pPr>
            <a:lvl4pPr>
              <a:defRPr sz="815"/>
            </a:lvl4pPr>
            <a:lvl5pPr>
              <a:defRPr sz="815"/>
            </a:lvl5pPr>
            <a:lvl6pPr>
              <a:defRPr sz="815"/>
            </a:lvl6pPr>
            <a:lvl7pPr>
              <a:defRPr sz="815"/>
            </a:lvl7pPr>
            <a:lvl8pPr>
              <a:defRPr sz="815"/>
            </a:lvl8pPr>
            <a:lvl9pPr>
              <a:defRPr sz="81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638" y="1944052"/>
            <a:ext cx="1201688" cy="3601598"/>
          </a:xfrm>
        </p:spPr>
        <p:txBody>
          <a:bodyPr/>
          <a:lstStyle>
            <a:lvl1pPr marL="0" indent="0">
              <a:buNone/>
              <a:defRPr sz="652"/>
            </a:lvl1pPr>
            <a:lvl2pPr marL="186309" indent="0">
              <a:buNone/>
              <a:defRPr sz="571"/>
            </a:lvl2pPr>
            <a:lvl3pPr marL="372618" indent="0">
              <a:buNone/>
              <a:defRPr sz="489"/>
            </a:lvl3pPr>
            <a:lvl4pPr marL="558927" indent="0">
              <a:buNone/>
              <a:defRPr sz="408"/>
            </a:lvl4pPr>
            <a:lvl5pPr marL="745236" indent="0">
              <a:buNone/>
              <a:defRPr sz="408"/>
            </a:lvl5pPr>
            <a:lvl6pPr marL="931545" indent="0">
              <a:buNone/>
              <a:defRPr sz="408"/>
            </a:lvl6pPr>
            <a:lvl7pPr marL="1117854" indent="0">
              <a:buNone/>
              <a:defRPr sz="408"/>
            </a:lvl7pPr>
            <a:lvl8pPr marL="1304163" indent="0">
              <a:buNone/>
              <a:defRPr sz="408"/>
            </a:lvl8pPr>
            <a:lvl9pPr marL="1490472" indent="0">
              <a:buNone/>
              <a:defRPr sz="4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61326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638" y="432012"/>
            <a:ext cx="1201688" cy="1512041"/>
          </a:xfrm>
        </p:spPr>
        <p:txBody>
          <a:bodyPr anchor="b"/>
          <a:lstStyle>
            <a:lvl1pPr>
              <a:defRPr sz="130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83977" y="933027"/>
            <a:ext cx="1886218" cy="4605124"/>
          </a:xfrm>
        </p:spPr>
        <p:txBody>
          <a:bodyPr anchor="t"/>
          <a:lstStyle>
            <a:lvl1pPr marL="0" indent="0">
              <a:buNone/>
              <a:defRPr sz="1304"/>
            </a:lvl1pPr>
            <a:lvl2pPr marL="186309" indent="0">
              <a:buNone/>
              <a:defRPr sz="1141"/>
            </a:lvl2pPr>
            <a:lvl3pPr marL="372618" indent="0">
              <a:buNone/>
              <a:defRPr sz="978"/>
            </a:lvl3pPr>
            <a:lvl4pPr marL="558927" indent="0">
              <a:buNone/>
              <a:defRPr sz="815"/>
            </a:lvl4pPr>
            <a:lvl5pPr marL="745236" indent="0">
              <a:buNone/>
              <a:defRPr sz="815"/>
            </a:lvl5pPr>
            <a:lvl6pPr marL="931545" indent="0">
              <a:buNone/>
              <a:defRPr sz="815"/>
            </a:lvl6pPr>
            <a:lvl7pPr marL="1117854" indent="0">
              <a:buNone/>
              <a:defRPr sz="815"/>
            </a:lvl7pPr>
            <a:lvl8pPr marL="1304163" indent="0">
              <a:buNone/>
              <a:defRPr sz="815"/>
            </a:lvl8pPr>
            <a:lvl9pPr marL="1490472" indent="0">
              <a:buNone/>
              <a:defRPr sz="81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638" y="1944052"/>
            <a:ext cx="1201688" cy="3601598"/>
          </a:xfrm>
        </p:spPr>
        <p:txBody>
          <a:bodyPr/>
          <a:lstStyle>
            <a:lvl1pPr marL="0" indent="0">
              <a:buNone/>
              <a:defRPr sz="652"/>
            </a:lvl1pPr>
            <a:lvl2pPr marL="186309" indent="0">
              <a:buNone/>
              <a:defRPr sz="571"/>
            </a:lvl2pPr>
            <a:lvl3pPr marL="372618" indent="0">
              <a:buNone/>
              <a:defRPr sz="489"/>
            </a:lvl3pPr>
            <a:lvl4pPr marL="558927" indent="0">
              <a:buNone/>
              <a:defRPr sz="408"/>
            </a:lvl4pPr>
            <a:lvl5pPr marL="745236" indent="0">
              <a:buNone/>
              <a:defRPr sz="408"/>
            </a:lvl5pPr>
            <a:lvl6pPr marL="931545" indent="0">
              <a:buNone/>
              <a:defRPr sz="408"/>
            </a:lvl6pPr>
            <a:lvl7pPr marL="1117854" indent="0">
              <a:buNone/>
              <a:defRPr sz="408"/>
            </a:lvl7pPr>
            <a:lvl8pPr marL="1304163" indent="0">
              <a:buNone/>
              <a:defRPr sz="408"/>
            </a:lvl8pPr>
            <a:lvl9pPr marL="1490472" indent="0">
              <a:buNone/>
              <a:defRPr sz="40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2308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6153" y="345011"/>
            <a:ext cx="3213557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153" y="1725046"/>
            <a:ext cx="3213557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6153" y="6006164"/>
            <a:ext cx="83831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89630D-F1D9-4981-8FD4-E20F703F26B8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4192" y="6006164"/>
            <a:ext cx="125747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31391" y="6006164"/>
            <a:ext cx="838319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89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FA455E-50F7-4634-B34E-07D17AA7BC7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223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2618" rtl="0" eaLnBrk="1" latinLnBrk="0" hangingPunct="1">
        <a:lnSpc>
          <a:spcPct val="90000"/>
        </a:lnSpc>
        <a:spcBef>
          <a:spcPct val="0"/>
        </a:spcBef>
        <a:buNone/>
        <a:defRPr sz="17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155" indent="-93155" algn="l" defTabSz="372618" rtl="0" eaLnBrk="1" latinLnBrk="0" hangingPunct="1">
        <a:lnSpc>
          <a:spcPct val="90000"/>
        </a:lnSpc>
        <a:spcBef>
          <a:spcPts val="408"/>
        </a:spcBef>
        <a:buFont typeface="Arial" panose="020B0604020202020204" pitchFamily="34" charset="0"/>
        <a:buChar char="•"/>
        <a:defRPr sz="1141" kern="1200">
          <a:solidFill>
            <a:schemeClr val="tx1"/>
          </a:solidFill>
          <a:latin typeface="+mn-lt"/>
          <a:ea typeface="+mn-ea"/>
          <a:cs typeface="+mn-cs"/>
        </a:defRPr>
      </a:lvl1pPr>
      <a:lvl2pPr marL="279464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978" kern="1200">
          <a:solidFill>
            <a:schemeClr val="tx1"/>
          </a:solidFill>
          <a:latin typeface="+mn-lt"/>
          <a:ea typeface="+mn-ea"/>
          <a:cs typeface="+mn-cs"/>
        </a:defRPr>
      </a:lvl2pPr>
      <a:lvl3pPr marL="465773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815" kern="1200">
          <a:solidFill>
            <a:schemeClr val="tx1"/>
          </a:solidFill>
          <a:latin typeface="+mn-lt"/>
          <a:ea typeface="+mn-ea"/>
          <a:cs typeface="+mn-cs"/>
        </a:defRPr>
      </a:lvl3pPr>
      <a:lvl4pPr marL="652082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4pPr>
      <a:lvl5pPr marL="838391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5pPr>
      <a:lvl6pPr marL="1024700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6pPr>
      <a:lvl7pPr marL="1211009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7pPr>
      <a:lvl8pPr marL="1397318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8pPr>
      <a:lvl9pPr marL="1583627" indent="-93155" algn="l" defTabSz="372618" rtl="0" eaLnBrk="1" latinLnBrk="0" hangingPunct="1">
        <a:lnSpc>
          <a:spcPct val="90000"/>
        </a:lnSpc>
        <a:spcBef>
          <a:spcPts val="204"/>
        </a:spcBef>
        <a:buFont typeface="Arial" panose="020B0604020202020204" pitchFamily="34" charset="0"/>
        <a:buChar char="•"/>
        <a:defRPr sz="73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1pPr>
      <a:lvl2pPr marL="186309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2pPr>
      <a:lvl3pPr marL="372618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3pPr>
      <a:lvl4pPr marL="558927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4pPr>
      <a:lvl5pPr marL="745236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5pPr>
      <a:lvl6pPr marL="931545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6pPr>
      <a:lvl7pPr marL="1117854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7pPr>
      <a:lvl8pPr marL="1304163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8pPr>
      <a:lvl9pPr marL="1490472" algn="l" defTabSz="372618" rtl="0" eaLnBrk="1" latinLnBrk="0" hangingPunct="1">
        <a:defRPr sz="73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88D99402-A6F8-6200-075A-3580037CF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" t="11245" r="9069" b="9654"/>
          <a:stretch/>
        </p:blipFill>
        <p:spPr>
          <a:xfrm>
            <a:off x="16476" y="750570"/>
            <a:ext cx="1903355" cy="1692770"/>
          </a:xfrm>
          <a:prstGeom prst="rect">
            <a:avLst/>
          </a:prstGeom>
        </p:spPr>
      </p:pic>
      <p:pic>
        <p:nvPicPr>
          <p:cNvPr id="5" name="Picture 4" descr="A graph with a red line&#10;&#10;AI-generated content may be incorrect.">
            <a:extLst>
              <a:ext uri="{FF2B5EF4-FFF2-40B4-BE49-F238E27FC236}">
                <a16:creationId xmlns:a16="http://schemas.microsoft.com/office/drawing/2014/main" id="{418065AA-8313-1CC2-5EE1-9C56B8E0F9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3" t="11245" r="9069" b="9654"/>
          <a:stretch/>
        </p:blipFill>
        <p:spPr>
          <a:xfrm>
            <a:off x="1997888" y="750570"/>
            <a:ext cx="1713025" cy="1692770"/>
          </a:xfrm>
          <a:prstGeom prst="rect">
            <a:avLst/>
          </a:prstGeom>
        </p:spPr>
      </p:pic>
      <p:pic>
        <p:nvPicPr>
          <p:cNvPr id="8" name="Picture 7" descr="A graph with a red line&#10;&#10;AI-generated content may be incorrect.">
            <a:extLst>
              <a:ext uri="{FF2B5EF4-FFF2-40B4-BE49-F238E27FC236}">
                <a16:creationId xmlns:a16="http://schemas.microsoft.com/office/drawing/2014/main" id="{456425BC-5DD3-60EE-62D5-E50A057589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" t="11245" r="9069" b="9654"/>
          <a:stretch/>
        </p:blipFill>
        <p:spPr>
          <a:xfrm>
            <a:off x="16476" y="2692538"/>
            <a:ext cx="1903355" cy="1692770"/>
          </a:xfrm>
          <a:prstGeom prst="rect">
            <a:avLst/>
          </a:prstGeom>
        </p:spPr>
      </p:pic>
      <p:pic>
        <p:nvPicPr>
          <p:cNvPr id="21" name="Picture 20" descr="A graph with a red line&#10;&#10;AI-generated content may be incorrect.">
            <a:extLst>
              <a:ext uri="{FF2B5EF4-FFF2-40B4-BE49-F238E27FC236}">
                <a16:creationId xmlns:a16="http://schemas.microsoft.com/office/drawing/2014/main" id="{364666C4-F3CA-09A7-7F4A-4F7FA0193F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3" t="11245" r="9069" b="9654"/>
          <a:stretch/>
        </p:blipFill>
        <p:spPr>
          <a:xfrm>
            <a:off x="1997888" y="2692537"/>
            <a:ext cx="1713026" cy="1692771"/>
          </a:xfrm>
          <a:prstGeom prst="rect">
            <a:avLst/>
          </a:prstGeom>
        </p:spPr>
      </p:pic>
      <p:pic>
        <p:nvPicPr>
          <p:cNvPr id="22" name="Picture 21" descr="A graph with a red line and black dots&#10;&#10;AI-generated content may be incorrect.">
            <a:extLst>
              <a:ext uri="{FF2B5EF4-FFF2-40B4-BE49-F238E27FC236}">
                <a16:creationId xmlns:a16="http://schemas.microsoft.com/office/drawing/2014/main" id="{F8264153-7720-42A1-AED4-320543208D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9" t="11245" r="9069" b="2508"/>
          <a:stretch/>
        </p:blipFill>
        <p:spPr>
          <a:xfrm>
            <a:off x="16476" y="4634507"/>
            <a:ext cx="1903355" cy="1845667"/>
          </a:xfrm>
          <a:prstGeom prst="rect">
            <a:avLst/>
          </a:prstGeom>
        </p:spPr>
      </p:pic>
      <p:pic>
        <p:nvPicPr>
          <p:cNvPr id="23" name="Picture 22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60C6E82B-7081-61AF-D5FA-746E2FCF6AF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3" t="11245" r="9069" b="2508"/>
          <a:stretch/>
        </p:blipFill>
        <p:spPr>
          <a:xfrm>
            <a:off x="1997886" y="4634505"/>
            <a:ext cx="1713027" cy="184567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D251682-B46D-DC7E-8C5E-59DFF1C27261}"/>
              </a:ext>
            </a:extLst>
          </p:cNvPr>
          <p:cNvSpPr txBox="1"/>
          <p:nvPr/>
        </p:nvSpPr>
        <p:spPr>
          <a:xfrm>
            <a:off x="-66676" y="-57150"/>
            <a:ext cx="420687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tx1">
                    <a:lumMod val="95000"/>
                    <a:lumOff val="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Breakdown verification scores (rainfall-based forecasts)</a:t>
            </a:r>
          </a:p>
          <a:p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ROC curves for rainfall events exceeding the </a:t>
            </a:r>
            <a:r>
              <a:rPr lang="en-US" sz="1000" u="sng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1-year return period</a:t>
            </a:r>
            <a:endParaRPr lang="en-GB" sz="1000" u="sng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F79773-A305-6943-D6AB-6A9BB374B2B4}"/>
              </a:ext>
            </a:extLst>
          </p:cNvPr>
          <p:cNvSpPr txBox="1"/>
          <p:nvPr/>
        </p:nvSpPr>
        <p:spPr>
          <a:xfrm>
            <a:off x="1043940" y="199654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0.675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(0.660 ; 0.691)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439338B-2360-F0B9-54B0-E0E8A3F764B5}"/>
              </a:ext>
            </a:extLst>
          </p:cNvPr>
          <p:cNvSpPr txBox="1"/>
          <p:nvPr/>
        </p:nvSpPr>
        <p:spPr>
          <a:xfrm>
            <a:off x="1899746" y="568047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long-range forecast (t+0,t+24)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B1F5955-FCB9-F344-7FF7-DF879384E574}"/>
              </a:ext>
            </a:extLst>
          </p:cNvPr>
          <p:cNvSpPr txBox="1"/>
          <p:nvPr/>
        </p:nvSpPr>
        <p:spPr>
          <a:xfrm>
            <a:off x="2828682" y="199654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0.692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(0.677 ; 0.708)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2A68CE5-3663-E3BA-5B16-FF1EBD5CAD67}"/>
              </a:ext>
            </a:extLst>
          </p:cNvPr>
          <p:cNvSpPr txBox="1"/>
          <p:nvPr/>
        </p:nvSpPr>
        <p:spPr>
          <a:xfrm>
            <a:off x="1043940" y="392440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0.655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(0.640 ; 0.670)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D473FB-E495-B2CC-B0FF-A62B16673603}"/>
              </a:ext>
            </a:extLst>
          </p:cNvPr>
          <p:cNvSpPr txBox="1"/>
          <p:nvPr/>
        </p:nvSpPr>
        <p:spPr>
          <a:xfrm>
            <a:off x="2828682" y="392440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0.634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(0.618 ; 0.649)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BA3302-BB3A-42E9-5A33-833C023D5C47}"/>
              </a:ext>
            </a:extLst>
          </p:cNvPr>
          <p:cNvSpPr txBox="1"/>
          <p:nvPr/>
        </p:nvSpPr>
        <p:spPr>
          <a:xfrm>
            <a:off x="1043940" y="587131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0.623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(0.609 ; 0.636)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E152A2A-430B-C523-E1E8-2692C774555F}"/>
              </a:ext>
            </a:extLst>
          </p:cNvPr>
          <p:cNvSpPr txBox="1"/>
          <p:nvPr/>
        </p:nvSpPr>
        <p:spPr>
          <a:xfrm>
            <a:off x="2828682" y="5871314"/>
            <a:ext cx="786840" cy="338554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AROC = 0.612</a:t>
            </a:r>
          </a:p>
          <a:p>
            <a:pPr algn="ctr"/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(0.598 ; 0.628)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2B84FE-6FFF-9B2B-74C3-F9216FC6BFC1}"/>
              </a:ext>
            </a:extLst>
          </p:cNvPr>
          <p:cNvSpPr txBox="1"/>
          <p:nvPr/>
        </p:nvSpPr>
        <p:spPr>
          <a:xfrm>
            <a:off x="-67695" y="568047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short-range forecast (reanalysis)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6667C36-0CBE-9755-7F89-8AACC8E51FA9}"/>
              </a:ext>
            </a:extLst>
          </p:cNvPr>
          <p:cNvSpPr txBox="1"/>
          <p:nvPr/>
        </p:nvSpPr>
        <p:spPr>
          <a:xfrm>
            <a:off x="-67695" y="2507068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long-range forecast (t+24,t+48)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1E61F0-9840-9B7F-30F2-30B65396312F}"/>
              </a:ext>
            </a:extLst>
          </p:cNvPr>
          <p:cNvSpPr txBox="1"/>
          <p:nvPr/>
        </p:nvSpPr>
        <p:spPr>
          <a:xfrm>
            <a:off x="-67695" y="4439241"/>
            <a:ext cx="1908000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e) long-range forecast (t+72,t+96)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F1C25AE-D652-11A5-B5EC-F8165BE323FC}"/>
              </a:ext>
            </a:extLst>
          </p:cNvPr>
          <p:cNvSpPr txBox="1"/>
          <p:nvPr/>
        </p:nvSpPr>
        <p:spPr>
          <a:xfrm>
            <a:off x="1899746" y="2506512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d) long-range forecast (t+48,t+72)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1F73A1B-3ADC-F2FE-4134-96AE95176977}"/>
              </a:ext>
            </a:extLst>
          </p:cNvPr>
          <p:cNvSpPr txBox="1"/>
          <p:nvPr/>
        </p:nvSpPr>
        <p:spPr>
          <a:xfrm>
            <a:off x="1899746" y="4434319"/>
            <a:ext cx="1908000" cy="2160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f) long-range forecast (t+96,t+120)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CAEBC89-740E-B6AE-1664-60181017FDA9}"/>
              </a:ext>
            </a:extLst>
          </p:cNvPr>
          <p:cNvSpPr txBox="1"/>
          <p:nvPr/>
        </p:nvSpPr>
        <p:spPr>
          <a:xfrm>
            <a:off x="1002218" y="383448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ROC curve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915B4F4-9555-239A-6644-707B5F75353A}"/>
              </a:ext>
            </a:extLst>
          </p:cNvPr>
          <p:cNvSpPr/>
          <p:nvPr/>
        </p:nvSpPr>
        <p:spPr>
          <a:xfrm>
            <a:off x="1680346" y="446170"/>
            <a:ext cx="360000" cy="90000"/>
          </a:xfrm>
          <a:prstGeom prst="rect">
            <a:avLst/>
          </a:prstGeom>
          <a:solidFill>
            <a:srgbClr val="DB0E37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.</a:t>
            </a:r>
            <a:endParaRPr lang="en-GB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A10F3755-65FA-8268-88B6-1CBC42EFB7F8}"/>
              </a:ext>
            </a:extLst>
          </p:cNvPr>
          <p:cNvCxnSpPr>
            <a:cxnSpLocks/>
          </p:cNvCxnSpPr>
          <p:nvPr/>
        </p:nvCxnSpPr>
        <p:spPr>
          <a:xfrm>
            <a:off x="706414" y="491170"/>
            <a:ext cx="360000" cy="0"/>
          </a:xfrm>
          <a:prstGeom prst="line">
            <a:avLst/>
          </a:prstGeom>
          <a:ln w="12700">
            <a:solidFill>
              <a:srgbClr val="DB0E3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BDE5C9A9-3189-D01F-D799-FE5E444982DC}"/>
              </a:ext>
            </a:extLst>
          </p:cNvPr>
          <p:cNvSpPr txBox="1"/>
          <p:nvPr/>
        </p:nvSpPr>
        <p:spPr>
          <a:xfrm>
            <a:off x="1979018" y="383448"/>
            <a:ext cx="1196419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>
                    <a:lumMod val="95000"/>
                    <a:lumOff val="5000"/>
                  </a:schemeClr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99% confidence interval</a:t>
            </a:r>
            <a:endParaRPr lang="en-GB" sz="800" dirty="0">
              <a:solidFill>
                <a:schemeClr val="tx1">
                  <a:lumMod val="95000"/>
                  <a:lumOff val="5000"/>
                </a:schemeClr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193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144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2</cp:revision>
  <dcterms:created xsi:type="dcterms:W3CDTF">2025-05-22T22:05:26Z</dcterms:created>
  <dcterms:modified xsi:type="dcterms:W3CDTF">2025-05-24T17:49:51Z</dcterms:modified>
</cp:coreProperties>
</file>