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77D7D"/>
    <a:srgbClr val="0505CE"/>
    <a:srgbClr val="158CFF"/>
    <a:srgbClr val="A8D450"/>
    <a:srgbClr val="8D00D1"/>
    <a:srgbClr val="DB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7EDE-744E-40B0-955C-4DD4FF246C01}" v="40" dt="2025-05-24T16:23:2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5498" autoAdjust="0"/>
  </p:normalViewPr>
  <p:slideViewPr>
    <p:cSldViewPr snapToGrid="0">
      <p:cViewPr>
        <p:scale>
          <a:sx n="95" d="100"/>
          <a:sy n="95" d="100"/>
        </p:scale>
        <p:origin x="371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937EDE-744E-40B0-955C-4DD4FF246C01}"/>
    <pc:docChg chg="undo custSel modSld">
      <pc:chgData name="Fatima Pillosu" userId="a6295d4dc9e22643" providerId="LiveId" clId="{81937EDE-744E-40B0-955C-4DD4FF246C01}" dt="2025-05-24T16:23:42.622" v="1163" actId="20577"/>
      <pc:docMkLst>
        <pc:docMk/>
      </pc:docMkLst>
      <pc:sldChg chg="addSp delSp modSp mod">
        <pc:chgData name="Fatima Pillosu" userId="a6295d4dc9e22643" providerId="LiveId" clId="{81937EDE-744E-40B0-955C-4DD4FF246C01}" dt="2025-05-24T16:23:42.622" v="1163" actId="20577"/>
        <pc:sldMkLst>
          <pc:docMk/>
          <pc:sldMk cId="4122425894" sldId="256"/>
        </pc:sldMkLst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4" creationId="{4CFD56CB-2BA5-3C24-4274-7CC3E331D223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5" creationId="{F9DEE6FF-D6AA-D3A4-1B8F-F892AE389397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6" creationId="{FD71727C-9004-3A14-698D-77D17BE5D7EC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" creationId="{AC24FE6F-76E9-183F-E2C2-8F82EB8E41D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8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8" creationId="{83DA8E06-AB13-6BC9-F39C-691A6BB7E371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9" creationId="{5EA79853-4A16-E2A1-24AC-7446A89D913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0" creationId="{5AFED677-38B3-0F2F-3E5C-27D03445D9B1}"/>
          </ac:spMkLst>
        </pc:spChg>
        <pc:spChg chg="add del mod">
          <ac:chgData name="Fatima Pillosu" userId="a6295d4dc9e22643" providerId="LiveId" clId="{81937EDE-744E-40B0-955C-4DD4FF246C01}" dt="2025-05-24T15:58:28.455" v="846" actId="478"/>
          <ac:spMkLst>
            <pc:docMk/>
            <pc:sldMk cId="4122425894" sldId="256"/>
            <ac:spMk id="11" creationId="{B6A13621-04BA-1821-9CCD-CB0576A196E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2" creationId="{6F5546F9-CB50-DD52-CC62-D6D659D21FB0}"/>
          </ac:spMkLst>
        </pc:spChg>
        <pc:spChg chg="add del mod">
          <ac:chgData name="Fatima Pillosu" userId="a6295d4dc9e22643" providerId="LiveId" clId="{81937EDE-744E-40B0-955C-4DD4FF246C01}" dt="2025-05-24T15:59:04.695" v="853" actId="478"/>
          <ac:spMkLst>
            <pc:docMk/>
            <pc:sldMk cId="4122425894" sldId="256"/>
            <ac:spMk id="13" creationId="{E25D8D7F-AEFA-565C-5C8A-D08DF39F4D6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4" creationId="{22FA3513-546F-C72F-3736-768F809B9239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5" creationId="{CB5C5868-E424-7CD4-5CDE-B799844A885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6" creationId="{680856A1-FEA5-20B4-16FD-C9DA06B7AA9C}"/>
          </ac:spMkLst>
        </pc:spChg>
        <pc:spChg chg="add mod">
          <ac:chgData name="Fatima Pillosu" userId="a6295d4dc9e22643" providerId="LiveId" clId="{81937EDE-744E-40B0-955C-4DD4FF246C01}" dt="2025-05-24T16:22:54.096" v="1136" actId="1036"/>
          <ac:spMkLst>
            <pc:docMk/>
            <pc:sldMk cId="4122425894" sldId="256"/>
            <ac:spMk id="17" creationId="{9942BCEB-1125-4CA0-7CD8-6A4063077148}"/>
          </ac:spMkLst>
        </pc:spChg>
        <pc:spChg chg="add mod">
          <ac:chgData name="Fatima Pillosu" userId="a6295d4dc9e22643" providerId="LiveId" clId="{81937EDE-744E-40B0-955C-4DD4FF246C01}" dt="2025-05-24T16:22:28.969" v="1121" actId="1038"/>
          <ac:spMkLst>
            <pc:docMk/>
            <pc:sldMk cId="4122425894" sldId="256"/>
            <ac:spMk id="20" creationId="{A774BF42-470D-0D2F-0E8F-51C3D1A1FEBE}"/>
          </ac:spMkLst>
        </pc:spChg>
        <pc:spChg chg="add mod">
          <ac:chgData name="Fatima Pillosu" userId="a6295d4dc9e22643" providerId="LiveId" clId="{81937EDE-744E-40B0-955C-4DD4FF246C01}" dt="2025-05-24T16:23:42.622" v="1163" actId="20577"/>
          <ac:spMkLst>
            <pc:docMk/>
            <pc:sldMk cId="4122425894" sldId="256"/>
            <ac:spMk id="21" creationId="{FDE335CC-8232-5A7B-BA6B-67F73B52FE52}"/>
          </ac:spMkLst>
        </pc:spChg>
        <pc:spChg chg="add del mod">
          <ac:chgData name="Fatima Pillosu" userId="a6295d4dc9e22643" providerId="LiveId" clId="{81937EDE-744E-40B0-955C-4DD4FF246C01}" dt="2025-05-24T15:18:26.661" v="487" actId="478"/>
          <ac:spMkLst>
            <pc:docMk/>
            <pc:sldMk cId="4122425894" sldId="256"/>
            <ac:spMk id="22" creationId="{674AD910-1B61-47A4-951D-804727D45E23}"/>
          </ac:spMkLst>
        </pc:spChg>
        <pc:spChg chg="add del mod">
          <ac:chgData name="Fatima Pillosu" userId="a6295d4dc9e22643" providerId="LiveId" clId="{81937EDE-744E-40B0-955C-4DD4FF246C01}" dt="2025-05-24T15:18:25.644" v="486" actId="478"/>
          <ac:spMkLst>
            <pc:docMk/>
            <pc:sldMk cId="4122425894" sldId="256"/>
            <ac:spMk id="24" creationId="{B591B0C3-71FC-7FCC-65E4-9CCEA2F0F8BF}"/>
          </ac:spMkLst>
        </pc:spChg>
        <pc:spChg chg="add del mod">
          <ac:chgData name="Fatima Pillosu" userId="a6295d4dc9e22643" providerId="LiveId" clId="{81937EDE-744E-40B0-955C-4DD4FF246C01}" dt="2025-05-24T15:18:24.474" v="485" actId="478"/>
          <ac:spMkLst>
            <pc:docMk/>
            <pc:sldMk cId="4122425894" sldId="256"/>
            <ac:spMk id="26" creationId="{4D808B60-0113-71BA-9F0F-6EBA39F94793}"/>
          </ac:spMkLst>
        </pc:spChg>
        <pc:spChg chg="add del mod">
          <ac:chgData name="Fatima Pillosu" userId="a6295d4dc9e22643" providerId="LiveId" clId="{81937EDE-744E-40B0-955C-4DD4FF246C01}" dt="2025-05-24T15:23:40.171" v="582" actId="478"/>
          <ac:spMkLst>
            <pc:docMk/>
            <pc:sldMk cId="4122425894" sldId="256"/>
            <ac:spMk id="27" creationId="{BA18CEA7-D561-E942-AF7E-36D4DC6AFA71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8" creationId="{918E75C3-5CDB-195F-5DB7-B0339D61C6CB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9" creationId="{9D044F31-F510-8CE2-E9AB-A12152FACE8A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0" creationId="{05AD9EF9-1FC1-7DE7-781D-06B0BD25813C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1" creationId="{9D837A11-1233-E8DB-5BF5-DB383B34C6D5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2" creationId="{5C01AC5B-335B-B045-C3F5-C5BCCD86B285}"/>
          </ac:spMkLst>
        </pc:spChg>
        <pc:spChg chg="add del mod or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3" creationId="{F9D189E0-63EF-39E1-4398-BDC314615434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4" creationId="{ADED3C9F-9E74-620E-822A-08806754935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6" creationId="{9D3CED01-F71E-3948-1899-DB02401CEF03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7" creationId="{B8EAAEBD-87D6-A874-A4EE-2D1C73B6EE6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9" creationId="{E7C5F7F9-5E31-2949-29C1-87AEBD64164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0" creationId="{63F45B9D-FD4D-83DD-BA9C-15988E21AF86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2" creationId="{A5D46F59-364E-74DF-A603-1E1C966252E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3" creationId="{6F2479BC-B6C5-6870-44DB-2EC1787ED6C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5" creationId="{4F77D09B-7342-3D1A-41F4-C8A9CACBFECF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6" creationId="{731F2D9F-A790-887B-DA17-310F988188A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8" creationId="{2D2D17C8-CD3D-E22F-EBA5-2BC01EC4F1B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9" creationId="{C128B50E-D96D-2132-A672-13E1B744C2F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50" creationId="{3BD3CE7A-AEE9-D963-4344-84BC8740B771}"/>
          </ac:spMkLst>
        </pc:spChg>
        <pc:spChg chg="add del">
          <ac:chgData name="Fatima Pillosu" userId="a6295d4dc9e22643" providerId="LiveId" clId="{81937EDE-744E-40B0-955C-4DD4FF246C01}" dt="2025-05-24T15:31:44.995" v="734" actId="478"/>
          <ac:spMkLst>
            <pc:docMk/>
            <pc:sldMk cId="4122425894" sldId="256"/>
            <ac:spMk id="51" creationId="{57D0938D-FB59-DBF6-9C8A-EE20B7DE6D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2" creationId="{F9D189E0-63EF-39E1-4398-BDC314615434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5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7" creationId="{5C01AC5B-335B-B045-C3F5-C5BCCD86B285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8" creationId="{ADED3C9F-9E74-620E-822A-08806754935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0" creationId="{9D3CED01-F71E-3948-1899-DB02401CEF03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1" creationId="{B8EAAEBD-87D6-A874-A4EE-2D1C73B6EE6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3" creationId="{E7C5F7F9-5E31-2949-29C1-87AEBD64164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4" creationId="{63F45B9D-FD4D-83DD-BA9C-15988E21AF86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6" creationId="{A5D46F59-364E-74DF-A603-1E1C966252E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7" creationId="{6F2479BC-B6C5-6870-44DB-2EC1787ED6C2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9" creationId="{4F77D09B-7342-3D1A-41F4-C8A9CACBFE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0" creationId="{731F2D9F-A790-887B-DA17-310F988188A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2" creationId="{2D2D17C8-CD3D-E22F-EBA5-2BC01EC4F1B8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3" creationId="{C128B50E-D96D-2132-A672-13E1B744C2FB}"/>
          </ac:spMkLst>
        </pc:spChg>
        <pc:spChg chg="add mod">
          <ac:chgData name="Fatima Pillosu" userId="a6295d4dc9e22643" providerId="LiveId" clId="{81937EDE-744E-40B0-955C-4DD4FF246C01}" dt="2025-05-24T16:21:25.998" v="1076" actId="1038"/>
          <ac:spMkLst>
            <pc:docMk/>
            <pc:sldMk cId="4122425894" sldId="256"/>
            <ac:spMk id="74" creationId="{3BD3CE7A-AEE9-D963-4344-84BC8740B771}"/>
          </ac:spMkLst>
        </pc:spChg>
        <pc:picChg chg="add mod modCrop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3" creationId="{2AC779A3-2F78-CEFF-DADF-B1AF64D891E9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5" creationId="{F7615811-68D1-CD2F-E5CC-DBD3BB7955D0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7" creationId="{54CBA38D-727F-0A78-5908-70994BD3CBC0}"/>
          </ac:picMkLst>
        </pc:picChg>
        <pc:picChg chg="add mod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53" creationId="{F7615811-68D1-CD2F-E5CC-DBD3BB7955D0}"/>
          </ac:picMkLst>
        </pc:picChg>
        <pc:picChg chg="add mod">
          <ac:chgData name="Fatima Pillosu" userId="a6295d4dc9e22643" providerId="LiveId" clId="{81937EDE-744E-40B0-955C-4DD4FF246C01}" dt="2025-05-24T16:21:25.998" v="1076" actId="1038"/>
          <ac:picMkLst>
            <pc:docMk/>
            <pc:sldMk cId="4122425894" sldId="256"/>
            <ac:picMk id="54" creationId="{54CBA38D-727F-0A78-5908-70994BD3CBC0}"/>
          </ac:picMkLst>
        </pc:picChg>
        <pc:cxnChg chg="add mod">
          <ac:chgData name="Fatima Pillosu" userId="a6295d4dc9e22643" providerId="LiveId" clId="{81937EDE-744E-40B0-955C-4DD4FF246C01}" dt="2025-05-24T16:22:54.096" v="1136" actId="1036"/>
          <ac:cxnSpMkLst>
            <pc:docMk/>
            <pc:sldMk cId="4122425894" sldId="256"/>
            <ac:cxnSpMk id="2" creationId="{1C3B6113-7DA5-DE91-03B2-E179F902789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10" creationId="{A3B5DB50-5E90-2119-CFA0-EBA1E90C5F8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1" creationId="{8A94EDE8-FBF4-F717-F75D-F710CFC64AE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2" creationId="{0B3A5813-C1DC-E49C-BFA6-7F5848D3DC27}"/>
          </ac:cxnSpMkLst>
        </pc:cxnChg>
        <pc:cxnChg chg="add del mod">
          <ac:chgData name="Fatima Pillosu" userId="a6295d4dc9e22643" providerId="LiveId" clId="{81937EDE-744E-40B0-955C-4DD4FF246C01}" dt="2025-05-24T15:12:30.959" v="368" actId="478"/>
          <ac:cxnSpMkLst>
            <pc:docMk/>
            <pc:sldMk cId="4122425894" sldId="256"/>
            <ac:cxnSpMk id="13" creationId="{7F20C4B4-8D94-56CF-5E2B-B68EA9993129}"/>
          </ac:cxnSpMkLst>
        </pc:cxnChg>
        <pc:cxnChg chg="add del mod">
          <ac:chgData name="Fatima Pillosu" userId="a6295d4dc9e22643" providerId="LiveId" clId="{81937EDE-744E-40B0-955C-4DD4FF246C01}" dt="2025-05-24T15:12:26.459" v="365" actId="478"/>
          <ac:cxnSpMkLst>
            <pc:docMk/>
            <pc:sldMk cId="4122425894" sldId="256"/>
            <ac:cxnSpMk id="14" creationId="{DFFB09DB-1475-208D-5ADA-54391E49165E}"/>
          </ac:cxnSpMkLst>
        </pc:cxnChg>
        <pc:cxnChg chg="add del mod">
          <ac:chgData name="Fatima Pillosu" userId="a6295d4dc9e22643" providerId="LiveId" clId="{81937EDE-744E-40B0-955C-4DD4FF246C01}" dt="2025-05-24T15:12:23.378" v="362" actId="478"/>
          <ac:cxnSpMkLst>
            <pc:docMk/>
            <pc:sldMk cId="4122425894" sldId="256"/>
            <ac:cxnSpMk id="15" creationId="{CBFFF09C-4B10-98CE-CC8A-205A6BA9A7B2}"/>
          </ac:cxnSpMkLst>
        </pc:cxnChg>
        <pc:cxnChg chg="add del mod">
          <ac:chgData name="Fatima Pillosu" userId="a6295d4dc9e22643" providerId="LiveId" clId="{81937EDE-744E-40B0-955C-4DD4FF246C01}" dt="2025-05-24T15:12:25.358" v="364" actId="478"/>
          <ac:cxnSpMkLst>
            <pc:docMk/>
            <pc:sldMk cId="4122425894" sldId="256"/>
            <ac:cxnSpMk id="16" creationId="{AF0C996B-E6C4-52F8-577D-A6D2AA8BCD57}"/>
          </ac:cxnSpMkLst>
        </pc:cxnChg>
        <pc:cxnChg chg="add del mod">
          <ac:chgData name="Fatima Pillosu" userId="a6295d4dc9e22643" providerId="LiveId" clId="{81937EDE-744E-40B0-955C-4DD4FF246C01}" dt="2025-05-24T15:12:22.614" v="361" actId="478"/>
          <ac:cxnSpMkLst>
            <pc:docMk/>
            <pc:sldMk cId="4122425894" sldId="256"/>
            <ac:cxnSpMk id="17" creationId="{A142B353-86A8-4CEA-793C-9443E919E4F3}"/>
          </ac:cxnSpMkLst>
        </pc:cxnChg>
        <pc:cxnChg chg="add mod">
          <ac:chgData name="Fatima Pillosu" userId="a6295d4dc9e22643" providerId="LiveId" clId="{81937EDE-744E-40B0-955C-4DD4FF246C01}" dt="2025-05-24T16:22:15.304" v="1111" actId="1037"/>
          <ac:cxnSpMkLst>
            <pc:docMk/>
            <pc:sldMk cId="4122425894" sldId="256"/>
            <ac:cxnSpMk id="18" creationId="{4036828A-A657-178B-A1F5-BE26E3B05901}"/>
          </ac:cxnSpMkLst>
        </pc:cxnChg>
        <pc:cxnChg chg="add del mod">
          <ac:chgData name="Fatima Pillosu" userId="a6295d4dc9e22643" providerId="LiveId" clId="{81937EDE-744E-40B0-955C-4DD4FF246C01}" dt="2025-05-24T15:12:24.271" v="363" actId="478"/>
          <ac:cxnSpMkLst>
            <pc:docMk/>
            <pc:sldMk cId="4122425894" sldId="256"/>
            <ac:cxnSpMk id="18" creationId="{52D34F10-070C-9482-8519-8532BDDC71FD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9" creationId="{30A0FB00-9763-DBFA-458B-D9AD8FC27D2C}"/>
          </ac:cxnSpMkLst>
        </pc:cxnChg>
        <pc:cxnChg chg="add mod">
          <ac:chgData name="Fatima Pillosu" userId="a6295d4dc9e22643" providerId="LiveId" clId="{81937EDE-744E-40B0-955C-4DD4FF246C01}" dt="2025-05-24T16:22:23.321" v="1117" actId="1037"/>
          <ac:cxnSpMkLst>
            <pc:docMk/>
            <pc:sldMk cId="4122425894" sldId="256"/>
            <ac:cxnSpMk id="19" creationId="{340882ED-88AE-1428-CC8B-4153E0855D8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0" creationId="{E2958E59-4860-4F44-B198-EFBCE7F7171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1" creationId="{6C5219FA-B4C6-2AF0-14E1-9CD9240FF32B}"/>
          </ac:cxnSpMkLst>
        </pc:cxnChg>
        <pc:cxnChg chg="add del mod">
          <ac:chgData name="Fatima Pillosu" userId="a6295d4dc9e22643" providerId="LiveId" clId="{81937EDE-744E-40B0-955C-4DD4FF246C01}" dt="2025-05-24T15:15:14.763" v="443" actId="478"/>
          <ac:cxnSpMkLst>
            <pc:docMk/>
            <pc:sldMk cId="4122425894" sldId="256"/>
            <ac:cxnSpMk id="23" creationId="{02897783-6E1E-B663-0EDA-61241E9A2B8A}"/>
          </ac:cxnSpMkLst>
        </pc:cxnChg>
        <pc:cxnChg chg="add del mod">
          <ac:chgData name="Fatima Pillosu" userId="a6295d4dc9e22643" providerId="LiveId" clId="{81937EDE-744E-40B0-955C-4DD4FF246C01}" dt="2025-05-24T15:15:25.391" v="445" actId="478"/>
          <ac:cxnSpMkLst>
            <pc:docMk/>
            <pc:sldMk cId="4122425894" sldId="256"/>
            <ac:cxnSpMk id="25" creationId="{BA0D5841-451D-BAD9-50E1-AD6D5E9107D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5" creationId="{AD6740C4-8017-5FFD-0606-09F8D1F34D0B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8" creationId="{F5E507EC-962B-1DDE-4A65-9A73030AEBD2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1" creationId="{BA97DBDE-68A6-45C7-9371-3403BDA130B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4" creationId="{FAFB569D-EC0A-7B26-3CCE-FE69C05ED43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7" creationId="{A38D8DD8-0A86-C096-F585-EDA547A8F43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6" creationId="{A3B5DB50-5E90-2119-CFA0-EBA1E90C5F8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9" creationId="{AD6740C4-8017-5FFD-0606-09F8D1F34D0B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2" creationId="{F5E507EC-962B-1DDE-4A65-9A73030AEBD2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5" creationId="{BA97DBDE-68A6-45C7-9371-3403BDA130B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8" creationId="{FAFB569D-EC0A-7B26-3CCE-FE69C05ED435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71" creationId="{A38D8DD8-0A86-C096-F585-EDA547A8F4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1289"/>
            <a:ext cx="351917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12522"/>
            <a:ext cx="31051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3319"/>
            <a:ext cx="89273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3319"/>
            <a:ext cx="26264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17932"/>
            <a:ext cx="357092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27150"/>
            <a:ext cx="357092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3319"/>
            <a:ext cx="357092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05933"/>
            <a:ext cx="175149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51899"/>
            <a:ext cx="175149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05933"/>
            <a:ext cx="176012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51899"/>
            <a:ext cx="176012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4628"/>
            <a:ext cx="209597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4628"/>
            <a:ext cx="209597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3319"/>
            <a:ext cx="357092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66593"/>
            <a:ext cx="357092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669079"/>
            <a:ext cx="139731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9D189E0-63EF-39E1-4398-BDC314615434}"/>
              </a:ext>
            </a:extLst>
          </p:cNvPr>
          <p:cNvSpPr/>
          <p:nvPr/>
        </p:nvSpPr>
        <p:spPr>
          <a:xfrm>
            <a:off x="478633" y="427362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F7615811-68D1-CD2F-E5CC-DBD3BB79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30958" y="884883"/>
            <a:ext cx="2016000" cy="1980000"/>
          </a:xfrm>
          <a:prstGeom prst="rect">
            <a:avLst/>
          </a:prstGeom>
        </p:spPr>
      </p:pic>
      <p:pic>
        <p:nvPicPr>
          <p:cNvPr id="54" name="Picture 5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CBA38D-727F-0A78-5908-70994BD3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2130446" y="884883"/>
            <a:ext cx="2016000" cy="19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22D3D2-33E3-536C-ED6E-DA2D0B55AFCA}"/>
              </a:ext>
            </a:extLst>
          </p:cNvPr>
          <p:cNvSpPr txBox="1"/>
          <p:nvPr/>
        </p:nvSpPr>
        <p:spPr>
          <a:xfrm>
            <a:off x="-66675" y="-69347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(a) Frequency bias and (b) Area under the ROC curve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5DB50-5E90-2119-CFA0-EBA1E90C5F8E}"/>
              </a:ext>
            </a:extLst>
          </p:cNvPr>
          <p:cNvCxnSpPr>
            <a:cxnSpLocks/>
          </p:cNvCxnSpPr>
          <p:nvPr/>
        </p:nvCxnSpPr>
        <p:spPr>
          <a:xfrm>
            <a:off x="478633" y="472362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01AC5B-335B-B045-C3F5-C5BCCD86B285}"/>
              </a:ext>
            </a:extLst>
          </p:cNvPr>
          <p:cNvSpPr txBox="1"/>
          <p:nvPr/>
        </p:nvSpPr>
        <p:spPr>
          <a:xfrm>
            <a:off x="787580" y="364640"/>
            <a:ext cx="1373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 (CI 99%)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D3C9F-9E74-620E-822A-088067549358}"/>
              </a:ext>
            </a:extLst>
          </p:cNvPr>
          <p:cNvSpPr/>
          <p:nvPr/>
        </p:nvSpPr>
        <p:spPr>
          <a:xfrm>
            <a:off x="478633" y="57969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6740C4-8017-5FFD-0606-09F8D1F34D0B}"/>
              </a:ext>
            </a:extLst>
          </p:cNvPr>
          <p:cNvCxnSpPr>
            <a:cxnSpLocks/>
          </p:cNvCxnSpPr>
          <p:nvPr/>
        </p:nvCxnSpPr>
        <p:spPr>
          <a:xfrm>
            <a:off x="478633" y="62469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3CED01-F71E-3948-1899-DB02401CEF03}"/>
              </a:ext>
            </a:extLst>
          </p:cNvPr>
          <p:cNvSpPr txBox="1"/>
          <p:nvPr/>
        </p:nvSpPr>
        <p:spPr>
          <a:xfrm>
            <a:off x="787580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EAAEBD-87D6-A874-A4EE-2D1C73B6EE68}"/>
              </a:ext>
            </a:extLst>
          </p:cNvPr>
          <p:cNvSpPr/>
          <p:nvPr/>
        </p:nvSpPr>
        <p:spPr>
          <a:xfrm>
            <a:off x="478633" y="732161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507EC-962B-1DDE-4A65-9A73030AEBD2}"/>
              </a:ext>
            </a:extLst>
          </p:cNvPr>
          <p:cNvCxnSpPr>
            <a:cxnSpLocks/>
          </p:cNvCxnSpPr>
          <p:nvPr/>
        </p:nvCxnSpPr>
        <p:spPr>
          <a:xfrm>
            <a:off x="478633" y="777161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C5F7F9-5E31-2949-29C1-87AEBD64164D}"/>
              </a:ext>
            </a:extLst>
          </p:cNvPr>
          <p:cNvSpPr txBox="1"/>
          <p:nvPr/>
        </p:nvSpPr>
        <p:spPr>
          <a:xfrm>
            <a:off x="787580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45B9D-FD4D-83DD-BA9C-15988E21AF86}"/>
              </a:ext>
            </a:extLst>
          </p:cNvPr>
          <p:cNvSpPr/>
          <p:nvPr/>
        </p:nvSpPr>
        <p:spPr>
          <a:xfrm>
            <a:off x="2278858" y="427362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97DBDE-68A6-45C7-9371-3403BDA130BE}"/>
              </a:ext>
            </a:extLst>
          </p:cNvPr>
          <p:cNvCxnSpPr>
            <a:cxnSpLocks/>
          </p:cNvCxnSpPr>
          <p:nvPr/>
        </p:nvCxnSpPr>
        <p:spPr>
          <a:xfrm>
            <a:off x="2278858" y="472362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46F59-364E-74DF-A603-1E1C966252EB}"/>
              </a:ext>
            </a:extLst>
          </p:cNvPr>
          <p:cNvSpPr txBox="1"/>
          <p:nvPr/>
        </p:nvSpPr>
        <p:spPr>
          <a:xfrm>
            <a:off x="2587805" y="364640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479BC-B6C5-6870-44DB-2EC1787ED6C2}"/>
              </a:ext>
            </a:extLst>
          </p:cNvPr>
          <p:cNvSpPr/>
          <p:nvPr/>
        </p:nvSpPr>
        <p:spPr>
          <a:xfrm>
            <a:off x="2278858" y="57969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FB569D-EC0A-7B26-3CCE-FE69C05ED435}"/>
              </a:ext>
            </a:extLst>
          </p:cNvPr>
          <p:cNvCxnSpPr>
            <a:cxnSpLocks/>
          </p:cNvCxnSpPr>
          <p:nvPr/>
        </p:nvCxnSpPr>
        <p:spPr>
          <a:xfrm>
            <a:off x="2278858" y="62469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77D09B-7342-3D1A-41F4-C8A9CACBFECF}"/>
              </a:ext>
            </a:extLst>
          </p:cNvPr>
          <p:cNvSpPr txBox="1"/>
          <p:nvPr/>
        </p:nvSpPr>
        <p:spPr>
          <a:xfrm>
            <a:off x="2587805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F2D9F-A790-887B-DA17-310F988188AD}"/>
              </a:ext>
            </a:extLst>
          </p:cNvPr>
          <p:cNvSpPr/>
          <p:nvPr/>
        </p:nvSpPr>
        <p:spPr>
          <a:xfrm>
            <a:off x="2278858" y="732161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D8DD8-0A86-C096-F585-EDA547A8F43E}"/>
              </a:ext>
            </a:extLst>
          </p:cNvPr>
          <p:cNvCxnSpPr>
            <a:cxnSpLocks/>
          </p:cNvCxnSpPr>
          <p:nvPr/>
        </p:nvCxnSpPr>
        <p:spPr>
          <a:xfrm>
            <a:off x="2278858" y="777161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2D17C8-CD3D-E22F-EBA5-2BC01EC4F1B8}"/>
              </a:ext>
            </a:extLst>
          </p:cNvPr>
          <p:cNvSpPr txBox="1"/>
          <p:nvPr/>
        </p:nvSpPr>
        <p:spPr>
          <a:xfrm>
            <a:off x="2587805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28B50E-D96D-2132-A672-13E1B744C2FB}"/>
              </a:ext>
            </a:extLst>
          </p:cNvPr>
          <p:cNvSpPr txBox="1"/>
          <p:nvPr/>
        </p:nvSpPr>
        <p:spPr>
          <a:xfrm>
            <a:off x="1722686" y="1343555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D3CE7A-AEE9-D963-4344-84BC8740B771}"/>
              </a:ext>
            </a:extLst>
          </p:cNvPr>
          <p:cNvSpPr txBox="1"/>
          <p:nvPr/>
        </p:nvSpPr>
        <p:spPr>
          <a:xfrm>
            <a:off x="3814455" y="987133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graph of a line&#10;&#10;AI-generated content may be incorrect.">
            <a:extLst>
              <a:ext uri="{FF2B5EF4-FFF2-40B4-BE49-F238E27FC236}">
                <a16:creationId xmlns:a16="http://schemas.microsoft.com/office/drawing/2014/main" id="{2AC779A3-2F78-CEFF-DADF-B1AF64D89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0981" r="9294" b="9554"/>
          <a:stretch/>
        </p:blipFill>
        <p:spPr>
          <a:xfrm>
            <a:off x="559035" y="1314285"/>
            <a:ext cx="881078" cy="76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D56CB-2BA5-3C24-4274-7CC3E331D223}"/>
              </a:ext>
            </a:extLst>
          </p:cNvPr>
          <p:cNvSpPr txBox="1"/>
          <p:nvPr/>
        </p:nvSpPr>
        <p:spPr>
          <a:xfrm>
            <a:off x="51497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EE6FF-D6AA-D3A4-1B8F-F892AE389397}"/>
              </a:ext>
            </a:extLst>
          </p:cNvPr>
          <p:cNvSpPr txBox="1"/>
          <p:nvPr/>
        </p:nvSpPr>
        <p:spPr>
          <a:xfrm>
            <a:off x="678742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727C-9004-3A14-698D-77D17BE5D7EC}"/>
              </a:ext>
            </a:extLst>
          </p:cNvPr>
          <p:cNvSpPr txBox="1"/>
          <p:nvPr/>
        </p:nvSpPr>
        <p:spPr>
          <a:xfrm>
            <a:off x="842506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FE6F-76E9-183F-E2C2-8F82EB8E41D2}"/>
              </a:ext>
            </a:extLst>
          </p:cNvPr>
          <p:cNvSpPr txBox="1"/>
          <p:nvPr/>
        </p:nvSpPr>
        <p:spPr>
          <a:xfrm>
            <a:off x="1006270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8E06-AB13-6BC9-F39C-691A6BB7E371}"/>
              </a:ext>
            </a:extLst>
          </p:cNvPr>
          <p:cNvSpPr txBox="1"/>
          <p:nvPr/>
        </p:nvSpPr>
        <p:spPr>
          <a:xfrm>
            <a:off x="1170034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9853-4A16-E2A1-24AC-7446A89D913D}"/>
              </a:ext>
            </a:extLst>
          </p:cNvPr>
          <p:cNvSpPr txBox="1"/>
          <p:nvPr/>
        </p:nvSpPr>
        <p:spPr>
          <a:xfrm>
            <a:off x="133379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ED677-38B3-0F2F-3E5C-27D03445D9B1}"/>
              </a:ext>
            </a:extLst>
          </p:cNvPr>
          <p:cNvSpPr txBox="1"/>
          <p:nvPr/>
        </p:nvSpPr>
        <p:spPr>
          <a:xfrm>
            <a:off x="376433" y="1872104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546F9-CB50-DD52-CC62-D6D659D21FB0}"/>
              </a:ext>
            </a:extLst>
          </p:cNvPr>
          <p:cNvSpPr txBox="1"/>
          <p:nvPr/>
        </p:nvSpPr>
        <p:spPr>
          <a:xfrm>
            <a:off x="376433" y="1478701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3513-546F-C72F-3736-768F809B9239}"/>
              </a:ext>
            </a:extLst>
          </p:cNvPr>
          <p:cNvSpPr txBox="1"/>
          <p:nvPr/>
        </p:nvSpPr>
        <p:spPr>
          <a:xfrm>
            <a:off x="376433" y="1675403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5868-E424-7CD4-5CDE-B799844A885B}"/>
              </a:ext>
            </a:extLst>
          </p:cNvPr>
          <p:cNvSpPr txBox="1"/>
          <p:nvPr/>
        </p:nvSpPr>
        <p:spPr>
          <a:xfrm>
            <a:off x="376433" y="1281999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856A1-FEA5-20B4-16FD-C9DA06B7AA9C}"/>
              </a:ext>
            </a:extLst>
          </p:cNvPr>
          <p:cNvSpPr txBox="1"/>
          <p:nvPr/>
        </p:nvSpPr>
        <p:spPr>
          <a:xfrm>
            <a:off x="1486966" y="1877077"/>
            <a:ext cx="6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 = 1</a:t>
            </a:r>
          </a:p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(perfect bias)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36828A-A657-178B-A1F5-BE26E3B05901}"/>
              </a:ext>
            </a:extLst>
          </p:cNvPr>
          <p:cNvCxnSpPr/>
          <p:nvPr/>
        </p:nvCxnSpPr>
        <p:spPr>
          <a:xfrm>
            <a:off x="1448553" y="2017035"/>
            <a:ext cx="108000" cy="0"/>
          </a:xfrm>
          <a:prstGeom prst="line">
            <a:avLst/>
          </a:prstGeom>
          <a:ln w="3175">
            <a:solidFill>
              <a:srgbClr val="333333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3B6113-7DA5-DE91-03B2-E179F9027895}"/>
              </a:ext>
            </a:extLst>
          </p:cNvPr>
          <p:cNvCxnSpPr>
            <a:cxnSpLocks/>
          </p:cNvCxnSpPr>
          <p:nvPr/>
        </p:nvCxnSpPr>
        <p:spPr>
          <a:xfrm rot="10800000">
            <a:off x="30958" y="1187019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42BCEB-1125-4CA0-7CD8-6A4063077148}"/>
              </a:ext>
            </a:extLst>
          </p:cNvPr>
          <p:cNvSpPr txBox="1"/>
          <p:nvPr/>
        </p:nvSpPr>
        <p:spPr>
          <a:xfrm rot="16200000">
            <a:off x="-159185" y="2158764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0882ED-88AE-1428-CC8B-4153E0855D86}"/>
              </a:ext>
            </a:extLst>
          </p:cNvPr>
          <p:cNvCxnSpPr>
            <a:cxnSpLocks/>
          </p:cNvCxnSpPr>
          <p:nvPr/>
        </p:nvCxnSpPr>
        <p:spPr>
          <a:xfrm>
            <a:off x="2116360" y="1486985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74BF42-470D-0D2F-0E8F-51C3D1A1FEBE}"/>
              </a:ext>
            </a:extLst>
          </p:cNvPr>
          <p:cNvSpPr txBox="1"/>
          <p:nvPr/>
        </p:nvSpPr>
        <p:spPr>
          <a:xfrm rot="16200000">
            <a:off x="1927550" y="1279798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335CC-8232-5A7B-BA6B-67F73B52FE52}"/>
              </a:ext>
            </a:extLst>
          </p:cNvPr>
          <p:cNvSpPr txBox="1"/>
          <p:nvPr/>
        </p:nvSpPr>
        <p:spPr>
          <a:xfrm>
            <a:off x="2366010" y="2357235"/>
            <a:ext cx="1774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 (no skill)</a:t>
            </a:r>
          </a:p>
        </p:txBody>
      </p:sp>
    </p:spTree>
    <p:extLst>
      <p:ext uri="{BB962C8B-B14F-4D97-AF65-F5344CB8AC3E}">
        <p14:creationId xmlns:p14="http://schemas.microsoft.com/office/powerpoint/2010/main" val="4122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2025-05-24T14:45:51Z</dcterms:created>
  <dcterms:modified xsi:type="dcterms:W3CDTF">2025-05-24T16:23:49Z</dcterms:modified>
</cp:coreProperties>
</file>