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9" r:id="rId4"/>
  </p:sldIdLst>
  <p:sldSz cx="4140200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A0CA3"/>
    <a:srgbClr val="E98A15"/>
    <a:srgbClr val="2CA58D"/>
    <a:srgbClr val="8338EC"/>
    <a:srgbClr val="84BC9C"/>
    <a:srgbClr val="0A2342"/>
    <a:srgbClr val="EF6351"/>
    <a:srgbClr val="E6EDE8"/>
    <a:srgbClr val="70A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9CC3E-6016-4CF8-AB9C-88FF887B156E}" v="83" dt="2025-06-12T10:54:2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9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7" creationId="{EDDAA18C-95B6-D706-68D3-6CF80C84488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8" creationId="{049191AD-2E0B-F2FA-BC88-BC64E813F1E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9" creationId="{10356BB9-5B51-74BA-52D6-C8AB313CC44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0" creationId="{45DF2E75-2884-2404-380F-6C1F640D352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1" creationId="{5190B35A-69B8-7087-B3EC-25C4EEBE50C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2" creationId="{7B6FBC2A-22F3-D75B-BEE9-044F0FAE17B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3" creationId="{C778E517-AEFE-95A8-1AC5-A1EF3E2E765B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4" creationId="{1CD9AC66-6430-4034-6B3B-99E54376806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5" creationId="{9F8E5E81-97C6-2A90-8DA3-3991E8BA55E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6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" creationId="{EC3C4672-BBD3-831C-7CA8-0C6A492C9F9C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20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2" creationId="{F24F8ECA-04B8-447F-A102-42BF4E691EE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3" creationId="{18B8B825-859C-59EB-BD12-935B6D1FEF9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4" creationId="{CF7DD6FF-ED29-375A-A384-8A49C59B29E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5" creationId="{F02387A2-DA20-79B9-B65D-65827E5D5B5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6" creationId="{8534E608-C89B-1B64-3F48-88921EEF482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7" creationId="{C27CCB30-197E-EEF8-28F9-49D25AFFF76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8" creationId="{85D1ED38-9D85-EFE1-B246-F96B4388FAD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9" creationId="{9D3D09BB-A6CD-F957-DA36-3D597653D013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31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4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6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7" creationId="{EC3C4672-BBD3-831C-7CA8-0C6A492C9F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9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1" creationId="{49315FB5-5766-46FD-B6F1-D0D6D9E5D12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2" creationId="{66347620-DBE3-A5F5-F8A3-7C2F7C6EBDE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3" creationId="{0F3B8C0B-6C3B-B819-57F5-25DB54B0D36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4" creationId="{4DC959A9-7C89-6A9D-8C2C-4CCD3B47ECC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9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51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1" creationId="{05F3E2E1-6186-00E4-1B02-4176A22CE65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2" creationId="{FE0F4C47-8235-B88F-8CAE-4E1D62739ECD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3" creationId="{C13B1744-EEFF-8376-3968-CFF31705DCE4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4" creationId="{00AB0810-0784-46EB-F046-CF0EACFA4065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5" creationId="{96028735-A666-EA38-B633-6E9F667B071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6" creationId="{10311D26-057D-5902-4324-11AEFEEE22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7" creationId="{3DE26A49-00B3-8970-192B-8670A99E4B6C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8" creationId="{84D8DFE9-949F-5C52-0858-FB0E209EFA2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9" creationId="{A4EA74D0-990A-B6C6-5D45-DE85B936069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0" creationId="{23F1C10B-B0FA-B5F7-A164-8B6C0E03E94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2" creationId="{28A696A1-2C7F-3667-AED7-3AAA2519FF7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3" creationId="{F3721EFB-5CF2-61CB-21B0-A0221B6DEAD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4" creationId="{74D19298-927D-0F88-FE65-7B58CEF5EA9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5" creationId="{CA4DABFB-56EC-DAA3-71CC-902124BF19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6" creationId="{BED8C86F-3D83-4B6B-74A2-522F070DAA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7" creationId="{CC02BEEC-8201-B51F-93FB-25D074DA236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8" creationId="{6748DF6A-040A-05B2-6E57-DADCAB587139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9" creationId="{3ADA6CA3-2720-D392-F541-B12F64BB252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1" creationId="{E3F53D54-043D-B5DA-8749-6B1BA460EC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2" creationId="{8078604B-4CE9-1E09-8ADC-6B2FDA81EF9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3" creationId="{EDDAA18C-95B6-D706-68D3-6CF80C84488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4" creationId="{049191AD-2E0B-F2FA-BC88-BC64E813F1E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5" creationId="{10356BB9-5B51-74BA-52D6-C8AB313CC44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6" creationId="{45DF2E75-2884-2404-380F-6C1F640D352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7" creationId="{5190B35A-69B8-7087-B3EC-25C4EEBE50C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8" creationId="{7B6FBC2A-22F3-D75B-BEE9-044F0FAE17B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9" creationId="{C778E517-AEFE-95A8-1AC5-A1EF3E2E765B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0" creationId="{1CD9AC66-6430-4034-6B3B-99E54376806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1" creationId="{9F8E5E81-97C6-2A90-8DA3-3991E8BA55E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2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4" creationId="{F24F8ECA-04B8-447F-A102-42BF4E691EE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95" creationId="{73735866-5A10-96E6-ABF6-24960609646F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6" creationId="{18B8B825-859C-59EB-BD12-935B6D1FEF9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7" creationId="{CF7DD6FF-ED29-375A-A384-8A49C59B29E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8" creationId="{F02387A2-DA20-79B9-B65D-65827E5D5B5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9" creationId="{8534E608-C89B-1B64-3F48-88921EEF4822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0" creationId="{C27CCB30-197E-EEF8-28F9-49D25AFFF76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1" creationId="{85D1ED38-9D85-EFE1-B246-F96B4388FAD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2" creationId="{9D3D09BB-A6CD-F957-DA36-3D597653D01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5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09" creationId="{5382C8C2-6F3C-50EB-0A51-B5F6DC1665D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10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2" creationId="{AFE3A951-104C-CEDE-A21D-544D4B21471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3" creationId="{F81123FD-1880-7B13-64BB-A61B32D6C3F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4" creationId="{68F25C0E-89BD-9175-A93B-76E013FBF0D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5" creationId="{96248778-630E-7601-4FAE-FF9CFCDF1B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6" creationId="{9CADC630-E44A-1A89-9FDE-8EDA7123B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7" creationId="{EAF3C8BC-9003-987C-E4A9-44A032A5528E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8" creationId="{28B436EB-88AE-9EF3-EB76-64B6D1FB6EEB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9" creationId="{F27C24D0-AB2A-41DB-6171-C0B6ED9E9A68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0" creationId="{41C377DF-3C36-42E1-684D-12BC83DB59C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2" creationId="{2CFA74E3-D91E-2C27-4A99-D3D1A1119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3" creationId="{CC497459-D1DC-EE9A-EE1D-815F28D2818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4" creationId="{8A74094E-C336-74AA-E520-6856C354301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5" creationId="{10B23706-9C8A-69A2-B423-B2EEB1C4D06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6" creationId="{14A7D952-0782-7271-7F2A-BC6BC775B5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7" creationId="{06432789-ABB4-135D-C8F1-01F8D760F24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8" creationId="{C5603496-23AC-2551-E5E0-BDF8C60E9816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9" creationId="{BD4FCEEF-D9EE-3F9D-274E-A275AE7207A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1" creationId="{54B4C05C-53AB-88AD-E871-B8862B4F61D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2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3" creationId="{6EE46427-6BDE-882E-3A72-3DF2ED872F0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4" creationId="{0BBE180E-9D2D-A30D-B94E-AB6240A4F89E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7" creationId="{49315FB5-5766-46FD-B6F1-D0D6D9E5D12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8" creationId="{66347620-DBE3-A5F5-F8A3-7C2F7C6EBDE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9" creationId="{0F3B8C0B-6C3B-B819-57F5-25DB54B0D36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41" creationId="{4DC959A9-7C89-6A9D-8C2C-4CCD3B47ECC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66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68" creationId="{F39AC6C1-D9A5-4BB9-D077-438BD55748C0}"/>
          </ac:spMkLst>
        </pc:spChg>
        <pc:spChg chg="add del mod">
          <ac:chgData name="Fatima Pillosu" userId="a6295d4dc9e22643" providerId="LiveId" clId="{8F39CC3E-6016-4CF8-AB9C-88FF887B156E}" dt="2025-06-12T10:46:15.846" v="1462" actId="478"/>
          <ac:spMkLst>
            <pc:docMk/>
            <pc:sldMk cId="2370713982" sldId="258"/>
            <ac:spMk id="170" creationId="{B10F7A7F-0388-CD10-425E-0E59DFB93E0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2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8F39CC3E-6016-4CF8-AB9C-88FF887B156E}" dt="2025-06-12T11:01:46.398" v="1662" actId="20577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8F39CC3E-6016-4CF8-AB9C-88FF887B156E}" dt="2025-06-12T10:57:28.638" v="1656" actId="12788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8F39CC3E-6016-4CF8-AB9C-88FF887B156E}" dt="2025-06-12T10:54:26.560" v="1597" actId="1036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8F39CC3E-6016-4CF8-AB9C-88FF887B156E}" dt="2025-06-12T10:47:49.196" v="1482" actId="14100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8F39CC3E-6016-4CF8-AB9C-88FF887B156E}" dt="2025-06-12T10:48:13.420" v="1527" actId="1038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6" creationId="{9CADC630-E44A-1A89-9FDE-8EDA7123B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9" creationId="{F27C24D0-AB2A-41DB-6171-C0B6ED9E9A68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2" creationId="{2CFA74E3-D91E-2C27-4A99-D3D1A1119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4" creationId="{8A74094E-C336-74AA-E520-6856C354301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8F39CC3E-6016-4CF8-AB9C-88FF887B156E}" dt="2025-06-12T10:57:52.985" v="1657" actId="27107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8F39CC3E-6016-4CF8-AB9C-88FF887B156E}" dt="2025-06-12T10:48:01.120" v="1495" actId="1035"/>
          <ac:spMkLst>
            <pc:docMk/>
            <pc:sldMk cId="2370713982" sldId="258"/>
            <ac:spMk id="218" creationId="{F39AC6C1-D9A5-4BB9-D077-438BD55748C0}"/>
          </ac:spMkLst>
        </pc:spChg>
        <pc:picChg chg="add del mod">
          <ac:chgData name="Fatima Pillosu" userId="a6295d4dc9e22643" providerId="LiveId" clId="{8F39CC3E-6016-4CF8-AB9C-88FF887B156E}" dt="2025-06-12T09:36:00.745" v="146" actId="478"/>
          <ac:picMkLst>
            <pc:docMk/>
            <pc:sldMk cId="2370713982" sldId="258"/>
            <ac:picMk id="2" creationId="{78DD034B-EA74-662E-702F-6870A5E213A9}"/>
          </ac:picMkLst>
        </pc:picChg>
        <pc:picChg chg="add 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3" creationId="{51A1D279-1F33-27D5-A057-952CFE5CD833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21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40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09:58:55.338" v="704" actId="478"/>
          <ac:picMkLst>
            <pc:docMk/>
            <pc:sldMk cId="2370713982" sldId="258"/>
            <ac:picMk id="47" creationId="{5AF2C5CE-D5CC-0B87-0D73-3B4D633C6A8E}"/>
          </ac:picMkLst>
        </pc:picChg>
        <pc:picChg chg="add del mod">
          <ac:chgData name="Fatima Pillosu" userId="a6295d4dc9e22643" providerId="LiveId" clId="{8F39CC3E-6016-4CF8-AB9C-88FF887B156E}" dt="2025-06-12T09:46:54.738" v="554" actId="478"/>
          <ac:picMkLst>
            <pc:docMk/>
            <pc:sldMk cId="2370713982" sldId="258"/>
            <ac:picMk id="52" creationId="{51A1D279-1F33-27D5-A057-952CFE5CD833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53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09:58:47.059" v="703"/>
          <ac:picMkLst>
            <pc:docMk/>
            <pc:sldMk cId="2370713982" sldId="258"/>
            <ac:picMk id="103" creationId="{AC553B92-63BA-5022-CE2E-31A08ED7E836}"/>
          </ac:picMkLst>
        </pc:picChg>
        <pc:picChg chg="add del mod">
          <ac:chgData name="Fatima Pillosu" userId="a6295d4dc9e22643" providerId="LiveId" clId="{8F39CC3E-6016-4CF8-AB9C-88FF887B156E}" dt="2025-06-12T09:59:21.149" v="709" actId="478"/>
          <ac:picMkLst>
            <pc:docMk/>
            <pc:sldMk cId="2370713982" sldId="258"/>
            <ac:picMk id="107" creationId="{238ED08A-31D3-2C7A-A245-2185D408D0FF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135" creationId="{682317A1-2BB1-8278-722B-8CE350ED4201}"/>
          </ac:picMkLst>
        </pc:picChg>
        <pc:picChg chg="del">
          <ac:chgData name="Fatima Pillosu" userId="a6295d4dc9e22643" providerId="LiveId" clId="{8F39CC3E-6016-4CF8-AB9C-88FF887B156E}" dt="2025-06-12T09:30:45.383" v="3" actId="478"/>
          <ac:picMkLst>
            <pc:docMk/>
            <pc:sldMk cId="2370713982" sldId="258"/>
            <ac:picMk id="136" creationId="{799D7D74-5BE1-2140-7BD8-EC786B1F907F}"/>
          </ac:picMkLst>
        </pc:picChg>
        <pc:picChg chg="add del mod">
          <ac:chgData name="Fatima Pillosu" userId="a6295d4dc9e22643" providerId="LiveId" clId="{8F39CC3E-6016-4CF8-AB9C-88FF887B156E}" dt="2025-06-12T10:07:54.536" v="804" actId="478"/>
          <ac:picMkLst>
            <pc:docMk/>
            <pc:sldMk cId="2370713982" sldId="258"/>
            <ac:picMk id="143" creationId="{8D6E7A40-0221-CBFF-6BE6-7293F7AA746F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163" creationId="{5AF2C5CE-D5CC-0B87-0D73-3B4D633C6A8E}"/>
          </ac:picMkLst>
        </pc:picChg>
        <pc:picChg chg="add mod">
          <ac:chgData name="Fatima Pillosu" userId="a6295d4dc9e22643" providerId="LiveId" clId="{8F39CC3E-6016-4CF8-AB9C-88FF887B156E}" dt="2025-06-12T10:54:26.560" v="1597" actId="1036"/>
          <ac:picMkLst>
            <pc:docMk/>
            <pc:sldMk cId="2370713982" sldId="258"/>
            <ac:picMk id="181" creationId="{E97DB556-868B-EC99-E5AE-818CEEC67257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214" creationId="{682317A1-2BB1-8278-722B-8CE350ED4201}"/>
          </ac:picMkLst>
        </pc:pic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19" creationId="{897C9FB4-7EE5-FEC4-CD3C-3E51306C159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30" creationId="{A484C6E2-6F73-243A-3340-DF31021939B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2" creationId="{6B2B5BF2-676C-E1AE-BA62-2F7C9F6C9C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3" creationId="{C03C5827-406F-B7CA-16D5-2D1C3286C854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5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5" creationId="{B54C17C6-3C4D-8A4F-59E1-33BB2363B4F2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6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8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50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71" creationId="{79A2AA2D-58DA-9F62-3B65-DA1C8C9965CB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80" creationId="{64A8E436-54F9-AF7E-78B8-80310EC4A0D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93" creationId="{897C9FB4-7EE5-FEC4-CD3C-3E51306C159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4" creationId="{A484C6E2-6F73-243A-3340-DF31021939B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6" creationId="{6B2B5BF2-676C-E1AE-BA62-2F7C9F6C9C7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11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21" creationId="{D6C433DB-BAA1-CC71-D29E-1CD90D5B8AA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30" creationId="{C7C3581F-BB46-6BFD-88EC-1685548CDC83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6" creationId="{B54C17C6-3C4D-8A4F-59E1-33BB2363B4F2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7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23:18.413" v="876" actId="688"/>
          <ac:cxnSpMkLst>
            <pc:docMk/>
            <pc:sldMk cId="2370713982" sldId="258"/>
            <ac:cxnSpMk id="148" creationId="{1477DCA4-7823-EB4C-4842-7B212DDDDA5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7" creationId="{C90FD5CB-CFB6-24E9-74FD-5E099AAAFF1E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9" creationId="{05C4EC2C-B3F3-2097-D9EC-F18C3D347A1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2" creationId="{0EA9D7BD-3F7C-AE8D-C1CE-E9C384898216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65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9" creationId="{8AED844A-3F43-A4D7-963B-F1037DBA74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71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3" creationId="{6B2B5BF2-676C-E1AE-BA62-2F7C9F6C9C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4" creationId="{C03C5827-406F-B7CA-16D5-2D1C3286C854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6" creationId="{92F3CE2A-5F1A-1C78-2C29-5D73E908A641}"/>
          </ac:cxnSpMkLst>
        </pc:cxnChg>
        <pc:cxnChg chg="add mod">
          <ac:chgData name="Fatima Pillosu" userId="a6295d4dc9e22643" providerId="LiveId" clId="{8F39CC3E-6016-4CF8-AB9C-88FF887B156E}" dt="2025-06-12T10:57:28.638" v="1656" actId="12788"/>
          <ac:cxnSpMkLst>
            <pc:docMk/>
            <pc:sldMk cId="2370713982" sldId="258"/>
            <ac:cxnSpMk id="179" creationId="{7DC2AC43-F265-6066-8ACE-435A1F9810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4" creationId="{B54C17C6-3C4D-8A4F-59E1-33BB2363B4F2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5" creationId="{256D26E3-8C15-B026-B526-6022B54CCA4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6" creationId="{8B8A5069-7969-C164-8418-15F4BE24B20F}"/>
          </ac:cxnSpMkLst>
        </pc:cxnChg>
        <pc:cxnChg chg="add mod">
          <ac:chgData name="Fatima Pillosu" userId="a6295d4dc9e22643" providerId="LiveId" clId="{8F39CC3E-6016-4CF8-AB9C-88FF887B156E}" dt="2025-06-12T10:47:53.870" v="1487" actId="1035"/>
          <ac:cxnSpMkLst>
            <pc:docMk/>
            <pc:sldMk cId="2370713982" sldId="258"/>
            <ac:cxnSpMk id="188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01" creationId="{D6C433DB-BAA1-CC71-D29E-1CD90D5B8AA6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0" creationId="{C7C3581F-BB46-6BFD-88EC-1685548CDC8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5" creationId="{C90FD5CB-CFB6-24E9-74FD-5E099AAAFF1E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6" creationId="{05C4EC2C-B3F3-2097-D9EC-F18C3D347A17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7" creationId="{0EA9D7BD-3F7C-AE8D-C1CE-E9C384898216}"/>
          </ac:cxnSpMkLst>
        </pc:cxnChg>
        <pc:cxnChg chg="add mod">
          <ac:chgData name="Fatima Pillosu" userId="a6295d4dc9e22643" providerId="LiveId" clId="{8F39CC3E-6016-4CF8-AB9C-88FF887B156E}" dt="2025-06-12T10:48:06.538" v="1506" actId="1036"/>
          <ac:cxnSpMkLst>
            <pc:docMk/>
            <pc:sldMk cId="2370713982" sldId="258"/>
            <ac:cxnSpMk id="219" creationId="{8AED844A-3F43-A4D7-963B-F1037DBA7454}"/>
          </ac:cxnSpMkLst>
        </pc:cxnChg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del">
          <ac:chgData name="Fatima Pillosu" userId="a6295d4dc9e22643" providerId="LiveId" clId="{8F39CC3E-6016-4CF8-AB9C-88FF887B156E}" dt="2025-06-12T09:56:35.207" v="651" actId="478"/>
          <ac:spMkLst>
            <pc:docMk/>
            <pc:sldMk cId="2503763853" sldId="259"/>
            <ac:spMk id="2" creationId="{403DAE66-778A-7EA3-ECFD-64EC8DF87F63}"/>
          </ac:spMkLst>
        </pc:spChg>
        <pc:spChg chg="del">
          <ac:chgData name="Fatima Pillosu" userId="a6295d4dc9e22643" providerId="LiveId" clId="{8F39CC3E-6016-4CF8-AB9C-88FF887B156E}" dt="2025-06-12T09:56:33.771" v="650" actId="478"/>
          <ac:spMkLst>
            <pc:docMk/>
            <pc:sldMk cId="2503763853" sldId="259"/>
            <ac:spMk id="3" creationId="{0178D2EC-4D84-9161-D9FE-D4DDAA3BD549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307865"/>
            <a:ext cx="3519170" cy="278221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4197375"/>
            <a:ext cx="3105150" cy="1929423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3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425472"/>
            <a:ext cx="892731" cy="6772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425472"/>
            <a:ext cx="2626439" cy="6772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992321"/>
            <a:ext cx="3570923" cy="3324231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5348001"/>
            <a:ext cx="3570923" cy="1748135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2127360"/>
            <a:ext cx="1759585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2127360"/>
            <a:ext cx="1759585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2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25474"/>
            <a:ext cx="3570923" cy="1544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959022"/>
            <a:ext cx="1751498" cy="96008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919108"/>
            <a:ext cx="1751498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959022"/>
            <a:ext cx="1760124" cy="96008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919108"/>
            <a:ext cx="1760124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9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32765"/>
            <a:ext cx="1335322" cy="186467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150626"/>
            <a:ext cx="2095976" cy="5679127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397442"/>
            <a:ext cx="1335322" cy="444155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4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32765"/>
            <a:ext cx="1335322" cy="186467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150626"/>
            <a:ext cx="2095976" cy="5679127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397442"/>
            <a:ext cx="1335322" cy="444155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425474"/>
            <a:ext cx="3570923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2127360"/>
            <a:ext cx="3570923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7406915"/>
            <a:ext cx="93154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7406915"/>
            <a:ext cx="1397318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7406915"/>
            <a:ext cx="93154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814251" y="5841781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3707851" y="3618194"/>
            <a:ext cx="0" cy="260102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26662" y="6027167"/>
            <a:ext cx="2971233" cy="3841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over the corresponding outer test dataset, computing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precision-recall curves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auprc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bias.</a:t>
            </a:r>
            <a:endParaRPr lang="en-GB" sz="800" dirty="0">
              <a:solidFill>
                <a:srgbClr val="00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2F3CE2A-5F1A-1C78-2C29-5D73E908A641}"/>
              </a:ext>
            </a:extLst>
          </p:cNvPr>
          <p:cNvCxnSpPr>
            <a:cxnSpLocks/>
            <a:endCxn id="175" idx="3"/>
          </p:cNvCxnSpPr>
          <p:nvPr/>
        </p:nvCxnSpPr>
        <p:spPr>
          <a:xfrm flipH="1">
            <a:off x="3297895" y="6219217"/>
            <a:ext cx="409956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78147" y="-20095"/>
            <a:ext cx="4335187" cy="5079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 for 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data-driven predictive models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and model’s generalisation capabilities when using imbalanced observational datasets for training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565693" y="572085"/>
            <a:ext cx="3008814" cy="26438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training dataset (from 2001 to 2020)</a:t>
            </a: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= 19M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points, of which only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53245 (0.27%) are yes-events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2070100" y="836469"/>
            <a:ext cx="1" cy="61458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98AD652-CC49-61CB-93BF-590382B2DB5F}"/>
              </a:ext>
            </a:extLst>
          </p:cNvPr>
          <p:cNvSpPr/>
          <p:nvPr/>
        </p:nvSpPr>
        <p:spPr>
          <a:xfrm>
            <a:off x="2115982" y="907450"/>
            <a:ext cx="1915552" cy="5891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RepeatedStratifiedKfold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preserve in every outer and inner fold the training dataset’s original class ratio between yes- and non-events</a:t>
            </a:r>
          </a:p>
        </p:txBody>
      </p:sp>
      <p:pic>
        <p:nvPicPr>
          <p:cNvPr id="181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E97DB556-868B-EC99-E5AE-818CEEC6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3216414" y="906641"/>
            <a:ext cx="262871" cy="1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47851" y="3438194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Test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47850" y="3271364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424066" y="2802126"/>
            <a:ext cx="1881069" cy="159293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74951" y="2796196"/>
            <a:ext cx="251711" cy="167808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648608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E7F31D2-F023-F7AB-A647-E119A53ECEA7}"/>
              </a:ext>
            </a:extLst>
          </p:cNvPr>
          <p:cNvSpPr/>
          <p:nvPr/>
        </p:nvSpPr>
        <p:spPr>
          <a:xfrm>
            <a:off x="514494" y="6638401"/>
            <a:ext cx="3111212" cy="4115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the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best set of hyperparameters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 of all k_outer folds: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-&gt; Compute the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categorical hyperparameters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-&gt; Compute the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median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numerical hyperparameters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5FAA1EB-8CDC-4657-65F7-67F78E902DA0}"/>
              </a:ext>
            </a:extLst>
          </p:cNvPr>
          <p:cNvCxnSpPr>
            <a:cxnSpLocks/>
          </p:cNvCxnSpPr>
          <p:nvPr/>
        </p:nvCxnSpPr>
        <p:spPr>
          <a:xfrm>
            <a:off x="2070100" y="7057389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Parallelogram 188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1073151" y="7586584"/>
            <a:ext cx="2000607" cy="361106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ready for forecast production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6A5460AA-4519-4CF9-A5F0-33FE5FD3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1458479"/>
            <a:ext cx="4140200" cy="1390443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660104" y="3800563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533104" y="38005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406104" y="38005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660104" y="40118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533104" y="4011829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406104" y="40118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660104" y="421512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533104" y="421512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406104" y="4215128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326662" y="4638605"/>
            <a:ext cx="2978473" cy="5461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splits,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auprc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aroc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6C433DB-BAA1-CC71-D29E-1CD90D5B8AA6}"/>
              </a:ext>
            </a:extLst>
          </p:cNvPr>
          <p:cNvCxnSpPr>
            <a:cxnSpLocks/>
          </p:cNvCxnSpPr>
          <p:nvPr/>
        </p:nvCxnSpPr>
        <p:spPr>
          <a:xfrm>
            <a:off x="1801455" y="4448774"/>
            <a:ext cx="0" cy="18369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CFA74E3-D91E-2C27-4A99-D3D1A111919C}"/>
              </a:ext>
            </a:extLst>
          </p:cNvPr>
          <p:cNvSpPr/>
          <p:nvPr/>
        </p:nvSpPr>
        <p:spPr>
          <a:xfrm>
            <a:off x="326662" y="2964004"/>
            <a:ext cx="2971234" cy="317158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653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526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99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226504" y="3804773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226504" y="4018133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226504" y="4217522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326663" y="3288555"/>
            <a:ext cx="2971235" cy="2507267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14251" y="5189502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353116" y="5365801"/>
            <a:ext cx="2944779" cy="4300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per outer fold</a:t>
            </a:r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GB" sz="800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653070" y="3438194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79155" y="3271363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14" name="Graphic 213" descr="Refresh with solid fill">
            <a:extLst>
              <a:ext uri="{FF2B5EF4-FFF2-40B4-BE49-F238E27FC236}">
                <a16:creationId xmlns:a16="http://schemas.microsoft.com/office/drawing/2014/main" id="{682317A1-2BB1-8278-722B-8CE350ED4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629" y="3130261"/>
            <a:ext cx="108000" cy="10800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90FD5CB-CFB6-24E9-74FD-5E099AAAFF1E}"/>
              </a:ext>
            </a:extLst>
          </p:cNvPr>
          <p:cNvCxnSpPr>
            <a:cxnSpLocks/>
          </p:cNvCxnSpPr>
          <p:nvPr/>
        </p:nvCxnSpPr>
        <p:spPr>
          <a:xfrm>
            <a:off x="31750" y="6438900"/>
            <a:ext cx="41249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5C4EC2C-B3F3-2097-D9EC-F18C3D347A17}"/>
              </a:ext>
            </a:extLst>
          </p:cNvPr>
          <p:cNvCxnSpPr>
            <a:cxnSpLocks/>
          </p:cNvCxnSpPr>
          <p:nvPr/>
        </p:nvCxnSpPr>
        <p:spPr>
          <a:xfrm rot="16200000">
            <a:off x="-165100" y="6246167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EA9D7BD-3F7C-AE8D-C1CE-E9C384898216}"/>
              </a:ext>
            </a:extLst>
          </p:cNvPr>
          <p:cNvCxnSpPr>
            <a:cxnSpLocks/>
          </p:cNvCxnSpPr>
          <p:nvPr/>
        </p:nvCxnSpPr>
        <p:spPr>
          <a:xfrm rot="16200000">
            <a:off x="3902750" y="6238267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39AC6C1-D9A5-4BB9-D077-438BD55748C0}"/>
              </a:ext>
            </a:extLst>
          </p:cNvPr>
          <p:cNvSpPr/>
          <p:nvPr/>
        </p:nvSpPr>
        <p:spPr>
          <a:xfrm>
            <a:off x="514494" y="7212125"/>
            <a:ext cx="3111212" cy="2067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the best model over the original training dataset (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datapoints)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AED844A-3F43-A4D7-963B-F1037DBA7454}"/>
              </a:ext>
            </a:extLst>
          </p:cNvPr>
          <p:cNvCxnSpPr>
            <a:cxnSpLocks/>
          </p:cNvCxnSpPr>
          <p:nvPr/>
        </p:nvCxnSpPr>
        <p:spPr>
          <a:xfrm>
            <a:off x="2070100" y="7399812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341803" y="2022737"/>
            <a:ext cx="5937987" cy="17529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59906" y="2529325"/>
            <a:ext cx="1965301" cy="1182447"/>
          </a:xfrm>
          <a:prstGeom prst="rect">
            <a:avLst/>
          </a:prstGeom>
          <a:noFill/>
          <a:ln>
            <a:solidFill>
              <a:srgbClr val="3A0C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268472" y="2575995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68471" y="2931078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68471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68471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80386" y="2575995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20097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20097" y="3176533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20097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228278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228278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228278" y="3433219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262416" y="2249487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35159" y="2931078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35159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35159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84015" y="2575995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83533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83533" y="3176533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83533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31908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31908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31908" y="3433219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41212" y="2249487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96805" y="2931078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96805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96805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45663" y="2575995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5181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5181" y="3176533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5181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3556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3556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3556" y="3433219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702860" y="2249487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51164" y="2931078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51164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51164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00020" y="2575995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899538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899538" y="3176533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899538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47913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47913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47913" y="3433219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57218" y="2249487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12811" y="2931078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12811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12811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1669" y="2575995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61186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61186" y="3176533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61186" y="3433219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09561" y="2931078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09561" y="3176533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09561" y="3433219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18866" y="2249487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39269" y="2323733"/>
            <a:ext cx="139276" cy="139276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183695" y="2257419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385404" y="3155001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71792" y="2931078"/>
            <a:ext cx="171966" cy="709256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725" y="3213449"/>
            <a:ext cx="139276" cy="139276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262201" y="2038802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41211" y="2575995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702860" y="2575995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57217" y="2575995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18865" y="2575995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44910" y="2038802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706164" y="2038802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67417" y="2038802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28667" y="2038802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620" y="1846200"/>
            <a:ext cx="139276" cy="139276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1173977" y="1777846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58835" y="4683746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35435" y="4683746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2036" y="4683746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58835" y="494428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35435" y="4944284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2036" y="494428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58835" y="5194996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35435" y="5194996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2036" y="5194996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252372" y="5717236"/>
            <a:ext cx="3673110" cy="6735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98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987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66371" y="5483132"/>
            <a:ext cx="0" cy="22653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252372" y="3652086"/>
            <a:ext cx="3664182" cy="391125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987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50161" y="4484062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26761" y="4484062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3361" y="4484062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375889" y="4688938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375889" y="4952058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375889" y="5197948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252370" y="4052329"/>
            <a:ext cx="3664183" cy="3092009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3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82977" y="6396612"/>
            <a:ext cx="0" cy="22744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19748" y="6614028"/>
            <a:ext cx="3631557" cy="5303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987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50161" y="4236866"/>
            <a:ext cx="3205178" cy="219821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82329" y="4031127"/>
            <a:ext cx="3196504" cy="24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4" y="3857117"/>
            <a:ext cx="133188" cy="1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Microsoft Office PowerPoint</Application>
  <PresentationFormat>Custom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2025-06-12T11:01:48Z</dcterms:modified>
</cp:coreProperties>
</file>