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140200" cy="554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469"/>
    <a:srgbClr val="3F37C9"/>
    <a:srgbClr val="E68301"/>
    <a:srgbClr val="FF5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09C26-7110-4B46-8F1C-97658D5207FA}" v="10" dt="2025-06-03T15:34:15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3T15:38:23.307" v="1137" actId="1036"/>
      <pc:docMkLst>
        <pc:docMk/>
      </pc:docMkLst>
      <pc:sldChg chg="addSp delSp modSp mod">
        <pc:chgData name="Fatima Pillosu" userId="a6295d4dc9e22643" providerId="LiveId" clId="{C7909C26-7110-4B46-8F1C-97658D5207FA}" dt="2025-06-03T15:38:23.307" v="1137" actId="1036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1" creationId="{3509C7A6-19BB-0D05-A5A4-F3A89DE28DD3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2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83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3T15:30:59.122" v="1118" actId="20577"/>
          <ac:spMkLst>
            <pc:docMk/>
            <pc:sldMk cId="3354384854" sldId="256"/>
            <ac:spMk id="584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3T15:38:23.307" v="1137" actId="1036"/>
          <ac:spMkLst>
            <pc:docMk/>
            <pc:sldMk cId="3354384854" sldId="256"/>
            <ac:spMk id="585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3T15:38:23.307" v="1137" actId="1036"/>
          <ac:spMkLst>
            <pc:docMk/>
            <pc:sldMk cId="3354384854" sldId="256"/>
            <ac:spMk id="586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3T15:38:23.307" v="1137" actId="1036"/>
          <ac:spMkLst>
            <pc:docMk/>
            <pc:sldMk cId="3354384854" sldId="256"/>
            <ac:spMk id="587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3T15:33:34.535" v="1120" actId="12789"/>
          <ac:spMkLst>
            <pc:docMk/>
            <pc:sldMk cId="3354384854" sldId="256"/>
            <ac:spMk id="588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3T15:33:40.932" v="1121" actId="12789"/>
          <ac:spMkLst>
            <pc:docMk/>
            <pc:sldMk cId="3354384854" sldId="256"/>
            <ac:spMk id="589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0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1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2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593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3T15:33:34.535" v="1120" actId="12789"/>
          <ac:spMkLst>
            <pc:docMk/>
            <pc:sldMk cId="3354384854" sldId="256"/>
            <ac:spMk id="594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3T15:33:40.932" v="1121" actId="12789"/>
          <ac:spMkLst>
            <pc:docMk/>
            <pc:sldMk cId="3354384854" sldId="256"/>
            <ac:spMk id="595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3T15:38:23.307" v="1137" actId="1036"/>
          <ac:spMkLst>
            <pc:docMk/>
            <pc:sldMk cId="3354384854" sldId="256"/>
            <ac:spMk id="596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3T15:38:23.307" v="1137" actId="1036"/>
          <ac:spMkLst>
            <pc:docMk/>
            <pc:sldMk cId="3354384854" sldId="256"/>
            <ac:spMk id="597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3T15:38:23.307" v="1137" actId="1036"/>
          <ac:spMkLst>
            <pc:docMk/>
            <pc:sldMk cId="3354384854" sldId="256"/>
            <ac:spMk id="598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00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02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04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mod">
          <ac:chgData name="Fatima Pillosu" userId="a6295d4dc9e22643" providerId="LiveId" clId="{C7909C26-7110-4B46-8F1C-97658D5207FA}" dt="2025-06-03T15:34:39.035" v="1133" actId="1035"/>
          <ac:spMkLst>
            <pc:docMk/>
            <pc:sldMk cId="3354384854" sldId="256"/>
            <ac:spMk id="623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3T15:34:39.035" v="1133" actId="1035"/>
          <ac:spMkLst>
            <pc:docMk/>
            <pc:sldMk cId="3354384854" sldId="256"/>
            <ac:spMk id="625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26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27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28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29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30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31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3T15:30:18.539" v="1116"/>
          <ac:spMkLst>
            <pc:docMk/>
            <pc:sldMk cId="3354384854" sldId="256"/>
            <ac:spMk id="632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3T15:33:34.535" v="1120" actId="12789"/>
          <ac:spMkLst>
            <pc:docMk/>
            <pc:sldMk cId="3354384854" sldId="256"/>
            <ac:spMk id="633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3T15:33:40.932" v="1121" actId="12789"/>
          <ac:spMkLst>
            <pc:docMk/>
            <pc:sldMk cId="3354384854" sldId="256"/>
            <ac:spMk id="634" creationId="{166EA424-2B97-DBF1-1D22-87CF3A64C146}"/>
          </ac:spMkLst>
        </pc:spChg>
        <pc:cxnChg chg="add mod">
          <ac:chgData name="Fatima Pillosu" userId="a6295d4dc9e22643" providerId="LiveId" clId="{C7909C26-7110-4B46-8F1C-97658D5207FA}" dt="2025-06-03T15:34:13.914" v="1126" actId="1582"/>
          <ac:cxnSpMkLst>
            <pc:docMk/>
            <pc:sldMk cId="3354384854" sldId="256"/>
            <ac:cxnSpMk id="2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3T15:34:24.664" v="1130" actId="14100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599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1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3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05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06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07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8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09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0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1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2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3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4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5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6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7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8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19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3T15:30:18.539" v="1116"/>
          <ac:cxnSpMkLst>
            <pc:docMk/>
            <pc:sldMk cId="3354384854" sldId="256"/>
            <ac:cxnSpMk id="620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3T15:34:39.035" v="1133" actId="1035"/>
          <ac:cxnSpMkLst>
            <pc:docMk/>
            <pc:sldMk cId="3354384854" sldId="256"/>
            <ac:cxnSpMk id="622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3T15:34:39.035" v="1133" actId="1035"/>
          <ac:cxnSpMkLst>
            <pc:docMk/>
            <pc:sldMk cId="3354384854" sldId="256"/>
            <ac:cxnSpMk id="624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35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36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37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38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39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3T15:38:23.307" v="1137" actId="1036"/>
          <ac:cxnSpMkLst>
            <pc:docMk/>
            <pc:sldMk cId="3354384854" sldId="256"/>
            <ac:cxnSpMk id="640" creationId="{A58CBC7E-E89D-229A-405A-16571F42DD0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07243"/>
            <a:ext cx="3519170" cy="192997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911647"/>
            <a:ext cx="3105150" cy="1338408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65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4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95143"/>
            <a:ext cx="892731" cy="46979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95143"/>
            <a:ext cx="2626439" cy="46979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4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382040"/>
            <a:ext cx="3570923" cy="230596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709817"/>
            <a:ext cx="3570923" cy="1212651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475713"/>
            <a:ext cx="1759585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475713"/>
            <a:ext cx="1759585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95144"/>
            <a:ext cx="3570923" cy="107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358940"/>
            <a:ext cx="1751498" cy="66599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024936"/>
            <a:ext cx="1751498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358940"/>
            <a:ext cx="1760124" cy="66599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024936"/>
            <a:ext cx="1760124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9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0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69570"/>
            <a:ext cx="1335322" cy="1293495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798170"/>
            <a:ext cx="2095976" cy="393951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3065"/>
            <a:ext cx="1335322" cy="3081034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69570"/>
            <a:ext cx="1335322" cy="1293495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798170"/>
            <a:ext cx="2095976" cy="393951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3065"/>
            <a:ext cx="1335322" cy="3081034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3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95144"/>
            <a:ext cx="3570923" cy="107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475713"/>
            <a:ext cx="3570923" cy="351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138051"/>
            <a:ext cx="93154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138051"/>
            <a:ext cx="1397318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138051"/>
            <a:ext cx="93154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Box 580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798276" y="31740"/>
            <a:ext cx="83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851175" y="649789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697780" y="1275742"/>
            <a:ext cx="103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Experimental Design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898464" y="1981496"/>
            <a:ext cx="63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287102" y="2925004"/>
            <a:ext cx="125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lash-flood-focused</a:t>
            </a:r>
          </a:p>
          <a:p>
            <a:pPr algn="ctr"/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verification of global NWP rainfall forecasts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603714" y="2926547"/>
            <a:ext cx="1207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Feasibility of </a:t>
            </a:r>
          </a:p>
          <a:p>
            <a:pPr algn="ctr"/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data-driven </a:t>
            </a:r>
          </a:p>
          <a:p>
            <a:pPr algn="ctr"/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predictions of areas at risk of flash flood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8523" y="2926277"/>
            <a:ext cx="1271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Predictability of</a:t>
            </a:r>
          </a:p>
          <a:p>
            <a:pPr algn="ctr"/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data-driven </a:t>
            </a:r>
          </a:p>
          <a:p>
            <a:pPr algn="ctr"/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predictions of areas at risk of flash floods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826329" y="4466933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Discussions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813505" y="5104205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698089" y="1888606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698089" y="1259797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698089" y="633844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698089" y="15795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698089" y="4450988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698089" y="5088260"/>
            <a:ext cx="1032654" cy="43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595509" y="2915649"/>
            <a:ext cx="1224000" cy="729683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2510" y="2915379"/>
            <a:ext cx="1224000" cy="729682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03523" y="2914105"/>
            <a:ext cx="1224000" cy="729685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189987" y="2504494"/>
            <a:ext cx="0" cy="153668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77315" y="2603895"/>
            <a:ext cx="338554" cy="13266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189987" y="21762"/>
            <a:ext cx="0" cy="229797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2" name="TextBox 601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79604" y="21762"/>
            <a:ext cx="338554" cy="22979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189987" y="4450988"/>
            <a:ext cx="0" cy="106927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" name="TextBox 603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74517" y="4450988"/>
            <a:ext cx="338554" cy="11497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54165" y="3715557"/>
            <a:ext cx="0" cy="24409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54165" y="3959651"/>
            <a:ext cx="85351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09528" y="3715557"/>
            <a:ext cx="0" cy="23364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4416" y="447795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4416" y="1065844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4416" y="1698230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16233" y="2514019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14416" y="2514019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6281" y="2525021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Arrow Connector 613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14416" y="4255616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4416" y="4899329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/>
          <p:nvPr/>
        </p:nvCxnSpPr>
        <p:spPr>
          <a:xfrm>
            <a:off x="256053" y="4078648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56053" y="4255616"/>
            <a:ext cx="3867079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4078648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13559" y="2515496"/>
            <a:ext cx="2575712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4416" y="2324118"/>
            <a:ext cx="0" cy="1903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074481" y="138876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TextBox 62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226937" y="5877"/>
            <a:ext cx="8984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074481" y="666185"/>
            <a:ext cx="0" cy="288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5" name="TextBox 62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226937" y="533186"/>
            <a:ext cx="944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1041343" y="108279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1041343" y="72632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1041343" y="1352281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1041343" y="1981090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02610" y="2680645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593712" y="2680645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680645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1041343" y="454387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1041343" y="5181150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3715557"/>
            <a:ext cx="0" cy="33333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4048887"/>
            <a:ext cx="306743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3758624" y="3715557"/>
            <a:ext cx="1104" cy="33333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60871" y="3715557"/>
            <a:ext cx="0" cy="24409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61886" y="3959651"/>
            <a:ext cx="8402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302177" y="3715557"/>
            <a:ext cx="1294" cy="25427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3617998-F352-C21B-76BA-7CE607336375}"/>
              </a:ext>
            </a:extLst>
          </p:cNvPr>
          <p:cNvCxnSpPr>
            <a:cxnSpLocks/>
          </p:cNvCxnSpPr>
          <p:nvPr/>
        </p:nvCxnSpPr>
        <p:spPr>
          <a:xfrm>
            <a:off x="2842115" y="13098"/>
            <a:ext cx="0" cy="109551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9FE13D-B077-2A14-975A-4A5BD5828F54}"/>
              </a:ext>
            </a:extLst>
          </p:cNvPr>
          <p:cNvCxnSpPr>
            <a:cxnSpLocks/>
          </p:cNvCxnSpPr>
          <p:nvPr/>
        </p:nvCxnSpPr>
        <p:spPr>
          <a:xfrm flipH="1">
            <a:off x="2842115" y="1108616"/>
            <a:ext cx="128101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2025-06-03T15:38:32Z</dcterms:modified>
</cp:coreProperties>
</file>