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140200" cy="37258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2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7A64D-15B7-4FCE-91E9-6F95F059BEA6}" v="23" dt="2025-06-29T23:03:19.6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82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ima Pillosu" userId="a6295d4dc9e22643" providerId="LiveId" clId="{C1D7A64D-15B7-4FCE-91E9-6F95F059BEA6}"/>
    <pc:docChg chg="undo custSel modSld">
      <pc:chgData name="Fatima Pillosu" userId="a6295d4dc9e22643" providerId="LiveId" clId="{C1D7A64D-15B7-4FCE-91E9-6F95F059BEA6}" dt="2025-06-29T23:03:29.051" v="1888" actId="1035"/>
      <pc:docMkLst>
        <pc:docMk/>
      </pc:docMkLst>
      <pc:sldChg chg="addSp delSp modSp mod">
        <pc:chgData name="Fatima Pillosu" userId="a6295d4dc9e22643" providerId="LiveId" clId="{C1D7A64D-15B7-4FCE-91E9-6F95F059BEA6}" dt="2025-06-29T23:03:29.051" v="1888" actId="1035"/>
        <pc:sldMkLst>
          <pc:docMk/>
          <pc:sldMk cId="3625231182" sldId="256"/>
        </pc:sldMkLst>
        <pc:spChg chg="del mod">
          <ac:chgData name="Fatima Pillosu" userId="a6295d4dc9e22643" providerId="LiveId" clId="{C1D7A64D-15B7-4FCE-91E9-6F95F059BEA6}" dt="2025-06-29T22:10:20.305" v="427" actId="478"/>
          <ac:spMkLst>
            <pc:docMk/>
            <pc:sldMk cId="3625231182" sldId="256"/>
            <ac:spMk id="4" creationId="{E04EE31A-4B91-9169-F400-BEDD4EA217A5}"/>
          </ac:spMkLst>
        </pc:spChg>
        <pc:spChg chg="del mod">
          <ac:chgData name="Fatima Pillosu" userId="a6295d4dc9e22643" providerId="LiveId" clId="{C1D7A64D-15B7-4FCE-91E9-6F95F059BEA6}" dt="2025-06-29T22:09:08.254" v="364" actId="478"/>
          <ac:spMkLst>
            <pc:docMk/>
            <pc:sldMk cId="3625231182" sldId="256"/>
            <ac:spMk id="14" creationId="{2F2D05E8-4713-1153-B926-48BFD60244F4}"/>
          </ac:spMkLst>
        </pc:spChg>
        <pc:spChg chg="del mod ord">
          <ac:chgData name="Fatima Pillosu" userId="a6295d4dc9e22643" providerId="LiveId" clId="{C1D7A64D-15B7-4FCE-91E9-6F95F059BEA6}" dt="2025-06-29T23:03:08.104" v="1885" actId="21"/>
          <ac:spMkLst>
            <pc:docMk/>
            <pc:sldMk cId="3625231182" sldId="256"/>
            <ac:spMk id="15" creationId="{D263CB68-6070-0BB4-645F-52A1DF1CCB45}"/>
          </ac:spMkLst>
        </pc:spChg>
        <pc:spChg chg="del mod">
          <ac:chgData name="Fatima Pillosu" userId="a6295d4dc9e22643" providerId="LiveId" clId="{C1D7A64D-15B7-4FCE-91E9-6F95F059BEA6}" dt="2025-06-29T23:03:08.104" v="1885" actId="21"/>
          <ac:spMkLst>
            <pc:docMk/>
            <pc:sldMk cId="3625231182" sldId="256"/>
            <ac:spMk id="16" creationId="{49E7EF79-54F5-6957-912D-F5211AE7C345}"/>
          </ac:spMkLst>
        </pc:spChg>
        <pc:spChg chg="del mod">
          <ac:chgData name="Fatima Pillosu" userId="a6295d4dc9e22643" providerId="LiveId" clId="{C1D7A64D-15B7-4FCE-91E9-6F95F059BEA6}" dt="2025-06-29T23:03:08.104" v="1885" actId="21"/>
          <ac:spMkLst>
            <pc:docMk/>
            <pc:sldMk cId="3625231182" sldId="256"/>
            <ac:spMk id="17" creationId="{F2DC4528-4346-4046-4366-D22CF29233CB}"/>
          </ac:spMkLst>
        </pc:spChg>
        <pc:spChg chg="del mod">
          <ac:chgData name="Fatima Pillosu" userId="a6295d4dc9e22643" providerId="LiveId" clId="{C1D7A64D-15B7-4FCE-91E9-6F95F059BEA6}" dt="2025-06-29T23:03:08.104" v="1885" actId="21"/>
          <ac:spMkLst>
            <pc:docMk/>
            <pc:sldMk cId="3625231182" sldId="256"/>
            <ac:spMk id="18" creationId="{65821429-491A-9695-79A1-DDBAF1D91760}"/>
          </ac:spMkLst>
        </pc:spChg>
        <pc:spChg chg="del">
          <ac:chgData name="Fatima Pillosu" userId="a6295d4dc9e22643" providerId="LiveId" clId="{C1D7A64D-15B7-4FCE-91E9-6F95F059BEA6}" dt="2025-06-29T22:08:25.640" v="275" actId="478"/>
          <ac:spMkLst>
            <pc:docMk/>
            <pc:sldMk cId="3625231182" sldId="256"/>
            <ac:spMk id="22" creationId="{42812344-6852-1F9F-A492-AEB4CD688F2F}"/>
          </ac:spMkLst>
        </pc:spChg>
        <pc:spChg chg="del mod">
          <ac:chgData name="Fatima Pillosu" userId="a6295d4dc9e22643" providerId="LiveId" clId="{C1D7A64D-15B7-4FCE-91E9-6F95F059BEA6}" dt="2025-06-29T23:03:08.104" v="1885" actId="21"/>
          <ac:spMkLst>
            <pc:docMk/>
            <pc:sldMk cId="3625231182" sldId="256"/>
            <ac:spMk id="23" creationId="{FCCCE2D9-7F44-7612-D249-E404F415A435}"/>
          </ac:spMkLst>
        </pc:spChg>
        <pc:spChg chg="del mod">
          <ac:chgData name="Fatima Pillosu" userId="a6295d4dc9e22643" providerId="LiveId" clId="{C1D7A64D-15B7-4FCE-91E9-6F95F059BEA6}" dt="2025-06-29T23:03:08.104" v="1885" actId="21"/>
          <ac:spMkLst>
            <pc:docMk/>
            <pc:sldMk cId="3625231182" sldId="256"/>
            <ac:spMk id="24" creationId="{A4D6D809-F63A-0BB5-A944-F32D1EB0F1C2}"/>
          </ac:spMkLst>
        </pc:spChg>
        <pc:spChg chg="del mod">
          <ac:chgData name="Fatima Pillosu" userId="a6295d4dc9e22643" providerId="LiveId" clId="{C1D7A64D-15B7-4FCE-91E9-6F95F059BEA6}" dt="2025-06-29T23:03:08.104" v="1885" actId="21"/>
          <ac:spMkLst>
            <pc:docMk/>
            <pc:sldMk cId="3625231182" sldId="256"/>
            <ac:spMk id="25" creationId="{336F1B2A-522C-7B79-D3EB-34DC5339E4E0}"/>
          </ac:spMkLst>
        </pc:spChg>
        <pc:spChg chg="del mod">
          <ac:chgData name="Fatima Pillosu" userId="a6295d4dc9e22643" providerId="LiveId" clId="{C1D7A64D-15B7-4FCE-91E9-6F95F059BEA6}" dt="2025-06-29T22:10:55.894" v="429" actId="478"/>
          <ac:spMkLst>
            <pc:docMk/>
            <pc:sldMk cId="3625231182" sldId="256"/>
            <ac:spMk id="26" creationId="{CEAD783E-22AA-24CE-4F50-8F1EB94C5FEC}"/>
          </ac:spMkLst>
        </pc:spChg>
        <pc:spChg chg="del mod">
          <ac:chgData name="Fatima Pillosu" userId="a6295d4dc9e22643" providerId="LiveId" clId="{C1D7A64D-15B7-4FCE-91E9-6F95F059BEA6}" dt="2025-06-29T22:40:46.857" v="965" actId="478"/>
          <ac:spMkLst>
            <pc:docMk/>
            <pc:sldMk cId="3625231182" sldId="256"/>
            <ac:spMk id="27" creationId="{54E20E32-D41C-783A-92BA-2993DE9F2D9B}"/>
          </ac:spMkLst>
        </pc:spChg>
        <pc:spChg chg="del mod">
          <ac:chgData name="Fatima Pillosu" userId="a6295d4dc9e22643" providerId="LiveId" clId="{C1D7A64D-15B7-4FCE-91E9-6F95F059BEA6}" dt="2025-06-29T22:24:10.060" v="757" actId="478"/>
          <ac:spMkLst>
            <pc:docMk/>
            <pc:sldMk cId="3625231182" sldId="256"/>
            <ac:spMk id="28" creationId="{8DA2561F-0467-FF76-CD45-646BA340117A}"/>
          </ac:spMkLst>
        </pc:spChg>
        <pc:spChg chg="del mod">
          <ac:chgData name="Fatima Pillosu" userId="a6295d4dc9e22643" providerId="LiveId" clId="{C1D7A64D-15B7-4FCE-91E9-6F95F059BEA6}" dt="2025-06-29T23:03:08.104" v="1885" actId="21"/>
          <ac:spMkLst>
            <pc:docMk/>
            <pc:sldMk cId="3625231182" sldId="256"/>
            <ac:spMk id="29" creationId="{A3E2E621-7AB8-A040-2A57-53B40E818136}"/>
          </ac:spMkLst>
        </pc:spChg>
        <pc:spChg chg="del mod">
          <ac:chgData name="Fatima Pillosu" userId="a6295d4dc9e22643" providerId="LiveId" clId="{C1D7A64D-15B7-4FCE-91E9-6F95F059BEA6}" dt="2025-06-29T23:03:08.104" v="1885" actId="21"/>
          <ac:spMkLst>
            <pc:docMk/>
            <pc:sldMk cId="3625231182" sldId="256"/>
            <ac:spMk id="30" creationId="{CD4285D8-26EE-30B9-3358-672E37B89C30}"/>
          </ac:spMkLst>
        </pc:spChg>
        <pc:spChg chg="add del mod">
          <ac:chgData name="Fatima Pillosu" userId="a6295d4dc9e22643" providerId="LiveId" clId="{C1D7A64D-15B7-4FCE-91E9-6F95F059BEA6}" dt="2025-06-29T23:03:08.104" v="1885" actId="21"/>
          <ac:spMkLst>
            <pc:docMk/>
            <pc:sldMk cId="3625231182" sldId="256"/>
            <ac:spMk id="31" creationId="{C6E591DB-9A84-55EC-D1CB-CA85BE21C00A}"/>
          </ac:spMkLst>
        </pc:spChg>
        <pc:spChg chg="add del mod">
          <ac:chgData name="Fatima Pillosu" userId="a6295d4dc9e22643" providerId="LiveId" clId="{C1D7A64D-15B7-4FCE-91E9-6F95F059BEA6}" dt="2025-06-29T23:03:08.104" v="1885" actId="21"/>
          <ac:spMkLst>
            <pc:docMk/>
            <pc:sldMk cId="3625231182" sldId="256"/>
            <ac:spMk id="32" creationId="{8D1946FF-AFE3-1103-CD5E-82A774BB18CF}"/>
          </ac:spMkLst>
        </pc:spChg>
        <pc:spChg chg="add del mod">
          <ac:chgData name="Fatima Pillosu" userId="a6295d4dc9e22643" providerId="LiveId" clId="{C1D7A64D-15B7-4FCE-91E9-6F95F059BEA6}" dt="2025-06-29T22:16:01.434" v="534" actId="478"/>
          <ac:spMkLst>
            <pc:docMk/>
            <pc:sldMk cId="3625231182" sldId="256"/>
            <ac:spMk id="33" creationId="{5DBEF880-152E-4877-0127-81806F95BD35}"/>
          </ac:spMkLst>
        </pc:spChg>
        <pc:spChg chg="add del mod">
          <ac:chgData name="Fatima Pillosu" userId="a6295d4dc9e22643" providerId="LiveId" clId="{C1D7A64D-15B7-4FCE-91E9-6F95F059BEA6}" dt="2025-06-29T22:16:03.941" v="535" actId="478"/>
          <ac:spMkLst>
            <pc:docMk/>
            <pc:sldMk cId="3625231182" sldId="256"/>
            <ac:spMk id="34" creationId="{2853C14E-EEE4-84B6-6CA7-D886153DD02D}"/>
          </ac:spMkLst>
        </pc:spChg>
        <pc:spChg chg="add del mod">
          <ac:chgData name="Fatima Pillosu" userId="a6295d4dc9e22643" providerId="LiveId" clId="{C1D7A64D-15B7-4FCE-91E9-6F95F059BEA6}" dt="2025-06-29T22:15:33.102" v="531" actId="478"/>
          <ac:spMkLst>
            <pc:docMk/>
            <pc:sldMk cId="3625231182" sldId="256"/>
            <ac:spMk id="35" creationId="{267C66CE-278C-0AF6-B116-3DFED6840CEA}"/>
          </ac:spMkLst>
        </pc:spChg>
        <pc:spChg chg="add del mod">
          <ac:chgData name="Fatima Pillosu" userId="a6295d4dc9e22643" providerId="LiveId" clId="{C1D7A64D-15B7-4FCE-91E9-6F95F059BEA6}" dt="2025-06-29T23:03:08.104" v="1885" actId="21"/>
          <ac:spMkLst>
            <pc:docMk/>
            <pc:sldMk cId="3625231182" sldId="256"/>
            <ac:spMk id="50" creationId="{B25CCA34-BFB5-F772-0063-FAB8D7BBF736}"/>
          </ac:spMkLst>
        </pc:spChg>
        <pc:spChg chg="add del mod">
          <ac:chgData name="Fatima Pillosu" userId="a6295d4dc9e22643" providerId="LiveId" clId="{C1D7A64D-15B7-4FCE-91E9-6F95F059BEA6}" dt="2025-06-29T23:03:08.104" v="1885" actId="21"/>
          <ac:spMkLst>
            <pc:docMk/>
            <pc:sldMk cId="3625231182" sldId="256"/>
            <ac:spMk id="51" creationId="{29C4E2A0-43E1-087D-8A9D-0E6A45035E7A}"/>
          </ac:spMkLst>
        </pc:spChg>
        <pc:spChg chg="add del mod">
          <ac:chgData name="Fatima Pillosu" userId="a6295d4dc9e22643" providerId="LiveId" clId="{C1D7A64D-15B7-4FCE-91E9-6F95F059BEA6}" dt="2025-06-29T23:03:08.104" v="1885" actId="21"/>
          <ac:spMkLst>
            <pc:docMk/>
            <pc:sldMk cId="3625231182" sldId="256"/>
            <ac:spMk id="52" creationId="{151BDCEA-207C-CE0D-3A4F-4A049384B2D2}"/>
          </ac:spMkLst>
        </pc:spChg>
        <pc:spChg chg="add del mod">
          <ac:chgData name="Fatima Pillosu" userId="a6295d4dc9e22643" providerId="LiveId" clId="{C1D7A64D-15B7-4FCE-91E9-6F95F059BEA6}" dt="2025-06-29T22:53:20.311" v="1329" actId="478"/>
          <ac:spMkLst>
            <pc:docMk/>
            <pc:sldMk cId="3625231182" sldId="256"/>
            <ac:spMk id="53" creationId="{8D697BFF-0805-3618-DB1B-ADAF43D07871}"/>
          </ac:spMkLst>
        </pc:spChg>
        <pc:spChg chg="add del mod">
          <ac:chgData name="Fatima Pillosu" userId="a6295d4dc9e22643" providerId="LiveId" clId="{C1D7A64D-15B7-4FCE-91E9-6F95F059BEA6}" dt="2025-06-29T23:03:08.104" v="1885" actId="21"/>
          <ac:spMkLst>
            <pc:docMk/>
            <pc:sldMk cId="3625231182" sldId="256"/>
            <ac:spMk id="54" creationId="{DC152927-0AC6-09A7-D861-071860AB0F82}"/>
          </ac:spMkLst>
        </pc:spChg>
        <pc:spChg chg="add del mod">
          <ac:chgData name="Fatima Pillosu" userId="a6295d4dc9e22643" providerId="LiveId" clId="{C1D7A64D-15B7-4FCE-91E9-6F95F059BEA6}" dt="2025-06-29T23:03:08.104" v="1885" actId="21"/>
          <ac:spMkLst>
            <pc:docMk/>
            <pc:sldMk cId="3625231182" sldId="256"/>
            <ac:spMk id="55" creationId="{BF50A39A-E6EE-6AA9-14A0-307113E840A7}"/>
          </ac:spMkLst>
        </pc:spChg>
        <pc:spChg chg="add del mod">
          <ac:chgData name="Fatima Pillosu" userId="a6295d4dc9e22643" providerId="LiveId" clId="{C1D7A64D-15B7-4FCE-91E9-6F95F059BEA6}" dt="2025-06-29T23:03:08.104" v="1885" actId="21"/>
          <ac:spMkLst>
            <pc:docMk/>
            <pc:sldMk cId="3625231182" sldId="256"/>
            <ac:spMk id="56" creationId="{5952E807-CEB2-8EE7-CC88-867E9EF38F28}"/>
          </ac:spMkLst>
        </pc:spChg>
        <pc:spChg chg="add del mod">
          <ac:chgData name="Fatima Pillosu" userId="a6295d4dc9e22643" providerId="LiveId" clId="{C1D7A64D-15B7-4FCE-91E9-6F95F059BEA6}" dt="2025-06-29T23:03:08.104" v="1885" actId="21"/>
          <ac:spMkLst>
            <pc:docMk/>
            <pc:sldMk cId="3625231182" sldId="256"/>
            <ac:spMk id="57" creationId="{0D399520-912A-FB7B-7316-433D9E562933}"/>
          </ac:spMkLst>
        </pc:spChg>
        <pc:spChg chg="add del mod">
          <ac:chgData name="Fatima Pillosu" userId="a6295d4dc9e22643" providerId="LiveId" clId="{C1D7A64D-15B7-4FCE-91E9-6F95F059BEA6}" dt="2025-06-29T23:03:08.104" v="1885" actId="21"/>
          <ac:spMkLst>
            <pc:docMk/>
            <pc:sldMk cId="3625231182" sldId="256"/>
            <ac:spMk id="58" creationId="{33073E03-F303-77A5-81F7-498EB8604D87}"/>
          </ac:spMkLst>
        </pc:spChg>
        <pc:spChg chg="add del">
          <ac:chgData name="Fatima Pillosu" userId="a6295d4dc9e22643" providerId="LiveId" clId="{C1D7A64D-15B7-4FCE-91E9-6F95F059BEA6}" dt="2025-06-29T23:03:06.549" v="1884" actId="478"/>
          <ac:spMkLst>
            <pc:docMk/>
            <pc:sldMk cId="3625231182" sldId="256"/>
            <ac:spMk id="59" creationId="{744B9F38-6F05-2E16-1E9F-1DA26D6EC1D1}"/>
          </ac:spMkLst>
        </pc:spChg>
        <pc:spChg chg="add mod">
          <ac:chgData name="Fatima Pillosu" userId="a6295d4dc9e22643" providerId="LiveId" clId="{C1D7A64D-15B7-4FCE-91E9-6F95F059BEA6}" dt="2025-06-29T23:03:19.694" v="1886"/>
          <ac:spMkLst>
            <pc:docMk/>
            <pc:sldMk cId="3625231182" sldId="256"/>
            <ac:spMk id="69" creationId="{D263CB68-6070-0BB4-645F-52A1DF1CCB45}"/>
          </ac:spMkLst>
        </pc:spChg>
        <pc:spChg chg="add mod">
          <ac:chgData name="Fatima Pillosu" userId="a6295d4dc9e22643" providerId="LiveId" clId="{C1D7A64D-15B7-4FCE-91E9-6F95F059BEA6}" dt="2025-06-29T23:03:19.694" v="1886"/>
          <ac:spMkLst>
            <pc:docMk/>
            <pc:sldMk cId="3625231182" sldId="256"/>
            <ac:spMk id="70" creationId="{49E7EF79-54F5-6957-912D-F5211AE7C345}"/>
          </ac:spMkLst>
        </pc:spChg>
        <pc:spChg chg="add mod">
          <ac:chgData name="Fatima Pillosu" userId="a6295d4dc9e22643" providerId="LiveId" clId="{C1D7A64D-15B7-4FCE-91E9-6F95F059BEA6}" dt="2025-06-29T23:03:19.694" v="1886"/>
          <ac:spMkLst>
            <pc:docMk/>
            <pc:sldMk cId="3625231182" sldId="256"/>
            <ac:spMk id="71" creationId="{F2DC4528-4346-4046-4366-D22CF29233CB}"/>
          </ac:spMkLst>
        </pc:spChg>
        <pc:spChg chg="add mod">
          <ac:chgData name="Fatima Pillosu" userId="a6295d4dc9e22643" providerId="LiveId" clId="{C1D7A64D-15B7-4FCE-91E9-6F95F059BEA6}" dt="2025-06-29T23:03:19.694" v="1886"/>
          <ac:spMkLst>
            <pc:docMk/>
            <pc:sldMk cId="3625231182" sldId="256"/>
            <ac:spMk id="72" creationId="{65821429-491A-9695-79A1-DDBAF1D91760}"/>
          </ac:spMkLst>
        </pc:spChg>
        <pc:spChg chg="add mod">
          <ac:chgData name="Fatima Pillosu" userId="a6295d4dc9e22643" providerId="LiveId" clId="{C1D7A64D-15B7-4FCE-91E9-6F95F059BEA6}" dt="2025-06-29T23:03:19.694" v="1886"/>
          <ac:spMkLst>
            <pc:docMk/>
            <pc:sldMk cId="3625231182" sldId="256"/>
            <ac:spMk id="76" creationId="{FCCCE2D9-7F44-7612-D249-E404F415A435}"/>
          </ac:spMkLst>
        </pc:spChg>
        <pc:spChg chg="add mod">
          <ac:chgData name="Fatima Pillosu" userId="a6295d4dc9e22643" providerId="LiveId" clId="{C1D7A64D-15B7-4FCE-91E9-6F95F059BEA6}" dt="2025-06-29T23:03:19.694" v="1886"/>
          <ac:spMkLst>
            <pc:docMk/>
            <pc:sldMk cId="3625231182" sldId="256"/>
            <ac:spMk id="77" creationId="{A4D6D809-F63A-0BB5-A944-F32D1EB0F1C2}"/>
          </ac:spMkLst>
        </pc:spChg>
        <pc:spChg chg="add mod">
          <ac:chgData name="Fatima Pillosu" userId="a6295d4dc9e22643" providerId="LiveId" clId="{C1D7A64D-15B7-4FCE-91E9-6F95F059BEA6}" dt="2025-06-29T23:03:19.694" v="1886"/>
          <ac:spMkLst>
            <pc:docMk/>
            <pc:sldMk cId="3625231182" sldId="256"/>
            <ac:spMk id="78" creationId="{336F1B2A-522C-7B79-D3EB-34DC5339E4E0}"/>
          </ac:spMkLst>
        </pc:spChg>
        <pc:spChg chg="add mod">
          <ac:chgData name="Fatima Pillosu" userId="a6295d4dc9e22643" providerId="LiveId" clId="{C1D7A64D-15B7-4FCE-91E9-6F95F059BEA6}" dt="2025-06-29T23:03:19.694" v="1886"/>
          <ac:spMkLst>
            <pc:docMk/>
            <pc:sldMk cId="3625231182" sldId="256"/>
            <ac:spMk id="79" creationId="{A3E2E621-7AB8-A040-2A57-53B40E818136}"/>
          </ac:spMkLst>
        </pc:spChg>
        <pc:spChg chg="add mod">
          <ac:chgData name="Fatima Pillosu" userId="a6295d4dc9e22643" providerId="LiveId" clId="{C1D7A64D-15B7-4FCE-91E9-6F95F059BEA6}" dt="2025-06-29T23:03:19.694" v="1886"/>
          <ac:spMkLst>
            <pc:docMk/>
            <pc:sldMk cId="3625231182" sldId="256"/>
            <ac:spMk id="80" creationId="{CD4285D8-26EE-30B9-3358-672E37B89C30}"/>
          </ac:spMkLst>
        </pc:spChg>
        <pc:spChg chg="add mod">
          <ac:chgData name="Fatima Pillosu" userId="a6295d4dc9e22643" providerId="LiveId" clId="{C1D7A64D-15B7-4FCE-91E9-6F95F059BEA6}" dt="2025-06-29T23:03:19.694" v="1886"/>
          <ac:spMkLst>
            <pc:docMk/>
            <pc:sldMk cId="3625231182" sldId="256"/>
            <ac:spMk id="81" creationId="{C6E591DB-9A84-55EC-D1CB-CA85BE21C00A}"/>
          </ac:spMkLst>
        </pc:spChg>
        <pc:spChg chg="add mod">
          <ac:chgData name="Fatima Pillosu" userId="a6295d4dc9e22643" providerId="LiveId" clId="{C1D7A64D-15B7-4FCE-91E9-6F95F059BEA6}" dt="2025-06-29T23:03:19.694" v="1886"/>
          <ac:spMkLst>
            <pc:docMk/>
            <pc:sldMk cId="3625231182" sldId="256"/>
            <ac:spMk id="82" creationId="{8D1946FF-AFE3-1103-CD5E-82A774BB18CF}"/>
          </ac:spMkLst>
        </pc:spChg>
        <pc:spChg chg="add mod">
          <ac:chgData name="Fatima Pillosu" userId="a6295d4dc9e22643" providerId="LiveId" clId="{C1D7A64D-15B7-4FCE-91E9-6F95F059BEA6}" dt="2025-06-29T23:03:19.694" v="1886"/>
          <ac:spMkLst>
            <pc:docMk/>
            <pc:sldMk cId="3625231182" sldId="256"/>
            <ac:spMk id="87" creationId="{B25CCA34-BFB5-F772-0063-FAB8D7BBF736}"/>
          </ac:spMkLst>
        </pc:spChg>
        <pc:spChg chg="add mod">
          <ac:chgData name="Fatima Pillosu" userId="a6295d4dc9e22643" providerId="LiveId" clId="{C1D7A64D-15B7-4FCE-91E9-6F95F059BEA6}" dt="2025-06-29T23:03:19.694" v="1886"/>
          <ac:spMkLst>
            <pc:docMk/>
            <pc:sldMk cId="3625231182" sldId="256"/>
            <ac:spMk id="88" creationId="{29C4E2A0-43E1-087D-8A9D-0E6A45035E7A}"/>
          </ac:spMkLst>
        </pc:spChg>
        <pc:spChg chg="add mod">
          <ac:chgData name="Fatima Pillosu" userId="a6295d4dc9e22643" providerId="LiveId" clId="{C1D7A64D-15B7-4FCE-91E9-6F95F059BEA6}" dt="2025-06-29T23:03:19.694" v="1886"/>
          <ac:spMkLst>
            <pc:docMk/>
            <pc:sldMk cId="3625231182" sldId="256"/>
            <ac:spMk id="89" creationId="{151BDCEA-207C-CE0D-3A4F-4A049384B2D2}"/>
          </ac:spMkLst>
        </pc:spChg>
        <pc:spChg chg="add mod">
          <ac:chgData name="Fatima Pillosu" userId="a6295d4dc9e22643" providerId="LiveId" clId="{C1D7A64D-15B7-4FCE-91E9-6F95F059BEA6}" dt="2025-06-29T23:03:19.694" v="1886"/>
          <ac:spMkLst>
            <pc:docMk/>
            <pc:sldMk cId="3625231182" sldId="256"/>
            <ac:spMk id="90" creationId="{DC152927-0AC6-09A7-D861-071860AB0F82}"/>
          </ac:spMkLst>
        </pc:spChg>
        <pc:spChg chg="add mod">
          <ac:chgData name="Fatima Pillosu" userId="a6295d4dc9e22643" providerId="LiveId" clId="{C1D7A64D-15B7-4FCE-91E9-6F95F059BEA6}" dt="2025-06-29T23:03:29.051" v="1888" actId="1035"/>
          <ac:spMkLst>
            <pc:docMk/>
            <pc:sldMk cId="3625231182" sldId="256"/>
            <ac:spMk id="91" creationId="{BF50A39A-E6EE-6AA9-14A0-307113E840A7}"/>
          </ac:spMkLst>
        </pc:spChg>
        <pc:spChg chg="add mod">
          <ac:chgData name="Fatima Pillosu" userId="a6295d4dc9e22643" providerId="LiveId" clId="{C1D7A64D-15B7-4FCE-91E9-6F95F059BEA6}" dt="2025-06-29T23:03:29.051" v="1888" actId="1035"/>
          <ac:spMkLst>
            <pc:docMk/>
            <pc:sldMk cId="3625231182" sldId="256"/>
            <ac:spMk id="92" creationId="{5952E807-CEB2-8EE7-CC88-867E9EF38F28}"/>
          </ac:spMkLst>
        </pc:spChg>
        <pc:spChg chg="add mod">
          <ac:chgData name="Fatima Pillosu" userId="a6295d4dc9e22643" providerId="LiveId" clId="{C1D7A64D-15B7-4FCE-91E9-6F95F059BEA6}" dt="2025-06-29T23:03:29.051" v="1888" actId="1035"/>
          <ac:spMkLst>
            <pc:docMk/>
            <pc:sldMk cId="3625231182" sldId="256"/>
            <ac:spMk id="93" creationId="{0D399520-912A-FB7B-7316-433D9E562933}"/>
          </ac:spMkLst>
        </pc:spChg>
        <pc:spChg chg="add mod">
          <ac:chgData name="Fatima Pillosu" userId="a6295d4dc9e22643" providerId="LiveId" clId="{C1D7A64D-15B7-4FCE-91E9-6F95F059BEA6}" dt="2025-06-29T23:03:29.051" v="1888" actId="1035"/>
          <ac:spMkLst>
            <pc:docMk/>
            <pc:sldMk cId="3625231182" sldId="256"/>
            <ac:spMk id="94" creationId="{33073E03-F303-77A5-81F7-498EB8604D87}"/>
          </ac:spMkLst>
        </pc:spChg>
        <pc:picChg chg="del mod">
          <ac:chgData name="Fatima Pillosu" userId="a6295d4dc9e22643" providerId="LiveId" clId="{C1D7A64D-15B7-4FCE-91E9-6F95F059BEA6}" dt="2025-06-29T23:03:08.104" v="1885" actId="21"/>
          <ac:picMkLst>
            <pc:docMk/>
            <pc:sldMk cId="3625231182" sldId="256"/>
            <ac:picMk id="5" creationId="{90A4BF2E-8644-4CE4-DC7C-15BF4AF14321}"/>
          </ac:picMkLst>
        </pc:picChg>
        <pc:picChg chg="del mod">
          <ac:chgData name="Fatima Pillosu" userId="a6295d4dc9e22643" providerId="LiveId" clId="{C1D7A64D-15B7-4FCE-91E9-6F95F059BEA6}" dt="2025-06-29T23:03:08.104" v="1885" actId="21"/>
          <ac:picMkLst>
            <pc:docMk/>
            <pc:sldMk cId="3625231182" sldId="256"/>
            <ac:picMk id="6" creationId="{DC7AD9A6-D303-C5E8-1F66-7B1C068297BC}"/>
          </ac:picMkLst>
        </pc:picChg>
        <pc:picChg chg="del mod">
          <ac:chgData name="Fatima Pillosu" userId="a6295d4dc9e22643" providerId="LiveId" clId="{C1D7A64D-15B7-4FCE-91E9-6F95F059BEA6}" dt="2025-06-29T23:03:08.104" v="1885" actId="21"/>
          <ac:picMkLst>
            <pc:docMk/>
            <pc:sldMk cId="3625231182" sldId="256"/>
            <ac:picMk id="7" creationId="{1FB8DFBF-6153-EC85-40FD-067F60B7B5A1}"/>
          </ac:picMkLst>
        </pc:picChg>
        <pc:picChg chg="del mod">
          <ac:chgData name="Fatima Pillosu" userId="a6295d4dc9e22643" providerId="LiveId" clId="{C1D7A64D-15B7-4FCE-91E9-6F95F059BEA6}" dt="2025-06-29T23:03:08.104" v="1885" actId="21"/>
          <ac:picMkLst>
            <pc:docMk/>
            <pc:sldMk cId="3625231182" sldId="256"/>
            <ac:picMk id="8" creationId="{41DFD3BD-157B-E27A-6ABB-07005E9F401C}"/>
          </ac:picMkLst>
        </pc:picChg>
        <pc:picChg chg="del mod">
          <ac:chgData name="Fatima Pillosu" userId="a6295d4dc9e22643" providerId="LiveId" clId="{C1D7A64D-15B7-4FCE-91E9-6F95F059BEA6}" dt="2025-06-29T23:03:08.104" v="1885" actId="21"/>
          <ac:picMkLst>
            <pc:docMk/>
            <pc:sldMk cId="3625231182" sldId="256"/>
            <ac:picMk id="9" creationId="{0E8EE9BD-0766-80FC-EA19-267A359FC5B1}"/>
          </ac:picMkLst>
        </pc:picChg>
        <pc:picChg chg="del mod">
          <ac:chgData name="Fatima Pillosu" userId="a6295d4dc9e22643" providerId="LiveId" clId="{C1D7A64D-15B7-4FCE-91E9-6F95F059BEA6}" dt="2025-06-29T23:03:08.104" v="1885" actId="21"/>
          <ac:picMkLst>
            <pc:docMk/>
            <pc:sldMk cId="3625231182" sldId="256"/>
            <ac:picMk id="10" creationId="{E681C30E-1CA1-E743-12C6-848A12B20F27}"/>
          </ac:picMkLst>
        </pc:picChg>
        <pc:picChg chg="del mod">
          <ac:chgData name="Fatima Pillosu" userId="a6295d4dc9e22643" providerId="LiveId" clId="{C1D7A64D-15B7-4FCE-91E9-6F95F059BEA6}" dt="2025-06-29T23:03:08.104" v="1885" actId="21"/>
          <ac:picMkLst>
            <pc:docMk/>
            <pc:sldMk cId="3625231182" sldId="256"/>
            <ac:picMk id="11" creationId="{4B8E4DFF-DFCA-245A-E8A1-6DF8299D0DBD}"/>
          </ac:picMkLst>
        </pc:picChg>
        <pc:picChg chg="del mod">
          <ac:chgData name="Fatima Pillosu" userId="a6295d4dc9e22643" providerId="LiveId" clId="{C1D7A64D-15B7-4FCE-91E9-6F95F059BEA6}" dt="2025-06-29T23:03:08.104" v="1885" actId="21"/>
          <ac:picMkLst>
            <pc:docMk/>
            <pc:sldMk cId="3625231182" sldId="256"/>
            <ac:picMk id="12" creationId="{772D0341-E5F7-2687-75CD-9E4921C16E7D}"/>
          </ac:picMkLst>
        </pc:picChg>
        <pc:picChg chg="del mod">
          <ac:chgData name="Fatima Pillosu" userId="a6295d4dc9e22643" providerId="LiveId" clId="{C1D7A64D-15B7-4FCE-91E9-6F95F059BEA6}" dt="2025-06-29T23:03:08.104" v="1885" actId="21"/>
          <ac:picMkLst>
            <pc:docMk/>
            <pc:sldMk cId="3625231182" sldId="256"/>
            <ac:picMk id="13" creationId="{BD9E0C66-19FB-2C77-C5A4-61A6DCAD8A49}"/>
          </ac:picMkLst>
        </pc:picChg>
        <pc:picChg chg="del mod">
          <ac:chgData name="Fatima Pillosu" userId="a6295d4dc9e22643" providerId="LiveId" clId="{C1D7A64D-15B7-4FCE-91E9-6F95F059BEA6}" dt="2025-06-29T23:03:08.104" v="1885" actId="21"/>
          <ac:picMkLst>
            <pc:docMk/>
            <pc:sldMk cId="3625231182" sldId="256"/>
            <ac:picMk id="19" creationId="{EB691A0B-FD3C-F64F-4893-DF1AE6C90CCA}"/>
          </ac:picMkLst>
        </pc:picChg>
        <pc:picChg chg="del mod">
          <ac:chgData name="Fatima Pillosu" userId="a6295d4dc9e22643" providerId="LiveId" clId="{C1D7A64D-15B7-4FCE-91E9-6F95F059BEA6}" dt="2025-06-29T23:03:08.104" v="1885" actId="21"/>
          <ac:picMkLst>
            <pc:docMk/>
            <pc:sldMk cId="3625231182" sldId="256"/>
            <ac:picMk id="20" creationId="{46B84CE7-5B19-C530-DAD8-C842A0D3E521}"/>
          </ac:picMkLst>
        </pc:picChg>
        <pc:picChg chg="del mod">
          <ac:chgData name="Fatima Pillosu" userId="a6295d4dc9e22643" providerId="LiveId" clId="{C1D7A64D-15B7-4FCE-91E9-6F95F059BEA6}" dt="2025-06-29T23:03:08.104" v="1885" actId="21"/>
          <ac:picMkLst>
            <pc:docMk/>
            <pc:sldMk cId="3625231182" sldId="256"/>
            <ac:picMk id="21" creationId="{DDA6905E-87E1-D835-2A09-349AD4DCAFAF}"/>
          </ac:picMkLst>
        </pc:picChg>
        <pc:picChg chg="add del mod">
          <ac:chgData name="Fatima Pillosu" userId="a6295d4dc9e22643" providerId="LiveId" clId="{C1D7A64D-15B7-4FCE-91E9-6F95F059BEA6}" dt="2025-06-29T22:26:26.028" v="830" actId="478"/>
          <ac:picMkLst>
            <pc:docMk/>
            <pc:sldMk cId="3625231182" sldId="256"/>
            <ac:picMk id="44" creationId="{A79D0136-416F-D8C0-FB50-267F53A37453}"/>
          </ac:picMkLst>
        </pc:picChg>
        <pc:picChg chg="add del mod">
          <ac:chgData name="Fatima Pillosu" userId="a6295d4dc9e22643" providerId="LiveId" clId="{C1D7A64D-15B7-4FCE-91E9-6F95F059BEA6}" dt="2025-06-29T22:28:40.542" v="841" actId="478"/>
          <ac:picMkLst>
            <pc:docMk/>
            <pc:sldMk cId="3625231182" sldId="256"/>
            <ac:picMk id="45" creationId="{D4B8077C-7D26-7E89-383F-73C4781163B1}"/>
          </ac:picMkLst>
        </pc:picChg>
        <pc:picChg chg="add del mod">
          <ac:chgData name="Fatima Pillosu" userId="a6295d4dc9e22643" providerId="LiveId" clId="{C1D7A64D-15B7-4FCE-91E9-6F95F059BEA6}" dt="2025-06-29T22:35:41.713" v="843" actId="478"/>
          <ac:picMkLst>
            <pc:docMk/>
            <pc:sldMk cId="3625231182" sldId="256"/>
            <ac:picMk id="47" creationId="{0F7CA396-8736-CF43-A685-360166EEB10E}"/>
          </ac:picMkLst>
        </pc:picChg>
        <pc:picChg chg="add del mod modCrop">
          <ac:chgData name="Fatima Pillosu" userId="a6295d4dc9e22643" providerId="LiveId" clId="{C1D7A64D-15B7-4FCE-91E9-6F95F059BEA6}" dt="2025-06-29T23:03:08.104" v="1885" actId="21"/>
          <ac:picMkLst>
            <pc:docMk/>
            <pc:sldMk cId="3625231182" sldId="256"/>
            <ac:picMk id="49" creationId="{0214E89D-0E4B-1C85-2C15-57E6763586F2}"/>
          </ac:picMkLst>
        </pc:picChg>
        <pc:picChg chg="add mod">
          <ac:chgData name="Fatima Pillosu" userId="a6295d4dc9e22643" providerId="LiveId" clId="{C1D7A64D-15B7-4FCE-91E9-6F95F059BEA6}" dt="2025-06-29T23:03:19.694" v="1886"/>
          <ac:picMkLst>
            <pc:docMk/>
            <pc:sldMk cId="3625231182" sldId="256"/>
            <ac:picMk id="60" creationId="{90A4BF2E-8644-4CE4-DC7C-15BF4AF14321}"/>
          </ac:picMkLst>
        </pc:picChg>
        <pc:picChg chg="add mod">
          <ac:chgData name="Fatima Pillosu" userId="a6295d4dc9e22643" providerId="LiveId" clId="{C1D7A64D-15B7-4FCE-91E9-6F95F059BEA6}" dt="2025-06-29T23:03:19.694" v="1886"/>
          <ac:picMkLst>
            <pc:docMk/>
            <pc:sldMk cId="3625231182" sldId="256"/>
            <ac:picMk id="61" creationId="{DC7AD9A6-D303-C5E8-1F66-7B1C068297BC}"/>
          </ac:picMkLst>
        </pc:picChg>
        <pc:picChg chg="add mod">
          <ac:chgData name="Fatima Pillosu" userId="a6295d4dc9e22643" providerId="LiveId" clId="{C1D7A64D-15B7-4FCE-91E9-6F95F059BEA6}" dt="2025-06-29T23:03:19.694" v="1886"/>
          <ac:picMkLst>
            <pc:docMk/>
            <pc:sldMk cId="3625231182" sldId="256"/>
            <ac:picMk id="62" creationId="{1FB8DFBF-6153-EC85-40FD-067F60B7B5A1}"/>
          </ac:picMkLst>
        </pc:picChg>
        <pc:picChg chg="add mod">
          <ac:chgData name="Fatima Pillosu" userId="a6295d4dc9e22643" providerId="LiveId" clId="{C1D7A64D-15B7-4FCE-91E9-6F95F059BEA6}" dt="2025-06-29T23:03:19.694" v="1886"/>
          <ac:picMkLst>
            <pc:docMk/>
            <pc:sldMk cId="3625231182" sldId="256"/>
            <ac:picMk id="63" creationId="{41DFD3BD-157B-E27A-6ABB-07005E9F401C}"/>
          </ac:picMkLst>
        </pc:picChg>
        <pc:picChg chg="add mod">
          <ac:chgData name="Fatima Pillosu" userId="a6295d4dc9e22643" providerId="LiveId" clId="{C1D7A64D-15B7-4FCE-91E9-6F95F059BEA6}" dt="2025-06-29T23:03:19.694" v="1886"/>
          <ac:picMkLst>
            <pc:docMk/>
            <pc:sldMk cId="3625231182" sldId="256"/>
            <ac:picMk id="64" creationId="{0E8EE9BD-0766-80FC-EA19-267A359FC5B1}"/>
          </ac:picMkLst>
        </pc:picChg>
        <pc:picChg chg="add mod">
          <ac:chgData name="Fatima Pillosu" userId="a6295d4dc9e22643" providerId="LiveId" clId="{C1D7A64D-15B7-4FCE-91E9-6F95F059BEA6}" dt="2025-06-29T23:03:19.694" v="1886"/>
          <ac:picMkLst>
            <pc:docMk/>
            <pc:sldMk cId="3625231182" sldId="256"/>
            <ac:picMk id="65" creationId="{E681C30E-1CA1-E743-12C6-848A12B20F27}"/>
          </ac:picMkLst>
        </pc:picChg>
        <pc:picChg chg="add mod">
          <ac:chgData name="Fatima Pillosu" userId="a6295d4dc9e22643" providerId="LiveId" clId="{C1D7A64D-15B7-4FCE-91E9-6F95F059BEA6}" dt="2025-06-29T23:03:19.694" v="1886"/>
          <ac:picMkLst>
            <pc:docMk/>
            <pc:sldMk cId="3625231182" sldId="256"/>
            <ac:picMk id="66" creationId="{4B8E4DFF-DFCA-245A-E8A1-6DF8299D0DBD}"/>
          </ac:picMkLst>
        </pc:picChg>
        <pc:picChg chg="add mod">
          <ac:chgData name="Fatima Pillosu" userId="a6295d4dc9e22643" providerId="LiveId" clId="{C1D7A64D-15B7-4FCE-91E9-6F95F059BEA6}" dt="2025-06-29T23:03:19.694" v="1886"/>
          <ac:picMkLst>
            <pc:docMk/>
            <pc:sldMk cId="3625231182" sldId="256"/>
            <ac:picMk id="67" creationId="{772D0341-E5F7-2687-75CD-9E4921C16E7D}"/>
          </ac:picMkLst>
        </pc:picChg>
        <pc:picChg chg="add mod">
          <ac:chgData name="Fatima Pillosu" userId="a6295d4dc9e22643" providerId="LiveId" clId="{C1D7A64D-15B7-4FCE-91E9-6F95F059BEA6}" dt="2025-06-29T23:03:19.694" v="1886"/>
          <ac:picMkLst>
            <pc:docMk/>
            <pc:sldMk cId="3625231182" sldId="256"/>
            <ac:picMk id="68" creationId="{BD9E0C66-19FB-2C77-C5A4-61A6DCAD8A49}"/>
          </ac:picMkLst>
        </pc:picChg>
        <pc:picChg chg="add mod">
          <ac:chgData name="Fatima Pillosu" userId="a6295d4dc9e22643" providerId="LiveId" clId="{C1D7A64D-15B7-4FCE-91E9-6F95F059BEA6}" dt="2025-06-29T23:03:19.694" v="1886"/>
          <ac:picMkLst>
            <pc:docMk/>
            <pc:sldMk cId="3625231182" sldId="256"/>
            <ac:picMk id="73" creationId="{EB691A0B-FD3C-F64F-4893-DF1AE6C90CCA}"/>
          </ac:picMkLst>
        </pc:picChg>
        <pc:picChg chg="add mod">
          <ac:chgData name="Fatima Pillosu" userId="a6295d4dc9e22643" providerId="LiveId" clId="{C1D7A64D-15B7-4FCE-91E9-6F95F059BEA6}" dt="2025-06-29T23:03:19.694" v="1886"/>
          <ac:picMkLst>
            <pc:docMk/>
            <pc:sldMk cId="3625231182" sldId="256"/>
            <ac:picMk id="74" creationId="{46B84CE7-5B19-C530-DAD8-C842A0D3E521}"/>
          </ac:picMkLst>
        </pc:picChg>
        <pc:picChg chg="add mod">
          <ac:chgData name="Fatima Pillosu" userId="a6295d4dc9e22643" providerId="LiveId" clId="{C1D7A64D-15B7-4FCE-91E9-6F95F059BEA6}" dt="2025-06-29T23:03:19.694" v="1886"/>
          <ac:picMkLst>
            <pc:docMk/>
            <pc:sldMk cId="3625231182" sldId="256"/>
            <ac:picMk id="75" creationId="{DDA6905E-87E1-D835-2A09-349AD4DCAFAF}"/>
          </ac:picMkLst>
        </pc:picChg>
        <pc:picChg chg="add mod">
          <ac:chgData name="Fatima Pillosu" userId="a6295d4dc9e22643" providerId="LiveId" clId="{C1D7A64D-15B7-4FCE-91E9-6F95F059BEA6}" dt="2025-06-29T23:03:19.694" v="1886"/>
          <ac:picMkLst>
            <pc:docMk/>
            <pc:sldMk cId="3625231182" sldId="256"/>
            <ac:picMk id="86" creationId="{0214E89D-0E4B-1C85-2C15-57E6763586F2}"/>
          </ac:picMkLst>
        </pc:picChg>
        <pc:cxnChg chg="add del mod">
          <ac:chgData name="Fatima Pillosu" userId="a6295d4dc9e22643" providerId="LiveId" clId="{C1D7A64D-15B7-4FCE-91E9-6F95F059BEA6}" dt="2025-06-29T23:03:08.104" v="1885" actId="21"/>
          <ac:cxnSpMkLst>
            <pc:docMk/>
            <pc:sldMk cId="3625231182" sldId="256"/>
            <ac:cxnSpMk id="37" creationId="{FBA798FD-722F-8374-9D1E-0A705D72B06B}"/>
          </ac:cxnSpMkLst>
        </pc:cxnChg>
        <pc:cxnChg chg="add del mod">
          <ac:chgData name="Fatima Pillosu" userId="a6295d4dc9e22643" providerId="LiveId" clId="{C1D7A64D-15B7-4FCE-91E9-6F95F059BEA6}" dt="2025-06-29T23:03:08.104" v="1885" actId="21"/>
          <ac:cxnSpMkLst>
            <pc:docMk/>
            <pc:sldMk cId="3625231182" sldId="256"/>
            <ac:cxnSpMk id="39" creationId="{47D27A78-60CD-0D6E-2AD5-D6B4159D41E8}"/>
          </ac:cxnSpMkLst>
        </pc:cxnChg>
        <pc:cxnChg chg="add del mod">
          <ac:chgData name="Fatima Pillosu" userId="a6295d4dc9e22643" providerId="LiveId" clId="{C1D7A64D-15B7-4FCE-91E9-6F95F059BEA6}" dt="2025-06-29T23:03:08.104" v="1885" actId="21"/>
          <ac:cxnSpMkLst>
            <pc:docMk/>
            <pc:sldMk cId="3625231182" sldId="256"/>
            <ac:cxnSpMk id="43" creationId="{181C78C6-3A56-E166-ACC7-87B32FAB6D8E}"/>
          </ac:cxnSpMkLst>
        </pc:cxnChg>
        <pc:cxnChg chg="add mod">
          <ac:chgData name="Fatima Pillosu" userId="a6295d4dc9e22643" providerId="LiveId" clId="{C1D7A64D-15B7-4FCE-91E9-6F95F059BEA6}" dt="2025-06-29T23:03:19.694" v="1886"/>
          <ac:cxnSpMkLst>
            <pc:docMk/>
            <pc:sldMk cId="3625231182" sldId="256"/>
            <ac:cxnSpMk id="83" creationId="{FBA798FD-722F-8374-9D1E-0A705D72B06B}"/>
          </ac:cxnSpMkLst>
        </pc:cxnChg>
        <pc:cxnChg chg="add mod">
          <ac:chgData name="Fatima Pillosu" userId="a6295d4dc9e22643" providerId="LiveId" clId="{C1D7A64D-15B7-4FCE-91E9-6F95F059BEA6}" dt="2025-06-29T23:03:19.694" v="1886"/>
          <ac:cxnSpMkLst>
            <pc:docMk/>
            <pc:sldMk cId="3625231182" sldId="256"/>
            <ac:cxnSpMk id="84" creationId="{47D27A78-60CD-0D6E-2AD5-D6B4159D41E8}"/>
          </ac:cxnSpMkLst>
        </pc:cxnChg>
        <pc:cxnChg chg="add mod">
          <ac:chgData name="Fatima Pillosu" userId="a6295d4dc9e22643" providerId="LiveId" clId="{C1D7A64D-15B7-4FCE-91E9-6F95F059BEA6}" dt="2025-06-29T23:03:19.694" v="1886"/>
          <ac:cxnSpMkLst>
            <pc:docMk/>
            <pc:sldMk cId="3625231182" sldId="256"/>
            <ac:cxnSpMk id="85" creationId="{181C78C6-3A56-E166-ACC7-87B32FAB6D8E}"/>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0515" y="609766"/>
            <a:ext cx="3519170" cy="1297152"/>
          </a:xfrm>
        </p:spPr>
        <p:txBody>
          <a:bodyPr anchor="b"/>
          <a:lstStyle>
            <a:lvl1pPr algn="ctr">
              <a:defRPr sz="2717"/>
            </a:lvl1pPr>
          </a:lstStyle>
          <a:p>
            <a:r>
              <a:rPr lang="en-US"/>
              <a:t>Click to edit Master title style</a:t>
            </a:r>
            <a:endParaRPr lang="en-US" dirty="0"/>
          </a:p>
        </p:txBody>
      </p:sp>
      <p:sp>
        <p:nvSpPr>
          <p:cNvPr id="3" name="Subtitle 2"/>
          <p:cNvSpPr>
            <a:spLocks noGrp="1"/>
          </p:cNvSpPr>
          <p:nvPr>
            <p:ph type="subTitle" idx="1"/>
          </p:nvPr>
        </p:nvSpPr>
        <p:spPr>
          <a:xfrm>
            <a:off x="517525" y="1956941"/>
            <a:ext cx="3105150" cy="899554"/>
          </a:xfrm>
        </p:spPr>
        <p:txBody>
          <a:bodyPr/>
          <a:lstStyle>
            <a:lvl1pPr marL="0" indent="0" algn="ctr">
              <a:buNone/>
              <a:defRPr sz="1087"/>
            </a:lvl1pPr>
            <a:lvl2pPr marL="207020" indent="0" algn="ctr">
              <a:buNone/>
              <a:defRPr sz="906"/>
            </a:lvl2pPr>
            <a:lvl3pPr marL="414040" indent="0" algn="ctr">
              <a:buNone/>
              <a:defRPr sz="815"/>
            </a:lvl3pPr>
            <a:lvl4pPr marL="621060" indent="0" algn="ctr">
              <a:buNone/>
              <a:defRPr sz="724"/>
            </a:lvl4pPr>
            <a:lvl5pPr marL="828081" indent="0" algn="ctr">
              <a:buNone/>
              <a:defRPr sz="724"/>
            </a:lvl5pPr>
            <a:lvl6pPr marL="1035101" indent="0" algn="ctr">
              <a:buNone/>
              <a:defRPr sz="724"/>
            </a:lvl6pPr>
            <a:lvl7pPr marL="1242121" indent="0" algn="ctr">
              <a:buNone/>
              <a:defRPr sz="724"/>
            </a:lvl7pPr>
            <a:lvl8pPr marL="1449141" indent="0" algn="ctr">
              <a:buNone/>
              <a:defRPr sz="724"/>
            </a:lvl8pPr>
            <a:lvl9pPr marL="1656161" indent="0" algn="ctr">
              <a:buNone/>
              <a:defRPr sz="72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9EEE7B-5B8B-48DD-91DD-513D1D569173}" type="datetimeFigureOut">
              <a:rPr lang="en-GB" smtClean="0"/>
              <a:t>29/06/2025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4197090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EEE7B-5B8B-48DD-91DD-513D1D569173}" type="datetimeFigureOut">
              <a:rPr lang="en-GB" smtClean="0"/>
              <a:t>29/06/2025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3332415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62831" y="198368"/>
            <a:ext cx="892731" cy="315749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84639" y="198368"/>
            <a:ext cx="2626439" cy="31574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EEE7B-5B8B-48DD-91DD-513D1D569173}" type="datetimeFigureOut">
              <a:rPr lang="en-GB" smtClean="0"/>
              <a:t>29/06/2025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165202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9EEE7B-5B8B-48DD-91DD-513D1D569173}" type="datetimeFigureOut">
              <a:rPr lang="en-GB" smtClean="0"/>
              <a:t>29/06/2025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686904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2482" y="928880"/>
            <a:ext cx="3570923" cy="1549855"/>
          </a:xfrm>
        </p:spPr>
        <p:txBody>
          <a:bodyPr anchor="b"/>
          <a:lstStyle>
            <a:lvl1pPr>
              <a:defRPr sz="2717"/>
            </a:lvl1pPr>
          </a:lstStyle>
          <a:p>
            <a:r>
              <a:rPr lang="en-US"/>
              <a:t>Click to edit Master title style</a:t>
            </a:r>
            <a:endParaRPr lang="en-US" dirty="0"/>
          </a:p>
        </p:txBody>
      </p:sp>
      <p:sp>
        <p:nvSpPr>
          <p:cNvPr id="3" name="Text Placeholder 2"/>
          <p:cNvSpPr>
            <a:spLocks noGrp="1"/>
          </p:cNvSpPr>
          <p:nvPr>
            <p:ph type="body" idx="1"/>
          </p:nvPr>
        </p:nvSpPr>
        <p:spPr>
          <a:xfrm>
            <a:off x="282482" y="2493397"/>
            <a:ext cx="3570923" cy="815032"/>
          </a:xfrm>
        </p:spPr>
        <p:txBody>
          <a:bodyPr/>
          <a:lstStyle>
            <a:lvl1pPr marL="0" indent="0">
              <a:buNone/>
              <a:defRPr sz="1087">
                <a:solidFill>
                  <a:schemeClr val="tx1">
                    <a:tint val="82000"/>
                  </a:schemeClr>
                </a:solidFill>
              </a:defRPr>
            </a:lvl1pPr>
            <a:lvl2pPr marL="207020" indent="0">
              <a:buNone/>
              <a:defRPr sz="906">
                <a:solidFill>
                  <a:schemeClr val="tx1">
                    <a:tint val="82000"/>
                  </a:schemeClr>
                </a:solidFill>
              </a:defRPr>
            </a:lvl2pPr>
            <a:lvl3pPr marL="414040" indent="0">
              <a:buNone/>
              <a:defRPr sz="815">
                <a:solidFill>
                  <a:schemeClr val="tx1">
                    <a:tint val="82000"/>
                  </a:schemeClr>
                </a:solidFill>
              </a:defRPr>
            </a:lvl3pPr>
            <a:lvl4pPr marL="621060" indent="0">
              <a:buNone/>
              <a:defRPr sz="724">
                <a:solidFill>
                  <a:schemeClr val="tx1">
                    <a:tint val="82000"/>
                  </a:schemeClr>
                </a:solidFill>
              </a:defRPr>
            </a:lvl4pPr>
            <a:lvl5pPr marL="828081" indent="0">
              <a:buNone/>
              <a:defRPr sz="724">
                <a:solidFill>
                  <a:schemeClr val="tx1">
                    <a:tint val="82000"/>
                  </a:schemeClr>
                </a:solidFill>
              </a:defRPr>
            </a:lvl5pPr>
            <a:lvl6pPr marL="1035101" indent="0">
              <a:buNone/>
              <a:defRPr sz="724">
                <a:solidFill>
                  <a:schemeClr val="tx1">
                    <a:tint val="82000"/>
                  </a:schemeClr>
                </a:solidFill>
              </a:defRPr>
            </a:lvl6pPr>
            <a:lvl7pPr marL="1242121" indent="0">
              <a:buNone/>
              <a:defRPr sz="724">
                <a:solidFill>
                  <a:schemeClr val="tx1">
                    <a:tint val="82000"/>
                  </a:schemeClr>
                </a:solidFill>
              </a:defRPr>
            </a:lvl7pPr>
            <a:lvl8pPr marL="1449141" indent="0">
              <a:buNone/>
              <a:defRPr sz="724">
                <a:solidFill>
                  <a:schemeClr val="tx1">
                    <a:tint val="82000"/>
                  </a:schemeClr>
                </a:solidFill>
              </a:defRPr>
            </a:lvl8pPr>
            <a:lvl9pPr marL="1656161" indent="0">
              <a:buNone/>
              <a:defRPr sz="724">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9EEE7B-5B8B-48DD-91DD-513D1D569173}" type="datetimeFigureOut">
              <a:rPr lang="en-GB" smtClean="0"/>
              <a:t>29/06/2025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3746408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84639" y="991838"/>
            <a:ext cx="1759585" cy="23640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95976" y="991838"/>
            <a:ext cx="1759585" cy="23640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9EEE7B-5B8B-48DD-91DD-513D1D569173}" type="datetimeFigureOut">
              <a:rPr lang="en-GB" smtClean="0"/>
              <a:t>29/06/2025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378560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5178" y="198369"/>
            <a:ext cx="3570923" cy="7201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285179" y="913354"/>
            <a:ext cx="1751498" cy="447621"/>
          </a:xfrm>
        </p:spPr>
        <p:txBody>
          <a:bodyPr anchor="b"/>
          <a:lstStyle>
            <a:lvl1pPr marL="0" indent="0">
              <a:buNone/>
              <a:defRPr sz="1087" b="1"/>
            </a:lvl1pPr>
            <a:lvl2pPr marL="207020" indent="0">
              <a:buNone/>
              <a:defRPr sz="906" b="1"/>
            </a:lvl2pPr>
            <a:lvl3pPr marL="414040" indent="0">
              <a:buNone/>
              <a:defRPr sz="815" b="1"/>
            </a:lvl3pPr>
            <a:lvl4pPr marL="621060" indent="0">
              <a:buNone/>
              <a:defRPr sz="724" b="1"/>
            </a:lvl4pPr>
            <a:lvl5pPr marL="828081" indent="0">
              <a:buNone/>
              <a:defRPr sz="724" b="1"/>
            </a:lvl5pPr>
            <a:lvl6pPr marL="1035101" indent="0">
              <a:buNone/>
              <a:defRPr sz="724" b="1"/>
            </a:lvl6pPr>
            <a:lvl7pPr marL="1242121" indent="0">
              <a:buNone/>
              <a:defRPr sz="724" b="1"/>
            </a:lvl7pPr>
            <a:lvl8pPr marL="1449141" indent="0">
              <a:buNone/>
              <a:defRPr sz="724" b="1"/>
            </a:lvl8pPr>
            <a:lvl9pPr marL="1656161" indent="0">
              <a:buNone/>
              <a:defRPr sz="724" b="1"/>
            </a:lvl9pPr>
          </a:lstStyle>
          <a:p>
            <a:pPr lvl="0"/>
            <a:r>
              <a:rPr lang="en-US"/>
              <a:t>Click to edit Master text styles</a:t>
            </a:r>
          </a:p>
        </p:txBody>
      </p:sp>
      <p:sp>
        <p:nvSpPr>
          <p:cNvPr id="4" name="Content Placeholder 3"/>
          <p:cNvSpPr>
            <a:spLocks noGrp="1"/>
          </p:cNvSpPr>
          <p:nvPr>
            <p:ph sz="half" idx="2"/>
          </p:nvPr>
        </p:nvSpPr>
        <p:spPr>
          <a:xfrm>
            <a:off x="285179" y="1360975"/>
            <a:ext cx="1751498" cy="200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95977" y="913354"/>
            <a:ext cx="1760124" cy="447621"/>
          </a:xfrm>
        </p:spPr>
        <p:txBody>
          <a:bodyPr anchor="b"/>
          <a:lstStyle>
            <a:lvl1pPr marL="0" indent="0">
              <a:buNone/>
              <a:defRPr sz="1087" b="1"/>
            </a:lvl1pPr>
            <a:lvl2pPr marL="207020" indent="0">
              <a:buNone/>
              <a:defRPr sz="906" b="1"/>
            </a:lvl2pPr>
            <a:lvl3pPr marL="414040" indent="0">
              <a:buNone/>
              <a:defRPr sz="815" b="1"/>
            </a:lvl3pPr>
            <a:lvl4pPr marL="621060" indent="0">
              <a:buNone/>
              <a:defRPr sz="724" b="1"/>
            </a:lvl4pPr>
            <a:lvl5pPr marL="828081" indent="0">
              <a:buNone/>
              <a:defRPr sz="724" b="1"/>
            </a:lvl5pPr>
            <a:lvl6pPr marL="1035101" indent="0">
              <a:buNone/>
              <a:defRPr sz="724" b="1"/>
            </a:lvl6pPr>
            <a:lvl7pPr marL="1242121" indent="0">
              <a:buNone/>
              <a:defRPr sz="724" b="1"/>
            </a:lvl7pPr>
            <a:lvl8pPr marL="1449141" indent="0">
              <a:buNone/>
              <a:defRPr sz="724" b="1"/>
            </a:lvl8pPr>
            <a:lvl9pPr marL="1656161" indent="0">
              <a:buNone/>
              <a:defRPr sz="724" b="1"/>
            </a:lvl9pPr>
          </a:lstStyle>
          <a:p>
            <a:pPr lvl="0"/>
            <a:r>
              <a:rPr lang="en-US"/>
              <a:t>Click to edit Master text styles</a:t>
            </a:r>
          </a:p>
        </p:txBody>
      </p:sp>
      <p:sp>
        <p:nvSpPr>
          <p:cNvPr id="6" name="Content Placeholder 5"/>
          <p:cNvSpPr>
            <a:spLocks noGrp="1"/>
          </p:cNvSpPr>
          <p:nvPr>
            <p:ph sz="quarter" idx="4"/>
          </p:nvPr>
        </p:nvSpPr>
        <p:spPr>
          <a:xfrm>
            <a:off x="2095977" y="1360975"/>
            <a:ext cx="1760124" cy="200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9EEE7B-5B8B-48DD-91DD-513D1D569173}" type="datetimeFigureOut">
              <a:rPr lang="en-GB" smtClean="0"/>
              <a:t>29/06/2025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582925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9EEE7B-5B8B-48DD-91DD-513D1D569173}" type="datetimeFigureOut">
              <a:rPr lang="en-GB" smtClean="0"/>
              <a:t>29/06/2025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2266999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9EEE7B-5B8B-48DD-91DD-513D1D569173}" type="datetimeFigureOut">
              <a:rPr lang="en-GB" smtClean="0"/>
              <a:t>29/06/2025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3923062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5178" y="248391"/>
            <a:ext cx="1335322" cy="869368"/>
          </a:xfrm>
        </p:spPr>
        <p:txBody>
          <a:bodyPr anchor="b"/>
          <a:lstStyle>
            <a:lvl1pPr>
              <a:defRPr sz="1449"/>
            </a:lvl1pPr>
          </a:lstStyle>
          <a:p>
            <a:r>
              <a:rPr lang="en-US"/>
              <a:t>Click to edit Master title style</a:t>
            </a:r>
            <a:endParaRPr lang="en-US" dirty="0"/>
          </a:p>
        </p:txBody>
      </p:sp>
      <p:sp>
        <p:nvSpPr>
          <p:cNvPr id="3" name="Content Placeholder 2"/>
          <p:cNvSpPr>
            <a:spLocks noGrp="1"/>
          </p:cNvSpPr>
          <p:nvPr>
            <p:ph idx="1"/>
          </p:nvPr>
        </p:nvSpPr>
        <p:spPr>
          <a:xfrm>
            <a:off x="1760124" y="536456"/>
            <a:ext cx="2095976" cy="2647778"/>
          </a:xfrm>
        </p:spPr>
        <p:txBody>
          <a:bodyPr/>
          <a:lstStyle>
            <a:lvl1pPr>
              <a:defRPr sz="1449"/>
            </a:lvl1pPr>
            <a:lvl2pPr>
              <a:defRPr sz="1268"/>
            </a:lvl2pPr>
            <a:lvl3pPr>
              <a:defRPr sz="1087"/>
            </a:lvl3pPr>
            <a:lvl4pPr>
              <a:defRPr sz="906"/>
            </a:lvl4pPr>
            <a:lvl5pPr>
              <a:defRPr sz="906"/>
            </a:lvl5pPr>
            <a:lvl6pPr>
              <a:defRPr sz="906"/>
            </a:lvl6pPr>
            <a:lvl7pPr>
              <a:defRPr sz="906"/>
            </a:lvl7pPr>
            <a:lvl8pPr>
              <a:defRPr sz="906"/>
            </a:lvl8pPr>
            <a:lvl9pPr>
              <a:defRPr sz="90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85178" y="1117759"/>
            <a:ext cx="1335322" cy="2070787"/>
          </a:xfrm>
        </p:spPr>
        <p:txBody>
          <a:bodyPr/>
          <a:lstStyle>
            <a:lvl1pPr marL="0" indent="0">
              <a:buNone/>
              <a:defRPr sz="724"/>
            </a:lvl1pPr>
            <a:lvl2pPr marL="207020" indent="0">
              <a:buNone/>
              <a:defRPr sz="634"/>
            </a:lvl2pPr>
            <a:lvl3pPr marL="414040" indent="0">
              <a:buNone/>
              <a:defRPr sz="543"/>
            </a:lvl3pPr>
            <a:lvl4pPr marL="621060" indent="0">
              <a:buNone/>
              <a:defRPr sz="453"/>
            </a:lvl4pPr>
            <a:lvl5pPr marL="828081" indent="0">
              <a:buNone/>
              <a:defRPr sz="453"/>
            </a:lvl5pPr>
            <a:lvl6pPr marL="1035101" indent="0">
              <a:buNone/>
              <a:defRPr sz="453"/>
            </a:lvl6pPr>
            <a:lvl7pPr marL="1242121" indent="0">
              <a:buNone/>
              <a:defRPr sz="453"/>
            </a:lvl7pPr>
            <a:lvl8pPr marL="1449141" indent="0">
              <a:buNone/>
              <a:defRPr sz="453"/>
            </a:lvl8pPr>
            <a:lvl9pPr marL="1656161" indent="0">
              <a:buNone/>
              <a:defRPr sz="453"/>
            </a:lvl9pPr>
          </a:lstStyle>
          <a:p>
            <a:pPr lvl="0"/>
            <a:r>
              <a:rPr lang="en-US"/>
              <a:t>Click to edit Master text styles</a:t>
            </a:r>
          </a:p>
        </p:txBody>
      </p:sp>
      <p:sp>
        <p:nvSpPr>
          <p:cNvPr id="5" name="Date Placeholder 4"/>
          <p:cNvSpPr>
            <a:spLocks noGrp="1"/>
          </p:cNvSpPr>
          <p:nvPr>
            <p:ph type="dt" sz="half" idx="10"/>
          </p:nvPr>
        </p:nvSpPr>
        <p:spPr/>
        <p:txBody>
          <a:bodyPr/>
          <a:lstStyle/>
          <a:p>
            <a:fld id="{229EEE7B-5B8B-48DD-91DD-513D1D569173}" type="datetimeFigureOut">
              <a:rPr lang="en-GB" smtClean="0"/>
              <a:t>29/06/2025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2086919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5178" y="248391"/>
            <a:ext cx="1335322" cy="869368"/>
          </a:xfrm>
        </p:spPr>
        <p:txBody>
          <a:bodyPr anchor="b"/>
          <a:lstStyle>
            <a:lvl1pPr>
              <a:defRPr sz="1449"/>
            </a:lvl1pPr>
          </a:lstStyle>
          <a:p>
            <a:r>
              <a:rPr lang="en-US"/>
              <a:t>Click to edit Master title style</a:t>
            </a:r>
            <a:endParaRPr lang="en-US" dirty="0"/>
          </a:p>
        </p:txBody>
      </p:sp>
      <p:sp>
        <p:nvSpPr>
          <p:cNvPr id="3" name="Picture Placeholder 2"/>
          <p:cNvSpPr>
            <a:spLocks noGrp="1" noChangeAspect="1"/>
          </p:cNvSpPr>
          <p:nvPr>
            <p:ph type="pic" idx="1"/>
          </p:nvPr>
        </p:nvSpPr>
        <p:spPr>
          <a:xfrm>
            <a:off x="1760124" y="536456"/>
            <a:ext cx="2095976" cy="2647778"/>
          </a:xfrm>
        </p:spPr>
        <p:txBody>
          <a:bodyPr anchor="t"/>
          <a:lstStyle>
            <a:lvl1pPr marL="0" indent="0">
              <a:buNone/>
              <a:defRPr sz="1449"/>
            </a:lvl1pPr>
            <a:lvl2pPr marL="207020" indent="0">
              <a:buNone/>
              <a:defRPr sz="1268"/>
            </a:lvl2pPr>
            <a:lvl3pPr marL="414040" indent="0">
              <a:buNone/>
              <a:defRPr sz="1087"/>
            </a:lvl3pPr>
            <a:lvl4pPr marL="621060" indent="0">
              <a:buNone/>
              <a:defRPr sz="906"/>
            </a:lvl4pPr>
            <a:lvl5pPr marL="828081" indent="0">
              <a:buNone/>
              <a:defRPr sz="906"/>
            </a:lvl5pPr>
            <a:lvl6pPr marL="1035101" indent="0">
              <a:buNone/>
              <a:defRPr sz="906"/>
            </a:lvl6pPr>
            <a:lvl7pPr marL="1242121" indent="0">
              <a:buNone/>
              <a:defRPr sz="906"/>
            </a:lvl7pPr>
            <a:lvl8pPr marL="1449141" indent="0">
              <a:buNone/>
              <a:defRPr sz="906"/>
            </a:lvl8pPr>
            <a:lvl9pPr marL="1656161" indent="0">
              <a:buNone/>
              <a:defRPr sz="906"/>
            </a:lvl9pPr>
          </a:lstStyle>
          <a:p>
            <a:r>
              <a:rPr lang="en-US"/>
              <a:t>Click icon to add picture</a:t>
            </a:r>
            <a:endParaRPr lang="en-US" dirty="0"/>
          </a:p>
        </p:txBody>
      </p:sp>
      <p:sp>
        <p:nvSpPr>
          <p:cNvPr id="4" name="Text Placeholder 3"/>
          <p:cNvSpPr>
            <a:spLocks noGrp="1"/>
          </p:cNvSpPr>
          <p:nvPr>
            <p:ph type="body" sz="half" idx="2"/>
          </p:nvPr>
        </p:nvSpPr>
        <p:spPr>
          <a:xfrm>
            <a:off x="285178" y="1117759"/>
            <a:ext cx="1335322" cy="2070787"/>
          </a:xfrm>
        </p:spPr>
        <p:txBody>
          <a:bodyPr/>
          <a:lstStyle>
            <a:lvl1pPr marL="0" indent="0">
              <a:buNone/>
              <a:defRPr sz="724"/>
            </a:lvl1pPr>
            <a:lvl2pPr marL="207020" indent="0">
              <a:buNone/>
              <a:defRPr sz="634"/>
            </a:lvl2pPr>
            <a:lvl3pPr marL="414040" indent="0">
              <a:buNone/>
              <a:defRPr sz="543"/>
            </a:lvl3pPr>
            <a:lvl4pPr marL="621060" indent="0">
              <a:buNone/>
              <a:defRPr sz="453"/>
            </a:lvl4pPr>
            <a:lvl5pPr marL="828081" indent="0">
              <a:buNone/>
              <a:defRPr sz="453"/>
            </a:lvl5pPr>
            <a:lvl6pPr marL="1035101" indent="0">
              <a:buNone/>
              <a:defRPr sz="453"/>
            </a:lvl6pPr>
            <a:lvl7pPr marL="1242121" indent="0">
              <a:buNone/>
              <a:defRPr sz="453"/>
            </a:lvl7pPr>
            <a:lvl8pPr marL="1449141" indent="0">
              <a:buNone/>
              <a:defRPr sz="453"/>
            </a:lvl8pPr>
            <a:lvl9pPr marL="1656161" indent="0">
              <a:buNone/>
              <a:defRPr sz="453"/>
            </a:lvl9pPr>
          </a:lstStyle>
          <a:p>
            <a:pPr lvl="0"/>
            <a:r>
              <a:rPr lang="en-US"/>
              <a:t>Click to edit Master text styles</a:t>
            </a:r>
          </a:p>
        </p:txBody>
      </p:sp>
      <p:sp>
        <p:nvSpPr>
          <p:cNvPr id="5" name="Date Placeholder 4"/>
          <p:cNvSpPr>
            <a:spLocks noGrp="1"/>
          </p:cNvSpPr>
          <p:nvPr>
            <p:ph type="dt" sz="half" idx="10"/>
          </p:nvPr>
        </p:nvSpPr>
        <p:spPr/>
        <p:txBody>
          <a:bodyPr/>
          <a:lstStyle/>
          <a:p>
            <a:fld id="{229EEE7B-5B8B-48DD-91DD-513D1D569173}" type="datetimeFigureOut">
              <a:rPr lang="en-GB" smtClean="0"/>
              <a:t>29/06/2025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0565C67-58D6-4673-9F9D-D6A508AD094B}" type="slidenum">
              <a:rPr lang="en-GB" smtClean="0"/>
              <a:t>‹#›</a:t>
            </a:fld>
            <a:endParaRPr lang="en-GB"/>
          </a:p>
        </p:txBody>
      </p:sp>
    </p:spTree>
    <p:extLst>
      <p:ext uri="{BB962C8B-B14F-4D97-AF65-F5344CB8AC3E}">
        <p14:creationId xmlns:p14="http://schemas.microsoft.com/office/powerpoint/2010/main" val="2777501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639" y="198369"/>
            <a:ext cx="3570923" cy="7201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84639" y="991838"/>
            <a:ext cx="3570923" cy="23640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84639" y="3453324"/>
            <a:ext cx="931545" cy="198368"/>
          </a:xfrm>
          <a:prstGeom prst="rect">
            <a:avLst/>
          </a:prstGeom>
        </p:spPr>
        <p:txBody>
          <a:bodyPr vert="horz" lIns="91440" tIns="45720" rIns="91440" bIns="45720" rtlCol="0" anchor="ctr"/>
          <a:lstStyle>
            <a:lvl1pPr algn="l">
              <a:defRPr sz="543">
                <a:solidFill>
                  <a:schemeClr val="tx1">
                    <a:tint val="82000"/>
                  </a:schemeClr>
                </a:solidFill>
              </a:defRPr>
            </a:lvl1pPr>
          </a:lstStyle>
          <a:p>
            <a:fld id="{229EEE7B-5B8B-48DD-91DD-513D1D569173}" type="datetimeFigureOut">
              <a:rPr lang="en-GB" smtClean="0"/>
              <a:t>29/06/2025</a:t>
            </a:fld>
            <a:endParaRPr lang="en-GB"/>
          </a:p>
        </p:txBody>
      </p:sp>
      <p:sp>
        <p:nvSpPr>
          <p:cNvPr id="5" name="Footer Placeholder 4"/>
          <p:cNvSpPr>
            <a:spLocks noGrp="1"/>
          </p:cNvSpPr>
          <p:nvPr>
            <p:ph type="ftr" sz="quarter" idx="3"/>
          </p:nvPr>
        </p:nvSpPr>
        <p:spPr>
          <a:xfrm>
            <a:off x="1371441" y="3453324"/>
            <a:ext cx="1397318" cy="198368"/>
          </a:xfrm>
          <a:prstGeom prst="rect">
            <a:avLst/>
          </a:prstGeom>
        </p:spPr>
        <p:txBody>
          <a:bodyPr vert="horz" lIns="91440" tIns="45720" rIns="91440" bIns="45720" rtlCol="0" anchor="ctr"/>
          <a:lstStyle>
            <a:lvl1pPr algn="ctr">
              <a:defRPr sz="543">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2924016" y="3453324"/>
            <a:ext cx="931545" cy="198368"/>
          </a:xfrm>
          <a:prstGeom prst="rect">
            <a:avLst/>
          </a:prstGeom>
        </p:spPr>
        <p:txBody>
          <a:bodyPr vert="horz" lIns="91440" tIns="45720" rIns="91440" bIns="45720" rtlCol="0" anchor="ctr"/>
          <a:lstStyle>
            <a:lvl1pPr algn="r">
              <a:defRPr sz="543">
                <a:solidFill>
                  <a:schemeClr val="tx1">
                    <a:tint val="82000"/>
                  </a:schemeClr>
                </a:solidFill>
              </a:defRPr>
            </a:lvl1pPr>
          </a:lstStyle>
          <a:p>
            <a:fld id="{A0565C67-58D6-4673-9F9D-D6A508AD094B}" type="slidenum">
              <a:rPr lang="en-GB" smtClean="0"/>
              <a:t>‹#›</a:t>
            </a:fld>
            <a:endParaRPr lang="en-GB"/>
          </a:p>
        </p:txBody>
      </p:sp>
    </p:spTree>
    <p:extLst>
      <p:ext uri="{BB962C8B-B14F-4D97-AF65-F5344CB8AC3E}">
        <p14:creationId xmlns:p14="http://schemas.microsoft.com/office/powerpoint/2010/main" val="1775442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14040" rtl="0" eaLnBrk="1" latinLnBrk="0" hangingPunct="1">
        <a:lnSpc>
          <a:spcPct val="90000"/>
        </a:lnSpc>
        <a:spcBef>
          <a:spcPct val="0"/>
        </a:spcBef>
        <a:buNone/>
        <a:defRPr sz="1992" kern="1200">
          <a:solidFill>
            <a:schemeClr val="tx1"/>
          </a:solidFill>
          <a:latin typeface="+mj-lt"/>
          <a:ea typeface="+mj-ea"/>
          <a:cs typeface="+mj-cs"/>
        </a:defRPr>
      </a:lvl1pPr>
    </p:titleStyle>
    <p:bodyStyle>
      <a:lvl1pPr marL="103510" indent="-103510" algn="l" defTabSz="414040" rtl="0" eaLnBrk="1" latinLnBrk="0" hangingPunct="1">
        <a:lnSpc>
          <a:spcPct val="90000"/>
        </a:lnSpc>
        <a:spcBef>
          <a:spcPts val="453"/>
        </a:spcBef>
        <a:buFont typeface="Arial" panose="020B0604020202020204" pitchFamily="34" charset="0"/>
        <a:buChar char="•"/>
        <a:defRPr sz="1268" kern="1200">
          <a:solidFill>
            <a:schemeClr val="tx1"/>
          </a:solidFill>
          <a:latin typeface="+mn-lt"/>
          <a:ea typeface="+mn-ea"/>
          <a:cs typeface="+mn-cs"/>
        </a:defRPr>
      </a:lvl1pPr>
      <a:lvl2pPr marL="310530" indent="-103510" algn="l" defTabSz="414040" rtl="0" eaLnBrk="1" latinLnBrk="0" hangingPunct="1">
        <a:lnSpc>
          <a:spcPct val="90000"/>
        </a:lnSpc>
        <a:spcBef>
          <a:spcPts val="226"/>
        </a:spcBef>
        <a:buFont typeface="Arial" panose="020B0604020202020204" pitchFamily="34" charset="0"/>
        <a:buChar char="•"/>
        <a:defRPr sz="1087" kern="1200">
          <a:solidFill>
            <a:schemeClr val="tx1"/>
          </a:solidFill>
          <a:latin typeface="+mn-lt"/>
          <a:ea typeface="+mn-ea"/>
          <a:cs typeface="+mn-cs"/>
        </a:defRPr>
      </a:lvl2pPr>
      <a:lvl3pPr marL="517550" indent="-103510" algn="l" defTabSz="414040" rtl="0" eaLnBrk="1" latinLnBrk="0" hangingPunct="1">
        <a:lnSpc>
          <a:spcPct val="90000"/>
        </a:lnSpc>
        <a:spcBef>
          <a:spcPts val="226"/>
        </a:spcBef>
        <a:buFont typeface="Arial" panose="020B0604020202020204" pitchFamily="34" charset="0"/>
        <a:buChar char="•"/>
        <a:defRPr sz="906" kern="1200">
          <a:solidFill>
            <a:schemeClr val="tx1"/>
          </a:solidFill>
          <a:latin typeface="+mn-lt"/>
          <a:ea typeface="+mn-ea"/>
          <a:cs typeface="+mn-cs"/>
        </a:defRPr>
      </a:lvl3pPr>
      <a:lvl4pPr marL="724571" indent="-103510" algn="l" defTabSz="414040" rtl="0" eaLnBrk="1" latinLnBrk="0" hangingPunct="1">
        <a:lnSpc>
          <a:spcPct val="90000"/>
        </a:lnSpc>
        <a:spcBef>
          <a:spcPts val="226"/>
        </a:spcBef>
        <a:buFont typeface="Arial" panose="020B0604020202020204" pitchFamily="34" charset="0"/>
        <a:buChar char="•"/>
        <a:defRPr sz="815" kern="1200">
          <a:solidFill>
            <a:schemeClr val="tx1"/>
          </a:solidFill>
          <a:latin typeface="+mn-lt"/>
          <a:ea typeface="+mn-ea"/>
          <a:cs typeface="+mn-cs"/>
        </a:defRPr>
      </a:lvl4pPr>
      <a:lvl5pPr marL="931591" indent="-103510" algn="l" defTabSz="414040" rtl="0" eaLnBrk="1" latinLnBrk="0" hangingPunct="1">
        <a:lnSpc>
          <a:spcPct val="90000"/>
        </a:lnSpc>
        <a:spcBef>
          <a:spcPts val="226"/>
        </a:spcBef>
        <a:buFont typeface="Arial" panose="020B0604020202020204" pitchFamily="34" charset="0"/>
        <a:buChar char="•"/>
        <a:defRPr sz="815" kern="1200">
          <a:solidFill>
            <a:schemeClr val="tx1"/>
          </a:solidFill>
          <a:latin typeface="+mn-lt"/>
          <a:ea typeface="+mn-ea"/>
          <a:cs typeface="+mn-cs"/>
        </a:defRPr>
      </a:lvl5pPr>
      <a:lvl6pPr marL="1138611" indent="-103510" algn="l" defTabSz="414040" rtl="0" eaLnBrk="1" latinLnBrk="0" hangingPunct="1">
        <a:lnSpc>
          <a:spcPct val="90000"/>
        </a:lnSpc>
        <a:spcBef>
          <a:spcPts val="226"/>
        </a:spcBef>
        <a:buFont typeface="Arial" panose="020B0604020202020204" pitchFamily="34" charset="0"/>
        <a:buChar char="•"/>
        <a:defRPr sz="815" kern="1200">
          <a:solidFill>
            <a:schemeClr val="tx1"/>
          </a:solidFill>
          <a:latin typeface="+mn-lt"/>
          <a:ea typeface="+mn-ea"/>
          <a:cs typeface="+mn-cs"/>
        </a:defRPr>
      </a:lvl6pPr>
      <a:lvl7pPr marL="1345631" indent="-103510" algn="l" defTabSz="414040" rtl="0" eaLnBrk="1" latinLnBrk="0" hangingPunct="1">
        <a:lnSpc>
          <a:spcPct val="90000"/>
        </a:lnSpc>
        <a:spcBef>
          <a:spcPts val="226"/>
        </a:spcBef>
        <a:buFont typeface="Arial" panose="020B0604020202020204" pitchFamily="34" charset="0"/>
        <a:buChar char="•"/>
        <a:defRPr sz="815" kern="1200">
          <a:solidFill>
            <a:schemeClr val="tx1"/>
          </a:solidFill>
          <a:latin typeface="+mn-lt"/>
          <a:ea typeface="+mn-ea"/>
          <a:cs typeface="+mn-cs"/>
        </a:defRPr>
      </a:lvl7pPr>
      <a:lvl8pPr marL="1552651" indent="-103510" algn="l" defTabSz="414040" rtl="0" eaLnBrk="1" latinLnBrk="0" hangingPunct="1">
        <a:lnSpc>
          <a:spcPct val="90000"/>
        </a:lnSpc>
        <a:spcBef>
          <a:spcPts val="226"/>
        </a:spcBef>
        <a:buFont typeface="Arial" panose="020B0604020202020204" pitchFamily="34" charset="0"/>
        <a:buChar char="•"/>
        <a:defRPr sz="815" kern="1200">
          <a:solidFill>
            <a:schemeClr val="tx1"/>
          </a:solidFill>
          <a:latin typeface="+mn-lt"/>
          <a:ea typeface="+mn-ea"/>
          <a:cs typeface="+mn-cs"/>
        </a:defRPr>
      </a:lvl8pPr>
      <a:lvl9pPr marL="1759671" indent="-103510" algn="l" defTabSz="414040" rtl="0" eaLnBrk="1" latinLnBrk="0" hangingPunct="1">
        <a:lnSpc>
          <a:spcPct val="90000"/>
        </a:lnSpc>
        <a:spcBef>
          <a:spcPts val="226"/>
        </a:spcBef>
        <a:buFont typeface="Arial" panose="020B0604020202020204" pitchFamily="34" charset="0"/>
        <a:buChar char="•"/>
        <a:defRPr sz="815" kern="1200">
          <a:solidFill>
            <a:schemeClr val="tx1"/>
          </a:solidFill>
          <a:latin typeface="+mn-lt"/>
          <a:ea typeface="+mn-ea"/>
          <a:cs typeface="+mn-cs"/>
        </a:defRPr>
      </a:lvl9pPr>
    </p:bodyStyle>
    <p:otherStyle>
      <a:defPPr>
        <a:defRPr lang="en-US"/>
      </a:defPPr>
      <a:lvl1pPr marL="0" algn="l" defTabSz="414040" rtl="0" eaLnBrk="1" latinLnBrk="0" hangingPunct="1">
        <a:defRPr sz="815" kern="1200">
          <a:solidFill>
            <a:schemeClr val="tx1"/>
          </a:solidFill>
          <a:latin typeface="+mn-lt"/>
          <a:ea typeface="+mn-ea"/>
          <a:cs typeface="+mn-cs"/>
        </a:defRPr>
      </a:lvl1pPr>
      <a:lvl2pPr marL="207020" algn="l" defTabSz="414040" rtl="0" eaLnBrk="1" latinLnBrk="0" hangingPunct="1">
        <a:defRPr sz="815" kern="1200">
          <a:solidFill>
            <a:schemeClr val="tx1"/>
          </a:solidFill>
          <a:latin typeface="+mn-lt"/>
          <a:ea typeface="+mn-ea"/>
          <a:cs typeface="+mn-cs"/>
        </a:defRPr>
      </a:lvl2pPr>
      <a:lvl3pPr marL="414040" algn="l" defTabSz="414040" rtl="0" eaLnBrk="1" latinLnBrk="0" hangingPunct="1">
        <a:defRPr sz="815" kern="1200">
          <a:solidFill>
            <a:schemeClr val="tx1"/>
          </a:solidFill>
          <a:latin typeface="+mn-lt"/>
          <a:ea typeface="+mn-ea"/>
          <a:cs typeface="+mn-cs"/>
        </a:defRPr>
      </a:lvl3pPr>
      <a:lvl4pPr marL="621060" algn="l" defTabSz="414040" rtl="0" eaLnBrk="1" latinLnBrk="0" hangingPunct="1">
        <a:defRPr sz="815" kern="1200">
          <a:solidFill>
            <a:schemeClr val="tx1"/>
          </a:solidFill>
          <a:latin typeface="+mn-lt"/>
          <a:ea typeface="+mn-ea"/>
          <a:cs typeface="+mn-cs"/>
        </a:defRPr>
      </a:lvl4pPr>
      <a:lvl5pPr marL="828081" algn="l" defTabSz="414040" rtl="0" eaLnBrk="1" latinLnBrk="0" hangingPunct="1">
        <a:defRPr sz="815" kern="1200">
          <a:solidFill>
            <a:schemeClr val="tx1"/>
          </a:solidFill>
          <a:latin typeface="+mn-lt"/>
          <a:ea typeface="+mn-ea"/>
          <a:cs typeface="+mn-cs"/>
        </a:defRPr>
      </a:lvl5pPr>
      <a:lvl6pPr marL="1035101" algn="l" defTabSz="414040" rtl="0" eaLnBrk="1" latinLnBrk="0" hangingPunct="1">
        <a:defRPr sz="815" kern="1200">
          <a:solidFill>
            <a:schemeClr val="tx1"/>
          </a:solidFill>
          <a:latin typeface="+mn-lt"/>
          <a:ea typeface="+mn-ea"/>
          <a:cs typeface="+mn-cs"/>
        </a:defRPr>
      </a:lvl6pPr>
      <a:lvl7pPr marL="1242121" algn="l" defTabSz="414040" rtl="0" eaLnBrk="1" latinLnBrk="0" hangingPunct="1">
        <a:defRPr sz="815" kern="1200">
          <a:solidFill>
            <a:schemeClr val="tx1"/>
          </a:solidFill>
          <a:latin typeface="+mn-lt"/>
          <a:ea typeface="+mn-ea"/>
          <a:cs typeface="+mn-cs"/>
        </a:defRPr>
      </a:lvl7pPr>
      <a:lvl8pPr marL="1449141" algn="l" defTabSz="414040" rtl="0" eaLnBrk="1" latinLnBrk="0" hangingPunct="1">
        <a:defRPr sz="815" kern="1200">
          <a:solidFill>
            <a:schemeClr val="tx1"/>
          </a:solidFill>
          <a:latin typeface="+mn-lt"/>
          <a:ea typeface="+mn-ea"/>
          <a:cs typeface="+mn-cs"/>
        </a:defRPr>
      </a:lvl8pPr>
      <a:lvl9pPr marL="1656161" algn="l" defTabSz="414040" rtl="0" eaLnBrk="1" latinLnBrk="0" hangingPunct="1">
        <a:defRPr sz="8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90A4BF2E-8644-4CE4-DC7C-15BF4AF14321}"/>
              </a:ext>
            </a:extLst>
          </p:cNvPr>
          <p:cNvPicPr>
            <a:picLocks noChangeAspect="1"/>
          </p:cNvPicPr>
          <p:nvPr/>
        </p:nvPicPr>
        <p:blipFill>
          <a:blip r:embed="rId2"/>
          <a:stretch>
            <a:fillRect/>
          </a:stretch>
        </p:blipFill>
        <p:spPr>
          <a:xfrm>
            <a:off x="1217527" y="2157431"/>
            <a:ext cx="585000" cy="360000"/>
          </a:xfrm>
          <a:prstGeom prst="rect">
            <a:avLst/>
          </a:prstGeom>
        </p:spPr>
      </p:pic>
      <p:pic>
        <p:nvPicPr>
          <p:cNvPr id="61" name="Picture 60">
            <a:extLst>
              <a:ext uri="{FF2B5EF4-FFF2-40B4-BE49-F238E27FC236}">
                <a16:creationId xmlns:a16="http://schemas.microsoft.com/office/drawing/2014/main" id="{DC7AD9A6-D303-C5E8-1F66-7B1C068297BC}"/>
              </a:ext>
            </a:extLst>
          </p:cNvPr>
          <p:cNvPicPr>
            <a:picLocks noChangeAspect="1"/>
          </p:cNvPicPr>
          <p:nvPr/>
        </p:nvPicPr>
        <p:blipFill>
          <a:blip r:embed="rId3"/>
          <a:stretch>
            <a:fillRect/>
          </a:stretch>
        </p:blipFill>
        <p:spPr>
          <a:xfrm>
            <a:off x="2328004" y="2157431"/>
            <a:ext cx="581970" cy="360000"/>
          </a:xfrm>
          <a:prstGeom prst="rect">
            <a:avLst/>
          </a:prstGeom>
        </p:spPr>
      </p:pic>
      <p:pic>
        <p:nvPicPr>
          <p:cNvPr id="62" name="Picture 61">
            <a:extLst>
              <a:ext uri="{FF2B5EF4-FFF2-40B4-BE49-F238E27FC236}">
                <a16:creationId xmlns:a16="http://schemas.microsoft.com/office/drawing/2014/main" id="{1FB8DFBF-6153-EC85-40FD-067F60B7B5A1}"/>
              </a:ext>
            </a:extLst>
          </p:cNvPr>
          <p:cNvPicPr>
            <a:picLocks noChangeAspect="1"/>
          </p:cNvPicPr>
          <p:nvPr/>
        </p:nvPicPr>
        <p:blipFill>
          <a:blip r:embed="rId4"/>
          <a:stretch>
            <a:fillRect/>
          </a:stretch>
        </p:blipFill>
        <p:spPr>
          <a:xfrm>
            <a:off x="3435450" y="2157431"/>
            <a:ext cx="581970" cy="360000"/>
          </a:xfrm>
          <a:prstGeom prst="rect">
            <a:avLst/>
          </a:prstGeom>
        </p:spPr>
      </p:pic>
      <p:pic>
        <p:nvPicPr>
          <p:cNvPr id="63" name="Picture 62">
            <a:extLst>
              <a:ext uri="{FF2B5EF4-FFF2-40B4-BE49-F238E27FC236}">
                <a16:creationId xmlns:a16="http://schemas.microsoft.com/office/drawing/2014/main" id="{41DFD3BD-157B-E27A-6ABB-07005E9F401C}"/>
              </a:ext>
            </a:extLst>
          </p:cNvPr>
          <p:cNvPicPr>
            <a:picLocks noChangeAspect="1"/>
          </p:cNvPicPr>
          <p:nvPr/>
        </p:nvPicPr>
        <p:blipFill>
          <a:blip r:embed="rId5"/>
          <a:stretch>
            <a:fillRect/>
          </a:stretch>
        </p:blipFill>
        <p:spPr>
          <a:xfrm>
            <a:off x="110080" y="2157431"/>
            <a:ext cx="581970" cy="360000"/>
          </a:xfrm>
          <a:prstGeom prst="rect">
            <a:avLst/>
          </a:prstGeom>
        </p:spPr>
      </p:pic>
      <p:pic>
        <p:nvPicPr>
          <p:cNvPr id="64" name="Picture 63">
            <a:extLst>
              <a:ext uri="{FF2B5EF4-FFF2-40B4-BE49-F238E27FC236}">
                <a16:creationId xmlns:a16="http://schemas.microsoft.com/office/drawing/2014/main" id="{0E8EE9BD-0766-80FC-EA19-267A359FC5B1}"/>
              </a:ext>
            </a:extLst>
          </p:cNvPr>
          <p:cNvPicPr>
            <a:picLocks noChangeAspect="1"/>
          </p:cNvPicPr>
          <p:nvPr/>
        </p:nvPicPr>
        <p:blipFill>
          <a:blip r:embed="rId6"/>
          <a:stretch>
            <a:fillRect/>
          </a:stretch>
        </p:blipFill>
        <p:spPr>
          <a:xfrm>
            <a:off x="3432022" y="3242260"/>
            <a:ext cx="581970" cy="360000"/>
          </a:xfrm>
          <a:prstGeom prst="rect">
            <a:avLst/>
          </a:prstGeom>
        </p:spPr>
      </p:pic>
      <p:pic>
        <p:nvPicPr>
          <p:cNvPr id="65" name="Picture 64">
            <a:extLst>
              <a:ext uri="{FF2B5EF4-FFF2-40B4-BE49-F238E27FC236}">
                <a16:creationId xmlns:a16="http://schemas.microsoft.com/office/drawing/2014/main" id="{E681C30E-1CA1-E743-12C6-848A12B20F27}"/>
              </a:ext>
            </a:extLst>
          </p:cNvPr>
          <p:cNvPicPr>
            <a:picLocks noChangeAspect="1"/>
          </p:cNvPicPr>
          <p:nvPr/>
        </p:nvPicPr>
        <p:blipFill>
          <a:blip r:embed="rId7"/>
          <a:stretch>
            <a:fillRect/>
          </a:stretch>
        </p:blipFill>
        <p:spPr>
          <a:xfrm>
            <a:off x="2328004" y="3242857"/>
            <a:ext cx="581970" cy="360000"/>
          </a:xfrm>
          <a:prstGeom prst="rect">
            <a:avLst/>
          </a:prstGeom>
        </p:spPr>
      </p:pic>
      <p:pic>
        <p:nvPicPr>
          <p:cNvPr id="66" name="Picture 65">
            <a:extLst>
              <a:ext uri="{FF2B5EF4-FFF2-40B4-BE49-F238E27FC236}">
                <a16:creationId xmlns:a16="http://schemas.microsoft.com/office/drawing/2014/main" id="{4B8E4DFF-DFCA-245A-E8A1-6DF8299D0DBD}"/>
              </a:ext>
            </a:extLst>
          </p:cNvPr>
          <p:cNvPicPr>
            <a:picLocks noChangeAspect="1"/>
          </p:cNvPicPr>
          <p:nvPr/>
        </p:nvPicPr>
        <p:blipFill>
          <a:blip r:embed="rId8"/>
          <a:stretch>
            <a:fillRect/>
          </a:stretch>
        </p:blipFill>
        <p:spPr>
          <a:xfrm>
            <a:off x="126208" y="3242857"/>
            <a:ext cx="581970" cy="360000"/>
          </a:xfrm>
          <a:prstGeom prst="rect">
            <a:avLst/>
          </a:prstGeom>
        </p:spPr>
      </p:pic>
      <p:pic>
        <p:nvPicPr>
          <p:cNvPr id="67" name="Picture 66">
            <a:extLst>
              <a:ext uri="{FF2B5EF4-FFF2-40B4-BE49-F238E27FC236}">
                <a16:creationId xmlns:a16="http://schemas.microsoft.com/office/drawing/2014/main" id="{772D0341-E5F7-2687-75CD-9E4921C16E7D}"/>
              </a:ext>
            </a:extLst>
          </p:cNvPr>
          <p:cNvPicPr>
            <a:picLocks noChangeAspect="1"/>
          </p:cNvPicPr>
          <p:nvPr/>
        </p:nvPicPr>
        <p:blipFill>
          <a:blip r:embed="rId9"/>
          <a:stretch>
            <a:fillRect/>
          </a:stretch>
        </p:blipFill>
        <p:spPr>
          <a:xfrm>
            <a:off x="1170713" y="3233808"/>
            <a:ext cx="585003" cy="360000"/>
          </a:xfrm>
          <a:prstGeom prst="rect">
            <a:avLst/>
          </a:prstGeom>
        </p:spPr>
      </p:pic>
      <p:pic>
        <p:nvPicPr>
          <p:cNvPr id="68" name="Picture 67">
            <a:extLst>
              <a:ext uri="{FF2B5EF4-FFF2-40B4-BE49-F238E27FC236}">
                <a16:creationId xmlns:a16="http://schemas.microsoft.com/office/drawing/2014/main" id="{BD9E0C66-19FB-2C77-C5A4-61A6DCAD8A49}"/>
              </a:ext>
            </a:extLst>
          </p:cNvPr>
          <p:cNvPicPr>
            <a:picLocks noChangeAspect="1"/>
          </p:cNvPicPr>
          <p:nvPr/>
        </p:nvPicPr>
        <p:blipFill>
          <a:blip r:embed="rId10"/>
          <a:stretch>
            <a:fillRect/>
          </a:stretch>
        </p:blipFill>
        <p:spPr>
          <a:xfrm>
            <a:off x="3865185" y="908870"/>
            <a:ext cx="232788" cy="144000"/>
          </a:xfrm>
          <a:prstGeom prst="rect">
            <a:avLst/>
          </a:prstGeom>
        </p:spPr>
      </p:pic>
      <p:sp>
        <p:nvSpPr>
          <p:cNvPr id="69" name="Rectangle 68">
            <a:extLst>
              <a:ext uri="{FF2B5EF4-FFF2-40B4-BE49-F238E27FC236}">
                <a16:creationId xmlns:a16="http://schemas.microsoft.com/office/drawing/2014/main" id="{D263CB68-6070-0BB4-645F-52A1DF1CCB45}"/>
              </a:ext>
            </a:extLst>
          </p:cNvPr>
          <p:cNvSpPr/>
          <p:nvPr/>
        </p:nvSpPr>
        <p:spPr>
          <a:xfrm>
            <a:off x="244700" y="890870"/>
            <a:ext cx="3600000" cy="180000"/>
          </a:xfrm>
          <a:prstGeom prst="rect">
            <a:avLst/>
          </a:prstGeom>
          <a:gradFill flip="none" rotWithShape="1">
            <a:gsLst>
              <a:gs pos="0">
                <a:schemeClr val="bg1"/>
              </a:gs>
              <a:gs pos="100000">
                <a:srgbClr val="FF0066"/>
              </a:gs>
            </a:gsLst>
            <a:lin ang="0" scaled="1"/>
            <a:tileRect/>
          </a:gradFill>
          <a:ln w="3175">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222222"/>
              </a:solidFill>
              <a:latin typeface="Calibri Light" panose="020F0302020204030204" pitchFamily="34" charset="0"/>
              <a:cs typeface="Calibri Light" panose="020F0302020204030204" pitchFamily="34" charset="0"/>
            </a:endParaRPr>
          </a:p>
        </p:txBody>
      </p:sp>
      <p:sp>
        <p:nvSpPr>
          <p:cNvPr id="70" name="TextBox 69">
            <a:extLst>
              <a:ext uri="{FF2B5EF4-FFF2-40B4-BE49-F238E27FC236}">
                <a16:creationId xmlns:a16="http://schemas.microsoft.com/office/drawing/2014/main" id="{49E7EF79-54F5-6957-912D-F5211AE7C345}"/>
              </a:ext>
            </a:extLst>
          </p:cNvPr>
          <p:cNvSpPr txBox="1"/>
          <p:nvPr/>
        </p:nvSpPr>
        <p:spPr>
          <a:xfrm>
            <a:off x="244699" y="715585"/>
            <a:ext cx="3599999" cy="215444"/>
          </a:xfrm>
          <a:prstGeom prst="rect">
            <a:avLst/>
          </a:prstGeom>
          <a:noFill/>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 of flash flood reports used for training</a:t>
            </a:r>
            <a:endParaRPr lang="en-GB" sz="800" dirty="0">
              <a:solidFill>
                <a:srgbClr val="222222"/>
              </a:solidFill>
              <a:latin typeface="Calibri Light" panose="020F0302020204030204" pitchFamily="34" charset="0"/>
              <a:cs typeface="Calibri Light" panose="020F0302020204030204" pitchFamily="34" charset="0"/>
            </a:endParaRPr>
          </a:p>
        </p:txBody>
      </p:sp>
      <p:sp>
        <p:nvSpPr>
          <p:cNvPr id="71" name="TextBox 70">
            <a:extLst>
              <a:ext uri="{FF2B5EF4-FFF2-40B4-BE49-F238E27FC236}">
                <a16:creationId xmlns:a16="http://schemas.microsoft.com/office/drawing/2014/main" id="{F2DC4528-4346-4046-4366-D22CF29233CB}"/>
              </a:ext>
            </a:extLst>
          </p:cNvPr>
          <p:cNvSpPr txBox="1"/>
          <p:nvPr/>
        </p:nvSpPr>
        <p:spPr>
          <a:xfrm>
            <a:off x="75375" y="715585"/>
            <a:ext cx="357117" cy="215444"/>
          </a:xfrm>
          <a:prstGeom prst="rect">
            <a:avLst/>
          </a:prstGeom>
          <a:noFill/>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0%</a:t>
            </a:r>
            <a:endParaRPr lang="en-GB" sz="800" dirty="0">
              <a:solidFill>
                <a:srgbClr val="222222"/>
              </a:solidFill>
              <a:latin typeface="Calibri Light" panose="020F0302020204030204" pitchFamily="34" charset="0"/>
              <a:cs typeface="Calibri Light" panose="020F0302020204030204" pitchFamily="34" charset="0"/>
            </a:endParaRPr>
          </a:p>
        </p:txBody>
      </p:sp>
      <p:sp>
        <p:nvSpPr>
          <p:cNvPr id="72" name="TextBox 71">
            <a:extLst>
              <a:ext uri="{FF2B5EF4-FFF2-40B4-BE49-F238E27FC236}">
                <a16:creationId xmlns:a16="http://schemas.microsoft.com/office/drawing/2014/main" id="{65821429-491A-9695-79A1-DDBAF1D91760}"/>
              </a:ext>
            </a:extLst>
          </p:cNvPr>
          <p:cNvSpPr txBox="1"/>
          <p:nvPr/>
        </p:nvSpPr>
        <p:spPr>
          <a:xfrm>
            <a:off x="3614020" y="715585"/>
            <a:ext cx="448659" cy="215444"/>
          </a:xfrm>
          <a:prstGeom prst="rect">
            <a:avLst/>
          </a:prstGeom>
          <a:noFill/>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100%</a:t>
            </a:r>
            <a:endParaRPr lang="en-GB" sz="800" dirty="0">
              <a:solidFill>
                <a:srgbClr val="222222"/>
              </a:solidFill>
              <a:latin typeface="Calibri Light" panose="020F0302020204030204" pitchFamily="34" charset="0"/>
              <a:cs typeface="Calibri Light" panose="020F0302020204030204" pitchFamily="34" charset="0"/>
            </a:endParaRPr>
          </a:p>
        </p:txBody>
      </p:sp>
      <p:pic>
        <p:nvPicPr>
          <p:cNvPr id="73" name="Picture 72">
            <a:extLst>
              <a:ext uri="{FF2B5EF4-FFF2-40B4-BE49-F238E27FC236}">
                <a16:creationId xmlns:a16="http://schemas.microsoft.com/office/drawing/2014/main" id="{EB691A0B-FD3C-F64F-4893-DF1AE6C90CCA}"/>
              </a:ext>
            </a:extLst>
          </p:cNvPr>
          <p:cNvPicPr>
            <a:picLocks noChangeAspect="1"/>
          </p:cNvPicPr>
          <p:nvPr/>
        </p:nvPicPr>
        <p:blipFill>
          <a:blip r:embed="rId11"/>
          <a:stretch>
            <a:fillRect/>
          </a:stretch>
        </p:blipFill>
        <p:spPr>
          <a:xfrm>
            <a:off x="3196933" y="1232139"/>
            <a:ext cx="585000" cy="360000"/>
          </a:xfrm>
          <a:prstGeom prst="rect">
            <a:avLst/>
          </a:prstGeom>
        </p:spPr>
      </p:pic>
      <p:pic>
        <p:nvPicPr>
          <p:cNvPr id="74" name="Picture 73">
            <a:extLst>
              <a:ext uri="{FF2B5EF4-FFF2-40B4-BE49-F238E27FC236}">
                <a16:creationId xmlns:a16="http://schemas.microsoft.com/office/drawing/2014/main" id="{46B84CE7-5B19-C530-DAD8-C842A0D3E521}"/>
              </a:ext>
            </a:extLst>
          </p:cNvPr>
          <p:cNvPicPr>
            <a:picLocks noChangeAspect="1"/>
          </p:cNvPicPr>
          <p:nvPr/>
        </p:nvPicPr>
        <p:blipFill>
          <a:blip r:embed="rId12"/>
          <a:stretch>
            <a:fillRect/>
          </a:stretch>
        </p:blipFill>
        <p:spPr>
          <a:xfrm>
            <a:off x="1755716" y="1232139"/>
            <a:ext cx="581968" cy="360000"/>
          </a:xfrm>
          <a:prstGeom prst="rect">
            <a:avLst/>
          </a:prstGeom>
        </p:spPr>
      </p:pic>
      <p:pic>
        <p:nvPicPr>
          <p:cNvPr id="75" name="Picture 74">
            <a:extLst>
              <a:ext uri="{FF2B5EF4-FFF2-40B4-BE49-F238E27FC236}">
                <a16:creationId xmlns:a16="http://schemas.microsoft.com/office/drawing/2014/main" id="{DDA6905E-87E1-D835-2A09-349AD4DCAFAF}"/>
              </a:ext>
            </a:extLst>
          </p:cNvPr>
          <p:cNvPicPr>
            <a:picLocks noChangeAspect="1"/>
          </p:cNvPicPr>
          <p:nvPr/>
        </p:nvPicPr>
        <p:blipFill>
          <a:blip r:embed="rId13"/>
          <a:stretch>
            <a:fillRect/>
          </a:stretch>
        </p:blipFill>
        <p:spPr>
          <a:xfrm>
            <a:off x="315191" y="1219685"/>
            <a:ext cx="585000" cy="360000"/>
          </a:xfrm>
          <a:prstGeom prst="rect">
            <a:avLst/>
          </a:prstGeom>
        </p:spPr>
      </p:pic>
      <p:sp>
        <p:nvSpPr>
          <p:cNvPr id="76" name="TextBox 75">
            <a:extLst>
              <a:ext uri="{FF2B5EF4-FFF2-40B4-BE49-F238E27FC236}">
                <a16:creationId xmlns:a16="http://schemas.microsoft.com/office/drawing/2014/main" id="{FCCCE2D9-7F44-7612-D249-E404F415A435}"/>
              </a:ext>
            </a:extLst>
          </p:cNvPr>
          <p:cNvSpPr txBox="1"/>
          <p:nvPr/>
        </p:nvSpPr>
        <p:spPr>
          <a:xfrm>
            <a:off x="3290668" y="1058485"/>
            <a:ext cx="401067" cy="215444"/>
          </a:xfrm>
          <a:prstGeom prst="rect">
            <a:avLst/>
          </a:prstGeom>
          <a:noFill/>
        </p:spPr>
        <p:txBody>
          <a:bodyPr wrap="square" rtlCol="0">
            <a:spAutoFit/>
          </a:bodyPr>
          <a:lstStyle/>
          <a:p>
            <a:pPr algn="r"/>
            <a:r>
              <a:rPr lang="en-US" sz="800" dirty="0">
                <a:solidFill>
                  <a:srgbClr val="222222"/>
                </a:solidFill>
                <a:latin typeface="Calibri Light" panose="020F0302020204030204" pitchFamily="34" charset="0"/>
                <a:cs typeface="Calibri Light" panose="020F0302020204030204" pitchFamily="34" charset="0"/>
              </a:rPr>
              <a:t>90%</a:t>
            </a:r>
            <a:endParaRPr lang="en-GB" sz="800" dirty="0">
              <a:solidFill>
                <a:srgbClr val="222222"/>
              </a:solidFill>
              <a:latin typeface="Calibri Light" panose="020F0302020204030204" pitchFamily="34" charset="0"/>
              <a:cs typeface="Calibri Light" panose="020F0302020204030204" pitchFamily="34" charset="0"/>
            </a:endParaRPr>
          </a:p>
        </p:txBody>
      </p:sp>
      <p:sp>
        <p:nvSpPr>
          <p:cNvPr id="77" name="TextBox 76">
            <a:extLst>
              <a:ext uri="{FF2B5EF4-FFF2-40B4-BE49-F238E27FC236}">
                <a16:creationId xmlns:a16="http://schemas.microsoft.com/office/drawing/2014/main" id="{A4D6D809-F63A-0BB5-A944-F32D1EB0F1C2}"/>
              </a:ext>
            </a:extLst>
          </p:cNvPr>
          <p:cNvSpPr txBox="1"/>
          <p:nvPr/>
        </p:nvSpPr>
        <p:spPr>
          <a:xfrm>
            <a:off x="1847415" y="1058485"/>
            <a:ext cx="401067" cy="215444"/>
          </a:xfrm>
          <a:prstGeom prst="rect">
            <a:avLst/>
          </a:prstGeom>
          <a:noFill/>
        </p:spPr>
        <p:txBody>
          <a:bodyPr wrap="square" rtlCol="0">
            <a:spAutoFit/>
          </a:bodyPr>
          <a:lstStyle/>
          <a:p>
            <a:pPr algn="r"/>
            <a:r>
              <a:rPr lang="en-US" sz="800" dirty="0">
                <a:solidFill>
                  <a:srgbClr val="222222"/>
                </a:solidFill>
                <a:latin typeface="Calibri Light" panose="020F0302020204030204" pitchFamily="34" charset="0"/>
                <a:cs typeface="Calibri Light" panose="020F0302020204030204" pitchFamily="34" charset="0"/>
              </a:rPr>
              <a:t>50%</a:t>
            </a:r>
            <a:endParaRPr lang="en-GB" sz="800" dirty="0">
              <a:solidFill>
                <a:srgbClr val="222222"/>
              </a:solidFill>
              <a:latin typeface="Calibri Light" panose="020F0302020204030204" pitchFamily="34" charset="0"/>
              <a:cs typeface="Calibri Light" panose="020F0302020204030204" pitchFamily="34" charset="0"/>
            </a:endParaRPr>
          </a:p>
        </p:txBody>
      </p:sp>
      <p:sp>
        <p:nvSpPr>
          <p:cNvPr id="78" name="TextBox 77">
            <a:extLst>
              <a:ext uri="{FF2B5EF4-FFF2-40B4-BE49-F238E27FC236}">
                <a16:creationId xmlns:a16="http://schemas.microsoft.com/office/drawing/2014/main" id="{336F1B2A-522C-7B79-D3EB-34DC5339E4E0}"/>
              </a:ext>
            </a:extLst>
          </p:cNvPr>
          <p:cNvSpPr txBox="1"/>
          <p:nvPr/>
        </p:nvSpPr>
        <p:spPr>
          <a:xfrm>
            <a:off x="407415" y="1058485"/>
            <a:ext cx="401067" cy="215444"/>
          </a:xfrm>
          <a:prstGeom prst="rect">
            <a:avLst/>
          </a:prstGeom>
          <a:noFill/>
        </p:spPr>
        <p:txBody>
          <a:bodyPr wrap="square" rtlCol="0">
            <a:spAutoFit/>
          </a:bodyPr>
          <a:lstStyle/>
          <a:p>
            <a:pPr algn="r"/>
            <a:r>
              <a:rPr lang="en-US" sz="800" dirty="0">
                <a:solidFill>
                  <a:srgbClr val="222222"/>
                </a:solidFill>
                <a:latin typeface="Calibri Light" panose="020F0302020204030204" pitchFamily="34" charset="0"/>
                <a:cs typeface="Calibri Light" panose="020F0302020204030204" pitchFamily="34" charset="0"/>
              </a:rPr>
              <a:t>10%</a:t>
            </a:r>
            <a:endParaRPr lang="en-GB" sz="800" dirty="0">
              <a:solidFill>
                <a:srgbClr val="222222"/>
              </a:solidFill>
              <a:latin typeface="Calibri Light" panose="020F0302020204030204" pitchFamily="34" charset="0"/>
              <a:cs typeface="Calibri Light" panose="020F0302020204030204" pitchFamily="34" charset="0"/>
            </a:endParaRPr>
          </a:p>
        </p:txBody>
      </p:sp>
      <p:sp>
        <p:nvSpPr>
          <p:cNvPr id="79" name="TextBox 78">
            <a:extLst>
              <a:ext uri="{FF2B5EF4-FFF2-40B4-BE49-F238E27FC236}">
                <a16:creationId xmlns:a16="http://schemas.microsoft.com/office/drawing/2014/main" id="{A3E2E621-7AB8-A040-2A57-53B40E818136}"/>
              </a:ext>
            </a:extLst>
          </p:cNvPr>
          <p:cNvSpPr txBox="1"/>
          <p:nvPr/>
        </p:nvSpPr>
        <p:spPr>
          <a:xfrm>
            <a:off x="-82463" y="-71328"/>
            <a:ext cx="4382614" cy="430887"/>
          </a:xfrm>
          <a:prstGeom prst="rect">
            <a:avLst/>
          </a:prstGeom>
          <a:noFill/>
        </p:spPr>
        <p:txBody>
          <a:bodyPr wrap="square" rtlCol="0">
            <a:spAutoFit/>
          </a:bodyPr>
          <a:lstStyle/>
          <a:p>
            <a:r>
              <a:rPr lang="en-US" sz="1200" b="1" dirty="0">
                <a:solidFill>
                  <a:srgbClr val="222222"/>
                </a:solidFill>
                <a:latin typeface="Calibri" panose="020F0502020204030204" pitchFamily="34" charset="0"/>
                <a:cs typeface="Calibri" panose="020F0502020204030204" pitchFamily="34" charset="0"/>
              </a:rPr>
              <a:t>Sensitivity analysis</a:t>
            </a:r>
          </a:p>
          <a:p>
            <a:r>
              <a:rPr lang="en-US" sz="1000" dirty="0">
                <a:solidFill>
                  <a:srgbClr val="222222"/>
                </a:solidFill>
                <a:latin typeface="Calibri" panose="020F0502020204030204" pitchFamily="34" charset="0"/>
                <a:cs typeface="Calibri" panose="020F0502020204030204" pitchFamily="34" charset="0"/>
              </a:rPr>
              <a:t>Training approaches</a:t>
            </a:r>
          </a:p>
        </p:txBody>
      </p:sp>
      <p:sp>
        <p:nvSpPr>
          <p:cNvPr id="80" name="TextBox 79">
            <a:extLst>
              <a:ext uri="{FF2B5EF4-FFF2-40B4-BE49-F238E27FC236}">
                <a16:creationId xmlns:a16="http://schemas.microsoft.com/office/drawing/2014/main" id="{CD4285D8-26EE-30B9-3358-672E37B89C30}"/>
              </a:ext>
            </a:extLst>
          </p:cNvPr>
          <p:cNvSpPr txBox="1"/>
          <p:nvPr/>
        </p:nvSpPr>
        <p:spPr>
          <a:xfrm>
            <a:off x="-76874" y="378825"/>
            <a:ext cx="4217074" cy="338554"/>
          </a:xfrm>
          <a:prstGeom prst="rect">
            <a:avLst/>
          </a:prstGeom>
          <a:noFill/>
          <a:ln>
            <a:noFill/>
          </a:ln>
        </p:spPr>
        <p:txBody>
          <a:bodyPr wrap="square" rtlCol="0">
            <a:spAutoFit/>
          </a:bodyPr>
          <a:lstStyle/>
          <a:p>
            <a:r>
              <a:rPr lang="en-US" sz="800" dirty="0">
                <a:solidFill>
                  <a:srgbClr val="222222"/>
                </a:solidFill>
                <a:latin typeface="Calibri Light" panose="020F0302020204030204" pitchFamily="34" charset="0"/>
                <a:cs typeface="Calibri Light" panose="020F0302020204030204" pitchFamily="34" charset="0"/>
              </a:rPr>
              <a:t>a) </a:t>
            </a:r>
            <a:r>
              <a:rPr lang="en-US" sz="800" b="1" dirty="0">
                <a:solidFill>
                  <a:srgbClr val="222222"/>
                </a:solidFill>
                <a:latin typeface="Calibri" panose="020F0502020204030204" pitchFamily="34" charset="0"/>
                <a:cs typeface="Calibri" panose="020F0502020204030204" pitchFamily="34" charset="0"/>
              </a:rPr>
              <a:t>Approach 1: reduced-density training dataset </a:t>
            </a:r>
            <a:r>
              <a:rPr lang="en-US" sz="800" b="1" dirty="0">
                <a:solidFill>
                  <a:srgbClr val="222222"/>
                </a:solidFill>
                <a:latin typeface="Calibri Light" panose="020F0302020204030204" pitchFamily="34" charset="0"/>
                <a:cs typeface="Calibri Light" panose="020F0302020204030204" pitchFamily="34" charset="0"/>
              </a:rPr>
              <a:t>- </a:t>
            </a:r>
            <a:r>
              <a:rPr lang="en-US" sz="800" dirty="0">
                <a:solidFill>
                  <a:srgbClr val="222222"/>
                </a:solidFill>
                <a:latin typeface="Calibri Light" panose="020F0302020204030204" pitchFamily="34" charset="0"/>
                <a:cs typeface="Calibri Light" panose="020F0302020204030204" pitchFamily="34" charset="0"/>
              </a:rPr>
              <a:t>Training carried out over the full domain with randomly reduced number (lower density) of flash flood reports over the full domain</a:t>
            </a:r>
          </a:p>
        </p:txBody>
      </p:sp>
      <p:sp>
        <p:nvSpPr>
          <p:cNvPr id="81" name="TextBox 80">
            <a:extLst>
              <a:ext uri="{FF2B5EF4-FFF2-40B4-BE49-F238E27FC236}">
                <a16:creationId xmlns:a16="http://schemas.microsoft.com/office/drawing/2014/main" id="{C6E591DB-9A84-55EC-D1CB-CA85BE21C00A}"/>
              </a:ext>
            </a:extLst>
          </p:cNvPr>
          <p:cNvSpPr txBox="1"/>
          <p:nvPr/>
        </p:nvSpPr>
        <p:spPr>
          <a:xfrm>
            <a:off x="-76874" y="1709783"/>
            <a:ext cx="4217074" cy="461665"/>
          </a:xfrm>
          <a:prstGeom prst="rect">
            <a:avLst/>
          </a:prstGeom>
          <a:noFill/>
          <a:ln>
            <a:noFill/>
          </a:ln>
        </p:spPr>
        <p:txBody>
          <a:bodyPr wrap="square" rtlCol="0">
            <a:spAutoFit/>
          </a:bodyPr>
          <a:lstStyle/>
          <a:p>
            <a:r>
              <a:rPr lang="en-US" sz="800" dirty="0">
                <a:solidFill>
                  <a:srgbClr val="222222"/>
                </a:solidFill>
                <a:latin typeface="Calibri Light" panose="020F0302020204030204" pitchFamily="34" charset="0"/>
                <a:cs typeface="Calibri Light" panose="020F0302020204030204" pitchFamily="34" charset="0"/>
              </a:rPr>
              <a:t>b) </a:t>
            </a:r>
            <a:r>
              <a:rPr lang="en-US" sz="800" b="1" dirty="0">
                <a:solidFill>
                  <a:srgbClr val="222222"/>
                </a:solidFill>
                <a:latin typeface="Calibri" panose="020F0502020204030204" pitchFamily="34" charset="0"/>
                <a:cs typeface="Calibri" panose="020F0502020204030204" pitchFamily="34" charset="0"/>
              </a:rPr>
              <a:t>Approach 2: sparsed-regional training dataset </a:t>
            </a:r>
            <a:r>
              <a:rPr lang="en-US" sz="800" dirty="0">
                <a:solidFill>
                  <a:srgbClr val="222222"/>
                </a:solidFill>
                <a:latin typeface="Calibri Light" panose="020F0302020204030204" pitchFamily="34" charset="0"/>
                <a:cs typeface="Calibri Light" panose="020F0302020204030204" pitchFamily="34" charset="0"/>
              </a:rPr>
              <a:t>– Training carried out over the full domain with flash flood reports only over a part of the domain (i.e., during the training, the model still sees the full domain)</a:t>
            </a:r>
          </a:p>
        </p:txBody>
      </p:sp>
      <p:sp>
        <p:nvSpPr>
          <p:cNvPr id="82" name="TextBox 81">
            <a:extLst>
              <a:ext uri="{FF2B5EF4-FFF2-40B4-BE49-F238E27FC236}">
                <a16:creationId xmlns:a16="http://schemas.microsoft.com/office/drawing/2014/main" id="{8D1946FF-AFE3-1103-CD5E-82A774BB18CF}"/>
              </a:ext>
            </a:extLst>
          </p:cNvPr>
          <p:cNvSpPr txBox="1"/>
          <p:nvPr/>
        </p:nvSpPr>
        <p:spPr>
          <a:xfrm>
            <a:off x="-76876" y="2794649"/>
            <a:ext cx="4217076" cy="461665"/>
          </a:xfrm>
          <a:prstGeom prst="rect">
            <a:avLst/>
          </a:prstGeom>
          <a:noFill/>
          <a:ln>
            <a:noFill/>
          </a:ln>
        </p:spPr>
        <p:txBody>
          <a:bodyPr wrap="square" rtlCol="0">
            <a:spAutoFit/>
          </a:bodyPr>
          <a:lstStyle/>
          <a:p>
            <a:r>
              <a:rPr lang="en-US" sz="800" dirty="0">
                <a:solidFill>
                  <a:srgbClr val="222222"/>
                </a:solidFill>
                <a:latin typeface="Calibri Light" panose="020F0302020204030204" pitchFamily="34" charset="0"/>
                <a:cs typeface="Calibri Light" panose="020F0302020204030204" pitchFamily="34" charset="0"/>
              </a:rPr>
              <a:t>c) </a:t>
            </a:r>
            <a:r>
              <a:rPr lang="en-US" sz="800" b="1" dirty="0">
                <a:solidFill>
                  <a:srgbClr val="222222"/>
                </a:solidFill>
                <a:latin typeface="Calibri" panose="020F0502020204030204" pitchFamily="34" charset="0"/>
                <a:cs typeface="Calibri" panose="020F0502020204030204" pitchFamily="34" charset="0"/>
              </a:rPr>
              <a:t>Approach 3: domain-restricted training dataset </a:t>
            </a:r>
            <a:r>
              <a:rPr lang="en-US" sz="800" dirty="0">
                <a:solidFill>
                  <a:srgbClr val="222222"/>
                </a:solidFill>
                <a:latin typeface="Calibri Light" panose="020F0302020204030204" pitchFamily="34" charset="0"/>
                <a:cs typeface="Calibri Light" panose="020F0302020204030204" pitchFamily="34" charset="0"/>
              </a:rPr>
              <a:t>– Training carried out only over the part of the domain with flash flood reports (i.e., during the training, the model does not see the part of the domain with no reports)</a:t>
            </a:r>
          </a:p>
        </p:txBody>
      </p:sp>
      <p:cxnSp>
        <p:nvCxnSpPr>
          <p:cNvPr id="83" name="Straight Connector 82">
            <a:extLst>
              <a:ext uri="{FF2B5EF4-FFF2-40B4-BE49-F238E27FC236}">
                <a16:creationId xmlns:a16="http://schemas.microsoft.com/office/drawing/2014/main" id="{FBA798FD-722F-8374-9D1E-0A705D72B06B}"/>
              </a:ext>
            </a:extLst>
          </p:cNvPr>
          <p:cNvCxnSpPr>
            <a:cxnSpLocks/>
          </p:cNvCxnSpPr>
          <p:nvPr/>
        </p:nvCxnSpPr>
        <p:spPr>
          <a:xfrm flipH="1">
            <a:off x="2044700" y="890870"/>
            <a:ext cx="0" cy="180000"/>
          </a:xfrm>
          <a:prstGeom prst="line">
            <a:avLst/>
          </a:prstGeom>
          <a:ln w="317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47D27A78-60CD-0D6E-2AD5-D6B4159D41E8}"/>
              </a:ext>
            </a:extLst>
          </p:cNvPr>
          <p:cNvCxnSpPr>
            <a:cxnSpLocks/>
          </p:cNvCxnSpPr>
          <p:nvPr/>
        </p:nvCxnSpPr>
        <p:spPr>
          <a:xfrm>
            <a:off x="3484700" y="890870"/>
            <a:ext cx="1" cy="180000"/>
          </a:xfrm>
          <a:prstGeom prst="line">
            <a:avLst/>
          </a:prstGeom>
          <a:ln w="317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181C78C6-3A56-E166-ACC7-87B32FAB6D8E}"/>
              </a:ext>
            </a:extLst>
          </p:cNvPr>
          <p:cNvCxnSpPr>
            <a:cxnSpLocks/>
          </p:cNvCxnSpPr>
          <p:nvPr/>
        </p:nvCxnSpPr>
        <p:spPr>
          <a:xfrm flipH="1">
            <a:off x="604700" y="890870"/>
            <a:ext cx="0" cy="180000"/>
          </a:xfrm>
          <a:prstGeom prst="line">
            <a:avLst/>
          </a:prstGeom>
          <a:ln w="317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pic>
        <p:nvPicPr>
          <p:cNvPr id="86" name="Graphic 85">
            <a:extLst>
              <a:ext uri="{FF2B5EF4-FFF2-40B4-BE49-F238E27FC236}">
                <a16:creationId xmlns:a16="http://schemas.microsoft.com/office/drawing/2014/main" id="{0214E89D-0E4B-1C85-2C15-57E6763586F2}"/>
              </a:ext>
            </a:extLst>
          </p:cNvPr>
          <p:cNvPicPr>
            <a:picLocks noChangeAspect="1"/>
          </p:cNvPicPr>
          <p:nvPr/>
        </p:nvPicPr>
        <p:blipFill>
          <a:blip r:embed="rId14">
            <a:extLst>
              <a:ext uri="{96DAC541-7B7A-43D3-8B79-37D633B846F1}">
                <asvg:svgBlip xmlns:asvg="http://schemas.microsoft.com/office/drawing/2016/SVG/main" r:embed="rId15"/>
              </a:ext>
            </a:extLst>
          </a:blip>
          <a:srcRect l="53345" t="33651" r="2941" b="33868"/>
          <a:stretch/>
        </p:blipFill>
        <p:spPr>
          <a:xfrm>
            <a:off x="29307" y="908870"/>
            <a:ext cx="193802" cy="144000"/>
          </a:xfrm>
          <a:prstGeom prst="rect">
            <a:avLst/>
          </a:prstGeom>
        </p:spPr>
      </p:pic>
      <p:sp>
        <p:nvSpPr>
          <p:cNvPr id="87" name="TextBox 86">
            <a:extLst>
              <a:ext uri="{FF2B5EF4-FFF2-40B4-BE49-F238E27FC236}">
                <a16:creationId xmlns:a16="http://schemas.microsoft.com/office/drawing/2014/main" id="{B25CCA34-BFB5-F772-0063-FAB8D7BBF736}"/>
              </a:ext>
            </a:extLst>
          </p:cNvPr>
          <p:cNvSpPr txBox="1"/>
          <p:nvPr/>
        </p:nvSpPr>
        <p:spPr>
          <a:xfrm>
            <a:off x="2359654" y="2497522"/>
            <a:ext cx="518671" cy="215444"/>
          </a:xfrm>
          <a:prstGeom prst="rect">
            <a:avLst/>
          </a:prstGeom>
          <a:noFill/>
          <a:ln>
            <a:noFill/>
          </a:ln>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North</a:t>
            </a:r>
          </a:p>
        </p:txBody>
      </p:sp>
      <p:sp>
        <p:nvSpPr>
          <p:cNvPr id="88" name="TextBox 87">
            <a:extLst>
              <a:ext uri="{FF2B5EF4-FFF2-40B4-BE49-F238E27FC236}">
                <a16:creationId xmlns:a16="http://schemas.microsoft.com/office/drawing/2014/main" id="{29C4E2A0-43E1-087D-8A9D-0E6A45035E7A}"/>
              </a:ext>
            </a:extLst>
          </p:cNvPr>
          <p:cNvSpPr txBox="1"/>
          <p:nvPr/>
        </p:nvSpPr>
        <p:spPr>
          <a:xfrm>
            <a:off x="3467100" y="2491801"/>
            <a:ext cx="518671" cy="215444"/>
          </a:xfrm>
          <a:prstGeom prst="rect">
            <a:avLst/>
          </a:prstGeom>
          <a:noFill/>
          <a:ln>
            <a:noFill/>
          </a:ln>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South</a:t>
            </a:r>
          </a:p>
        </p:txBody>
      </p:sp>
      <p:sp>
        <p:nvSpPr>
          <p:cNvPr id="89" name="TextBox 88">
            <a:extLst>
              <a:ext uri="{FF2B5EF4-FFF2-40B4-BE49-F238E27FC236}">
                <a16:creationId xmlns:a16="http://schemas.microsoft.com/office/drawing/2014/main" id="{151BDCEA-207C-CE0D-3A4F-4A049384B2D2}"/>
              </a:ext>
            </a:extLst>
          </p:cNvPr>
          <p:cNvSpPr txBox="1"/>
          <p:nvPr/>
        </p:nvSpPr>
        <p:spPr>
          <a:xfrm>
            <a:off x="1216578" y="2491801"/>
            <a:ext cx="518671" cy="215444"/>
          </a:xfrm>
          <a:prstGeom prst="rect">
            <a:avLst/>
          </a:prstGeom>
          <a:noFill/>
          <a:ln>
            <a:noFill/>
          </a:ln>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East</a:t>
            </a:r>
          </a:p>
        </p:txBody>
      </p:sp>
      <p:sp>
        <p:nvSpPr>
          <p:cNvPr id="90" name="TextBox 89">
            <a:extLst>
              <a:ext uri="{FF2B5EF4-FFF2-40B4-BE49-F238E27FC236}">
                <a16:creationId xmlns:a16="http://schemas.microsoft.com/office/drawing/2014/main" id="{DC152927-0AC6-09A7-D861-071860AB0F82}"/>
              </a:ext>
            </a:extLst>
          </p:cNvPr>
          <p:cNvSpPr txBox="1"/>
          <p:nvPr/>
        </p:nvSpPr>
        <p:spPr>
          <a:xfrm>
            <a:off x="106851" y="2517431"/>
            <a:ext cx="518671" cy="215444"/>
          </a:xfrm>
          <a:prstGeom prst="rect">
            <a:avLst/>
          </a:prstGeom>
          <a:noFill/>
          <a:ln>
            <a:noFill/>
          </a:ln>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West</a:t>
            </a:r>
          </a:p>
        </p:txBody>
      </p:sp>
      <p:sp>
        <p:nvSpPr>
          <p:cNvPr id="91" name="TextBox 90">
            <a:extLst>
              <a:ext uri="{FF2B5EF4-FFF2-40B4-BE49-F238E27FC236}">
                <a16:creationId xmlns:a16="http://schemas.microsoft.com/office/drawing/2014/main" id="{BF50A39A-E6EE-6AA9-14A0-307113E840A7}"/>
              </a:ext>
            </a:extLst>
          </p:cNvPr>
          <p:cNvSpPr txBox="1"/>
          <p:nvPr/>
        </p:nvSpPr>
        <p:spPr>
          <a:xfrm>
            <a:off x="2359654" y="3561199"/>
            <a:ext cx="518671" cy="215444"/>
          </a:xfrm>
          <a:prstGeom prst="rect">
            <a:avLst/>
          </a:prstGeom>
          <a:noFill/>
          <a:ln>
            <a:noFill/>
          </a:ln>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North</a:t>
            </a:r>
          </a:p>
        </p:txBody>
      </p:sp>
      <p:sp>
        <p:nvSpPr>
          <p:cNvPr id="92" name="TextBox 91">
            <a:extLst>
              <a:ext uri="{FF2B5EF4-FFF2-40B4-BE49-F238E27FC236}">
                <a16:creationId xmlns:a16="http://schemas.microsoft.com/office/drawing/2014/main" id="{5952E807-CEB2-8EE7-CC88-867E9EF38F28}"/>
              </a:ext>
            </a:extLst>
          </p:cNvPr>
          <p:cNvSpPr txBox="1"/>
          <p:nvPr/>
        </p:nvSpPr>
        <p:spPr>
          <a:xfrm>
            <a:off x="3467100" y="3555478"/>
            <a:ext cx="518671" cy="215444"/>
          </a:xfrm>
          <a:prstGeom prst="rect">
            <a:avLst/>
          </a:prstGeom>
          <a:noFill/>
          <a:ln>
            <a:noFill/>
          </a:ln>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South</a:t>
            </a:r>
          </a:p>
        </p:txBody>
      </p:sp>
      <p:sp>
        <p:nvSpPr>
          <p:cNvPr id="93" name="TextBox 92">
            <a:extLst>
              <a:ext uri="{FF2B5EF4-FFF2-40B4-BE49-F238E27FC236}">
                <a16:creationId xmlns:a16="http://schemas.microsoft.com/office/drawing/2014/main" id="{0D399520-912A-FB7B-7316-433D9E562933}"/>
              </a:ext>
            </a:extLst>
          </p:cNvPr>
          <p:cNvSpPr txBox="1"/>
          <p:nvPr/>
        </p:nvSpPr>
        <p:spPr>
          <a:xfrm>
            <a:off x="1216578" y="3555478"/>
            <a:ext cx="518671" cy="215444"/>
          </a:xfrm>
          <a:prstGeom prst="rect">
            <a:avLst/>
          </a:prstGeom>
          <a:noFill/>
          <a:ln>
            <a:noFill/>
          </a:ln>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East</a:t>
            </a:r>
          </a:p>
        </p:txBody>
      </p:sp>
      <p:sp>
        <p:nvSpPr>
          <p:cNvPr id="94" name="TextBox 93">
            <a:extLst>
              <a:ext uri="{FF2B5EF4-FFF2-40B4-BE49-F238E27FC236}">
                <a16:creationId xmlns:a16="http://schemas.microsoft.com/office/drawing/2014/main" id="{33073E03-F303-77A5-81F7-498EB8604D87}"/>
              </a:ext>
            </a:extLst>
          </p:cNvPr>
          <p:cNvSpPr txBox="1"/>
          <p:nvPr/>
        </p:nvSpPr>
        <p:spPr>
          <a:xfrm>
            <a:off x="106851" y="3581108"/>
            <a:ext cx="518671" cy="215444"/>
          </a:xfrm>
          <a:prstGeom prst="rect">
            <a:avLst/>
          </a:prstGeom>
          <a:noFill/>
          <a:ln>
            <a:noFill/>
          </a:ln>
        </p:spPr>
        <p:txBody>
          <a:bodyPr wrap="square" rtlCol="0">
            <a:spAutoFit/>
          </a:bodyPr>
          <a:lstStyle/>
          <a:p>
            <a:pPr algn="ctr"/>
            <a:r>
              <a:rPr lang="en-US" sz="800" dirty="0">
                <a:solidFill>
                  <a:srgbClr val="222222"/>
                </a:solidFill>
                <a:latin typeface="Calibri Light" panose="020F0302020204030204" pitchFamily="34" charset="0"/>
                <a:cs typeface="Calibri Light" panose="020F0302020204030204" pitchFamily="34" charset="0"/>
              </a:rPr>
              <a:t>West</a:t>
            </a:r>
          </a:p>
        </p:txBody>
      </p:sp>
    </p:spTree>
    <p:extLst>
      <p:ext uri="{BB962C8B-B14F-4D97-AF65-F5344CB8AC3E}">
        <p14:creationId xmlns:p14="http://schemas.microsoft.com/office/powerpoint/2010/main" val="36252311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152</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Fatima Pillosu</dc:creator>
  <cp:lastModifiedBy>Fatima Pillosu</cp:lastModifiedBy>
  <cp:revision>1</cp:revision>
  <dcterms:created xsi:type="dcterms:W3CDTF">2025-06-29T21:54:10Z</dcterms:created>
  <dcterms:modified xsi:type="dcterms:W3CDTF">2025-06-29T23:03:30Z</dcterms:modified>
</cp:coreProperties>
</file>