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4140200" cy="599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0407A-8D25-4625-9D82-F23B27CD5D66}" v="25" dt="2025-05-14T15:32:07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3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9960407A-8D25-4625-9D82-F23B27CD5D66}"/>
    <pc:docChg chg="undo custSel modSld">
      <pc:chgData name="Fatima Pillosu" userId="a6295d4dc9e22643" providerId="LiveId" clId="{9960407A-8D25-4625-9D82-F23B27CD5D66}" dt="2025-05-14T15:32:07.245" v="976"/>
      <pc:docMkLst>
        <pc:docMk/>
      </pc:docMkLst>
      <pc:sldChg chg="addSp delSp modSp mod">
        <pc:chgData name="Fatima Pillosu" userId="a6295d4dc9e22643" providerId="LiveId" clId="{9960407A-8D25-4625-9D82-F23B27CD5D66}" dt="2025-05-14T15:32:07.245" v="976"/>
        <pc:sldMkLst>
          <pc:docMk/>
          <pc:sldMk cId="3020345181" sldId="257"/>
        </pc:sldMkLst>
        <pc:spChg chg="add del">
          <ac:chgData name="Fatima Pillosu" userId="a6295d4dc9e22643" providerId="LiveId" clId="{9960407A-8D25-4625-9D82-F23B27CD5D66}" dt="2025-05-14T14:54:22.266" v="212" actId="478"/>
          <ac:spMkLst>
            <pc:docMk/>
            <pc:sldMk cId="3020345181" sldId="257"/>
            <ac:spMk id="2" creationId="{94F9445F-C2B6-58CF-7760-D862FEBEAF58}"/>
          </ac:spMkLst>
        </pc:spChg>
        <pc:spChg chg="add del mod">
          <ac:chgData name="Fatima Pillosu" userId="a6295d4dc9e22643" providerId="LiveId" clId="{9960407A-8D25-4625-9D82-F23B27CD5D66}" dt="2025-05-14T15:31:55.924" v="975" actId="21"/>
          <ac:spMkLst>
            <pc:docMk/>
            <pc:sldMk cId="3020345181" sldId="257"/>
            <ac:spMk id="5" creationId="{7B025F25-C949-30C8-F5EE-F181AB9EFC8F}"/>
          </ac:spMkLst>
        </pc:spChg>
        <pc:spChg chg="add del">
          <ac:chgData name="Fatima Pillosu" userId="a6295d4dc9e22643" providerId="LiveId" clId="{9960407A-8D25-4625-9D82-F23B27CD5D66}" dt="2025-05-14T15:31:54.496" v="974" actId="478"/>
          <ac:spMkLst>
            <pc:docMk/>
            <pc:sldMk cId="3020345181" sldId="257"/>
            <ac:spMk id="6" creationId="{97707318-A96D-8138-DE36-49F80C021DE5}"/>
          </ac:spMkLst>
        </pc:spChg>
        <pc:spChg chg="add mod">
          <ac:chgData name="Fatima Pillosu" userId="a6295d4dc9e22643" providerId="LiveId" clId="{9960407A-8D25-4625-9D82-F23B27CD5D66}" dt="2025-05-14T15:32:07.245" v="976"/>
          <ac:spMkLst>
            <pc:docMk/>
            <pc:sldMk cId="3020345181" sldId="257"/>
            <ac:spMk id="8" creationId="{7B025F25-C949-30C8-F5EE-F181AB9EFC8F}"/>
          </ac:spMkLst>
        </pc:spChg>
        <pc:graphicFrameChg chg="del mod modGraphic">
          <ac:chgData name="Fatima Pillosu" userId="a6295d4dc9e22643" providerId="LiveId" clId="{9960407A-8D25-4625-9D82-F23B27CD5D66}" dt="2025-05-14T14:54:25.102" v="213" actId="21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add del mod modGraphic">
          <ac:chgData name="Fatima Pillosu" userId="a6295d4dc9e22643" providerId="LiveId" clId="{9960407A-8D25-4625-9D82-F23B27CD5D66}" dt="2025-05-14T15:31:55.924" v="975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  <pc:graphicFrameChg chg="add mod">
          <ac:chgData name="Fatima Pillosu" userId="a6295d4dc9e22643" providerId="LiveId" clId="{9960407A-8D25-4625-9D82-F23B27CD5D66}" dt="2025-05-14T15:32:07.245" v="976"/>
          <ac:graphicFrameMkLst>
            <pc:docMk/>
            <pc:sldMk cId="3020345181" sldId="257"/>
            <ac:graphicFrameMk id="7" creationId="{15623DAB-A4E1-DF1C-9B96-E2C1CE9DE49A}"/>
          </ac:graphicFrameMkLst>
        </pc:graphicFrameChg>
      </pc:sldChg>
    </pc:docChg>
  </pc:docChgLst>
  <pc:docChgLst>
    <pc:chgData name="Fatima Pillosu" userId="a6295d4dc9e22643" providerId="LiveId" clId="{6ACBF49B-6614-4FDE-A5BC-4D5C6D25E7A7}"/>
    <pc:docChg chg="custSel modSld">
      <pc:chgData name="Fatima Pillosu" userId="a6295d4dc9e22643" providerId="LiveId" clId="{6ACBF49B-6614-4FDE-A5BC-4D5C6D25E7A7}" dt="2025-05-13T14:56:34.463" v="52"/>
      <pc:docMkLst>
        <pc:docMk/>
      </pc:docMkLst>
      <pc:sldChg chg="addSp delSp modSp mod">
        <pc:chgData name="Fatima Pillosu" userId="a6295d4dc9e22643" providerId="LiveId" clId="{6ACBF49B-6614-4FDE-A5BC-4D5C6D25E7A7}" dt="2025-05-13T14:56:34.463" v="52"/>
        <pc:sldMkLst>
          <pc:docMk/>
          <pc:sldMk cId="3020345181" sldId="257"/>
        </pc:sldMkLst>
        <pc:spChg chg="add del">
          <ac:chgData name="Fatima Pillosu" userId="a6295d4dc9e22643" providerId="LiveId" clId="{6ACBF49B-6614-4FDE-A5BC-4D5C6D25E7A7}" dt="2025-05-13T14:56:12.861" v="50" actId="478"/>
          <ac:spMkLst>
            <pc:docMk/>
            <pc:sldMk cId="3020345181" sldId="257"/>
            <ac:spMk id="2" creationId="{F7C2BE82-53DE-04FB-1130-493591C89B4D}"/>
          </ac:spMkLst>
        </pc:spChg>
        <pc:graphicFrameChg chg="add mod">
          <ac:chgData name="Fatima Pillosu" userId="a6295d4dc9e22643" providerId="LiveId" clId="{6ACBF49B-6614-4FDE-A5BC-4D5C6D25E7A7}" dt="2025-05-13T14:56:34.463" v="52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del mod modGraphic">
          <ac:chgData name="Fatima Pillosu" userId="a6295d4dc9e22643" providerId="LiveId" clId="{6ACBF49B-6614-4FDE-A5BC-4D5C6D25E7A7}" dt="2025-05-13T14:56:16.176" v="51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81029"/>
            <a:ext cx="3519170" cy="2086939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148448"/>
            <a:ext cx="3105150" cy="1447259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971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17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19146"/>
            <a:ext cx="892731" cy="50799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19146"/>
            <a:ext cx="2626439" cy="50799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2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4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494439"/>
            <a:ext cx="3570923" cy="2493503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011532"/>
            <a:ext cx="3570923" cy="1311275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61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595731"/>
            <a:ext cx="1759585" cy="380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595731"/>
            <a:ext cx="1759585" cy="3803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9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19148"/>
            <a:ext cx="3570923" cy="115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69461"/>
            <a:ext cx="1751498" cy="720160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189621"/>
            <a:ext cx="1751498" cy="322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69461"/>
            <a:ext cx="1760124" cy="720160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189621"/>
            <a:ext cx="1760124" cy="3220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33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72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9627"/>
            <a:ext cx="1335322" cy="1398693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63084"/>
            <a:ext cx="2095976" cy="4259909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98320"/>
            <a:ext cx="1335322" cy="3331610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16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99627"/>
            <a:ext cx="1335322" cy="1398693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63084"/>
            <a:ext cx="2095976" cy="4259909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798320"/>
            <a:ext cx="1335322" cy="3331610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821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19148"/>
            <a:ext cx="3570923" cy="115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595731"/>
            <a:ext cx="3570923" cy="3803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555922"/>
            <a:ext cx="931545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555922"/>
            <a:ext cx="1397318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555922"/>
            <a:ext cx="931545" cy="3191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23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82549"/>
              </p:ext>
            </p:extLst>
          </p:nvPr>
        </p:nvGraphicFramePr>
        <p:xfrm>
          <a:off x="1" y="0"/>
          <a:ext cx="4140001" cy="5648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755373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503583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629478">
                  <a:extLst>
                    <a:ext uri="{9D8B030D-6E8A-4147-A177-3AD203B41FA5}">
                      <a16:colId xmlns:a16="http://schemas.microsoft.com/office/drawing/2014/main" val="3584184588"/>
                    </a:ext>
                  </a:extLst>
                </a:gridCol>
                <a:gridCol w="483704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  <a:gridCol w="407063">
                  <a:extLst>
                    <a:ext uri="{9D8B030D-6E8A-4147-A177-3AD203B41FA5}">
                      <a16:colId xmlns:a16="http://schemas.microsoft.com/office/drawing/2014/main" val="1105057418"/>
                    </a:ext>
                  </a:extLst>
                </a:gridCol>
                <a:gridCol w="580224">
                  <a:extLst>
                    <a:ext uri="{9D8B030D-6E8A-4147-A177-3AD203B41FA5}">
                      <a16:colId xmlns:a16="http://schemas.microsoft.com/office/drawing/2014/main" val="2563684055"/>
                    </a:ext>
                  </a:extLst>
                </a:gridCol>
                <a:gridCol w="780576">
                  <a:extLst>
                    <a:ext uri="{9D8B030D-6E8A-4147-A177-3AD203B41FA5}">
                      <a16:colId xmlns:a16="http://schemas.microsoft.com/office/drawing/2014/main" val="353051693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Name Parameter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Symbol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Range of values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Units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Mars 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Type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Accumulation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Volumetric soil water, layer 1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(0 – 7 cm)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swvl1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 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&gt; 0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3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39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Dynamic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594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Volumetric soil water, layer 2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(7 – 28 cm)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swvl2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&gt; 0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3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40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Dynamic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992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Volumetric soil water, layer 3 (28 – 100 cm)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swvl3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&gt; 0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3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Avenir Next LT Pro" panose="020B0504020202020204" pitchFamily="34" charset="0"/>
                        </a:rPr>
                        <a:t>41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Dynamic</a:t>
                      </a:r>
                      <a:endParaRPr lang="en-GB" sz="700" b="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934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Soil type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slt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Integer, from 0 to 7*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43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Static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3860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Standard deviation of filtered sub-grid orography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sdfor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&gt; 0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74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Static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8086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Slope of sub-grid orography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slor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 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 to 1 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(for 0 to 90 degree slope)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163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Static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795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Leaf area index, low vegetation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lai_lv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 (bare soil) to 7 (dense canopy)</a:t>
                      </a:r>
                      <a:endParaRPr lang="en-GB" sz="700" baseline="300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2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</a:t>
                      </a:r>
                      <a:r>
                        <a:rPr lang="en-GB" sz="700" baseline="30000" dirty="0">
                          <a:latin typeface="Avenir Next LT Pro" panose="020B0504020202020204" pitchFamily="34" charset="0"/>
                        </a:rPr>
                        <a:t>2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66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Dynamic, </a:t>
                      </a:r>
                    </a:p>
                    <a:p>
                      <a:pPr algn="ctr"/>
                      <a:r>
                        <a:rPr lang="en-US" sz="700" i="0" dirty="0">
                          <a:latin typeface="Avenir Next LT Pro" panose="020B0504020202020204" pitchFamily="34" charset="0"/>
                        </a:rPr>
                        <a:t>with no inter-annual variability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904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Leaf area index, high vegetation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lai_hv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 from 0 (bare soil) to 7 (dense canopy)</a:t>
                      </a:r>
                      <a:endParaRPr lang="en-GB" sz="700" baseline="300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2 </a:t>
                      </a:r>
                      <a:r>
                        <a:rPr lang="en-US" sz="700" baseline="0" dirty="0">
                          <a:latin typeface="Avenir Next LT Pro" panose="020B0504020202020204" pitchFamily="34" charset="0"/>
                        </a:rPr>
                        <a:t>m</a:t>
                      </a:r>
                      <a:r>
                        <a:rPr lang="en-US" sz="700" baseline="30000" dirty="0">
                          <a:latin typeface="Avenir Next LT Pro" panose="020B0504020202020204" pitchFamily="34" charset="0"/>
                        </a:rPr>
                        <a:t>-</a:t>
                      </a:r>
                      <a:r>
                        <a:rPr lang="en-GB" sz="700" baseline="30000" dirty="0">
                          <a:latin typeface="Avenir Next LT Pro" panose="020B0504020202020204" pitchFamily="34" charset="0"/>
                        </a:rPr>
                        <a:t>2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67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Dynamic, </a:t>
                      </a:r>
                    </a:p>
                    <a:p>
                      <a:pPr algn="ctr"/>
                      <a:r>
                        <a:rPr lang="en-US" sz="700" i="0" dirty="0">
                          <a:latin typeface="Avenir Next LT Pro" panose="020B0504020202020204" pitchFamily="34" charset="0"/>
                        </a:rPr>
                        <a:t>with no inter-annual variability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Instantaneous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8299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Low vegetation cover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cvl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 to 1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27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Static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52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High vegetation cover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cvh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Float,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 to 1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-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28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Static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n/a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182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B025F25-C949-30C8-F5EE-F181AB9EFC8F}"/>
              </a:ext>
            </a:extLst>
          </p:cNvPr>
          <p:cNvSpPr txBox="1"/>
          <p:nvPr/>
        </p:nvSpPr>
        <p:spPr>
          <a:xfrm>
            <a:off x="-49824" y="5648280"/>
            <a:ext cx="418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* The </a:t>
            </a:r>
            <a:r>
              <a:rPr lang="en-US" sz="800" b="1" dirty="0">
                <a:latin typeface="Avenir Next LT Pro" panose="020B0504020202020204" pitchFamily="34" charset="0"/>
              </a:rPr>
              <a:t>soil type codes</a:t>
            </a:r>
            <a:r>
              <a:rPr lang="en-US" sz="800" dirty="0">
                <a:latin typeface="Avenir Next LT Pro" panose="020B0504020202020204" pitchFamily="34" charset="0"/>
              </a:rPr>
              <a:t> are coarse (code = 1), medium (2), medium fine (3), fine (4), very fine (5), organic (6), and tropical organic (7). </a:t>
            </a:r>
          </a:p>
        </p:txBody>
      </p:sp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271</Words>
  <Application>Microsoft Office PowerPoint</Application>
  <PresentationFormat>Custom</PresentationFormat>
  <Paragraphs>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2025-05-13T10:40:36Z</dcterms:created>
  <dcterms:modified xsi:type="dcterms:W3CDTF">2025-05-14T15:32:11Z</dcterms:modified>
</cp:coreProperties>
</file>