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7" r:id="rId2"/>
  </p:sldIdLst>
  <p:sldSz cx="41402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9202"/>
    <a:srgbClr val="E68301"/>
    <a:srgbClr val="FF595E"/>
    <a:srgbClr val="3F37C9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63" dt="2025-06-26T04:32:4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3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6T04:53:40.445" v="3778" actId="20577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 setBg">
        <pc:chgData name="Fatima Pillosu" userId="a6295d4dc9e22643" providerId="LiveId" clId="{F0B9C950-5C19-45BA-B39E-FADB59417D97}" dt="2025-06-26T04:53:40.445" v="3778" actId="20577"/>
        <pc:sldMkLst>
          <pc:docMk/>
          <pc:sldMk cId="4289110639" sldId="257"/>
        </pc:sldMkLst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" creationId="{0C8CE056-7612-0128-B393-AE3D0105B0B0}"/>
          </ac:spMkLst>
        </pc:spChg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19:45.313" v="2891" actId="11529"/>
          <ac:spMkLst>
            <pc:docMk/>
            <pc:sldMk cId="4289110639" sldId="257"/>
            <ac:spMk id="3" creationId="{25F43096-7068-BBBB-F21C-EB070D795068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" creationId="{2CE8AC50-A4E3-9DB6-F606-EB886BE8550D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5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6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">
          <ac:chgData name="Fatima Pillosu" userId="a6295d4dc9e22643" providerId="LiveId" clId="{F0B9C950-5C19-45BA-B39E-FADB59417D97}" dt="2025-06-25T16:36:23.193" v="3312" actId="478"/>
          <ac:spMkLst>
            <pc:docMk/>
            <pc:sldMk cId="4289110639" sldId="257"/>
            <ac:spMk id="6" creationId="{CDB79588-1887-BEC6-210F-8E16AF324F0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7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">
          <ac:chgData name="Fatima Pillosu" userId="a6295d4dc9e22643" providerId="LiveId" clId="{F0B9C950-5C19-45BA-B39E-FADB59417D97}" dt="2025-06-25T16:36:43.714" v="3335" actId="478"/>
          <ac:spMkLst>
            <pc:docMk/>
            <pc:sldMk cId="4289110639" sldId="257"/>
            <ac:spMk id="7" creationId="{CA3561D9-9CD8-D18A-38C4-5CF7C631AB3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8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9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9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0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0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1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10.566" v="3391" actId="478"/>
          <ac:spMkLst>
            <pc:docMk/>
            <pc:sldMk cId="4289110639" sldId="257"/>
            <ac:spMk id="11" creationId="{6B050774-647F-CC0B-DB7D-ADFA5B96466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3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3" creationId="{F1B50902-05E1-2214-2377-74DDCE112879}"/>
          </ac:spMkLst>
        </pc:spChg>
        <pc:spChg chg="add del">
          <ac:chgData name="Fatima Pillosu" userId="a6295d4dc9e22643" providerId="LiveId" clId="{F0B9C950-5C19-45BA-B39E-FADB59417D97}" dt="2025-06-25T16:42:44.881" v="3393" actId="478"/>
          <ac:spMkLst>
            <pc:docMk/>
            <pc:sldMk cId="4289110639" sldId="257"/>
            <ac:spMk id="14" creationId="{146AA7D0-AA66-9412-FD7B-6A53D86C4EB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4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5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5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6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6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7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8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9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0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1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1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2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2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3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3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4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4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5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5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6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6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7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7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8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8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9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9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0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0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1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1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2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2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3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3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4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4:19:51.866" v="3656" actId="478"/>
          <ac:spMkLst>
            <pc:docMk/>
            <pc:sldMk cId="4289110639" sldId="257"/>
            <ac:spMk id="3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19:52.668" v="3657" actId="478"/>
          <ac:spMkLst>
            <pc:docMk/>
            <pc:sldMk cId="4289110639" sldId="257"/>
            <ac:spMk id="3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6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7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7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8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8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9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9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0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0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1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1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2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2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3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3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4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5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6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6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7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7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8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9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0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1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3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6" creationId="{CE0D8E67-F738-7066-FAAB-7F1C9C0D3446}"/>
          </ac:spMkLst>
        </pc:spChg>
        <pc:spChg chg="add del">
          <ac:chgData name="Fatima Pillosu" userId="a6295d4dc9e22643" providerId="LiveId" clId="{F0B9C950-5C19-45BA-B39E-FADB59417D97}" dt="2025-06-26T04:32:29.124" v="3762" actId="478"/>
          <ac:spMkLst>
            <pc:docMk/>
            <pc:sldMk cId="4289110639" sldId="257"/>
            <ac:spMk id="57" creationId="{43CEFFAC-8D83-3707-7A7F-2FF731289D6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7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8" creationId="{C0C067FC-01D1-B083-6206-56A46662729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9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0" creationId="{0949695F-9A1D-9DE9-6A11-1A7363D5D0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0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1" creationId="{26499A74-7ADD-8575-125F-3A9F7DAB54F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1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2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2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3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4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5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5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6T04:53:40.445" v="3778" actId="20577"/>
          <ac:spMkLst>
            <pc:docMk/>
            <pc:sldMk cId="4289110639" sldId="257"/>
            <ac:spMk id="66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6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7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8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8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9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0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1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2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3" creationId="{26E5001B-6DEC-3779-E01A-0A27FF325B8B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4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5" creationId="{E8D2B8E7-039B-1A09-2DDC-C83E14EB46D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6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7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8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9" creationId="{F1B50902-05E1-2214-2377-74DDCE11287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0" creationId="{B136B25A-C0BC-62CA-3885-7F8305C6C7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1" creationId="{D0E6682D-921D-2405-877D-EC86849DB85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2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3" creationId="{0C95B8AD-5ACB-2E85-B61D-1A867AAB576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4" creationId="{D94A1280-B2A5-2EF1-0443-7D818E56F28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5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6" creationId="{750E6499-AEDD-05B1-0F02-F5A5C33BAA4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6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7" creationId="{17A4B2C5-47D5-3495-68D8-2CB424DC7257}"/>
          </ac:spMkLst>
        </pc:spChg>
        <pc:spChg chg="add del">
          <ac:chgData name="Fatima Pillosu" userId="a6295d4dc9e22643" providerId="LiveId" clId="{F0B9C950-5C19-45BA-B39E-FADB59417D97}" dt="2025-06-26T03:48:38.274" v="3626" actId="478"/>
          <ac:spMkLst>
            <pc:docMk/>
            <pc:sldMk cId="4289110639" sldId="257"/>
            <ac:spMk id="87" creationId="{657DB3ED-98A0-02EA-6172-CEF1D1B6FD8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0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0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1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1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2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2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3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4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5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5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6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6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7" creationId="{DD14B712-37F6-3D77-C944-61E7F4FCA0AC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8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9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0" creationId="{4CDF8D29-A1A4-B6EF-CC2D-02154951F42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0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1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6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7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0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1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2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3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4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5" creationId="{2E5BBF82-039A-99DB-1291-B984EF2722D0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6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7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8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9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0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1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2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3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69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7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57:57.482" v="2014" actId="478"/>
          <ac:spMkLst>
            <pc:docMk/>
            <pc:sldMk cId="4289110639" sldId="257"/>
            <ac:spMk id="180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1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2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3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4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55:09.984" v="1925" actId="478"/>
          <ac:spMkLst>
            <pc:docMk/>
            <pc:sldMk cId="4289110639" sldId="257"/>
            <ac:spMk id="185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6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7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8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1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2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3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55:11.299" v="1926" actId="478"/>
          <ac:spMkLst>
            <pc:docMk/>
            <pc:sldMk cId="4289110639" sldId="257"/>
            <ac:spMk id="194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5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6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0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1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2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4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5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6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7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8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9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0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6:35:07.291" v="3251" actId="478"/>
          <ac:spMkLst>
            <pc:docMk/>
            <pc:sldMk cId="4289110639" sldId="257"/>
            <ac:spMk id="211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2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3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4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5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6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7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8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9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20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1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2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8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8" creationId="{8F4DA537-0D4E-E03E-39DA-66CE7C5FE40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9" creationId="{ACE6D9F3-EB36-1BD5-8A7E-99CD9D10560C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0" creationId="{8020075A-1311-D40B-BD85-6F9A64E11C56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1" creationId="{09A0C1BD-3D3B-E3C6-3948-678D5A5CF802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2" creationId="{154DE8A6-BFF1-2EDC-31B3-7446721A1FB8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3" creationId="{9419413F-7795-06F8-CBB7-56A42002FDA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4" creationId="{1146FC57-2FA1-53C7-5545-8FDB6D5C321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5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6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2" creationId="{8F4DA537-0D4E-E03E-39DA-66CE7C5FE40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3" creationId="{ACE6D9F3-EB36-1BD5-8A7E-99CD9D10560C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4" creationId="{8020075A-1311-D40B-BD85-6F9A64E11C5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5" creationId="{09A0C1BD-3D3B-E3C6-3948-678D5A5CF802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6" creationId="{154DE8A6-BFF1-2EDC-31B3-7446721A1FB8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7" creationId="{9419413F-7795-06F8-CBB7-56A42002FDA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8" creationId="{1146FC57-2FA1-53C7-5545-8FDB6D5C3215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9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10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3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4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5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6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7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8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7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8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2363" y="1143000"/>
            <a:ext cx="2073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07529"/>
            <a:ext cx="3519170" cy="2143313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33496"/>
            <a:ext cx="3105150" cy="1486353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7767"/>
            <a:ext cx="892731" cy="5217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7767"/>
            <a:ext cx="2626439" cy="521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34808"/>
            <a:ext cx="3570923" cy="25608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119894"/>
            <a:ext cx="3570923" cy="134669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7769"/>
            <a:ext cx="3570923" cy="118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09155"/>
            <a:ext cx="1751498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48769"/>
            <a:ext cx="1751498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09155"/>
            <a:ext cx="1760124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48769"/>
            <a:ext cx="1760124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86398"/>
            <a:ext cx="2095976" cy="4374981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86398"/>
            <a:ext cx="2095976" cy="4374981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7769"/>
            <a:ext cx="3570923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38836"/>
            <a:ext cx="3570923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706003"/>
            <a:ext cx="1397318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225304" y="729378"/>
            <a:ext cx="1260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25304" y="2284883"/>
            <a:ext cx="12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that compares predictions of areas at risk of flash flood against flash flood impact reports.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225304" y="951991"/>
            <a:ext cx="1260000" cy="1150136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538503" y="951991"/>
            <a:ext cx="1260000" cy="1150136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02300" y="2144736"/>
            <a:ext cx="133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models that integrate hydro-met variables from global reanalysis and forecasts, and flash flood impact reports to predict areas at risk of flash flood up to medium-range lead times.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54142" y="951991"/>
            <a:ext cx="1260000" cy="1152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803065" y="2144736"/>
            <a:ext cx="136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- through a systematic empirical sensitivity analysis - of how coverage-density trade-offs may influence training data strategies when creating global predictions with regionally-trained data-driven models.  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226098" y="507321"/>
            <a:ext cx="3884812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8511"/>
            <a:ext cx="424660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questions and objectives presented in each main analysis chapter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3696924"/>
            <a:ext cx="4083522" cy="2447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14151" y="3780307"/>
            <a:ext cx="369332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DECISIONS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46732" y="535488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378054" y="535437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46732" y="5382004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02687" y="541591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386211" y="548252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538503" y="729378"/>
            <a:ext cx="1260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54142" y="729378"/>
            <a:ext cx="1260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46732" y="455742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378054" y="455691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02687" y="461845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386211" y="468506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46732" y="3765305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378054" y="3764789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02687" y="3826333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386211" y="3892945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40331" y="3765305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40282" y="4017305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40282" y="4269305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46732" y="3841984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46732" y="4641074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8CE056-7612-0128-B393-AE3D0105B0B0}"/>
              </a:ext>
            </a:extLst>
          </p:cNvPr>
          <p:cNvSpPr txBox="1"/>
          <p:nvPr/>
        </p:nvSpPr>
        <p:spPr>
          <a:xfrm>
            <a:off x="-40168" y="831652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D2B8E7-039B-1A09-2DDC-C83E14EB46DF}"/>
              </a:ext>
            </a:extLst>
          </p:cNvPr>
          <p:cNvSpPr/>
          <p:nvPr/>
        </p:nvSpPr>
        <p:spPr>
          <a:xfrm>
            <a:off x="3942433" y="4559182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2365C0-1DFD-9105-1FAE-06F580451ED3}"/>
              </a:ext>
            </a:extLst>
          </p:cNvPr>
          <p:cNvSpPr/>
          <p:nvPr/>
        </p:nvSpPr>
        <p:spPr>
          <a:xfrm>
            <a:off x="3942384" y="4811182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EFEC79-3C2A-8CE1-D040-35A21318F4DF}"/>
              </a:ext>
            </a:extLst>
          </p:cNvPr>
          <p:cNvSpPr/>
          <p:nvPr/>
        </p:nvSpPr>
        <p:spPr>
          <a:xfrm>
            <a:off x="3942384" y="5063182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5BBF82-039A-99DB-1291-B984EF2722D0}"/>
              </a:ext>
            </a:extLst>
          </p:cNvPr>
          <p:cNvSpPr/>
          <p:nvPr/>
        </p:nvSpPr>
        <p:spPr>
          <a:xfrm>
            <a:off x="3941617" y="5610790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B50902-05E1-2214-2377-74DDCE112879}"/>
              </a:ext>
            </a:extLst>
          </p:cNvPr>
          <p:cNvSpPr/>
          <p:nvPr/>
        </p:nvSpPr>
        <p:spPr>
          <a:xfrm>
            <a:off x="3941617" y="5862790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36B25A-C0BC-62CA-3885-7F8305C6C703}"/>
              </a:ext>
            </a:extLst>
          </p:cNvPr>
          <p:cNvSpPr/>
          <p:nvPr/>
        </p:nvSpPr>
        <p:spPr>
          <a:xfrm>
            <a:off x="225304" y="2103516"/>
            <a:ext cx="1260000" cy="126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E6682D-921D-2405-877D-EC86849DB85A}"/>
              </a:ext>
            </a:extLst>
          </p:cNvPr>
          <p:cNvSpPr/>
          <p:nvPr/>
        </p:nvSpPr>
        <p:spPr>
          <a:xfrm>
            <a:off x="1538503" y="2103516"/>
            <a:ext cx="1260000" cy="126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14B712-37F6-3D77-C944-61E7F4FCA0AC}"/>
              </a:ext>
            </a:extLst>
          </p:cNvPr>
          <p:cNvSpPr/>
          <p:nvPr/>
        </p:nvSpPr>
        <p:spPr>
          <a:xfrm>
            <a:off x="2854142" y="2103516"/>
            <a:ext cx="1260000" cy="126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95B8AD-5ACB-2E85-B61D-1A867AAB576F}"/>
              </a:ext>
            </a:extLst>
          </p:cNvPr>
          <p:cNvSpPr txBox="1"/>
          <p:nvPr/>
        </p:nvSpPr>
        <p:spPr>
          <a:xfrm>
            <a:off x="-40168" y="2138663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OBJECTIVES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4A1280-B2A5-2EF1-0443-7D818E56F280}"/>
              </a:ext>
            </a:extLst>
          </p:cNvPr>
          <p:cNvSpPr txBox="1"/>
          <p:nvPr/>
        </p:nvSpPr>
        <p:spPr>
          <a:xfrm>
            <a:off x="207128" y="1118401"/>
            <a:ext cx="1296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</a:t>
            </a:r>
          </a:p>
          <a:p>
            <a:pPr algn="ctr"/>
            <a:r>
              <a:rPr lang="en-GB" sz="800" b="1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155F2D-DBF5-0F9C-EC3B-2ACFE1F662A9}"/>
              </a:ext>
            </a:extLst>
          </p:cNvPr>
          <p:cNvSpPr txBox="1"/>
          <p:nvPr/>
        </p:nvSpPr>
        <p:spPr>
          <a:xfrm>
            <a:off x="1520327" y="995290"/>
            <a:ext cx="129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</a:p>
          <a:p>
            <a:pPr algn="ctr"/>
            <a:r>
              <a:rPr lang="en-US" sz="800" b="1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</a:t>
            </a:r>
            <a:endParaRPr lang="en-GB" sz="800" b="1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0E6499-AEDD-05B1-0F02-F5A5C33BAA43}"/>
              </a:ext>
            </a:extLst>
          </p:cNvPr>
          <p:cNvSpPr txBox="1"/>
          <p:nvPr/>
        </p:nvSpPr>
        <p:spPr>
          <a:xfrm>
            <a:off x="2833526" y="995290"/>
            <a:ext cx="1290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</a:p>
          <a:p>
            <a:pPr algn="ctr"/>
            <a:r>
              <a:rPr lang="en-US" sz="800" b="1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4DA537-0D4E-E03E-39DA-66CE7C5FE401}"/>
              </a:ext>
            </a:extLst>
          </p:cNvPr>
          <p:cNvCxnSpPr>
            <a:cxnSpLocks/>
          </p:cNvCxnSpPr>
          <p:nvPr/>
        </p:nvCxnSpPr>
        <p:spPr>
          <a:xfrm>
            <a:off x="1085901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E6D9F3-EB36-1BD5-8A7E-99CD9D10560C}"/>
              </a:ext>
            </a:extLst>
          </p:cNvPr>
          <p:cNvCxnSpPr>
            <a:cxnSpLocks/>
          </p:cNvCxnSpPr>
          <p:nvPr/>
        </p:nvCxnSpPr>
        <p:spPr>
          <a:xfrm>
            <a:off x="1085901" y="3530575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020075A-1311-D40B-BD85-6F9A64E11C56}"/>
              </a:ext>
            </a:extLst>
          </p:cNvPr>
          <p:cNvCxnSpPr>
            <a:cxnSpLocks/>
          </p:cNvCxnSpPr>
          <p:nvPr/>
        </p:nvCxnSpPr>
        <p:spPr>
          <a:xfrm>
            <a:off x="1933026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9A0C1BD-3D3B-E3C6-3948-678D5A5CF802}"/>
              </a:ext>
            </a:extLst>
          </p:cNvPr>
          <p:cNvCxnSpPr>
            <a:cxnSpLocks/>
          </p:cNvCxnSpPr>
          <p:nvPr/>
        </p:nvCxnSpPr>
        <p:spPr>
          <a:xfrm>
            <a:off x="606454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4DE8A6-BFF1-2EDC-31B3-7446721A1FB8}"/>
              </a:ext>
            </a:extLst>
          </p:cNvPr>
          <p:cNvCxnSpPr>
            <a:cxnSpLocks/>
          </p:cNvCxnSpPr>
          <p:nvPr/>
        </p:nvCxnSpPr>
        <p:spPr>
          <a:xfrm>
            <a:off x="606454" y="3584684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19413F-7795-06F8-CBB7-56A42002FDA1}"/>
              </a:ext>
            </a:extLst>
          </p:cNvPr>
          <p:cNvCxnSpPr>
            <a:cxnSpLocks/>
          </p:cNvCxnSpPr>
          <p:nvPr/>
        </p:nvCxnSpPr>
        <p:spPr>
          <a:xfrm>
            <a:off x="3674988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46FC57-2FA1-53C7-5545-8FDB6D5C3215}"/>
              </a:ext>
            </a:extLst>
          </p:cNvPr>
          <p:cNvCxnSpPr>
            <a:cxnSpLocks/>
          </p:cNvCxnSpPr>
          <p:nvPr/>
        </p:nvCxnSpPr>
        <p:spPr>
          <a:xfrm>
            <a:off x="2367893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7443F8-2B4E-C566-491A-9FA06183A7D5}"/>
              </a:ext>
            </a:extLst>
          </p:cNvPr>
          <p:cNvCxnSpPr>
            <a:cxnSpLocks/>
          </p:cNvCxnSpPr>
          <p:nvPr/>
        </p:nvCxnSpPr>
        <p:spPr>
          <a:xfrm>
            <a:off x="2357406" y="3530575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91EACA-DA47-03EB-73DE-346CB0F28920}"/>
              </a:ext>
            </a:extLst>
          </p:cNvPr>
          <p:cNvCxnSpPr>
            <a:cxnSpLocks/>
          </p:cNvCxnSpPr>
          <p:nvPr/>
        </p:nvCxnSpPr>
        <p:spPr>
          <a:xfrm>
            <a:off x="3209200" y="3378419"/>
            <a:ext cx="0" cy="1509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2025-06-26T04:53:43Z</dcterms:modified>
</cp:coreProperties>
</file>