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4140200" cy="554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9C950-5C19-45BA-B39E-FADB59417D97}" v="31" dt="2025-06-18T10:36:0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>
        <p:scale>
          <a:sx n="112" d="100"/>
          <a:sy n="112" d="100"/>
        </p:scale>
        <p:origin x="349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0B9C950-5C19-45BA-B39E-FADB59417D97}"/>
    <pc:docChg chg="undo redo custSel modSld">
      <pc:chgData name="Fatima Pillosu" userId="a6295d4dc9e22643" providerId="LiveId" clId="{F0B9C950-5C19-45BA-B39E-FADB59417D97}" dt="2025-06-18T10:36:54.156" v="1432" actId="478"/>
      <pc:docMkLst>
        <pc:docMk/>
      </pc:docMkLst>
      <pc:sldChg chg="addSp delSp modSp mod">
        <pc:chgData name="Fatima Pillosu" userId="a6295d4dc9e22643" providerId="LiveId" clId="{F0B9C950-5C19-45BA-B39E-FADB59417D97}" dt="2025-06-18T10:36:54.156" v="1432" actId="478"/>
        <pc:sldMkLst>
          <pc:docMk/>
          <pc:sldMk cId="2412790101" sldId="256"/>
        </pc:sldMkLst>
        <pc:spChg chg="add del">
          <ac:chgData name="Fatima Pillosu" userId="a6295d4dc9e22643" providerId="LiveId" clId="{F0B9C950-5C19-45BA-B39E-FADB59417D97}" dt="2025-06-18T09:01:41.063" v="1160" actId="478"/>
          <ac:spMkLst>
            <pc:docMk/>
            <pc:sldMk cId="2412790101" sldId="256"/>
            <ac:spMk id="2" creationId="{5D3AACC3-9A8A-013E-F45E-B9642F668D6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" creationId="{68487C72-9A74-02CF-F4A3-96805D5B2F75}"/>
          </ac:spMkLst>
        </pc:spChg>
        <pc:spChg chg="add mod">
          <ac:chgData name="Fatima Pillosu" userId="a6295d4dc9e22643" providerId="LiveId" clId="{F0B9C950-5C19-45BA-B39E-FADB59417D97}" dt="2025-06-18T10:32:02.515" v="1303" actId="554"/>
          <ac:spMkLst>
            <pc:docMk/>
            <pc:sldMk cId="2412790101" sldId="256"/>
            <ac:spMk id="2" creationId="{E90C6C9F-C26A-BA0C-97C9-D400337436C7}"/>
          </ac:spMkLst>
        </pc:spChg>
        <pc:spChg chg="add del">
          <ac:chgData name="Fatima Pillosu" userId="a6295d4dc9e22643" providerId="LiveId" clId="{F0B9C950-5C19-45BA-B39E-FADB59417D97}" dt="2025-06-18T08:55:46.345" v="1021" actId="478"/>
          <ac:spMkLst>
            <pc:docMk/>
            <pc:sldMk cId="2412790101" sldId="256"/>
            <ac:spMk id="2" creationId="{FC66A2FA-D9C5-0AD0-83D3-9F0D973F75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3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29:17.266" v="1253" actId="14100"/>
          <ac:spMkLst>
            <pc:docMk/>
            <pc:sldMk cId="2412790101" sldId="256"/>
            <ac:spMk id="3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4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7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8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9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9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0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0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1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1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2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2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3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3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4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4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5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9:02:35.561" v="1163" actId="20577"/>
          <ac:spMkLst>
            <pc:docMk/>
            <pc:sldMk cId="2412790101" sldId="256"/>
            <ac:spMk id="16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7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17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8" creationId="{13ABE3E0-2167-01FF-6150-9F5A8298C6B1}"/>
          </ac:spMkLst>
        </pc:spChg>
        <pc:spChg chg="add del mod or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18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9" creationId="{0B4B8E5F-E463-3AEC-270F-183051860A7B}"/>
          </ac:spMkLst>
        </pc:spChg>
        <pc:spChg chg="add del mod or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19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0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0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1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6:41.294" v="1430" actId="1035"/>
          <ac:spMkLst>
            <pc:docMk/>
            <pc:sldMk cId="2412790101" sldId="256"/>
            <ac:spMk id="2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2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2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3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3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4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4" creationId="{DD422E1D-E299-828A-BD94-EA3FE9B35B2F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5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5" creationId="{B70B7DAE-BBF8-26B9-F316-694D75EF55A1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6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6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7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7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8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8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9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9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0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0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1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1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2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3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4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25:03.465" v="301" actId="478"/>
          <ac:spMkLst>
            <pc:docMk/>
            <pc:sldMk cId="2412790101" sldId="256"/>
            <ac:spMk id="35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25:02.549" v="300" actId="478"/>
          <ac:spMkLst>
            <pc:docMk/>
            <pc:sldMk cId="2412790101" sldId="256"/>
            <ac:spMk id="36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10:36:54.156" v="1432" actId="478"/>
          <ac:spMkLst>
            <pc:docMk/>
            <pc:sldMk cId="2412790101" sldId="256"/>
            <ac:spMk id="37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7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7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8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8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8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9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9" creationId="{4E1DAB7F-CDAC-4060-D2E3-855C223F00C0}"/>
          </ac:spMkLst>
        </pc:spChg>
        <pc:spChg chg="add mod">
          <ac:chgData name="Fatima Pillosu" userId="a6295d4dc9e22643" providerId="LiveId" clId="{F0B9C950-5C19-45BA-B39E-FADB59417D97}" dt="2025-06-18T10:32:26.424" v="1316" actId="1037"/>
          <ac:spMkLst>
            <pc:docMk/>
            <pc:sldMk cId="2412790101" sldId="256"/>
            <ac:spMk id="4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0" creationId="{1FE71E37-6166-0490-58E8-888C8B970604}"/>
          </ac:spMkLst>
        </pc:spChg>
        <pc:spChg chg="add mod ord">
          <ac:chgData name="Fatima Pillosu" userId="a6295d4dc9e22643" providerId="LiveId" clId="{F0B9C950-5C19-45BA-B39E-FADB59417D97}" dt="2025-06-18T10:33:49.743" v="1359" actId="14100"/>
          <ac:spMkLst>
            <pc:docMk/>
            <pc:sldMk cId="2412790101" sldId="256"/>
            <ac:spMk id="41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1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2" creationId="{B6D31BEC-12CE-7910-9855-7BC31BC02FE2}"/>
          </ac:spMkLst>
        </pc:spChg>
        <pc:spChg chg="add mod">
          <ac:chgData name="Fatima Pillosu" userId="a6295d4dc9e22643" providerId="LiveId" clId="{F0B9C950-5C19-45BA-B39E-FADB59417D97}" dt="2025-06-18T10:33:58.435" v="1360" actId="14100"/>
          <ac:spMkLst>
            <pc:docMk/>
            <pc:sldMk cId="2412790101" sldId="256"/>
            <ac:spMk id="42" creationId="{D7B7EA2C-EE98-FF83-48D1-3425D530EEDB}"/>
          </ac:spMkLst>
        </pc:spChg>
        <pc:spChg chg="add mod">
          <ac:chgData name="Fatima Pillosu" userId="a6295d4dc9e22643" providerId="LiveId" clId="{F0B9C950-5C19-45BA-B39E-FADB59417D97}" dt="2025-06-18T10:31:39.199" v="1301" actId="12789"/>
          <ac:spMkLst>
            <pc:docMk/>
            <pc:sldMk cId="2412790101" sldId="256"/>
            <ac:spMk id="43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3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4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4" creationId="{B8281EE7-93D6-9B18-595D-356FDEF8B848}"/>
          </ac:spMkLst>
        </pc:spChg>
        <pc:spChg chg="add mod">
          <ac:chgData name="Fatima Pillosu" userId="a6295d4dc9e22643" providerId="LiveId" clId="{F0B9C950-5C19-45BA-B39E-FADB59417D97}" dt="2025-06-18T10:32:26.424" v="1316" actId="1037"/>
          <ac:spMkLst>
            <pc:docMk/>
            <pc:sldMk cId="2412790101" sldId="256"/>
            <ac:spMk id="44" creationId="{DC1CA93F-6FAF-42B3-BBBF-433BE0D7EC13}"/>
          </ac:spMkLst>
        </pc:spChg>
        <pc:spChg chg="add mo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45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5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5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6" creationId="{4D2985CE-5085-0BF7-A4F9-0E6DCBB6E8FF}"/>
          </ac:spMkLst>
        </pc:spChg>
        <pc:spChg chg="add mod">
          <ac:chgData name="Fatima Pillosu" userId="a6295d4dc9e22643" providerId="LiveId" clId="{F0B9C950-5C19-45BA-B39E-FADB59417D97}" dt="2025-06-18T10:29:53.678" v="1271" actId="20577"/>
          <ac:spMkLst>
            <pc:docMk/>
            <pc:sldMk cId="2412790101" sldId="256"/>
            <ac:spMk id="46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6" creationId="{E6F79664-7D05-1CB7-9B16-7CF6037CB7F8}"/>
          </ac:spMkLst>
        </pc:spChg>
        <pc:spChg chg="add mod">
          <ac:chgData name="Fatima Pillosu" userId="a6295d4dc9e22643" providerId="LiveId" clId="{F0B9C950-5C19-45BA-B39E-FADB59417D97}" dt="2025-06-18T10:34:06.061" v="1361" actId="14100"/>
          <ac:spMkLst>
            <pc:docMk/>
            <pc:sldMk cId="2412790101" sldId="256"/>
            <ac:spMk id="47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7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7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8" creationId="{0D7A0A59-3B69-64ED-60AB-80D874FCD344}"/>
          </ac:spMkLst>
        </pc:spChg>
        <pc:spChg chg="add mo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48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8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9" creationId="{3A5CD0EB-6B55-2725-6E3F-17726052CCE4}"/>
          </ac:spMkLst>
        </pc:spChg>
        <pc:spChg chg="add mod">
          <ac:chgData name="Fatima Pillosu" userId="a6295d4dc9e22643" providerId="LiveId" clId="{F0B9C950-5C19-45BA-B39E-FADB59417D97}" dt="2025-06-18T10:32:26.424" v="1316" actId="1037"/>
          <ac:spMkLst>
            <pc:docMk/>
            <pc:sldMk cId="2412790101" sldId="256"/>
            <ac:spMk id="49" creationId="{C5F22480-43D2-EC6C-C595-536DDF09AC46}"/>
          </ac:spMkLst>
        </pc:spChg>
        <pc:spChg chg="add mo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50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0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1" creationId="{0C70AC90-3132-131D-55B9-12D8EAA513A6}"/>
          </ac:spMkLst>
        </pc:spChg>
        <pc:spChg chg="add mod">
          <ac:chgData name="Fatima Pillosu" userId="a6295d4dc9e22643" providerId="LiveId" clId="{F0B9C950-5C19-45BA-B39E-FADB59417D97}" dt="2025-06-18T10:29:55.581" v="1273" actId="20577"/>
          <ac:spMkLst>
            <pc:docMk/>
            <pc:sldMk cId="2412790101" sldId="256"/>
            <ac:spMk id="51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2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2" creationId="{395C51C3-D025-9D90-DE2F-5E2BD772360E}"/>
          </ac:spMkLst>
        </pc:spChg>
        <pc:spChg chg="add mod">
          <ac:chgData name="Fatima Pillosu" userId="a6295d4dc9e22643" providerId="LiveId" clId="{F0B9C950-5C19-45BA-B39E-FADB59417D97}" dt="2025-06-18T10:35:28.975" v="1394" actId="207"/>
          <ac:spMkLst>
            <pc:docMk/>
            <pc:sldMk cId="2412790101" sldId="256"/>
            <ac:spMk id="52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3" creationId="{13ABE3E0-2167-01FF-6150-9F5A8298C6B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3" creationId="{500A8CFC-93BD-87AD-C58A-DCD3EB34FAB6}"/>
          </ac:spMkLst>
        </pc:spChg>
        <pc:spChg chg="add mod">
          <ac:chgData name="Fatima Pillosu" userId="a6295d4dc9e22643" providerId="LiveId" clId="{F0B9C950-5C19-45BA-B39E-FADB59417D97}" dt="2025-06-18T10:36:38.814" v="1425" actId="1036"/>
          <ac:spMkLst>
            <pc:docMk/>
            <pc:sldMk cId="2412790101" sldId="256"/>
            <ac:spMk id="53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4" creationId="{0B4B8E5F-E463-3AEC-270F-183051860A7B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4" creationId="{2252E0B2-0D8B-AD54-C27D-8B84A1EB18A6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5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5" creationId="{EFF16D4E-F358-C17D-62EE-6616F95C8C29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6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6" creationId="{1DEE8B73-004C-166B-C391-1DC474B2DC5D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6" creationId="{B7D730D9-F446-27B9-1CBE-A82DAD647E82}"/>
          </ac:spMkLst>
        </pc:spChg>
        <pc:spChg chg="add del mod or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7" creationId="{74458017-F419-8326-E8EB-735317435C5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8" creationId="{B3883CC7-089A-D614-9291-95847C22E79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8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9" creationId="{515C692C-D219-2089-6FCE-4EE7F420B9A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60" creationId="{386A4F79-10E9-1934-66C0-03AA4A7C99CE}"/>
          </ac:spMkLst>
        </pc:spChg>
        <pc:spChg chg="add mod">
          <ac:chgData name="Fatima Pillosu" userId="a6295d4dc9e22643" providerId="LiveId" clId="{F0B9C950-5C19-45BA-B39E-FADB59417D97}" dt="2025-06-18T10:36:36.047" v="1420" actId="1035"/>
          <ac:spMkLst>
            <pc:docMk/>
            <pc:sldMk cId="2412790101" sldId="256"/>
            <ac:spMk id="60" creationId="{4CB4D06F-1CFC-86DB-9C76-5F0C373117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0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10:36:01.144" v="1398" actId="1076"/>
          <ac:spMkLst>
            <pc:docMk/>
            <pc:sldMk cId="2412790101" sldId="256"/>
            <ac:spMk id="61" creationId="{3677E649-7591-CF6E-4DD8-9E544C86BDA1}"/>
          </ac:spMkLst>
        </pc:spChg>
        <pc:spChg chg="add del">
          <ac:chgData name="Fatima Pillosu" userId="a6295d4dc9e22643" providerId="LiveId" clId="{F0B9C950-5C19-45BA-B39E-FADB59417D97}" dt="2025-06-18T08:56:21.061" v="1025" actId="478"/>
          <ac:spMkLst>
            <pc:docMk/>
            <pc:sldMk cId="2412790101" sldId="256"/>
            <ac:spMk id="61" creationId="{8DE078CC-D8B1-40AE-231C-6406F84D7C59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1" creationId="{B70B7DAE-BBF8-26B9-F316-694D75EF55A1}"/>
          </ac:spMkLst>
        </pc:spChg>
        <pc:spChg chg="add mod">
          <ac:chgData name="Fatima Pillosu" userId="a6295d4dc9e22643" providerId="LiveId" clId="{F0B9C950-5C19-45BA-B39E-FADB59417D97}" dt="2025-06-18T10:36:33.367" v="1415" actId="1036"/>
          <ac:spMkLst>
            <pc:docMk/>
            <pc:sldMk cId="2412790101" sldId="256"/>
            <ac:spMk id="62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2" creationId="{5137CFD3-310B-C4B7-5CBF-D6EBE8384D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2" creationId="{DA0A3A3F-6F21-9FFB-DFE8-C73B8123777A}"/>
          </ac:spMkLst>
        </pc:spChg>
        <pc:spChg chg="add mod">
          <ac:chgData name="Fatima Pillosu" userId="a6295d4dc9e22643" providerId="LiveId" clId="{F0B9C950-5C19-45BA-B39E-FADB59417D97}" dt="2025-06-18T10:36:29.548" v="1410" actId="1035"/>
          <ac:spMkLst>
            <pc:docMk/>
            <pc:sldMk cId="2412790101" sldId="256"/>
            <ac:spMk id="63" creationId="{80A2885C-C700-FB46-FB9D-5B6CEDF2F266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3" creationId="{E38ABB4D-863F-E734-71F8-6A361F5E1DE3}"/>
          </ac:spMkLst>
        </pc:spChg>
        <pc:spChg chg="add mod">
          <ac:chgData name="Fatima Pillosu" userId="a6295d4dc9e22643" providerId="LiveId" clId="{F0B9C950-5C19-45BA-B39E-FADB59417D97}" dt="2025-06-18T10:36:08.210" v="1400" actId="1076"/>
          <ac:spMkLst>
            <pc:docMk/>
            <pc:sldMk cId="2412790101" sldId="256"/>
            <ac:spMk id="64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4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6T21:35:22.862" v="485" actId="478"/>
          <ac:spMkLst>
            <pc:docMk/>
            <pc:sldMk cId="2412790101" sldId="256"/>
            <ac:spMk id="64" creationId="{90542853-E851-7DAF-A926-1AAB1FDC705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5" creationId="{716ECE4D-FE55-141D-9C29-FF6D975E17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5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10:36:26.667" v="1405" actId="1036"/>
          <ac:spMkLst>
            <pc:docMk/>
            <pc:sldMk cId="2412790101" sldId="256"/>
            <ac:spMk id="65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6" creationId="{B70B7DAE-BBF8-26B9-F316-694D75EF55A1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7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7" creationId="{FAC808A8-E6F3-E937-08C9-934954EF38B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8" creationId="{616EB470-73C3-01D3-3228-067CC4BCA35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8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9" creationId="{0310979E-219E-C518-89E3-F8E826FE72E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9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0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0" creationId="{BD811CCA-7495-8998-A187-992098AA1FF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1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1" creationId="{8DD1FB7A-8C35-F584-FFC0-0424E0174D9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2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3" creationId="{3D8EC9DA-9022-BEAE-0FAC-C07CABA596E2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4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4" creationId="{737BB970-06A3-D82D-DD59-9485C3A2FB34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5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5" creationId="{88E5E416-C7A1-C227-031E-B35CF991FE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6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6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7" creationId="{5A52E58A-BA02-021E-4F28-6D976EBB83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7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8" creationId="{4E1DAB7F-CDAC-4060-D2E3-855C223F00C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8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9" creationId="{1FE71E37-6166-0490-58E8-888C8B970604}"/>
          </ac:spMkLst>
        </pc:spChg>
        <pc:spChg chg="del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9" creationId="{5A52E58A-BA02-021E-4F28-6D976EBB835E}"/>
          </ac:spMkLst>
        </pc:spChg>
        <pc:spChg chg="del">
          <ac:chgData name="Fatima Pillosu" userId="a6295d4dc9e22643" providerId="LiveId" clId="{F0B9C950-5C19-45BA-B39E-FADB59417D97}" dt="2025-06-16T21:08:05.849" v="0" actId="478"/>
          <ac:spMkLst>
            <pc:docMk/>
            <pc:sldMk cId="2412790101" sldId="256"/>
            <ac:spMk id="80" creationId="{89BE9E96-BFA1-4F33-FE40-86996381177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0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1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1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2" creationId="{3A5CD0EB-6B55-2725-6E3F-17726052CCE4}"/>
          </ac:spMkLst>
        </pc:spChg>
        <pc:spChg chg="del">
          <ac:chgData name="Fatima Pillosu" userId="a6295d4dc9e22643" providerId="LiveId" clId="{F0B9C950-5C19-45BA-B39E-FADB59417D97}" dt="2025-06-16T21:08:08.146" v="1" actId="478"/>
          <ac:spMkLst>
            <pc:docMk/>
            <pc:sldMk cId="2412790101" sldId="256"/>
            <ac:spMk id="82" creationId="{A085CE71-3342-BA31-3A90-DFA9885418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3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3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4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5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6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7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8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9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0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42:53.132" v="836" actId="478"/>
          <ac:spMkLst>
            <pc:docMk/>
            <pc:sldMk cId="2412790101" sldId="256"/>
            <ac:spMk id="90" creationId="{C2778680-EB1A-17A4-2A5A-CD0AFF89FFE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1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2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6T21:43:38.013" v="842" actId="478"/>
          <ac:spMkLst>
            <pc:docMk/>
            <pc:sldMk cId="2412790101" sldId="256"/>
            <ac:spMk id="93" creationId="{67F30149-FFCB-8693-9DAD-57066D177A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3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7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3:36.292" v="841" actId="478"/>
          <ac:spMkLst>
            <pc:docMk/>
            <pc:sldMk cId="2412790101" sldId="256"/>
            <ac:spMk id="97" creationId="{C42BB496-C17E-FCD0-63C5-D6728A539A0B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100" creationId="{386A4F79-10E9-1934-66C0-03AA4A7C99CE}"/>
          </ac:spMkLst>
        </pc:spChg>
        <pc:spChg chg="add del">
          <ac:chgData name="Fatima Pillosu" userId="a6295d4dc9e22643" providerId="LiveId" clId="{F0B9C950-5C19-45BA-B39E-FADB59417D97}" dt="2025-06-16T21:48:41.708" v="935" actId="478"/>
          <ac:spMkLst>
            <pc:docMk/>
            <pc:sldMk cId="2412790101" sldId="256"/>
            <ac:spMk id="101" creationId="{5F164548-5097-31F9-C186-B609B444E1E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1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2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26.260" v="1011" actId="478"/>
          <ac:spMkLst>
            <pc:docMk/>
            <pc:sldMk cId="2412790101" sldId="256"/>
            <ac:spMk id="103" creationId="{FD6D0902-B0DA-6FB6-5B78-31AE16E540D0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4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5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6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7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8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9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0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1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2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3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4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5" creationId="{386A4F79-10E9-1934-66C0-03AA4A7C99CE}"/>
          </ac:spMkLst>
        </pc:spChg>
      </pc:sldChg>
    </pc:docChg>
  </pc:docChgLst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6475" y="1143000"/>
            <a:ext cx="2305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6475" y="1143000"/>
            <a:ext cx="2305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07243"/>
            <a:ext cx="3519170" cy="192997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911647"/>
            <a:ext cx="3105150" cy="1338408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95143"/>
            <a:ext cx="892731" cy="46979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95143"/>
            <a:ext cx="2626439" cy="46979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7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9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382040"/>
            <a:ext cx="3570923" cy="230596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709817"/>
            <a:ext cx="3570923" cy="1212651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475713"/>
            <a:ext cx="1759585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475713"/>
            <a:ext cx="1759585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95144"/>
            <a:ext cx="3570923" cy="107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358940"/>
            <a:ext cx="1751498" cy="66599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024936"/>
            <a:ext cx="1751498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358940"/>
            <a:ext cx="1760124" cy="66599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024936"/>
            <a:ext cx="1760124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8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3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69570"/>
            <a:ext cx="1335322" cy="1293495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798170"/>
            <a:ext cx="2095976" cy="393951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3065"/>
            <a:ext cx="1335322" cy="3081034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69570"/>
            <a:ext cx="1335322" cy="1293495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798170"/>
            <a:ext cx="2095976" cy="393951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3065"/>
            <a:ext cx="1335322" cy="3081034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95144"/>
            <a:ext cx="3570923" cy="107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475713"/>
            <a:ext cx="3570923" cy="351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138051"/>
            <a:ext cx="93154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138051"/>
            <a:ext cx="1397318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138051"/>
            <a:ext cx="93154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9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E0A576C-FEB4-8631-B956-C0ECE587A165}"/>
              </a:ext>
            </a:extLst>
          </p:cNvPr>
          <p:cNvSpPr/>
          <p:nvPr/>
        </p:nvSpPr>
        <p:spPr>
          <a:xfrm>
            <a:off x="1516134" y="3447932"/>
            <a:ext cx="2412000" cy="6454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7CFD3-310B-C4B7-5CBF-D6EBE8384DFF}"/>
              </a:ext>
            </a:extLst>
          </p:cNvPr>
          <p:cNvSpPr/>
          <p:nvPr/>
        </p:nvSpPr>
        <p:spPr>
          <a:xfrm>
            <a:off x="26752" y="3385670"/>
            <a:ext cx="4083522" cy="2121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ABB4D-863F-E734-71F8-6A361F5E1DE3}"/>
              </a:ext>
            </a:extLst>
          </p:cNvPr>
          <p:cNvSpPr txBox="1"/>
          <p:nvPr/>
        </p:nvSpPr>
        <p:spPr>
          <a:xfrm>
            <a:off x="-76200" y="1219171"/>
            <a:ext cx="430887" cy="962486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</a:p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(RQ)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FF438-27CB-7933-3FF0-750C83E136A4}"/>
              </a:ext>
            </a:extLst>
          </p:cNvPr>
          <p:cNvSpPr/>
          <p:nvPr/>
        </p:nvSpPr>
        <p:spPr>
          <a:xfrm>
            <a:off x="2866378" y="840121"/>
            <a:ext cx="1260000" cy="360000"/>
          </a:xfrm>
          <a:prstGeom prst="rect">
            <a:avLst/>
          </a:prstGeom>
          <a:solidFill>
            <a:srgbClr val="3F37C9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99DC0-F296-4F13-1267-BB22E3869038}"/>
              </a:ext>
            </a:extLst>
          </p:cNvPr>
          <p:cNvSpPr/>
          <p:nvPr/>
        </p:nvSpPr>
        <p:spPr>
          <a:xfrm>
            <a:off x="1577528" y="840121"/>
            <a:ext cx="1260000" cy="360000"/>
          </a:xfrm>
          <a:prstGeom prst="rect">
            <a:avLst/>
          </a:prstGeom>
          <a:solidFill>
            <a:srgbClr val="E6830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B7DAE-BBF8-26B9-F316-694D75EF55A1}"/>
              </a:ext>
            </a:extLst>
          </p:cNvPr>
          <p:cNvSpPr/>
          <p:nvPr/>
        </p:nvSpPr>
        <p:spPr>
          <a:xfrm>
            <a:off x="288679" y="840121"/>
            <a:ext cx="1260000" cy="360000"/>
          </a:xfrm>
          <a:prstGeom prst="rect">
            <a:avLst/>
          </a:prstGeom>
          <a:solidFill>
            <a:srgbClr val="FF595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A3A3F-6F21-9FFB-DFE8-C73B8123777A}"/>
              </a:ext>
            </a:extLst>
          </p:cNvPr>
          <p:cNvSpPr txBox="1"/>
          <p:nvPr/>
        </p:nvSpPr>
        <p:spPr>
          <a:xfrm>
            <a:off x="288679" y="1227884"/>
            <a:ext cx="1260000" cy="954107"/>
          </a:xfrm>
          <a:prstGeom prst="rect">
            <a:avLst/>
          </a:prstGeom>
          <a:solidFill>
            <a:srgbClr val="FF595E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RQ1</a:t>
            </a:r>
          </a:p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global NWP rainfall forecasts successfully identify areas at risk of flash floods up to medium-range lead times?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FE5E2-2AF1-E6C3-A893-A13186B11D78}"/>
              </a:ext>
            </a:extLst>
          </p:cNvPr>
          <p:cNvSpPr txBox="1"/>
          <p:nvPr/>
        </p:nvSpPr>
        <p:spPr>
          <a:xfrm>
            <a:off x="1577528" y="1227884"/>
            <a:ext cx="1260000" cy="954107"/>
          </a:xfrm>
          <a:prstGeom prst="rect">
            <a:avLst/>
          </a:prstGeom>
          <a:solidFill>
            <a:srgbClr val="E68301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RQ2</a:t>
            </a:r>
          </a:p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it feasible to develop data-driven predictions of areas at risk of flash floods using hydro-met reanalysis </a:t>
            </a:r>
          </a:p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7B761-747A-2315-B6B9-C750C47D99DC}"/>
              </a:ext>
            </a:extLst>
          </p:cNvPr>
          <p:cNvSpPr txBox="1"/>
          <p:nvPr/>
        </p:nvSpPr>
        <p:spPr>
          <a:xfrm>
            <a:off x="2866377" y="1227884"/>
            <a:ext cx="1260000" cy="954107"/>
          </a:xfrm>
          <a:prstGeom prst="rect">
            <a:avLst/>
          </a:prstGeom>
          <a:solidFill>
            <a:srgbClr val="3F37C9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RQ3</a:t>
            </a:r>
          </a:p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the medium-range predictability of hydro-met, data-driven predictions of areas at risk of flash floods?</a:t>
            </a:r>
          </a:p>
          <a:p>
            <a:pPr algn="ctr"/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77F1B-56D8-FF8C-7ECE-F7D395C2B6A3}"/>
              </a:ext>
            </a:extLst>
          </p:cNvPr>
          <p:cNvSpPr txBox="1"/>
          <p:nvPr/>
        </p:nvSpPr>
        <p:spPr>
          <a:xfrm>
            <a:off x="-76200" y="2214619"/>
            <a:ext cx="430887" cy="821861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</a:p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1E732-CD1A-C841-C76B-2D4E477D2BEA}"/>
              </a:ext>
            </a:extLst>
          </p:cNvPr>
          <p:cNvSpPr txBox="1"/>
          <p:nvPr/>
        </p:nvSpPr>
        <p:spPr>
          <a:xfrm>
            <a:off x="288679" y="2214619"/>
            <a:ext cx="1260000" cy="830997"/>
          </a:xfrm>
          <a:prstGeom prst="rect">
            <a:avLst/>
          </a:prstGeom>
          <a:solidFill>
            <a:srgbClr val="FF595E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a flash-flood-focused verification framework to assess (rainfall-based and hydro-met) predictions of areas at risk of flash floods.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BB970-06A3-D82D-DD59-9485C3A2FB34}"/>
              </a:ext>
            </a:extLst>
          </p:cNvPr>
          <p:cNvSpPr txBox="1"/>
          <p:nvPr/>
        </p:nvSpPr>
        <p:spPr>
          <a:xfrm>
            <a:off x="1577528" y="2214619"/>
            <a:ext cx="1260000" cy="830997"/>
          </a:xfrm>
          <a:prstGeom prst="rect">
            <a:avLst/>
          </a:prstGeom>
          <a:solidFill>
            <a:srgbClr val="E68301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short-range (day 1, reanalysis-based) hydro-met, data-driven predictions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areas at risk of flash floods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5E416-C7A1-C227-031E-B35CF991FEFF}"/>
              </a:ext>
            </a:extLst>
          </p:cNvPr>
          <p:cNvSpPr txBox="1"/>
          <p:nvPr/>
        </p:nvSpPr>
        <p:spPr>
          <a:xfrm>
            <a:off x="2866378" y="2214619"/>
            <a:ext cx="1260000" cy="830997"/>
          </a:xfrm>
          <a:prstGeom prst="rect">
            <a:avLst/>
          </a:prstGeom>
          <a:solidFill>
            <a:srgbClr val="3F37C9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medium-range (up to day 5) hydro-met, data-driven predictions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areas at risk of flash floods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ctr"/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A0E4A-D491-74D5-90F0-C519DB1C25DC}"/>
              </a:ext>
            </a:extLst>
          </p:cNvPr>
          <p:cNvSpPr txBox="1"/>
          <p:nvPr/>
        </p:nvSpPr>
        <p:spPr>
          <a:xfrm>
            <a:off x="287249" y="648776"/>
            <a:ext cx="3839127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2E58A-BA02-021E-4F28-6D976EBB835E}"/>
              </a:ext>
            </a:extLst>
          </p:cNvPr>
          <p:cNvSpPr txBox="1"/>
          <p:nvPr/>
        </p:nvSpPr>
        <p:spPr>
          <a:xfrm>
            <a:off x="-81390" y="65385"/>
            <a:ext cx="460057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strategy </a:t>
            </a:r>
          </a:p>
          <a:p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Methodological decisions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underlying the research components outlined by the research questions in each main analysis chapter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CD0EB-6B55-2725-6E3F-17726052CCE4}"/>
              </a:ext>
            </a:extLst>
          </p:cNvPr>
          <p:cNvSpPr/>
          <p:nvPr/>
        </p:nvSpPr>
        <p:spPr>
          <a:xfrm>
            <a:off x="3969185" y="3474631"/>
            <a:ext cx="72000" cy="18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D422E1D-E299-828A-BD94-EA3FE9B35B2F}"/>
              </a:ext>
            </a:extLst>
          </p:cNvPr>
          <p:cNvSpPr/>
          <p:nvPr/>
        </p:nvSpPr>
        <p:spPr>
          <a:xfrm>
            <a:off x="287249" y="3069108"/>
            <a:ext cx="3839127" cy="90000"/>
          </a:xfrm>
          <a:prstGeom prst="homePlate">
            <a:avLst>
              <a:gd name="adj" fmla="val 108421"/>
            </a:avLst>
          </a:prstGeom>
          <a:gradFill flip="none" rotWithShape="1">
            <a:gsLst>
              <a:gs pos="63000">
                <a:srgbClr val="E68301"/>
              </a:gs>
              <a:gs pos="40000">
                <a:srgbClr val="E68301"/>
              </a:gs>
              <a:gs pos="28000">
                <a:srgbClr val="FF595E"/>
              </a:gs>
              <a:gs pos="6000">
                <a:srgbClr val="FF595E"/>
              </a:gs>
              <a:gs pos="74000">
                <a:srgbClr val="3F37C9"/>
              </a:gs>
              <a:gs pos="98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D8EC9DA-9022-BEAE-0FAC-C07CABA596E2}"/>
              </a:ext>
            </a:extLst>
          </p:cNvPr>
          <p:cNvSpPr/>
          <p:nvPr/>
        </p:nvSpPr>
        <p:spPr>
          <a:xfrm>
            <a:off x="1577528" y="3184413"/>
            <a:ext cx="2548848" cy="90000"/>
          </a:xfrm>
          <a:prstGeom prst="homePlate">
            <a:avLst>
              <a:gd name="adj" fmla="val 112473"/>
            </a:avLst>
          </a:prstGeom>
          <a:gradFill flip="none" rotWithShape="1">
            <a:gsLst>
              <a:gs pos="66000">
                <a:srgbClr val="3F37C9"/>
              </a:gs>
              <a:gs pos="51000">
                <a:srgbClr val="935D65"/>
              </a:gs>
              <a:gs pos="35000">
                <a:srgbClr val="E6830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97776E-A046-4D6E-89DA-50B1F5A3FAF4}"/>
              </a:ext>
            </a:extLst>
          </p:cNvPr>
          <p:cNvSpPr txBox="1"/>
          <p:nvPr/>
        </p:nvSpPr>
        <p:spPr>
          <a:xfrm>
            <a:off x="-19050" y="3439608"/>
            <a:ext cx="430887" cy="2067076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METHODOLOGICAL </a:t>
            </a:r>
          </a:p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C6C9F-C26A-BA0C-97C9-D400337436C7}"/>
              </a:ext>
            </a:extLst>
          </p:cNvPr>
          <p:cNvSpPr/>
          <p:nvPr/>
        </p:nvSpPr>
        <p:spPr>
          <a:xfrm>
            <a:off x="400487" y="3447932"/>
            <a:ext cx="1119889" cy="6454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4B2C5-47D5-3495-68D8-2CB424DC7257}"/>
              </a:ext>
            </a:extLst>
          </p:cNvPr>
          <p:cNvSpPr txBox="1"/>
          <p:nvPr/>
        </p:nvSpPr>
        <p:spPr>
          <a:xfrm>
            <a:off x="1530267" y="3539816"/>
            <a:ext cx="245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DATA SOURCES </a:t>
            </a:r>
          </a:p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model development and operational implementation, and forecast verification.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71E37-6166-0490-58E8-888C8B970604}"/>
              </a:ext>
            </a:extLst>
          </p:cNvPr>
          <p:cNvSpPr txBox="1"/>
          <p:nvPr/>
        </p:nvSpPr>
        <p:spPr>
          <a:xfrm>
            <a:off x="493216" y="3471376"/>
            <a:ext cx="14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946F-24FC-86A6-3A72-C8D4D2433C01}"/>
              </a:ext>
            </a:extLst>
          </p:cNvPr>
          <p:cNvSpPr txBox="1"/>
          <p:nvPr/>
        </p:nvSpPr>
        <p:spPr>
          <a:xfrm>
            <a:off x="476740" y="3537988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B7EA2C-EE98-FF83-48D1-3425D530EEDB}"/>
              </a:ext>
            </a:extLst>
          </p:cNvPr>
          <p:cNvSpPr/>
          <p:nvPr/>
        </p:nvSpPr>
        <p:spPr>
          <a:xfrm>
            <a:off x="1516135" y="4121527"/>
            <a:ext cx="2411999" cy="6454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1CB6E6-87E2-1A0A-67F8-7F99E4513D1C}"/>
              </a:ext>
            </a:extLst>
          </p:cNvPr>
          <p:cNvSpPr/>
          <p:nvPr/>
        </p:nvSpPr>
        <p:spPr>
          <a:xfrm>
            <a:off x="400487" y="4121527"/>
            <a:ext cx="1119889" cy="6454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1CA93F-6FAF-42B3-BBBF-433BE0D7EC13}"/>
              </a:ext>
            </a:extLst>
          </p:cNvPr>
          <p:cNvSpPr txBox="1"/>
          <p:nvPr/>
        </p:nvSpPr>
        <p:spPr>
          <a:xfrm>
            <a:off x="1530267" y="4213411"/>
            <a:ext cx="195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VERIFICATION STRATEGY</a:t>
            </a:r>
          </a:p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rainfall-based and hydro-met predictions of areas at risk of flash floods.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61625-E084-10DA-C9D2-DC79AAA113FE}"/>
              </a:ext>
            </a:extLst>
          </p:cNvPr>
          <p:cNvSpPr txBox="1"/>
          <p:nvPr/>
        </p:nvSpPr>
        <p:spPr>
          <a:xfrm>
            <a:off x="493216" y="4144971"/>
            <a:ext cx="14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DBA1A3-69AC-E204-1AED-E215C8C8CEB0}"/>
              </a:ext>
            </a:extLst>
          </p:cNvPr>
          <p:cNvSpPr txBox="1"/>
          <p:nvPr/>
        </p:nvSpPr>
        <p:spPr>
          <a:xfrm>
            <a:off x="476740" y="4211583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2EF05-0A8D-81FE-F96A-820C0CB99803}"/>
              </a:ext>
            </a:extLst>
          </p:cNvPr>
          <p:cNvSpPr/>
          <p:nvPr/>
        </p:nvSpPr>
        <p:spPr>
          <a:xfrm>
            <a:off x="1516135" y="4788361"/>
            <a:ext cx="2411999" cy="6454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DF8D29-A1A4-B6EF-CC2D-02154951F423}"/>
              </a:ext>
            </a:extLst>
          </p:cNvPr>
          <p:cNvSpPr/>
          <p:nvPr/>
        </p:nvSpPr>
        <p:spPr>
          <a:xfrm>
            <a:off x="400487" y="4788361"/>
            <a:ext cx="1119889" cy="6454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F22480-43D2-EC6C-C595-536DDF09AC46}"/>
              </a:ext>
            </a:extLst>
          </p:cNvPr>
          <p:cNvSpPr txBox="1"/>
          <p:nvPr/>
        </p:nvSpPr>
        <p:spPr>
          <a:xfrm>
            <a:off x="1530267" y="4823762"/>
            <a:ext cx="225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MODEL DEVELOPMENT STRATEGY </a:t>
            </a:r>
          </a:p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develop hydro-met predictions of areas at risk of flash floods under imbalanced observational datasets.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CF77BB-AB79-BDF7-1AD9-C8ABDB188BCE}"/>
              </a:ext>
            </a:extLst>
          </p:cNvPr>
          <p:cNvSpPr txBox="1"/>
          <p:nvPr/>
        </p:nvSpPr>
        <p:spPr>
          <a:xfrm>
            <a:off x="493216" y="4811805"/>
            <a:ext cx="14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D8E67-F738-7066-FAAB-7F1C9C0D3446}"/>
              </a:ext>
            </a:extLst>
          </p:cNvPr>
          <p:cNvSpPr txBox="1"/>
          <p:nvPr/>
        </p:nvSpPr>
        <p:spPr>
          <a:xfrm>
            <a:off x="476740" y="487841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8BB4D1-20CB-1DE2-D4F0-75DF1EAC1D67}"/>
              </a:ext>
            </a:extLst>
          </p:cNvPr>
          <p:cNvSpPr/>
          <p:nvPr/>
        </p:nvSpPr>
        <p:spPr>
          <a:xfrm>
            <a:off x="3969185" y="3679429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D42DFB-603C-F1E1-00B0-82C244B805A5}"/>
              </a:ext>
            </a:extLst>
          </p:cNvPr>
          <p:cNvSpPr/>
          <p:nvPr/>
        </p:nvSpPr>
        <p:spPr>
          <a:xfrm>
            <a:off x="3969185" y="3884227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B4D06F-1CFC-86DB-9C76-5F0C3731175E}"/>
              </a:ext>
            </a:extLst>
          </p:cNvPr>
          <p:cNvSpPr/>
          <p:nvPr/>
        </p:nvSpPr>
        <p:spPr>
          <a:xfrm>
            <a:off x="3968387" y="4153986"/>
            <a:ext cx="72000" cy="18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77E649-7591-CF6E-4DD8-9E544C86BDA1}"/>
              </a:ext>
            </a:extLst>
          </p:cNvPr>
          <p:cNvSpPr/>
          <p:nvPr/>
        </p:nvSpPr>
        <p:spPr>
          <a:xfrm>
            <a:off x="3968387" y="4358784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FE8251-FDEF-457C-6AFD-2E5AF06DF895}"/>
              </a:ext>
            </a:extLst>
          </p:cNvPr>
          <p:cNvSpPr/>
          <p:nvPr/>
        </p:nvSpPr>
        <p:spPr>
          <a:xfrm>
            <a:off x="3968387" y="4563582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A2885C-C700-FB46-FB9D-5B6CEDF2F266}"/>
              </a:ext>
            </a:extLst>
          </p:cNvPr>
          <p:cNvSpPr/>
          <p:nvPr/>
        </p:nvSpPr>
        <p:spPr>
          <a:xfrm>
            <a:off x="3968087" y="4821469"/>
            <a:ext cx="72000" cy="18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D3542B-779B-AA13-5BF1-D5B361BB166D}"/>
              </a:ext>
            </a:extLst>
          </p:cNvPr>
          <p:cNvSpPr/>
          <p:nvPr/>
        </p:nvSpPr>
        <p:spPr>
          <a:xfrm>
            <a:off x="3968087" y="5026267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F9F863-65F7-D89A-853C-C1170C80C088}"/>
              </a:ext>
            </a:extLst>
          </p:cNvPr>
          <p:cNvSpPr/>
          <p:nvPr/>
        </p:nvSpPr>
        <p:spPr>
          <a:xfrm>
            <a:off x="3968087" y="5231065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2025-06-18T10:37:03Z</dcterms:modified>
</cp:coreProperties>
</file>