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8877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D7D"/>
    <a:srgbClr val="0505CE"/>
    <a:srgbClr val="A8D45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47237-8AD8-448A-AA29-35FDBCC94091}" v="6" dt="2025-05-25T07:38:44.287"/>
    <p1510:client id="{0F071940-DD68-4CEA-9DDC-F961E0B3FF69}" v="34" dt="2025-05-24T17:52:19.854"/>
    <p1510:client id="{15EFCAEC-E8ED-441E-B774-5ECBFE8C9B22}" v="6" dt="2025-05-25T07:47:54.302"/>
    <p1510:client id="{DD6552AC-122E-401A-838B-19240D06A284}" v="9" dt="2025-05-25T07:26:0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60" d="100"/>
          <a:sy n="60" d="100"/>
        </p:scale>
        <p:origin x="2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4347237-8AD8-448A-AA29-35FDBCC94091}"/>
    <pc:docChg chg="custSel modSld">
      <pc:chgData name="Fatima Pillosu" userId="a6295d4dc9e22643" providerId="LiveId" clId="{04347237-8AD8-448A-AA29-35FDBCC94091}" dt="2025-05-25T07:43:00.837" v="90" actId="732"/>
      <pc:docMkLst>
        <pc:docMk/>
      </pc:docMkLst>
      <pc:sldChg chg="addSp delSp modSp mod">
        <pc:chgData name="Fatima Pillosu" userId="a6295d4dc9e22643" providerId="LiveId" clId="{04347237-8AD8-448A-AA29-35FDBCC94091}" dt="2025-05-25T07:43:00.837" v="90" actId="732"/>
        <pc:sldMkLst>
          <pc:docMk/>
          <pc:sldMk cId="2001934226" sldId="256"/>
        </pc:sldMkLst>
        <pc:spChg chg="mod">
          <ac:chgData name="Fatima Pillosu" userId="a6295d4dc9e22643" providerId="LiveId" clId="{04347237-8AD8-448A-AA29-35FDBCC94091}" dt="2025-05-25T07:37:34.023" v="1" actId="20577"/>
          <ac:spMkLst>
            <pc:docMk/>
            <pc:sldMk cId="2001934226" sldId="256"/>
            <ac:spMk id="23" creationId="{7D251682-B46D-DC7E-8C5E-59DFF1C27261}"/>
          </ac:spMkLst>
        </pc:spChg>
        <pc:spChg chg="mod">
          <ac:chgData name="Fatima Pillosu" userId="a6295d4dc9e22643" providerId="LiveId" clId="{04347237-8AD8-448A-AA29-35FDBCC94091}" dt="2025-05-25T07:41:52.802" v="69" actId="207"/>
          <ac:spMkLst>
            <pc:docMk/>
            <pc:sldMk cId="2001934226" sldId="256"/>
            <ac:spMk id="25" creationId="{4B7F958A-6F0C-F0C0-BE54-70B5CC44C3D2}"/>
          </ac:spMkLst>
        </pc:spChg>
        <pc:picChg chg="add mod ord modCrop">
          <ac:chgData name="Fatima Pillosu" userId="a6295d4dc9e22643" providerId="LiveId" clId="{04347237-8AD8-448A-AA29-35FDBCC94091}" dt="2025-05-25T07:43:00.837" v="90" actId="732"/>
          <ac:picMkLst>
            <pc:docMk/>
            <pc:sldMk cId="2001934226" sldId="256"/>
            <ac:picMk id="3" creationId="{A9B0C824-8056-1FA9-E8B7-F2D1EC3A466E}"/>
          </ac:picMkLst>
        </pc:picChg>
        <pc:picChg chg="add mod ord modCrop">
          <ac:chgData name="Fatima Pillosu" userId="a6295d4dc9e22643" providerId="LiveId" clId="{04347237-8AD8-448A-AA29-35FDBCC94091}" dt="2025-05-25T07:42:09.047" v="70" actId="167"/>
          <ac:picMkLst>
            <pc:docMk/>
            <pc:sldMk cId="2001934226" sldId="256"/>
            <ac:picMk id="6" creationId="{1B000B49-E8B5-4A3B-B4ED-12EE69695576}"/>
          </ac:picMkLst>
        </pc:picChg>
        <pc:picChg chg="add mod ord modCrop">
          <ac:chgData name="Fatima Pillosu" userId="a6295d4dc9e22643" providerId="LiveId" clId="{04347237-8AD8-448A-AA29-35FDBCC94091}" dt="2025-05-25T07:42:53.577" v="89" actId="732"/>
          <ac:picMkLst>
            <pc:docMk/>
            <pc:sldMk cId="2001934226" sldId="256"/>
            <ac:picMk id="8" creationId="{0B89FB5C-C86C-4D42-A645-2749B3CDFC4C}"/>
          </ac:picMkLst>
        </pc:picChg>
        <pc:picChg chg="add mod ord modCrop">
          <ac:chgData name="Fatima Pillosu" userId="a6295d4dc9e22643" providerId="LiveId" clId="{04347237-8AD8-448A-AA29-35FDBCC94091}" dt="2025-05-25T07:42:09.047" v="70" actId="167"/>
          <ac:picMkLst>
            <pc:docMk/>
            <pc:sldMk cId="2001934226" sldId="256"/>
            <ac:picMk id="10" creationId="{07FDBB38-B9D8-3B30-1363-9ADB1C9F785B}"/>
          </ac:picMkLst>
        </pc:picChg>
        <pc:picChg chg="add mod ord modCrop">
          <ac:chgData name="Fatima Pillosu" userId="a6295d4dc9e22643" providerId="LiveId" clId="{04347237-8AD8-448A-AA29-35FDBCC94091}" dt="2025-05-25T07:42:47.472" v="88" actId="732"/>
          <ac:picMkLst>
            <pc:docMk/>
            <pc:sldMk cId="2001934226" sldId="256"/>
            <ac:picMk id="12" creationId="{0ADDAEEC-32BB-2937-0127-15597387B478}"/>
          </ac:picMkLst>
        </pc:picChg>
        <pc:picChg chg="add mod ord modCrop">
          <ac:chgData name="Fatima Pillosu" userId="a6295d4dc9e22643" providerId="LiveId" clId="{04347237-8AD8-448A-AA29-35FDBCC94091}" dt="2025-05-25T07:42:31.229" v="84" actId="732"/>
          <ac:picMkLst>
            <pc:docMk/>
            <pc:sldMk cId="2001934226" sldId="256"/>
            <ac:picMk id="14" creationId="{6320EED6-C266-DE5E-2B8B-D51592AD4997}"/>
          </ac:picMkLst>
        </pc:picChg>
        <pc:picChg chg="del">
          <ac:chgData name="Fatima Pillosu" userId="a6295d4dc9e22643" providerId="LiveId" clId="{04347237-8AD8-448A-AA29-35FDBCC94091}" dt="2025-05-25T07:42:12.960" v="74" actId="478"/>
          <ac:picMkLst>
            <pc:docMk/>
            <pc:sldMk cId="2001934226" sldId="256"/>
            <ac:picMk id="17" creationId="{3240103B-C137-A56C-84C9-B6B564E79A20}"/>
          </ac:picMkLst>
        </pc:picChg>
        <pc:picChg chg="del">
          <ac:chgData name="Fatima Pillosu" userId="a6295d4dc9e22643" providerId="LiveId" clId="{04347237-8AD8-448A-AA29-35FDBCC94091}" dt="2025-05-25T07:42:12.458" v="73" actId="478"/>
          <ac:picMkLst>
            <pc:docMk/>
            <pc:sldMk cId="2001934226" sldId="256"/>
            <ac:picMk id="18" creationId="{9AE58AB0-A746-CB79-DB68-4742D849225C}"/>
          </ac:picMkLst>
        </pc:picChg>
        <pc:picChg chg="del">
          <ac:chgData name="Fatima Pillosu" userId="a6295d4dc9e22643" providerId="LiveId" clId="{04347237-8AD8-448A-AA29-35FDBCC94091}" dt="2025-05-25T07:42:15.151" v="77" actId="478"/>
          <ac:picMkLst>
            <pc:docMk/>
            <pc:sldMk cId="2001934226" sldId="256"/>
            <ac:picMk id="19" creationId="{6B8AF29E-2315-3062-9B85-D14957DB473E}"/>
          </ac:picMkLst>
        </pc:picChg>
        <pc:picChg chg="del">
          <ac:chgData name="Fatima Pillosu" userId="a6295d4dc9e22643" providerId="LiveId" clId="{04347237-8AD8-448A-AA29-35FDBCC94091}" dt="2025-05-25T07:42:16.794" v="79" actId="478"/>
          <ac:picMkLst>
            <pc:docMk/>
            <pc:sldMk cId="2001934226" sldId="256"/>
            <ac:picMk id="20" creationId="{65189D81-F03A-641F-947A-FEB007DBA5BF}"/>
          </ac:picMkLst>
        </pc:picChg>
        <pc:picChg chg="del">
          <ac:chgData name="Fatima Pillosu" userId="a6295d4dc9e22643" providerId="LiveId" clId="{04347237-8AD8-448A-AA29-35FDBCC94091}" dt="2025-05-25T07:42:19.973" v="83" actId="478"/>
          <ac:picMkLst>
            <pc:docMk/>
            <pc:sldMk cId="2001934226" sldId="256"/>
            <ac:picMk id="21" creationId="{10BAFD11-1099-3C3B-C9FC-C353CD903E7A}"/>
          </ac:picMkLst>
        </pc:picChg>
        <pc:picChg chg="del">
          <ac:chgData name="Fatima Pillosu" userId="a6295d4dc9e22643" providerId="LiveId" clId="{04347237-8AD8-448A-AA29-35FDBCC94091}" dt="2025-05-25T07:42:18.347" v="81" actId="478"/>
          <ac:picMkLst>
            <pc:docMk/>
            <pc:sldMk cId="2001934226" sldId="256"/>
            <ac:picMk id="22" creationId="{FB8578E7-859D-CDA0-F749-138863AF1E37}"/>
          </ac:picMkLst>
        </pc:picChg>
        <pc:picChg chg="del mod">
          <ac:chgData name="Fatima Pillosu" userId="a6295d4dc9e22643" providerId="LiveId" clId="{04347237-8AD8-448A-AA29-35FDBCC94091}" dt="2025-05-25T07:42:11.219" v="71" actId="478"/>
          <ac:picMkLst>
            <pc:docMk/>
            <pc:sldMk cId="2001934226" sldId="256"/>
            <ac:picMk id="34" creationId="{138848E3-C85C-A425-ABEE-31169512B8C5}"/>
          </ac:picMkLst>
        </pc:picChg>
        <pc:picChg chg="del mod">
          <ac:chgData name="Fatima Pillosu" userId="a6295d4dc9e22643" providerId="LiveId" clId="{04347237-8AD8-448A-AA29-35FDBCC94091}" dt="2025-05-25T07:42:11.735" v="72" actId="478"/>
          <ac:picMkLst>
            <pc:docMk/>
            <pc:sldMk cId="2001934226" sldId="256"/>
            <ac:picMk id="35" creationId="{709D2132-AF80-4BE4-9763-B7FB04FFA2D9}"/>
          </ac:picMkLst>
        </pc:picChg>
        <pc:picChg chg="del mod">
          <ac:chgData name="Fatima Pillosu" userId="a6295d4dc9e22643" providerId="LiveId" clId="{04347237-8AD8-448A-AA29-35FDBCC94091}" dt="2025-05-25T07:42:15.778" v="78" actId="478"/>
          <ac:picMkLst>
            <pc:docMk/>
            <pc:sldMk cId="2001934226" sldId="256"/>
            <ac:picMk id="53" creationId="{DA765D37-37DE-906D-D78E-95F3E02A4F87}"/>
          </ac:picMkLst>
        </pc:picChg>
        <pc:picChg chg="del mod">
          <ac:chgData name="Fatima Pillosu" userId="a6295d4dc9e22643" providerId="LiveId" clId="{04347237-8AD8-448A-AA29-35FDBCC94091}" dt="2025-05-25T07:42:18.994" v="82" actId="478"/>
          <ac:picMkLst>
            <pc:docMk/>
            <pc:sldMk cId="2001934226" sldId="256"/>
            <ac:picMk id="54" creationId="{3661FA5B-31DE-6C60-1FB2-C3219626FD6D}"/>
          </ac:picMkLst>
        </pc:picChg>
        <pc:picChg chg="del mod">
          <ac:chgData name="Fatima Pillosu" userId="a6295d4dc9e22643" providerId="LiveId" clId="{04347237-8AD8-448A-AA29-35FDBCC94091}" dt="2025-05-25T07:42:17.594" v="80" actId="478"/>
          <ac:picMkLst>
            <pc:docMk/>
            <pc:sldMk cId="2001934226" sldId="256"/>
            <ac:picMk id="55" creationId="{467C906D-9E49-46B4-5304-16636988A3D1}"/>
          </ac:picMkLst>
        </pc:picChg>
        <pc:picChg chg="del">
          <ac:chgData name="Fatima Pillosu" userId="a6295d4dc9e22643" providerId="LiveId" clId="{04347237-8AD8-448A-AA29-35FDBCC94091}" dt="2025-05-25T07:42:14.186" v="76" actId="478"/>
          <ac:picMkLst>
            <pc:docMk/>
            <pc:sldMk cId="2001934226" sldId="256"/>
            <ac:picMk id="56" creationId="{4699568E-3F63-DFBC-30D5-1E7FDD5833F3}"/>
          </ac:picMkLst>
        </pc:picChg>
        <pc:picChg chg="del mod">
          <ac:chgData name="Fatima Pillosu" userId="a6295d4dc9e22643" providerId="LiveId" clId="{04347237-8AD8-448A-AA29-35FDBCC94091}" dt="2025-05-25T07:42:13.583" v="75" actId="478"/>
          <ac:picMkLst>
            <pc:docMk/>
            <pc:sldMk cId="2001934226" sldId="256"/>
            <ac:picMk id="57" creationId="{BA17F588-9E18-0B43-6BE4-A942C5CBA01C}"/>
          </ac:picMkLst>
        </pc:picChg>
        <pc:cxnChg chg="mod">
          <ac:chgData name="Fatima Pillosu" userId="a6295d4dc9e22643" providerId="LiveId" clId="{04347237-8AD8-448A-AA29-35FDBCC94091}" dt="2025-05-25T07:41:48.950" v="68" actId="208"/>
          <ac:cxnSpMkLst>
            <pc:docMk/>
            <pc:sldMk cId="2001934226" sldId="256"/>
            <ac:cxnSpMk id="26" creationId="{80B63810-D1D9-8EEB-E25A-478D292B229D}"/>
          </ac:cxnSpMkLst>
        </pc:cxn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  <pc:docChgLst>
    <pc:chgData name="Fatima Pillosu" userId="a6295d4dc9e22643" providerId="LiveId" clId="{DD6552AC-122E-401A-838B-19240D06A284}"/>
    <pc:docChg chg="custSel modSld">
      <pc:chgData name="Fatima Pillosu" userId="a6295d4dc9e22643" providerId="LiveId" clId="{DD6552AC-122E-401A-838B-19240D06A284}" dt="2025-05-25T07:27:39.883" v="104" actId="20577"/>
      <pc:docMkLst>
        <pc:docMk/>
      </pc:docMkLst>
      <pc:sldChg chg="addSp delSp modSp mod">
        <pc:chgData name="Fatima Pillosu" userId="a6295d4dc9e22643" providerId="LiveId" clId="{DD6552AC-122E-401A-838B-19240D06A284}" dt="2025-05-25T07:27:39.883" v="104" actId="20577"/>
        <pc:sldMkLst>
          <pc:docMk/>
          <pc:sldMk cId="2001934226" sldId="256"/>
        </pc:sldMkLst>
        <pc:spChg chg="add del">
          <ac:chgData name="Fatima Pillosu" userId="a6295d4dc9e22643" providerId="LiveId" clId="{DD6552AC-122E-401A-838B-19240D06A284}" dt="2025-05-25T07:25:29.192" v="81" actId="478"/>
          <ac:spMkLst>
            <pc:docMk/>
            <pc:sldMk cId="2001934226" sldId="256"/>
            <ac:spMk id="16" creationId="{61790E01-1652-1F06-1A47-748A4BBBB511}"/>
          </ac:spMkLst>
        </pc:spChg>
        <pc:spChg chg="add mod">
          <ac:chgData name="Fatima Pillosu" userId="a6295d4dc9e22643" providerId="LiveId" clId="{DD6552AC-122E-401A-838B-19240D06A284}" dt="2025-05-25T07:27:39.883" v="104" actId="20577"/>
          <ac:spMkLst>
            <pc:docMk/>
            <pc:sldMk cId="2001934226" sldId="256"/>
            <ac:spMk id="23" creationId="{7D251682-B46D-DC7E-8C5E-59DFF1C27261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4" creationId="{D32E77C5-B6C0-2E90-479B-0C848DD41382}"/>
          </ac:spMkLst>
        </pc:spChg>
        <pc:spChg chg="add mod">
          <ac:chgData name="Fatima Pillosu" userId="a6295d4dc9e22643" providerId="LiveId" clId="{DD6552AC-122E-401A-838B-19240D06A284}" dt="2025-05-25T07:27:27.009" v="102" actId="207"/>
          <ac:spMkLst>
            <pc:docMk/>
            <pc:sldMk cId="2001934226" sldId="256"/>
            <ac:spMk id="25" creationId="{4B7F958A-6F0C-F0C0-BE54-70B5CC44C3D2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7" creationId="{B71CAA66-DF64-85B8-23B3-7DBDDB44438A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8" creationId="{A4DB30E2-0C13-6AEB-59CD-284D83DB8123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9" creationId="{42DFAD48-F16E-0B7B-1B2C-4961BF796F2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0" creationId="{1CB5778A-BC41-27A9-C316-14307500D4A0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1" creationId="{AD646CE8-3370-880E-200D-80617E77A9B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2" creationId="{8DB64281-D2AB-318B-65A1-5D1D385CB8D7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3" creationId="{E8F936EE-D86D-608C-06B5-BAF9C398C95A}"/>
          </ac:spMkLst>
        </pc:spChg>
        <pc:spChg chg="del mod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2" creationId="{7D251682-B46D-DC7E-8C5E-59DFF1C27261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3" creationId="{D32E77C5-B6C0-2E90-479B-0C848DD4138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4" creationId="{4B7F958A-6F0C-F0C0-BE54-70B5CC44C3D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6" creationId="{B71CAA66-DF64-85B8-23B3-7DBDDB44438A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7" creationId="{A4DB30E2-0C13-6AEB-59CD-284D83DB8123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8" creationId="{42DFAD48-F16E-0B7B-1B2C-4961BF796F2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9" creationId="{1CB5778A-BC41-27A9-C316-14307500D4A0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0" creationId="{AD646CE8-3370-880E-200D-80617E77A9B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1" creationId="{8DB64281-D2AB-318B-65A1-5D1D385CB8D7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2" creationId="{E8F936EE-D86D-608C-06B5-BAF9C398C95A}"/>
          </ac:spMkLst>
        </pc:sp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" creationId="{138848E3-C85C-A425-ABEE-31169512B8C5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5" creationId="{709D2132-AF80-4BE4-9763-B7FB04FFA2D9}"/>
          </ac:picMkLst>
        </pc:picChg>
        <pc:picChg chg="add del mod modCrop">
          <ac:chgData name="Fatima Pillosu" userId="a6295d4dc9e22643" providerId="LiveId" clId="{DD6552AC-122E-401A-838B-19240D06A284}" dt="2025-05-25T07:24:02.536" v="68" actId="478"/>
          <ac:picMkLst>
            <pc:docMk/>
            <pc:sldMk cId="2001934226" sldId="256"/>
            <ac:picMk id="7" creationId="{90BD6B92-B0B9-F039-729B-E6C4973531DC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9" creationId="{DA765D37-37DE-906D-D78E-95F3E02A4F87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1" creationId="{3661FA5B-31DE-6C60-1FB2-C3219626FD6D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3" creationId="{467C906D-9E49-46B4-5304-16636988A3D1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4" creationId="{4699568E-3F63-DFBC-30D5-1E7FDD5833F3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5" creationId="{BA17F588-9E18-0B43-6BE4-A942C5CBA01C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7" creationId="{3240103B-C137-A56C-84C9-B6B564E79A20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8" creationId="{9AE58AB0-A746-CB79-DB68-4742D849225C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9" creationId="{6B8AF29E-2315-3062-9B85-D14957DB473E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0" creationId="{65189D81-F03A-641F-947A-FEB007DBA5BF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1" creationId="{10BAFD11-1099-3C3B-C9FC-C353CD903E7A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2" creationId="{FB8578E7-859D-CDA0-F749-138863AF1E3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34" creationId="{138848E3-C85C-A425-ABEE-31169512B8C5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35" creationId="{709D2132-AF80-4BE4-9763-B7FB04FFA2D9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6" creationId="{3240103B-C137-A56C-84C9-B6B564E79A20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7" creationId="{9AE58AB0-A746-CB79-DB68-4742D849225C}"/>
          </ac:picMkLst>
        </pc:picChg>
        <pc:picChg chg="del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8" creationId="{6B8AF29E-2315-3062-9B85-D14957DB473E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9" creationId="{65189D81-F03A-641F-947A-FEB007DBA5BF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0" creationId="{10BAFD11-1099-3C3B-C9FC-C353CD903E7A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1" creationId="{FB8578E7-859D-CDA0-F749-138863AF1E3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3" creationId="{DA765D37-37DE-906D-D78E-95F3E02A4F8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4" creationId="{3661FA5B-31DE-6C60-1FB2-C3219626FD6D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5" creationId="{467C906D-9E49-46B4-5304-16636988A3D1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6" creationId="{4699568E-3F63-DFBC-30D5-1E7FDD5833F3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7" creationId="{BA17F588-9E18-0B43-6BE4-A942C5CBA01C}"/>
          </ac:picMkLst>
        </pc:picChg>
        <pc:cxnChg chg="add mod">
          <ac:chgData name="Fatima Pillosu" userId="a6295d4dc9e22643" providerId="LiveId" clId="{DD6552AC-122E-401A-838B-19240D06A284}" dt="2025-05-25T07:27:32.264" v="103" actId="208"/>
          <ac:cxnSpMkLst>
            <pc:docMk/>
            <pc:sldMk cId="2001934226" sldId="256"/>
            <ac:cxnSpMk id="26" creationId="{80B63810-D1D9-8EEB-E25A-478D292B229D}"/>
          </ac:cxnSpMkLst>
        </pc:cxnChg>
        <pc:cxnChg chg="del">
          <ac:chgData name="Fatima Pillosu" userId="a6295d4dc9e22643" providerId="LiveId" clId="{DD6552AC-122E-401A-838B-19240D06A284}" dt="2025-05-25T07:25:30.529" v="82" actId="21"/>
          <ac:cxnSpMkLst>
            <pc:docMk/>
            <pc:sldMk cId="2001934226" sldId="256"/>
            <ac:cxnSpMk id="45" creationId="{80B63810-D1D9-8EEB-E25A-478D292B229D}"/>
          </ac:cxnSpMkLst>
        </pc:cxn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53:13.896" v="997" actId="1036"/>
      <pc:docMkLst>
        <pc:docMk/>
      </pc:docMkLst>
      <pc:sldChg chg="addSp delSp modSp mod">
        <pc:chgData name="Fatima Pillosu" userId="a6295d4dc9e22643" providerId="LiveId" clId="{0F071940-DD68-4CEA-9DDC-F961E0B3FF69}" dt="2025-05-24T17:53:13.896" v="997" actId="1036"/>
        <pc:sldMkLst>
          <pc:docMk/>
          <pc:sldMk cId="2001934226" sldId="256"/>
        </pc:sldMkLst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2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3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4" creationId="{4B7F958A-6F0C-F0C0-BE54-70B5CC44C3D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6" creationId="{B71CAA66-DF64-85B8-23B3-7DBDDB44438A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7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8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9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0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1" creationId="{E8F936EE-D86D-608C-06B5-BAF9C398C95A}"/>
          </ac:spMkLst>
        </pc:spChg>
        <pc:spChg chg="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7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5.604" v="737" actId="478"/>
          <ac:spMkLst>
            <pc:docMk/>
            <pc:sldMk cId="2001934226" sldId="256"/>
            <ac:spMk id="18" creationId="{18F79773-A305-6943-D6AB-6A9BB374B2B4}"/>
          </ac:spMkLst>
        </pc:spChg>
        <pc:spChg chg="del mod">
          <ac:chgData name="Fatima Pillosu" userId="a6295d4dc9e22643" providerId="LiveId" clId="{0F071940-DD68-4CEA-9DDC-F961E0B3FF69}" dt="2025-05-24T17:39:47.460" v="738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1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3.915" v="736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2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3" creationId="{4B7F958A-6F0C-F0C0-BE54-70B5CC44C3D2}"/>
          </ac:spMkLst>
        </pc:spChg>
        <pc:spChg chg="del mod">
          <ac:chgData name="Fatima Pillosu" userId="a6295d4dc9e22643" providerId="LiveId" clId="{0F071940-DD68-4CEA-9DDC-F961E0B3FF69}" dt="2025-05-24T17:39:42.711" v="735" actId="478"/>
          <ac:spMkLst>
            <pc:docMk/>
            <pc:sldMk cId="2001934226" sldId="256"/>
            <ac:spMk id="23" creationId="{F19462D0-2710-AA91-1CCF-483BA08755F9}"/>
          </ac:spMkLst>
        </pc:spChg>
        <pc:spChg chg="del mod">
          <ac:chgData name="Fatima Pillosu" userId="a6295d4dc9e22643" providerId="LiveId" clId="{0F071940-DD68-4CEA-9DDC-F961E0B3FF69}" dt="2025-05-24T17:39:39.390" v="733" actId="478"/>
          <ac:spMkLst>
            <pc:docMk/>
            <pc:sldMk cId="2001934226" sldId="256"/>
            <ac:spMk id="24" creationId="{728394F9-CAEC-DD34-1C7D-BCD4BEC3F436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5" creationId="{B71CAA66-DF64-85B8-23B3-7DBDDB44438A}"/>
          </ac:spMkLst>
        </pc:spChg>
        <pc:spChg chg="del mod">
          <ac:chgData name="Fatima Pillosu" userId="a6295d4dc9e22643" providerId="LiveId" clId="{0F071940-DD68-4CEA-9DDC-F961E0B3FF69}" dt="2025-05-24T17:39:41.459" v="73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6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8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0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2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4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5" creationId="{E8F936EE-D86D-608C-06B5-BAF9C398C95A}"/>
          </ac:spMkLst>
        </pc:spChg>
        <pc:spChg chg="add mod">
          <ac:chgData name="Fatima Pillosu" userId="a6295d4dc9e22643" providerId="LiveId" clId="{0F071940-DD68-4CEA-9DDC-F961E0B3FF69}" dt="2025-05-24T17:53:13.896" v="997" actId="1036"/>
          <ac:spMkLst>
            <pc:docMk/>
            <pc:sldMk cId="2001934226" sldId="256"/>
            <ac:spMk id="42" creationId="{7D251682-B46D-DC7E-8C5E-59DFF1C27261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6" creationId="{B71CAA66-DF64-85B8-23B3-7DBDDB44438A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7" creationId="{A4DB30E2-0C13-6AEB-59CD-284D83DB8123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8" creationId="{42DFAD48-F16E-0B7B-1B2C-4961BF796F2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9" creationId="{1CB5778A-BC41-27A9-C316-14307500D4A0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0" creationId="{AD646CE8-3370-880E-200D-80617E77A9B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1" creationId="{8DB64281-D2AB-318B-65A1-5D1D385CB8D7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2" creationId="{E8F936EE-D86D-608C-06B5-BAF9C398C95A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2" creationId="{3240103B-C137-A56C-84C9-B6B564E79A20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3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4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5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8" creationId="{10BAFD11-1099-3C3B-C9FC-C353CD903E7A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9" creationId="{FB8578E7-859D-CDA0-F749-138863AF1E37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0" creationId="{9AE58AB0-A746-CB79-DB68-4742D849225C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7" creationId="{6B8AF29E-2315-3062-9B85-D14957DB473E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9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1" creationId="{10BAFD11-1099-3C3B-C9FC-C353CD903E7A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3" creationId="{FB8578E7-859D-CDA0-F749-138863AF1E37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6" creationId="{3240103B-C137-A56C-84C9-B6B564E79A20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7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8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9" creationId="{65189D81-F03A-641F-947A-FEB007DBA5BF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0" creationId="{10BAFD11-1099-3C3B-C9FC-C353CD903E7A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1" creationId="{FB8578E7-859D-CDA0-F749-138863AF1E37}"/>
          </ac:picMkLst>
        </pc:picChg>
        <pc:cxnChg chg="add del mod">
          <ac:chgData name="Fatima Pillosu" userId="a6295d4dc9e22643" providerId="LiveId" clId="{0F071940-DD68-4CEA-9DDC-F961E0B3FF69}" dt="2025-05-24T17:51:05.924" v="952" actId="21"/>
          <ac:cxnSpMkLst>
            <pc:docMk/>
            <pc:sldMk cId="2001934226" sldId="256"/>
            <ac:cxnSpMk id="5" creationId="{80B63810-D1D9-8EEB-E25A-478D292B229D}"/>
          </ac:cxnSpMkLst>
        </pc:cxnChg>
        <pc:cxnChg chg="add del mod">
          <ac:chgData name="Fatima Pillosu" userId="a6295d4dc9e22643" providerId="LiveId" clId="{0F071940-DD68-4CEA-9DDC-F961E0B3FF69}" dt="2025-05-24T17:52:00.949" v="962" actId="21"/>
          <ac:cxnSpMkLst>
            <pc:docMk/>
            <pc:sldMk cId="2001934226" sldId="256"/>
            <ac:cxnSpMk id="24" creationId="{80B63810-D1D9-8EEB-E25A-478D292B229D}"/>
          </ac:cxnSpMkLst>
        </pc:cxnChg>
        <pc:cxnChg chg="add mod">
          <ac:chgData name="Fatima Pillosu" userId="a6295d4dc9e22643" providerId="LiveId" clId="{0F071940-DD68-4CEA-9DDC-F961E0B3FF69}" dt="2025-05-24T17:53:07.244" v="996" actId="1038"/>
          <ac:cxnSpMkLst>
            <pc:docMk/>
            <pc:sldMk cId="2001934226" sldId="256"/>
            <ac:cxnSpMk id="4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15EFCAEC-E8ED-441E-B774-5ECBFE8C9B22}"/>
    <pc:docChg chg="undo custSel modSld">
      <pc:chgData name="Fatima Pillosu" userId="a6295d4dc9e22643" providerId="LiveId" clId="{15EFCAEC-E8ED-441E-B774-5ECBFE8C9B22}" dt="2025-05-25T07:52:59.873" v="86" actId="20577"/>
      <pc:docMkLst>
        <pc:docMk/>
      </pc:docMkLst>
      <pc:sldChg chg="addSp delSp modSp mod">
        <pc:chgData name="Fatima Pillosu" userId="a6295d4dc9e22643" providerId="LiveId" clId="{15EFCAEC-E8ED-441E-B774-5ECBFE8C9B22}" dt="2025-05-25T07:52:59.873" v="86" actId="20577"/>
        <pc:sldMkLst>
          <pc:docMk/>
          <pc:sldMk cId="2001934226" sldId="256"/>
        </pc:sldMkLst>
        <pc:spChg chg="mod">
          <ac:chgData name="Fatima Pillosu" userId="a6295d4dc9e22643" providerId="LiveId" clId="{15EFCAEC-E8ED-441E-B774-5ECBFE8C9B22}" dt="2025-05-25T07:52:59.873" v="86" actId="20577"/>
          <ac:spMkLst>
            <pc:docMk/>
            <pc:sldMk cId="2001934226" sldId="256"/>
            <ac:spMk id="23" creationId="{7D251682-B46D-DC7E-8C5E-59DFF1C27261}"/>
          </ac:spMkLst>
        </pc:spChg>
        <pc:spChg chg="mod">
          <ac:chgData name="Fatima Pillosu" userId="a6295d4dc9e22643" providerId="LiveId" clId="{15EFCAEC-E8ED-441E-B774-5ECBFE8C9B22}" dt="2025-05-25T07:52:44.138" v="81" actId="207"/>
          <ac:spMkLst>
            <pc:docMk/>
            <pc:sldMk cId="2001934226" sldId="256"/>
            <ac:spMk id="25" creationId="{4B7F958A-6F0C-F0C0-BE54-70B5CC44C3D2}"/>
          </ac:spMkLst>
        </pc:spChg>
        <pc:picChg chg="del mod">
          <ac:chgData name="Fatima Pillosu" userId="a6295d4dc9e22643" providerId="LiveId" clId="{15EFCAEC-E8ED-441E-B774-5ECBFE8C9B22}" dt="2025-05-25T07:51:23.405" v="68" actId="478"/>
          <ac:picMkLst>
            <pc:docMk/>
            <pc:sldMk cId="2001934226" sldId="256"/>
            <ac:picMk id="3" creationId="{A9B0C824-8056-1FA9-E8B7-F2D1EC3A466E}"/>
          </ac:picMkLst>
        </pc:picChg>
        <pc:picChg chg="add mod ord modCrop">
          <ac:chgData name="Fatima Pillosu" userId="a6295d4dc9e22643" providerId="LiveId" clId="{15EFCAEC-E8ED-441E-B774-5ECBFE8C9B22}" dt="2025-05-25T07:52:00.085" v="79" actId="732"/>
          <ac:picMkLst>
            <pc:docMk/>
            <pc:sldMk cId="2001934226" sldId="256"/>
            <ac:picMk id="4" creationId="{96C97CF7-17BF-46DC-3A7E-84C9537D4DC6}"/>
          </ac:picMkLst>
        </pc:picChg>
        <pc:picChg chg="del mod">
          <ac:chgData name="Fatima Pillosu" userId="a6295d4dc9e22643" providerId="LiveId" clId="{15EFCAEC-E8ED-441E-B774-5ECBFE8C9B22}" dt="2025-05-25T07:51:23.960" v="69" actId="478"/>
          <ac:picMkLst>
            <pc:docMk/>
            <pc:sldMk cId="2001934226" sldId="256"/>
            <ac:picMk id="6" creationId="{1B000B49-E8B5-4A3B-B4ED-12EE69695576}"/>
          </ac:picMkLst>
        </pc:picChg>
        <pc:picChg chg="add del mod ord modCrop">
          <ac:chgData name="Fatima Pillosu" userId="a6295d4dc9e22643" providerId="LiveId" clId="{15EFCAEC-E8ED-441E-B774-5ECBFE8C9B22}" dt="2025-05-25T07:52:49.858" v="83" actId="478"/>
          <ac:picMkLst>
            <pc:docMk/>
            <pc:sldMk cId="2001934226" sldId="256"/>
            <ac:picMk id="7" creationId="{9FA512AC-EF7D-BEBE-3BD8-4A949F9C952B}"/>
          </ac:picMkLst>
        </pc:picChg>
        <pc:picChg chg="del mod">
          <ac:chgData name="Fatima Pillosu" userId="a6295d4dc9e22643" providerId="LiveId" clId="{15EFCAEC-E8ED-441E-B774-5ECBFE8C9B22}" dt="2025-05-25T07:51:25.044" v="71" actId="478"/>
          <ac:picMkLst>
            <pc:docMk/>
            <pc:sldMk cId="2001934226" sldId="256"/>
            <ac:picMk id="8" creationId="{0B89FB5C-C86C-4D42-A645-2749B3CDFC4C}"/>
          </ac:picMkLst>
        </pc:picChg>
        <pc:picChg chg="del mod">
          <ac:chgData name="Fatima Pillosu" userId="a6295d4dc9e22643" providerId="LiveId" clId="{15EFCAEC-E8ED-441E-B774-5ECBFE8C9B22}" dt="2025-05-25T07:51:24.519" v="70" actId="478"/>
          <ac:picMkLst>
            <pc:docMk/>
            <pc:sldMk cId="2001934226" sldId="256"/>
            <ac:picMk id="10" creationId="{07FDBB38-B9D8-3B30-1363-9ADB1C9F785B}"/>
          </ac:picMkLst>
        </pc:picChg>
        <pc:picChg chg="add mod ord modCrop">
          <ac:chgData name="Fatima Pillosu" userId="a6295d4dc9e22643" providerId="LiveId" clId="{15EFCAEC-E8ED-441E-B774-5ECBFE8C9B22}" dt="2025-05-25T07:51:53.407" v="78" actId="732"/>
          <ac:picMkLst>
            <pc:docMk/>
            <pc:sldMk cId="2001934226" sldId="256"/>
            <ac:picMk id="11" creationId="{0C8C8EF6-AB7B-8C21-91A0-2B49F76D7983}"/>
          </ac:picMkLst>
        </pc:picChg>
        <pc:picChg chg="del mod">
          <ac:chgData name="Fatima Pillosu" userId="a6295d4dc9e22643" providerId="LiveId" clId="{15EFCAEC-E8ED-441E-B774-5ECBFE8C9B22}" dt="2025-05-25T07:51:25.567" v="73" actId="478"/>
          <ac:picMkLst>
            <pc:docMk/>
            <pc:sldMk cId="2001934226" sldId="256"/>
            <ac:picMk id="12" creationId="{0ADDAEEC-32BB-2937-0127-15597387B478}"/>
          </ac:picMkLst>
        </pc:picChg>
        <pc:picChg chg="del mod">
          <ac:chgData name="Fatima Pillosu" userId="a6295d4dc9e22643" providerId="LiveId" clId="{15EFCAEC-E8ED-441E-B774-5ECBFE8C9B22}" dt="2025-05-25T07:51:26.107" v="74" actId="478"/>
          <ac:picMkLst>
            <pc:docMk/>
            <pc:sldMk cId="2001934226" sldId="256"/>
            <ac:picMk id="14" creationId="{6320EED6-C266-DE5E-2B8B-D51592AD4997}"/>
          </ac:picMkLst>
        </pc:picChg>
        <pc:picChg chg="add mod ord modCrop">
          <ac:chgData name="Fatima Pillosu" userId="a6295d4dc9e22643" providerId="LiveId" clId="{15EFCAEC-E8ED-441E-B774-5ECBFE8C9B22}" dt="2025-05-25T07:51:21.465" v="67" actId="167"/>
          <ac:picMkLst>
            <pc:docMk/>
            <pc:sldMk cId="2001934226" sldId="256"/>
            <ac:picMk id="15" creationId="{E46689A8-063B-E262-2FB1-72D5F6A48C76}"/>
          </ac:picMkLst>
        </pc:picChg>
        <pc:picChg chg="add mod ord modCrop">
          <ac:chgData name="Fatima Pillosu" userId="a6295d4dc9e22643" providerId="LiveId" clId="{15EFCAEC-E8ED-441E-B774-5ECBFE8C9B22}" dt="2025-05-25T07:51:45.457" v="77" actId="732"/>
          <ac:picMkLst>
            <pc:docMk/>
            <pc:sldMk cId="2001934226" sldId="256"/>
            <ac:picMk id="17" creationId="{F6903A5A-2042-2734-9E48-F03F39CAF2F5}"/>
          </ac:picMkLst>
        </pc:picChg>
        <pc:picChg chg="add mod ord modCrop">
          <ac:chgData name="Fatima Pillosu" userId="a6295d4dc9e22643" providerId="LiveId" clId="{15EFCAEC-E8ED-441E-B774-5ECBFE8C9B22}" dt="2025-05-25T07:51:38.296" v="75" actId="732"/>
          <ac:picMkLst>
            <pc:docMk/>
            <pc:sldMk cId="2001934226" sldId="256"/>
            <ac:picMk id="19" creationId="{DAFC5F05-5597-CD80-F0B2-C14FEED420A5}"/>
          </ac:picMkLst>
        </pc:picChg>
        <pc:cxnChg chg="mod">
          <ac:chgData name="Fatima Pillosu" userId="a6295d4dc9e22643" providerId="LiveId" clId="{15EFCAEC-E8ED-441E-B774-5ECBFE8C9B22}" dt="2025-05-25T07:52:40.120" v="80" actId="208"/>
          <ac:cxnSpMkLst>
            <pc:docMk/>
            <pc:sldMk cId="2001934226" sldId="256"/>
            <ac:cxnSpMk id="26" creationId="{80B63810-D1D9-8EEB-E25A-478D292B22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4" y="1060529"/>
            <a:ext cx="3304620" cy="2256061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3403592"/>
            <a:ext cx="2915841" cy="156454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9" y="345009"/>
            <a:ext cx="838304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345009"/>
            <a:ext cx="2466316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14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1615546"/>
            <a:ext cx="3353217" cy="26955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4336619"/>
            <a:ext cx="3353217" cy="1417538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82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7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345011"/>
            <a:ext cx="335321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1588543"/>
            <a:ext cx="16447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2367064"/>
            <a:ext cx="16447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1588543"/>
            <a:ext cx="16528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2367064"/>
            <a:ext cx="16528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2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933027"/>
            <a:ext cx="1968193" cy="4605124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933027"/>
            <a:ext cx="1968193" cy="4605124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6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345011"/>
            <a:ext cx="335321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1725046"/>
            <a:ext cx="335321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6006164"/>
            <a:ext cx="13121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96C97CF7-17BF-46DC-3A7E-84C9537D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11472" r="7380" b="9800"/>
          <a:stretch/>
        </p:blipFill>
        <p:spPr>
          <a:xfrm>
            <a:off x="58727" y="755243"/>
            <a:ext cx="2012203" cy="1713600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9FA512AC-EF7D-BEBE-3BD8-4A949F9C9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t="11472" r="7380" b="9800"/>
          <a:stretch/>
        </p:blipFill>
        <p:spPr>
          <a:xfrm>
            <a:off x="2049826" y="755243"/>
            <a:ext cx="1771050" cy="1713600"/>
          </a:xfrm>
          <a:prstGeom prst="rect">
            <a:avLst/>
          </a:prstGeom>
        </p:spPr>
      </p:pic>
      <p:pic>
        <p:nvPicPr>
          <p:cNvPr id="11" name="Picture 10" descr="A graph of a graph showing the difference between a number of data&#10;&#10;AI-generated content may be incorrect.">
            <a:extLst>
              <a:ext uri="{FF2B5EF4-FFF2-40B4-BE49-F238E27FC236}">
                <a16:creationId xmlns:a16="http://schemas.microsoft.com/office/drawing/2014/main" id="{0C8C8EF6-AB7B-8C21-91A0-2B49F76D7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11472" r="7380" b="9800"/>
          <a:stretch/>
        </p:blipFill>
        <p:spPr>
          <a:xfrm>
            <a:off x="26252" y="2664712"/>
            <a:ext cx="2012203" cy="1713600"/>
          </a:xfrm>
          <a:prstGeom prst="rect">
            <a:avLst/>
          </a:prstGeom>
        </p:spPr>
      </p:pic>
      <p:pic>
        <p:nvPicPr>
          <p:cNvPr id="15" name="Picture 14" descr="A graph of a graph&#10;&#10;AI-generated content may be incorrect.">
            <a:extLst>
              <a:ext uri="{FF2B5EF4-FFF2-40B4-BE49-F238E27FC236}">
                <a16:creationId xmlns:a16="http://schemas.microsoft.com/office/drawing/2014/main" id="{E46689A8-063B-E262-2FB1-72D5F6A48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t="11472" r="7380" b="9800"/>
          <a:stretch/>
        </p:blipFill>
        <p:spPr>
          <a:xfrm>
            <a:off x="2049826" y="2664712"/>
            <a:ext cx="1771050" cy="1713600"/>
          </a:xfrm>
          <a:prstGeom prst="rect">
            <a:avLst/>
          </a:prstGeom>
        </p:spPr>
      </p:pic>
      <p:pic>
        <p:nvPicPr>
          <p:cNvPr id="17" name="Picture 1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F6903A5A-2042-2734-9E48-F03F39CAF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" t="11472" r="7380" b="1339"/>
          <a:stretch/>
        </p:blipFill>
        <p:spPr>
          <a:xfrm>
            <a:off x="58727" y="4582417"/>
            <a:ext cx="2012203" cy="1897757"/>
          </a:xfrm>
          <a:prstGeom prst="rect">
            <a:avLst/>
          </a:prstGeom>
        </p:spPr>
      </p:pic>
      <p:pic>
        <p:nvPicPr>
          <p:cNvPr id="19" name="Picture 18" descr="A graph of a graph&#10;&#10;AI-generated content may be incorrect.">
            <a:extLst>
              <a:ext uri="{FF2B5EF4-FFF2-40B4-BE49-F238E27FC236}">
                <a16:creationId xmlns:a16="http://schemas.microsoft.com/office/drawing/2014/main" id="{DAFC5F05-5597-CD80-F0B2-C14FEED420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t="11472" r="7380" b="1339"/>
          <a:stretch/>
        </p:blipFill>
        <p:spPr>
          <a:xfrm>
            <a:off x="2058011" y="4582417"/>
            <a:ext cx="1771050" cy="18977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83152" y="-65388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the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900868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1871097" y="450547"/>
            <a:ext cx="360000" cy="90000"/>
          </a:xfrm>
          <a:prstGeom prst="rect">
            <a:avLst/>
          </a:prstGeom>
          <a:solidFill>
            <a:srgbClr val="077D7D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547314" y="495547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227519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B30E2-0C13-6AEB-59CD-284D83DB8123}"/>
              </a:ext>
            </a:extLst>
          </p:cNvPr>
          <p:cNvSpPr txBox="1"/>
          <p:nvPr/>
        </p:nvSpPr>
        <p:spPr>
          <a:xfrm>
            <a:off x="1965007" y="55980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DFAD48-F16E-0B7B-1B2C-4961BF796F2E}"/>
              </a:ext>
            </a:extLst>
          </p:cNvPr>
          <p:cNvSpPr txBox="1"/>
          <p:nvPr/>
        </p:nvSpPr>
        <p:spPr>
          <a:xfrm>
            <a:off x="9305" y="559809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5778A-BC41-27A9-C316-14307500D4A0}"/>
              </a:ext>
            </a:extLst>
          </p:cNvPr>
          <p:cNvSpPr txBox="1"/>
          <p:nvPr/>
        </p:nvSpPr>
        <p:spPr>
          <a:xfrm>
            <a:off x="9305" y="24576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46CE8-3370-880E-200D-80617E77A9BE}"/>
              </a:ext>
            </a:extLst>
          </p:cNvPr>
          <p:cNvSpPr txBox="1"/>
          <p:nvPr/>
        </p:nvSpPr>
        <p:spPr>
          <a:xfrm>
            <a:off x="9305" y="438157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B64281-D2AB-318B-65A1-5D1D385CB8D7}"/>
              </a:ext>
            </a:extLst>
          </p:cNvPr>
          <p:cNvSpPr txBox="1"/>
          <p:nvPr/>
        </p:nvSpPr>
        <p:spPr>
          <a:xfrm>
            <a:off x="1965007" y="2457085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936EE-D86D-608C-06B5-BAF9C398C95A}"/>
              </a:ext>
            </a:extLst>
          </p:cNvPr>
          <p:cNvSpPr txBox="1"/>
          <p:nvPr/>
        </p:nvSpPr>
        <p:spPr>
          <a:xfrm>
            <a:off x="1965007" y="4376653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2025-05-25T07:53:03Z</dcterms:modified>
</cp:coreProperties>
</file>