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8877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45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1940-DD68-4CEA-9DDC-F961E0B3FF69}" v="34" dt="2025-05-24T17:52:19.854"/>
    <p1510:client id="{DD6552AC-122E-401A-838B-19240D06A284}" v="9" dt="2025-05-25T07:26:0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200" d="100"/>
          <a:sy n="200" d="100"/>
        </p:scale>
        <p:origin x="8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4T17:53:13.896" v="997" actId="1036"/>
      <pc:docMkLst>
        <pc:docMk/>
      </pc:docMkLst>
      <pc:sldChg chg="addSp delSp modSp mod">
        <pc:chgData name="Fatima Pillosu" userId="a6295d4dc9e22643" providerId="LiveId" clId="{0F071940-DD68-4CEA-9DDC-F961E0B3FF69}" dt="2025-05-24T17:53:13.896" v="997" actId="1036"/>
        <pc:sldMkLst>
          <pc:docMk/>
          <pc:sldMk cId="2001934226" sldId="256"/>
        </pc:sldMkLst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2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3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4" creationId="{4B7F958A-6F0C-F0C0-BE54-70B5CC44C3D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6" creationId="{B71CAA66-DF64-85B8-23B3-7DBDDB44438A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7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8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9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0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1" creationId="{E8F936EE-D86D-608C-06B5-BAF9C398C95A}"/>
          </ac:spMkLst>
        </pc:spChg>
        <pc:spChg chg="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7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5.604" v="737" actId="478"/>
          <ac:spMkLst>
            <pc:docMk/>
            <pc:sldMk cId="2001934226" sldId="256"/>
            <ac:spMk id="18" creationId="{18F79773-A305-6943-D6AB-6A9BB374B2B4}"/>
          </ac:spMkLst>
        </pc:spChg>
        <pc:spChg chg="del mod">
          <ac:chgData name="Fatima Pillosu" userId="a6295d4dc9e22643" providerId="LiveId" clId="{0F071940-DD68-4CEA-9DDC-F961E0B3FF69}" dt="2025-05-24T17:39:47.460" v="738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1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3.915" v="736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2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3" creationId="{4B7F958A-6F0C-F0C0-BE54-70B5CC44C3D2}"/>
          </ac:spMkLst>
        </pc:spChg>
        <pc:spChg chg="del mod">
          <ac:chgData name="Fatima Pillosu" userId="a6295d4dc9e22643" providerId="LiveId" clId="{0F071940-DD68-4CEA-9DDC-F961E0B3FF69}" dt="2025-05-24T17:39:42.711" v="735" actId="478"/>
          <ac:spMkLst>
            <pc:docMk/>
            <pc:sldMk cId="2001934226" sldId="256"/>
            <ac:spMk id="23" creationId="{F19462D0-2710-AA91-1CCF-483BA08755F9}"/>
          </ac:spMkLst>
        </pc:spChg>
        <pc:spChg chg="del mod">
          <ac:chgData name="Fatima Pillosu" userId="a6295d4dc9e22643" providerId="LiveId" clId="{0F071940-DD68-4CEA-9DDC-F961E0B3FF69}" dt="2025-05-24T17:39:39.390" v="733" actId="478"/>
          <ac:spMkLst>
            <pc:docMk/>
            <pc:sldMk cId="2001934226" sldId="256"/>
            <ac:spMk id="24" creationId="{728394F9-CAEC-DD34-1C7D-BCD4BEC3F436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5" creationId="{B71CAA66-DF64-85B8-23B3-7DBDDB44438A}"/>
          </ac:spMkLst>
        </pc:spChg>
        <pc:spChg chg="del mod">
          <ac:chgData name="Fatima Pillosu" userId="a6295d4dc9e22643" providerId="LiveId" clId="{0F071940-DD68-4CEA-9DDC-F961E0B3FF69}" dt="2025-05-24T17:39:41.459" v="73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6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8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0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2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4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5" creationId="{E8F936EE-D86D-608C-06B5-BAF9C398C95A}"/>
          </ac:spMkLst>
        </pc:spChg>
        <pc:spChg chg="add mod">
          <ac:chgData name="Fatima Pillosu" userId="a6295d4dc9e22643" providerId="LiveId" clId="{0F071940-DD68-4CEA-9DDC-F961E0B3FF69}" dt="2025-05-24T17:53:13.896" v="997" actId="1036"/>
          <ac:spMkLst>
            <pc:docMk/>
            <pc:sldMk cId="2001934226" sldId="256"/>
            <ac:spMk id="42" creationId="{7D251682-B46D-DC7E-8C5E-59DFF1C27261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3" creationId="{D32E77C5-B6C0-2E90-479B-0C848DD4138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4" creationId="{4B7F958A-6F0C-F0C0-BE54-70B5CC44C3D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6" creationId="{B71CAA66-DF64-85B8-23B3-7DBDDB44438A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7" creationId="{A4DB30E2-0C13-6AEB-59CD-284D83DB8123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8" creationId="{42DFAD48-F16E-0B7B-1B2C-4961BF796F2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9" creationId="{1CB5778A-BC41-27A9-C316-14307500D4A0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0" creationId="{AD646CE8-3370-880E-200D-80617E77A9B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1" creationId="{8DB64281-D2AB-318B-65A1-5D1D385CB8D7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2" creationId="{E8F936EE-D86D-608C-06B5-BAF9C398C95A}"/>
          </ac:spMkLst>
        </pc:spChg>
        <pc:picChg chg="add del mod ord">
          <ac:chgData name="Fatima Pillosu" userId="a6295d4dc9e22643" providerId="LiveId" clId="{0F071940-DD68-4CEA-9DDC-F961E0B3FF69}" dt="2025-05-24T16:41:32.376" v="146" actId="478"/>
          <ac:picMkLst>
            <pc:docMk/>
            <pc:sldMk cId="2001934226" sldId="256"/>
            <ac:picMk id="2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4T17:19:18.235" v="639" actId="478"/>
          <ac:picMkLst>
            <pc:docMk/>
            <pc:sldMk cId="2001934226" sldId="256"/>
            <ac:picMk id="2" creationId="{DC553AE9-05E3-6E35-B62F-DA091929FE18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 ord">
          <ac:chgData name="Fatima Pillosu" userId="a6295d4dc9e22643" providerId="LiveId" clId="{0F071940-DD68-4CEA-9DDC-F961E0B3FF69}" dt="2025-05-24T16:41:34.795" v="150" actId="478"/>
          <ac:picMkLst>
            <pc:docMk/>
            <pc:sldMk cId="2001934226" sldId="256"/>
            <ac:picMk id="4" creationId="{9509E1E3-F6FE-0627-27DC-E7CF9F149266}"/>
          </ac:picMkLst>
        </pc:picChg>
        <pc:picChg chg="add del mod">
          <ac:chgData name="Fatima Pillosu" userId="a6295d4dc9e22643" providerId="LiveId" clId="{0F071940-DD68-4CEA-9DDC-F961E0B3FF69}" dt="2025-05-24T16:44:51.076" v="208" actId="478"/>
          <ac:picMkLst>
            <pc:docMk/>
            <pc:sldMk cId="2001934226" sldId="256"/>
            <ac:picMk id="5" creationId="{5FD3750B-B675-6418-4A4D-0B8052FBC22C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">
          <ac:chgData name="Fatima Pillosu" userId="a6295d4dc9e22643" providerId="LiveId" clId="{0F071940-DD68-4CEA-9DDC-F961E0B3FF69}" dt="2025-05-24T16:47:48.884" v="304" actId="1076"/>
          <ac:picMkLst>
            <pc:docMk/>
            <pc:sldMk cId="2001934226" sldId="256"/>
            <ac:picMk id="6" creationId="{3687960B-5692-67A7-ACC9-E978077368C8}"/>
          </ac:picMkLst>
        </pc:picChg>
        <pc:picChg chg="add del mod ord">
          <ac:chgData name="Fatima Pillosu" userId="a6295d4dc9e22643" providerId="LiveId" clId="{0F071940-DD68-4CEA-9DDC-F961E0B3FF69}" dt="2025-05-24T16:41:33.067" v="147" actId="478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">
          <ac:chgData name="Fatima Pillosu" userId="a6295d4dc9e22643" providerId="LiveId" clId="{0F071940-DD68-4CEA-9DDC-F961E0B3FF69}" dt="2025-05-24T16:47:49.286" v="305" actId="1076"/>
          <ac:picMkLst>
            <pc:docMk/>
            <pc:sldMk cId="2001934226" sldId="256"/>
            <ac:picMk id="8" creationId="{A87B1F8A-5A3E-A34E-D5D1-576A006AD31B}"/>
          </ac:picMkLst>
        </pc:picChg>
        <pc:picChg chg="add del mod ord">
          <ac:chgData name="Fatima Pillosu" userId="a6295d4dc9e22643" providerId="LiveId" clId="{0F071940-DD68-4CEA-9DDC-F961E0B3FF69}" dt="2025-05-24T16:41:34.249" v="149" actId="478"/>
          <ac:picMkLst>
            <pc:docMk/>
            <pc:sldMk cId="2001934226" sldId="256"/>
            <ac:picMk id="9" creationId="{CF88895D-B5A4-F9BF-37BF-24EBF3C200BF}"/>
          </ac:picMkLst>
        </pc:picChg>
        <pc:picChg chg="add mod">
          <ac:chgData name="Fatima Pillosu" userId="a6295d4dc9e22643" providerId="LiveId" clId="{0F071940-DD68-4CEA-9DDC-F961E0B3FF69}" dt="2025-05-24T16:47:49.674" v="306" actId="1076"/>
          <ac:picMkLst>
            <pc:docMk/>
            <pc:sldMk cId="2001934226" sldId="256"/>
            <ac:picMk id="10" creationId="{58810143-5C8F-ED79-C642-37DEE8A744A5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del mod ord">
          <ac:chgData name="Fatima Pillosu" userId="a6295d4dc9e22643" providerId="LiveId" clId="{0F071940-DD68-4CEA-9DDC-F961E0B3FF69}" dt="2025-05-24T16:41:33.695" v="148" actId="478"/>
          <ac:picMkLst>
            <pc:docMk/>
            <pc:sldMk cId="2001934226" sldId="256"/>
            <ac:picMk id="11" creationId="{10378B94-9418-9657-902B-79A106C5FF52}"/>
          </ac:picMkLst>
        </pc:picChg>
        <pc:picChg chg="add mod">
          <ac:chgData name="Fatima Pillosu" userId="a6295d4dc9e22643" providerId="LiveId" clId="{0F071940-DD68-4CEA-9DDC-F961E0B3FF69}" dt="2025-05-24T16:47:50.050" v="307" actId="1076"/>
          <ac:picMkLst>
            <pc:docMk/>
            <pc:sldMk cId="2001934226" sldId="256"/>
            <ac:picMk id="12" creationId="{2E6FE5D1-DD87-DFCD-29A4-A65592F54A71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2" creationId="{3240103B-C137-A56C-84C9-B6B564E79A20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3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6:47:50.792" v="309" actId="1076"/>
          <ac:picMkLst>
            <pc:docMk/>
            <pc:sldMk cId="2001934226" sldId="256"/>
            <ac:picMk id="13" creationId="{DBDA7487-B49C-B505-BB2D-618BE65B35BD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4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6:47:51.153" v="310" actId="1076"/>
          <ac:picMkLst>
            <pc:docMk/>
            <pc:sldMk cId="2001934226" sldId="256"/>
            <ac:picMk id="14" creationId="{9687CAAA-433E-E6FF-E74C-6FC659AA247D}"/>
          </ac:picMkLst>
        </pc:picChg>
        <pc:picChg chg="add del mod ord">
          <ac:chgData name="Fatima Pillosu" userId="a6295d4dc9e22643" providerId="LiveId" clId="{0F071940-DD68-4CEA-9DDC-F961E0B3FF69}" dt="2025-05-24T16:41:35.383" v="151" actId="478"/>
          <ac:picMkLst>
            <pc:docMk/>
            <pc:sldMk cId="2001934226" sldId="256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5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16" creationId="{3240103B-C137-A56C-84C9-B6B564E79A20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8" creationId="{10BAFD11-1099-3C3B-C9FC-C353CD903E7A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9" creationId="{FB8578E7-859D-CDA0-F749-138863AF1E37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0" creationId="{9AE58AB0-A746-CB79-DB68-4742D849225C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7" creationId="{6B8AF29E-2315-3062-9B85-D14957DB473E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9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1" creationId="{10BAFD11-1099-3C3B-C9FC-C353CD903E7A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3" creationId="{FB8578E7-859D-CDA0-F749-138863AF1E37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6" creationId="{3240103B-C137-A56C-84C9-B6B564E79A20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7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8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9" creationId="{65189D81-F03A-641F-947A-FEB007DBA5BF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0" creationId="{10BAFD11-1099-3C3B-C9FC-C353CD903E7A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1" creationId="{FB8578E7-859D-CDA0-F749-138863AF1E37}"/>
          </ac:picMkLst>
        </pc:picChg>
        <pc:cxnChg chg="add del mod">
          <ac:chgData name="Fatima Pillosu" userId="a6295d4dc9e22643" providerId="LiveId" clId="{0F071940-DD68-4CEA-9DDC-F961E0B3FF69}" dt="2025-05-24T17:51:05.924" v="952" actId="21"/>
          <ac:cxnSpMkLst>
            <pc:docMk/>
            <pc:sldMk cId="2001934226" sldId="256"/>
            <ac:cxnSpMk id="5" creationId="{80B63810-D1D9-8EEB-E25A-478D292B229D}"/>
          </ac:cxnSpMkLst>
        </pc:cxnChg>
        <pc:cxnChg chg="add del mod">
          <ac:chgData name="Fatima Pillosu" userId="a6295d4dc9e22643" providerId="LiveId" clId="{0F071940-DD68-4CEA-9DDC-F961E0B3FF69}" dt="2025-05-24T17:52:00.949" v="962" actId="21"/>
          <ac:cxnSpMkLst>
            <pc:docMk/>
            <pc:sldMk cId="2001934226" sldId="256"/>
            <ac:cxnSpMk id="24" creationId="{80B63810-D1D9-8EEB-E25A-478D292B229D}"/>
          </ac:cxnSpMkLst>
        </pc:cxnChg>
        <pc:cxnChg chg="add mod">
          <ac:chgData name="Fatima Pillosu" userId="a6295d4dc9e22643" providerId="LiveId" clId="{0F071940-DD68-4CEA-9DDC-F961E0B3FF69}" dt="2025-05-24T17:53:07.244" v="996" actId="1038"/>
          <ac:cxnSpMkLst>
            <pc:docMk/>
            <pc:sldMk cId="2001934226" sldId="256"/>
            <ac:cxnSpMk id="45" creationId="{80B63810-D1D9-8EEB-E25A-478D292B229D}"/>
          </ac:cxnSpMkLst>
        </pc:cxn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  <pc:sldChg chg="addSp delSp modSp add del mod">
        <pc:chgData name="Fatima Pillosu" userId="a6295d4dc9e22643" providerId="LiveId" clId="{0F071940-DD68-4CEA-9DDC-F961E0B3FF69}" dt="2025-05-24T17:04:31.715" v="507" actId="47"/>
        <pc:sldMkLst>
          <pc:docMk/>
          <pc:sldMk cId="4071666525" sldId="257"/>
        </pc:sldMkLst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7" creationId="{7D251682-B46D-DC7E-8C5E-59DFF1C27261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8" creationId="{18F79773-A305-6943-D6AB-6A9BB374B2B4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1" creationId="{0284A2DC-04F5-0D2C-8A57-01740B49A0AD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2" creationId="{7792FD3C-224E-D659-A131-B255E8E96E52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3" creationId="{F19462D0-2710-AA91-1CCF-483BA08755F9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4" creationId="{728394F9-CAEC-DD34-1C7D-BCD4BEC3F436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5" creationId="{FC832C13-787F-2152-898E-AA680DE9C99E}"/>
          </ac:spMkLst>
        </pc:sp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3" creationId="{3687960B-5692-67A7-ACC9-E978077368C8}"/>
          </ac:picMkLst>
        </pc:picChg>
        <pc:picChg chg="del">
          <ac:chgData name="Fatima Pillosu" userId="a6295d4dc9e22643" providerId="LiveId" clId="{0F071940-DD68-4CEA-9DDC-F961E0B3FF69}" dt="2025-05-24T16:44:08.462" v="188" actId="478"/>
          <ac:picMkLst>
            <pc:docMk/>
            <pc:sldMk cId="4071666525" sldId="257"/>
            <ac:picMk id="5" creationId="{5FD3750B-B675-6418-4A4D-0B8052FBC22C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6" creationId="{A87B1F8A-5A3E-A34E-D5D1-576A006AD31B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8" creationId="{58810143-5C8F-ED79-C642-37DEE8A744A5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0" creationId="{2E6FE5D1-DD87-DFCD-29A4-A65592F54A71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2" creationId="{DBDA7487-B49C-B505-BB2D-618BE65B35BD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4" creationId="{9687CAAA-433E-E6FF-E74C-6FC659AA247D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16" creationId="{3240103B-C137-A56C-84C9-B6B564E79A20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0" creationId="{9AE58AB0-A746-CB79-DB68-4742D849225C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7" creationId="{6B8AF29E-2315-3062-9B85-D14957DB473E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9" creationId="{65189D81-F03A-641F-947A-FEB007DBA5BF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1" creationId="{10BAFD11-1099-3C3B-C9FC-C353CD903E7A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3" creationId="{FB8578E7-859D-CDA0-F749-138863AF1E37}"/>
          </ac:picMkLst>
        </pc:pic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  <pc:docChgLst>
    <pc:chgData name="Fatima Pillosu" userId="a6295d4dc9e22643" providerId="LiveId" clId="{DD6552AC-122E-401A-838B-19240D06A284}"/>
    <pc:docChg chg="custSel modSld">
      <pc:chgData name="Fatima Pillosu" userId="a6295d4dc9e22643" providerId="LiveId" clId="{DD6552AC-122E-401A-838B-19240D06A284}" dt="2025-05-25T07:44:11.741" v="117" actId="732"/>
      <pc:docMkLst>
        <pc:docMk/>
      </pc:docMkLst>
      <pc:sldChg chg="addSp delSp modSp mod">
        <pc:chgData name="Fatima Pillosu" userId="a6295d4dc9e22643" providerId="LiveId" clId="{DD6552AC-122E-401A-838B-19240D06A284}" dt="2025-05-25T07:44:11.741" v="117" actId="732"/>
        <pc:sldMkLst>
          <pc:docMk/>
          <pc:sldMk cId="2001934226" sldId="256"/>
        </pc:sldMkLst>
        <pc:spChg chg="add del">
          <ac:chgData name="Fatima Pillosu" userId="a6295d4dc9e22643" providerId="LiveId" clId="{DD6552AC-122E-401A-838B-19240D06A284}" dt="2025-05-25T07:25:29.192" v="81" actId="478"/>
          <ac:spMkLst>
            <pc:docMk/>
            <pc:sldMk cId="2001934226" sldId="256"/>
            <ac:spMk id="16" creationId="{61790E01-1652-1F06-1A47-748A4BBBB511}"/>
          </ac:spMkLst>
        </pc:spChg>
        <pc:spChg chg="add mod">
          <ac:chgData name="Fatima Pillosu" userId="a6295d4dc9e22643" providerId="LiveId" clId="{DD6552AC-122E-401A-838B-19240D06A284}" dt="2025-05-25T07:27:39.883" v="104" actId="20577"/>
          <ac:spMkLst>
            <pc:docMk/>
            <pc:sldMk cId="2001934226" sldId="256"/>
            <ac:spMk id="23" creationId="{7D251682-B46D-DC7E-8C5E-59DFF1C27261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4" creationId="{D32E77C5-B6C0-2E90-479B-0C848DD41382}"/>
          </ac:spMkLst>
        </pc:spChg>
        <pc:spChg chg="add mod">
          <ac:chgData name="Fatima Pillosu" userId="a6295d4dc9e22643" providerId="LiveId" clId="{DD6552AC-122E-401A-838B-19240D06A284}" dt="2025-05-25T07:27:27.009" v="102" actId="207"/>
          <ac:spMkLst>
            <pc:docMk/>
            <pc:sldMk cId="2001934226" sldId="256"/>
            <ac:spMk id="25" creationId="{4B7F958A-6F0C-F0C0-BE54-70B5CC44C3D2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7" creationId="{B71CAA66-DF64-85B8-23B3-7DBDDB44438A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8" creationId="{A4DB30E2-0C13-6AEB-59CD-284D83DB8123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9" creationId="{42DFAD48-F16E-0B7B-1B2C-4961BF796F2E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0" creationId="{1CB5778A-BC41-27A9-C316-14307500D4A0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1" creationId="{AD646CE8-3370-880E-200D-80617E77A9BE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2" creationId="{8DB64281-D2AB-318B-65A1-5D1D385CB8D7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3" creationId="{E8F936EE-D86D-608C-06B5-BAF9C398C95A}"/>
          </ac:spMkLst>
        </pc:spChg>
        <pc:spChg chg="del mod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2" creationId="{7D251682-B46D-DC7E-8C5E-59DFF1C27261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3" creationId="{D32E77C5-B6C0-2E90-479B-0C848DD41382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4" creationId="{4B7F958A-6F0C-F0C0-BE54-70B5CC44C3D2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6" creationId="{B71CAA66-DF64-85B8-23B3-7DBDDB44438A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7" creationId="{A4DB30E2-0C13-6AEB-59CD-284D83DB8123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8" creationId="{42DFAD48-F16E-0B7B-1B2C-4961BF796F2E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9" creationId="{1CB5778A-BC41-27A9-C316-14307500D4A0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0" creationId="{AD646CE8-3370-880E-200D-80617E77A9BE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1" creationId="{8DB64281-D2AB-318B-65A1-5D1D385CB8D7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2" creationId="{E8F936EE-D86D-608C-06B5-BAF9C398C95A}"/>
          </ac:spMkLst>
        </pc:sp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" creationId="{138848E3-C85C-A425-ABEE-31169512B8C5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5" creationId="{709D2132-AF80-4BE4-9763-B7FB04FFA2D9}"/>
          </ac:picMkLst>
        </pc:picChg>
        <pc:picChg chg="add del mod modCrop">
          <ac:chgData name="Fatima Pillosu" userId="a6295d4dc9e22643" providerId="LiveId" clId="{DD6552AC-122E-401A-838B-19240D06A284}" dt="2025-05-25T07:24:02.536" v="68" actId="478"/>
          <ac:picMkLst>
            <pc:docMk/>
            <pc:sldMk cId="2001934226" sldId="256"/>
            <ac:picMk id="7" creationId="{90BD6B92-B0B9-F039-729B-E6C4973531DC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9" creationId="{DA765D37-37DE-906D-D78E-95F3E02A4F87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1" creationId="{3661FA5B-31DE-6C60-1FB2-C3219626FD6D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3" creationId="{467C906D-9E49-46B4-5304-16636988A3D1}"/>
          </ac:picMkLst>
        </pc:picChg>
        <pc:picChg chg="add 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4" creationId="{4699568E-3F63-DFBC-30D5-1E7FDD5833F3}"/>
          </ac:picMkLst>
        </pc:picChg>
        <pc:picChg chg="add 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5" creationId="{BA17F588-9E18-0B43-6BE4-A942C5CBA01C}"/>
          </ac:picMkLst>
        </pc:picChg>
        <pc:picChg chg="add del mod">
          <ac:chgData name="Fatima Pillosu" userId="a6295d4dc9e22643" providerId="LiveId" clId="{DD6552AC-122E-401A-838B-19240D06A284}" dt="2025-05-25T07:36:17.167" v="106" actId="478"/>
          <ac:picMkLst>
            <pc:docMk/>
            <pc:sldMk cId="2001934226" sldId="256"/>
            <ac:picMk id="17" creationId="{3240103B-C137-A56C-84C9-B6B564E79A20}"/>
          </ac:picMkLst>
        </pc:picChg>
        <pc:picChg chg="add del mod">
          <ac:chgData name="Fatima Pillosu" userId="a6295d4dc9e22643" providerId="LiveId" clId="{DD6552AC-122E-401A-838B-19240D06A284}" dt="2025-05-25T07:36:18.610" v="107" actId="478"/>
          <ac:picMkLst>
            <pc:docMk/>
            <pc:sldMk cId="2001934226" sldId="256"/>
            <ac:picMk id="18" creationId="{9AE58AB0-A746-CB79-DB68-4742D849225C}"/>
          </ac:picMkLst>
        </pc:picChg>
        <pc:picChg chg="add del mod">
          <ac:chgData name="Fatima Pillosu" userId="a6295d4dc9e22643" providerId="LiveId" clId="{DD6552AC-122E-401A-838B-19240D06A284}" dt="2025-05-25T07:36:21.469" v="110" actId="478"/>
          <ac:picMkLst>
            <pc:docMk/>
            <pc:sldMk cId="2001934226" sldId="256"/>
            <ac:picMk id="19" creationId="{6B8AF29E-2315-3062-9B85-D14957DB473E}"/>
          </ac:picMkLst>
        </pc:picChg>
        <pc:picChg chg="add del mod">
          <ac:chgData name="Fatima Pillosu" userId="a6295d4dc9e22643" providerId="LiveId" clId="{DD6552AC-122E-401A-838B-19240D06A284}" dt="2025-05-25T07:36:19.814" v="109" actId="478"/>
          <ac:picMkLst>
            <pc:docMk/>
            <pc:sldMk cId="2001934226" sldId="256"/>
            <ac:picMk id="20" creationId="{65189D81-F03A-641F-947A-FEB007DBA5BF}"/>
          </ac:picMkLst>
        </pc:picChg>
        <pc:picChg chg="add del mod">
          <ac:chgData name="Fatima Pillosu" userId="a6295d4dc9e22643" providerId="LiveId" clId="{DD6552AC-122E-401A-838B-19240D06A284}" dt="2025-05-25T07:36:22.219" v="111" actId="478"/>
          <ac:picMkLst>
            <pc:docMk/>
            <pc:sldMk cId="2001934226" sldId="256"/>
            <ac:picMk id="21" creationId="{10BAFD11-1099-3C3B-C9FC-C353CD903E7A}"/>
          </ac:picMkLst>
        </pc:picChg>
        <pc:picChg chg="add del mod">
          <ac:chgData name="Fatima Pillosu" userId="a6295d4dc9e22643" providerId="LiveId" clId="{DD6552AC-122E-401A-838B-19240D06A284}" dt="2025-05-25T07:36:22.936" v="112" actId="478"/>
          <ac:picMkLst>
            <pc:docMk/>
            <pc:sldMk cId="2001934226" sldId="256"/>
            <ac:picMk id="22" creationId="{FB8578E7-859D-CDA0-F749-138863AF1E37}"/>
          </ac:picMkLst>
        </pc:picChg>
        <pc:picChg chg="add mod ord modCrop">
          <ac:chgData name="Fatima Pillosu" userId="a6295d4dc9e22643" providerId="LiveId" clId="{DD6552AC-122E-401A-838B-19240D06A284}" dt="2025-05-25T07:44:11.741" v="117" actId="732"/>
          <ac:picMkLst>
            <pc:docMk/>
            <pc:sldMk cId="2001934226" sldId="256"/>
            <ac:picMk id="34" creationId="{138848E3-C85C-A425-ABEE-31169512B8C5}"/>
          </ac:picMkLst>
        </pc:picChg>
        <pc:picChg chg="add mod ord">
          <ac:chgData name="Fatima Pillosu" userId="a6295d4dc9e22643" providerId="LiveId" clId="{DD6552AC-122E-401A-838B-19240D06A284}" dt="2025-05-25T07:36:15.248" v="105" actId="167"/>
          <ac:picMkLst>
            <pc:docMk/>
            <pc:sldMk cId="2001934226" sldId="256"/>
            <ac:picMk id="35" creationId="{709D2132-AF80-4BE4-9763-B7FB04FFA2D9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6" creationId="{3240103B-C137-A56C-84C9-B6B564E79A20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7" creationId="{9AE58AB0-A746-CB79-DB68-4742D849225C}"/>
          </ac:picMkLst>
        </pc:picChg>
        <pc:picChg chg="del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8" creationId="{6B8AF29E-2315-3062-9B85-D14957DB473E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9" creationId="{65189D81-F03A-641F-947A-FEB007DBA5BF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40" creationId="{10BAFD11-1099-3C3B-C9FC-C353CD903E7A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41" creationId="{FB8578E7-859D-CDA0-F749-138863AF1E37}"/>
          </ac:picMkLst>
        </pc:picChg>
        <pc:picChg chg="add mod ord">
          <ac:chgData name="Fatima Pillosu" userId="a6295d4dc9e22643" providerId="LiveId" clId="{DD6552AC-122E-401A-838B-19240D06A284}" dt="2025-05-25T07:36:15.248" v="105" actId="167"/>
          <ac:picMkLst>
            <pc:docMk/>
            <pc:sldMk cId="2001934226" sldId="256"/>
            <ac:picMk id="53" creationId="{DA765D37-37DE-906D-D78E-95F3E02A4F87}"/>
          </ac:picMkLst>
        </pc:picChg>
        <pc:picChg chg="add mod ord modCrop">
          <ac:chgData name="Fatima Pillosu" userId="a6295d4dc9e22643" providerId="LiveId" clId="{DD6552AC-122E-401A-838B-19240D06A284}" dt="2025-05-25T07:43:57.390" v="115" actId="732"/>
          <ac:picMkLst>
            <pc:docMk/>
            <pc:sldMk cId="2001934226" sldId="256"/>
            <ac:picMk id="54" creationId="{3661FA5B-31DE-6C60-1FB2-C3219626FD6D}"/>
          </ac:picMkLst>
        </pc:picChg>
        <pc:picChg chg="add mod ord modCrop">
          <ac:chgData name="Fatima Pillosu" userId="a6295d4dc9e22643" providerId="LiveId" clId="{DD6552AC-122E-401A-838B-19240D06A284}" dt="2025-05-25T07:43:49.522" v="113" actId="732"/>
          <ac:picMkLst>
            <pc:docMk/>
            <pc:sldMk cId="2001934226" sldId="256"/>
            <ac:picMk id="55" creationId="{467C906D-9E49-46B4-5304-16636988A3D1}"/>
          </ac:picMkLst>
        </pc:picChg>
        <pc:picChg chg="add del mod">
          <ac:chgData name="Fatima Pillosu" userId="a6295d4dc9e22643" providerId="LiveId" clId="{DD6552AC-122E-401A-838B-19240D06A284}" dt="2025-05-25T07:36:19.264" v="108" actId="478"/>
          <ac:picMkLst>
            <pc:docMk/>
            <pc:sldMk cId="2001934226" sldId="256"/>
            <ac:picMk id="56" creationId="{4699568E-3F63-DFBC-30D5-1E7FDD5833F3}"/>
          </ac:picMkLst>
        </pc:picChg>
        <pc:picChg chg="add mod ord modCrop">
          <ac:chgData name="Fatima Pillosu" userId="a6295d4dc9e22643" providerId="LiveId" clId="{DD6552AC-122E-401A-838B-19240D06A284}" dt="2025-05-25T07:44:05.333" v="116" actId="732"/>
          <ac:picMkLst>
            <pc:docMk/>
            <pc:sldMk cId="2001934226" sldId="256"/>
            <ac:picMk id="57" creationId="{BA17F588-9E18-0B43-6BE4-A942C5CBA01C}"/>
          </ac:picMkLst>
        </pc:picChg>
        <pc:cxnChg chg="add mod">
          <ac:chgData name="Fatima Pillosu" userId="a6295d4dc9e22643" providerId="LiveId" clId="{DD6552AC-122E-401A-838B-19240D06A284}" dt="2025-05-25T07:27:32.264" v="103" actId="208"/>
          <ac:cxnSpMkLst>
            <pc:docMk/>
            <pc:sldMk cId="2001934226" sldId="256"/>
            <ac:cxnSpMk id="26" creationId="{80B63810-D1D9-8EEB-E25A-478D292B229D}"/>
          </ac:cxnSpMkLst>
        </pc:cxnChg>
        <pc:cxnChg chg="del">
          <ac:chgData name="Fatima Pillosu" userId="a6295d4dc9e22643" providerId="LiveId" clId="{DD6552AC-122E-401A-838B-19240D06A284}" dt="2025-05-25T07:25:30.529" v="82" actId="21"/>
          <ac:cxnSpMkLst>
            <pc:docMk/>
            <pc:sldMk cId="2001934226" sldId="256"/>
            <ac:cxnSpMk id="45" creationId="{80B63810-D1D9-8EEB-E25A-478D292B22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4" y="1060529"/>
            <a:ext cx="3304620" cy="2256061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4" y="3403592"/>
            <a:ext cx="2915841" cy="1564542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5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2199" y="345009"/>
            <a:ext cx="838304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285" y="345009"/>
            <a:ext cx="2466316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14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1" y="1615546"/>
            <a:ext cx="3353217" cy="2695572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61" y="4336619"/>
            <a:ext cx="3353217" cy="1417538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82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285" y="1725046"/>
            <a:ext cx="165231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193" y="1725046"/>
            <a:ext cx="165231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7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345011"/>
            <a:ext cx="335321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92" y="1588543"/>
            <a:ext cx="1644716" cy="778521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792" y="2367064"/>
            <a:ext cx="164471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8193" y="1588543"/>
            <a:ext cx="1652816" cy="778521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8193" y="2367064"/>
            <a:ext cx="165281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2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32012"/>
            <a:ext cx="1253913" cy="1512041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816" y="933027"/>
            <a:ext cx="1968193" cy="4605124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1944052"/>
            <a:ext cx="1253913" cy="3601598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5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32012"/>
            <a:ext cx="1253913" cy="1512041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816" y="933027"/>
            <a:ext cx="1968193" cy="4605124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1944052"/>
            <a:ext cx="1253913" cy="3601598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62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286" y="345011"/>
            <a:ext cx="335321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1725046"/>
            <a:ext cx="335321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286" y="6006164"/>
            <a:ext cx="8747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830" y="6006164"/>
            <a:ext cx="13121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5750" y="6006164"/>
            <a:ext cx="8747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8803" rtl="0" eaLnBrk="1" latinLnBrk="0" hangingPunct="1">
        <a:lnSpc>
          <a:spcPct val="90000"/>
        </a:lnSpc>
        <a:spcBef>
          <a:spcPct val="0"/>
        </a:spcBef>
        <a:buNone/>
        <a:defRPr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graph of a graph showing a number of data&#10;&#10;AI-generated content may be incorrect.">
            <a:extLst>
              <a:ext uri="{FF2B5EF4-FFF2-40B4-BE49-F238E27FC236}">
                <a16:creationId xmlns:a16="http://schemas.microsoft.com/office/drawing/2014/main" id="{138848E3-C85C-A425-ABEE-31169512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10911" r="7656" b="9546"/>
          <a:stretch/>
        </p:blipFill>
        <p:spPr>
          <a:xfrm>
            <a:off x="85725" y="755243"/>
            <a:ext cx="1985205" cy="1713164"/>
          </a:xfrm>
          <a:prstGeom prst="rect">
            <a:avLst/>
          </a:prstGeom>
        </p:spPr>
      </p:pic>
      <p:pic>
        <p:nvPicPr>
          <p:cNvPr id="35" name="Picture 34" descr="A graph of a graph&#10;&#10;AI-generated content may be incorrect.">
            <a:extLst>
              <a:ext uri="{FF2B5EF4-FFF2-40B4-BE49-F238E27FC236}">
                <a16:creationId xmlns:a16="http://schemas.microsoft.com/office/drawing/2014/main" id="{709D2132-AF80-4BE4-9763-B7FB04FFA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6" t="10891" r="7655" b="9546"/>
          <a:stretch/>
        </p:blipFill>
        <p:spPr>
          <a:xfrm>
            <a:off x="2074216" y="755243"/>
            <a:ext cx="1746660" cy="1713600"/>
          </a:xfrm>
          <a:prstGeom prst="rect">
            <a:avLst/>
          </a:prstGeom>
        </p:spPr>
      </p:pic>
      <p:pic>
        <p:nvPicPr>
          <p:cNvPr id="53" name="Picture 52" descr="A graph of a graph&#10;&#10;AI-generated content may be incorrect.">
            <a:extLst>
              <a:ext uri="{FF2B5EF4-FFF2-40B4-BE49-F238E27FC236}">
                <a16:creationId xmlns:a16="http://schemas.microsoft.com/office/drawing/2014/main" id="{DA765D37-37DE-906D-D78E-95F3E02A4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6" t="10891" r="7655" b="9546"/>
          <a:stretch/>
        </p:blipFill>
        <p:spPr>
          <a:xfrm>
            <a:off x="2074216" y="2664712"/>
            <a:ext cx="1746660" cy="1713600"/>
          </a:xfrm>
          <a:prstGeom prst="rect">
            <a:avLst/>
          </a:prstGeom>
        </p:spPr>
      </p:pic>
      <p:pic>
        <p:nvPicPr>
          <p:cNvPr id="54" name="Picture 53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3661FA5B-31DE-6C60-1FB2-C3219626F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" t="10891" r="7655" b="996"/>
          <a:stretch/>
        </p:blipFill>
        <p:spPr>
          <a:xfrm>
            <a:off x="85725" y="4582418"/>
            <a:ext cx="1985205" cy="1897756"/>
          </a:xfrm>
          <a:prstGeom prst="rect">
            <a:avLst/>
          </a:prstGeom>
        </p:spPr>
      </p:pic>
      <p:pic>
        <p:nvPicPr>
          <p:cNvPr id="55" name="Picture 5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467C906D-9E49-46B4-5304-16636988A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6" t="10891" r="7655" b="996"/>
          <a:stretch/>
        </p:blipFill>
        <p:spPr>
          <a:xfrm>
            <a:off x="2082401" y="4582417"/>
            <a:ext cx="1746660" cy="1897757"/>
          </a:xfrm>
          <a:prstGeom prst="rect">
            <a:avLst/>
          </a:prstGeom>
        </p:spPr>
      </p:pic>
      <p:pic>
        <p:nvPicPr>
          <p:cNvPr id="57" name="Picture 5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BA17F588-9E18-0B43-6BE4-A942C5CBA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" t="10891" r="7655" b="9546"/>
          <a:stretch/>
        </p:blipFill>
        <p:spPr>
          <a:xfrm>
            <a:off x="53250" y="2664712"/>
            <a:ext cx="1985205" cy="1713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83152" y="-65388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 for rainfall events exceeding </a:t>
            </a:r>
            <a:r>
              <a:rPr lang="en-US" sz="100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000" u="sng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10-year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period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2E77C5-B6C0-2E90-479B-0C848DD41382}"/>
              </a:ext>
            </a:extLst>
          </p:cNvPr>
          <p:cNvSpPr txBox="1"/>
          <p:nvPr/>
        </p:nvSpPr>
        <p:spPr>
          <a:xfrm>
            <a:off x="900868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7F958A-6F0C-F0C0-BE54-70B5CC44C3D2}"/>
              </a:ext>
            </a:extLst>
          </p:cNvPr>
          <p:cNvSpPr/>
          <p:nvPr/>
        </p:nvSpPr>
        <p:spPr>
          <a:xfrm>
            <a:off x="1871097" y="450547"/>
            <a:ext cx="360000" cy="90000"/>
          </a:xfrm>
          <a:prstGeom prst="rect">
            <a:avLst/>
          </a:prstGeom>
          <a:solidFill>
            <a:srgbClr val="A8D45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B63810-D1D9-8EEB-E25A-478D292B229D}"/>
              </a:ext>
            </a:extLst>
          </p:cNvPr>
          <p:cNvCxnSpPr>
            <a:cxnSpLocks/>
          </p:cNvCxnSpPr>
          <p:nvPr/>
        </p:nvCxnSpPr>
        <p:spPr>
          <a:xfrm>
            <a:off x="547314" y="495547"/>
            <a:ext cx="360000" cy="0"/>
          </a:xfrm>
          <a:prstGeom prst="line">
            <a:avLst/>
          </a:prstGeom>
          <a:ln w="12700">
            <a:solidFill>
              <a:srgbClr val="A8D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1CAA66-DF64-85B8-23B3-7DBDDB44438A}"/>
              </a:ext>
            </a:extLst>
          </p:cNvPr>
          <p:cNvSpPr txBox="1"/>
          <p:nvPr/>
        </p:nvSpPr>
        <p:spPr>
          <a:xfrm>
            <a:off x="2227519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B30E2-0C13-6AEB-59CD-284D83DB8123}"/>
              </a:ext>
            </a:extLst>
          </p:cNvPr>
          <p:cNvSpPr txBox="1"/>
          <p:nvPr/>
        </p:nvSpPr>
        <p:spPr>
          <a:xfrm>
            <a:off x="1965007" y="55980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DFAD48-F16E-0B7B-1B2C-4961BF796F2E}"/>
              </a:ext>
            </a:extLst>
          </p:cNvPr>
          <p:cNvSpPr txBox="1"/>
          <p:nvPr/>
        </p:nvSpPr>
        <p:spPr>
          <a:xfrm>
            <a:off x="9305" y="559809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5778A-BC41-27A9-C316-14307500D4A0}"/>
              </a:ext>
            </a:extLst>
          </p:cNvPr>
          <p:cNvSpPr txBox="1"/>
          <p:nvPr/>
        </p:nvSpPr>
        <p:spPr>
          <a:xfrm>
            <a:off x="9305" y="24576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646CE8-3370-880E-200D-80617E77A9BE}"/>
              </a:ext>
            </a:extLst>
          </p:cNvPr>
          <p:cNvSpPr txBox="1"/>
          <p:nvPr/>
        </p:nvSpPr>
        <p:spPr>
          <a:xfrm>
            <a:off x="9305" y="4381575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B64281-D2AB-318B-65A1-5D1D385CB8D7}"/>
              </a:ext>
            </a:extLst>
          </p:cNvPr>
          <p:cNvSpPr txBox="1"/>
          <p:nvPr/>
        </p:nvSpPr>
        <p:spPr>
          <a:xfrm>
            <a:off x="1965007" y="2457085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F936EE-D86D-608C-06B5-BAF9C398C95A}"/>
              </a:ext>
            </a:extLst>
          </p:cNvPr>
          <p:cNvSpPr txBox="1"/>
          <p:nvPr/>
        </p:nvSpPr>
        <p:spPr>
          <a:xfrm>
            <a:off x="1965007" y="4376653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2025-05-25T07:44:14Z</dcterms:modified>
</cp:coreProperties>
</file>