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8877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5CE"/>
    <a:srgbClr val="A8D45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47237-8AD8-448A-AA29-35FDBCC94091}" v="6" dt="2025-05-25T07:38:44.287"/>
    <p1510:client id="{0F071940-DD68-4CEA-9DDC-F961E0B3FF69}" v="34" dt="2025-05-24T17:52:19.854"/>
    <p1510:client id="{DD6552AC-122E-401A-838B-19240D06A284}" v="9" dt="2025-05-25T07:26:00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>
        <p:scale>
          <a:sx n="100" d="100"/>
          <a:sy n="100" d="100"/>
        </p:scale>
        <p:origin x="2076" y="-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0F071940-DD68-4CEA-9DDC-F961E0B3FF69}"/>
    <pc:docChg chg="undo custSel addSld delSld modSld">
      <pc:chgData name="Fatima Pillosu" userId="a6295d4dc9e22643" providerId="LiveId" clId="{0F071940-DD68-4CEA-9DDC-F961E0B3FF69}" dt="2025-05-24T17:53:13.896" v="997" actId="1036"/>
      <pc:docMkLst>
        <pc:docMk/>
      </pc:docMkLst>
      <pc:sldChg chg="addSp delSp modSp mod">
        <pc:chgData name="Fatima Pillosu" userId="a6295d4dc9e22643" providerId="LiveId" clId="{0F071940-DD68-4CEA-9DDC-F961E0B3FF69}" dt="2025-05-24T17:53:13.896" v="997" actId="1036"/>
        <pc:sldMkLst>
          <pc:docMk/>
          <pc:sldMk cId="2001934226" sldId="256"/>
        </pc:sldMkLst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2" creationId="{A4DB30E2-0C13-6AEB-59CD-284D83DB8123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3" creationId="{D32E77C5-B6C0-2E90-479B-0C848DD41382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4" creationId="{4B7F958A-6F0C-F0C0-BE54-70B5CC44C3D2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6" creationId="{B71CAA66-DF64-85B8-23B3-7DBDDB44438A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7" creationId="{42DFAD48-F16E-0B7B-1B2C-4961BF796F2E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8" creationId="{1CB5778A-BC41-27A9-C316-14307500D4A0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9" creationId="{AD646CE8-3370-880E-200D-80617E77A9BE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10" creationId="{8DB64281-D2AB-318B-65A1-5D1D385CB8D7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11" creationId="{E8F936EE-D86D-608C-06B5-BAF9C398C95A}"/>
          </ac:spMkLst>
        </pc:spChg>
        <pc:spChg chg="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17" creationId="{7D251682-B46D-DC7E-8C5E-59DFF1C27261}"/>
          </ac:spMkLst>
        </pc:spChg>
        <pc:spChg chg="del mod">
          <ac:chgData name="Fatima Pillosu" userId="a6295d4dc9e22643" providerId="LiveId" clId="{0F071940-DD68-4CEA-9DDC-F961E0B3FF69}" dt="2025-05-24T17:39:45.604" v="737" actId="478"/>
          <ac:spMkLst>
            <pc:docMk/>
            <pc:sldMk cId="2001934226" sldId="256"/>
            <ac:spMk id="18" creationId="{18F79773-A305-6943-D6AB-6A9BB374B2B4}"/>
          </ac:spMkLst>
        </pc:spChg>
        <pc:spChg chg="del mod">
          <ac:chgData name="Fatima Pillosu" userId="a6295d4dc9e22643" providerId="LiveId" clId="{0F071940-DD68-4CEA-9DDC-F961E0B3FF69}" dt="2025-05-24T17:39:47.460" v="738" actId="478"/>
          <ac:spMkLst>
            <pc:docMk/>
            <pc:sldMk cId="2001934226" sldId="256"/>
            <ac:spMk id="21" creationId="{0284A2DC-04F5-0D2C-8A57-01740B49A0AD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1" creationId="{7D251682-B46D-DC7E-8C5E-59DFF1C27261}"/>
          </ac:spMkLst>
        </pc:spChg>
        <pc:spChg chg="del mod">
          <ac:chgData name="Fatima Pillosu" userId="a6295d4dc9e22643" providerId="LiveId" clId="{0F071940-DD68-4CEA-9DDC-F961E0B3FF69}" dt="2025-05-24T17:39:43.915" v="736" actId="478"/>
          <ac:spMkLst>
            <pc:docMk/>
            <pc:sldMk cId="2001934226" sldId="256"/>
            <ac:spMk id="22" creationId="{7792FD3C-224E-D659-A131-B255E8E96E52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2" creationId="{D32E77C5-B6C0-2E90-479B-0C848DD41382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3" creationId="{4B7F958A-6F0C-F0C0-BE54-70B5CC44C3D2}"/>
          </ac:spMkLst>
        </pc:spChg>
        <pc:spChg chg="del mod">
          <ac:chgData name="Fatima Pillosu" userId="a6295d4dc9e22643" providerId="LiveId" clId="{0F071940-DD68-4CEA-9DDC-F961E0B3FF69}" dt="2025-05-24T17:39:42.711" v="735" actId="478"/>
          <ac:spMkLst>
            <pc:docMk/>
            <pc:sldMk cId="2001934226" sldId="256"/>
            <ac:spMk id="23" creationId="{F19462D0-2710-AA91-1CCF-483BA08755F9}"/>
          </ac:spMkLst>
        </pc:spChg>
        <pc:spChg chg="del mod">
          <ac:chgData name="Fatima Pillosu" userId="a6295d4dc9e22643" providerId="LiveId" clId="{0F071940-DD68-4CEA-9DDC-F961E0B3FF69}" dt="2025-05-24T17:39:39.390" v="733" actId="478"/>
          <ac:spMkLst>
            <pc:docMk/>
            <pc:sldMk cId="2001934226" sldId="256"/>
            <ac:spMk id="24" creationId="{728394F9-CAEC-DD34-1C7D-BCD4BEC3F436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5" creationId="{B71CAA66-DF64-85B8-23B3-7DBDDB44438A}"/>
          </ac:spMkLst>
        </pc:spChg>
        <pc:spChg chg="del mod">
          <ac:chgData name="Fatima Pillosu" userId="a6295d4dc9e22643" providerId="LiveId" clId="{0F071940-DD68-4CEA-9DDC-F961E0B3FF69}" dt="2025-05-24T17:39:41.459" v="734" actId="478"/>
          <ac:spMkLst>
            <pc:docMk/>
            <pc:sldMk cId="2001934226" sldId="256"/>
            <ac:spMk id="25" creationId="{FC832C13-787F-2152-898E-AA680DE9C99E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6" creationId="{A4DB30E2-0C13-6AEB-59CD-284D83DB8123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8" creationId="{42DFAD48-F16E-0B7B-1B2C-4961BF796F2E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30" creationId="{1CB5778A-BC41-27A9-C316-14307500D4A0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32" creationId="{AD646CE8-3370-880E-200D-80617E77A9BE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34" creationId="{8DB64281-D2AB-318B-65A1-5D1D385CB8D7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35" creationId="{E8F936EE-D86D-608C-06B5-BAF9C398C95A}"/>
          </ac:spMkLst>
        </pc:spChg>
        <pc:spChg chg="add mod">
          <ac:chgData name="Fatima Pillosu" userId="a6295d4dc9e22643" providerId="LiveId" clId="{0F071940-DD68-4CEA-9DDC-F961E0B3FF69}" dt="2025-05-24T17:53:13.896" v="997" actId="1036"/>
          <ac:spMkLst>
            <pc:docMk/>
            <pc:sldMk cId="2001934226" sldId="256"/>
            <ac:spMk id="42" creationId="{7D251682-B46D-DC7E-8C5E-59DFF1C27261}"/>
          </ac:spMkLst>
        </pc:spChg>
        <pc:spChg chg="add mod">
          <ac:chgData name="Fatima Pillosu" userId="a6295d4dc9e22643" providerId="LiveId" clId="{0F071940-DD68-4CEA-9DDC-F961E0B3FF69}" dt="2025-05-24T17:53:07.244" v="996" actId="1038"/>
          <ac:spMkLst>
            <pc:docMk/>
            <pc:sldMk cId="2001934226" sldId="256"/>
            <ac:spMk id="43" creationId="{D32E77C5-B6C0-2E90-479B-0C848DD41382}"/>
          </ac:spMkLst>
        </pc:spChg>
        <pc:spChg chg="add mod">
          <ac:chgData name="Fatima Pillosu" userId="a6295d4dc9e22643" providerId="LiveId" clId="{0F071940-DD68-4CEA-9DDC-F961E0B3FF69}" dt="2025-05-24T17:53:07.244" v="996" actId="1038"/>
          <ac:spMkLst>
            <pc:docMk/>
            <pc:sldMk cId="2001934226" sldId="256"/>
            <ac:spMk id="44" creationId="{4B7F958A-6F0C-F0C0-BE54-70B5CC44C3D2}"/>
          </ac:spMkLst>
        </pc:spChg>
        <pc:spChg chg="add mod">
          <ac:chgData name="Fatima Pillosu" userId="a6295d4dc9e22643" providerId="LiveId" clId="{0F071940-DD68-4CEA-9DDC-F961E0B3FF69}" dt="2025-05-24T17:53:07.244" v="996" actId="1038"/>
          <ac:spMkLst>
            <pc:docMk/>
            <pc:sldMk cId="2001934226" sldId="256"/>
            <ac:spMk id="46" creationId="{B71CAA66-DF64-85B8-23B3-7DBDDB44438A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47" creationId="{A4DB30E2-0C13-6AEB-59CD-284D83DB8123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48" creationId="{42DFAD48-F16E-0B7B-1B2C-4961BF796F2E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49" creationId="{1CB5778A-BC41-27A9-C316-14307500D4A0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50" creationId="{AD646CE8-3370-880E-200D-80617E77A9BE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51" creationId="{8DB64281-D2AB-318B-65A1-5D1D385CB8D7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52" creationId="{E8F936EE-D86D-608C-06B5-BAF9C398C95A}"/>
          </ac:spMkLst>
        </pc:spChg>
        <pc:picChg chg="add del mod ord">
          <ac:chgData name="Fatima Pillosu" userId="a6295d4dc9e22643" providerId="LiveId" clId="{0F071940-DD68-4CEA-9DDC-F961E0B3FF69}" dt="2025-05-24T16:41:32.376" v="146" actId="478"/>
          <ac:picMkLst>
            <pc:docMk/>
            <pc:sldMk cId="2001934226" sldId="256"/>
            <ac:picMk id="2" creationId="{847636C1-0B22-4CAB-1E52-76406872C992}"/>
          </ac:picMkLst>
        </pc:picChg>
        <pc:picChg chg="add del mod modCrop">
          <ac:chgData name="Fatima Pillosu" userId="a6295d4dc9e22643" providerId="LiveId" clId="{0F071940-DD68-4CEA-9DDC-F961E0B3FF69}" dt="2025-05-24T17:19:18.235" v="639" actId="478"/>
          <ac:picMkLst>
            <pc:docMk/>
            <pc:sldMk cId="2001934226" sldId="256"/>
            <ac:picMk id="2" creationId="{DC553AE9-05E3-6E35-B62F-DA091929FE18}"/>
          </ac:picMkLst>
        </pc:picChg>
        <pc:picChg chg="del mod">
          <ac:chgData name="Fatima Pillosu" userId="a6295d4dc9e22643" providerId="LiveId" clId="{0F071940-DD68-4CEA-9DDC-F961E0B3FF69}" dt="2025-05-22T23:02:37.841" v="64" actId="478"/>
          <ac:picMkLst>
            <pc:docMk/>
            <pc:sldMk cId="2001934226" sldId="256"/>
            <ac:picMk id="3" creationId="{654FB377-4601-2239-3475-0294C0DABA0E}"/>
          </ac:picMkLst>
        </pc:picChg>
        <pc:picChg chg="add del mod ord">
          <ac:chgData name="Fatima Pillosu" userId="a6295d4dc9e22643" providerId="LiveId" clId="{0F071940-DD68-4CEA-9DDC-F961E0B3FF69}" dt="2025-05-24T16:41:34.795" v="150" actId="478"/>
          <ac:picMkLst>
            <pc:docMk/>
            <pc:sldMk cId="2001934226" sldId="256"/>
            <ac:picMk id="4" creationId="{9509E1E3-F6FE-0627-27DC-E7CF9F149266}"/>
          </ac:picMkLst>
        </pc:picChg>
        <pc:picChg chg="add del mod">
          <ac:chgData name="Fatima Pillosu" userId="a6295d4dc9e22643" providerId="LiveId" clId="{0F071940-DD68-4CEA-9DDC-F961E0B3FF69}" dt="2025-05-24T16:44:51.076" v="208" actId="478"/>
          <ac:picMkLst>
            <pc:docMk/>
            <pc:sldMk cId="2001934226" sldId="256"/>
            <ac:picMk id="5" creationId="{5FD3750B-B675-6418-4A4D-0B8052FBC22C}"/>
          </ac:picMkLst>
        </pc:picChg>
        <pc:picChg chg="del">
          <ac:chgData name="Fatima Pillosu" userId="a6295d4dc9e22643" providerId="LiveId" clId="{0F071940-DD68-4CEA-9DDC-F961E0B3FF69}" dt="2025-05-22T23:02:36.957" v="63" actId="478"/>
          <ac:picMkLst>
            <pc:docMk/>
            <pc:sldMk cId="2001934226" sldId="256"/>
            <ac:picMk id="5" creationId="{87F9BF24-68CF-2FA5-E7E5-099E33460BC3}"/>
          </ac:picMkLst>
        </pc:picChg>
        <pc:picChg chg="add mod">
          <ac:chgData name="Fatima Pillosu" userId="a6295d4dc9e22643" providerId="LiveId" clId="{0F071940-DD68-4CEA-9DDC-F961E0B3FF69}" dt="2025-05-24T16:47:48.884" v="304" actId="1076"/>
          <ac:picMkLst>
            <pc:docMk/>
            <pc:sldMk cId="2001934226" sldId="256"/>
            <ac:picMk id="6" creationId="{3687960B-5692-67A7-ACC9-E978077368C8}"/>
          </ac:picMkLst>
        </pc:picChg>
        <pc:picChg chg="add del mod ord">
          <ac:chgData name="Fatima Pillosu" userId="a6295d4dc9e22643" providerId="LiveId" clId="{0F071940-DD68-4CEA-9DDC-F961E0B3FF69}" dt="2025-05-24T16:41:33.067" v="147" actId="478"/>
          <ac:picMkLst>
            <pc:docMk/>
            <pc:sldMk cId="2001934226" sldId="256"/>
            <ac:picMk id="7" creationId="{E19660C9-FE81-762F-B9AE-BC83E060E72D}"/>
          </ac:picMkLst>
        </pc:picChg>
        <pc:picChg chg="del">
          <ac:chgData name="Fatima Pillosu" userId="a6295d4dc9e22643" providerId="LiveId" clId="{0F071940-DD68-4CEA-9DDC-F961E0B3FF69}" dt="2025-05-22T23:02:38.849" v="65" actId="478"/>
          <ac:picMkLst>
            <pc:docMk/>
            <pc:sldMk cId="2001934226" sldId="256"/>
            <ac:picMk id="8" creationId="{966DFB7E-2313-E3AE-0C7B-A9197A362F8F}"/>
          </ac:picMkLst>
        </pc:picChg>
        <pc:picChg chg="add mod">
          <ac:chgData name="Fatima Pillosu" userId="a6295d4dc9e22643" providerId="LiveId" clId="{0F071940-DD68-4CEA-9DDC-F961E0B3FF69}" dt="2025-05-24T16:47:49.286" v="305" actId="1076"/>
          <ac:picMkLst>
            <pc:docMk/>
            <pc:sldMk cId="2001934226" sldId="256"/>
            <ac:picMk id="8" creationId="{A87B1F8A-5A3E-A34E-D5D1-576A006AD31B}"/>
          </ac:picMkLst>
        </pc:picChg>
        <pc:picChg chg="add del mod ord">
          <ac:chgData name="Fatima Pillosu" userId="a6295d4dc9e22643" providerId="LiveId" clId="{0F071940-DD68-4CEA-9DDC-F961E0B3FF69}" dt="2025-05-24T16:41:34.249" v="149" actId="478"/>
          <ac:picMkLst>
            <pc:docMk/>
            <pc:sldMk cId="2001934226" sldId="256"/>
            <ac:picMk id="9" creationId="{CF88895D-B5A4-F9BF-37BF-24EBF3C200BF}"/>
          </ac:picMkLst>
        </pc:picChg>
        <pc:picChg chg="add mod">
          <ac:chgData name="Fatima Pillosu" userId="a6295d4dc9e22643" providerId="LiveId" clId="{0F071940-DD68-4CEA-9DDC-F961E0B3FF69}" dt="2025-05-24T16:47:49.674" v="306" actId="1076"/>
          <ac:picMkLst>
            <pc:docMk/>
            <pc:sldMk cId="2001934226" sldId="256"/>
            <ac:picMk id="10" creationId="{58810143-5C8F-ED79-C642-37DEE8A744A5}"/>
          </ac:picMkLst>
        </pc:picChg>
        <pc:picChg chg="del">
          <ac:chgData name="Fatima Pillosu" userId="a6295d4dc9e22643" providerId="LiveId" clId="{0F071940-DD68-4CEA-9DDC-F961E0B3FF69}" dt="2025-05-22T23:02:39.461" v="66" actId="478"/>
          <ac:picMkLst>
            <pc:docMk/>
            <pc:sldMk cId="2001934226" sldId="256"/>
            <ac:picMk id="10" creationId="{D642F5E9-932F-B2FC-9F18-0B5575E535D4}"/>
          </ac:picMkLst>
        </pc:picChg>
        <pc:picChg chg="add del mod ord">
          <ac:chgData name="Fatima Pillosu" userId="a6295d4dc9e22643" providerId="LiveId" clId="{0F071940-DD68-4CEA-9DDC-F961E0B3FF69}" dt="2025-05-24T16:41:33.695" v="148" actId="478"/>
          <ac:picMkLst>
            <pc:docMk/>
            <pc:sldMk cId="2001934226" sldId="256"/>
            <ac:picMk id="11" creationId="{10378B94-9418-9657-902B-79A106C5FF52}"/>
          </ac:picMkLst>
        </pc:picChg>
        <pc:picChg chg="add mod">
          <ac:chgData name="Fatima Pillosu" userId="a6295d4dc9e22643" providerId="LiveId" clId="{0F071940-DD68-4CEA-9DDC-F961E0B3FF69}" dt="2025-05-24T16:47:50.050" v="307" actId="1076"/>
          <ac:picMkLst>
            <pc:docMk/>
            <pc:sldMk cId="2001934226" sldId="256"/>
            <ac:picMk id="12" creationId="{2E6FE5D1-DD87-DFCD-29A4-A65592F54A71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2" creationId="{3240103B-C137-A56C-84C9-B6B564E79A20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3" creationId="{9AE58AB0-A746-CB79-DB68-4742D849225C}"/>
          </ac:picMkLst>
        </pc:picChg>
        <pc:picChg chg="add mod">
          <ac:chgData name="Fatima Pillosu" userId="a6295d4dc9e22643" providerId="LiveId" clId="{0F071940-DD68-4CEA-9DDC-F961E0B3FF69}" dt="2025-05-24T16:47:50.792" v="309" actId="1076"/>
          <ac:picMkLst>
            <pc:docMk/>
            <pc:sldMk cId="2001934226" sldId="256"/>
            <ac:picMk id="13" creationId="{DBDA7487-B49C-B505-BB2D-618BE65B35BD}"/>
          </ac:picMkLst>
        </pc:picChg>
        <pc:picChg chg="del">
          <ac:chgData name="Fatima Pillosu" userId="a6295d4dc9e22643" providerId="LiveId" clId="{0F071940-DD68-4CEA-9DDC-F961E0B3FF69}" dt="2025-05-22T23:02:40.677" v="68" actId="478"/>
          <ac:picMkLst>
            <pc:docMk/>
            <pc:sldMk cId="2001934226" sldId="256"/>
            <ac:picMk id="13" creationId="{ED4199B9-5924-0506-BBF8-75CD667A48EF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4" creationId="{6B8AF29E-2315-3062-9B85-D14957DB473E}"/>
          </ac:picMkLst>
        </pc:picChg>
        <pc:picChg chg="add mod">
          <ac:chgData name="Fatima Pillosu" userId="a6295d4dc9e22643" providerId="LiveId" clId="{0F071940-DD68-4CEA-9DDC-F961E0B3FF69}" dt="2025-05-24T16:47:51.153" v="310" actId="1076"/>
          <ac:picMkLst>
            <pc:docMk/>
            <pc:sldMk cId="2001934226" sldId="256"/>
            <ac:picMk id="14" creationId="{9687CAAA-433E-E6FF-E74C-6FC659AA247D}"/>
          </ac:picMkLst>
        </pc:picChg>
        <pc:picChg chg="add del mod ord">
          <ac:chgData name="Fatima Pillosu" userId="a6295d4dc9e22643" providerId="LiveId" clId="{0F071940-DD68-4CEA-9DDC-F961E0B3FF69}" dt="2025-05-24T16:41:35.383" v="151" actId="478"/>
          <ac:picMkLst>
            <pc:docMk/>
            <pc:sldMk cId="2001934226" sldId="256"/>
            <ac:picMk id="15" creationId="{467B8C9A-FA7C-8950-DCEA-5A0C7E20240B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5" creationId="{65189D81-F03A-641F-947A-FEB007DBA5BF}"/>
          </ac:picMkLst>
        </pc:picChg>
        <pc:picChg chg="add del mod ord modCrop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16" creationId="{3240103B-C137-A56C-84C9-B6B564E79A20}"/>
          </ac:picMkLst>
        </pc:picChg>
        <pc:picChg chg="del">
          <ac:chgData name="Fatima Pillosu" userId="a6295d4dc9e22643" providerId="LiveId" clId="{0F071940-DD68-4CEA-9DDC-F961E0B3FF69}" dt="2025-05-22T23:02:40.153" v="67" actId="478"/>
          <ac:picMkLst>
            <pc:docMk/>
            <pc:sldMk cId="2001934226" sldId="256"/>
            <ac:picMk id="16" creationId="{B66B38DB-221B-0B21-B782-2A24DDDA85FD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8" creationId="{10BAFD11-1099-3C3B-C9FC-C353CD903E7A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9" creationId="{FB8578E7-859D-CDA0-F749-138863AF1E37}"/>
          </ac:picMkLst>
        </pc:picChg>
        <pc:picChg chg="add del mod ord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20" creationId="{9AE58AB0-A746-CB79-DB68-4742D849225C}"/>
          </ac:picMkLst>
        </pc:picChg>
        <pc:picChg chg="add del mod ord modCrop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27" creationId="{6B8AF29E-2315-3062-9B85-D14957DB473E}"/>
          </ac:picMkLst>
        </pc:picChg>
        <pc:picChg chg="add del mod ord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29" creationId="{65189D81-F03A-641F-947A-FEB007DBA5BF}"/>
          </ac:picMkLst>
        </pc:picChg>
        <pc:picChg chg="add del mod ord modCrop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31" creationId="{10BAFD11-1099-3C3B-C9FC-C353CD903E7A}"/>
          </ac:picMkLst>
        </pc:picChg>
        <pc:picChg chg="add del mod ord modCrop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33" creationId="{FB8578E7-859D-CDA0-F749-138863AF1E37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36" creationId="{3240103B-C137-A56C-84C9-B6B564E79A20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37" creationId="{9AE58AB0-A746-CB79-DB68-4742D849225C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38" creationId="{6B8AF29E-2315-3062-9B85-D14957DB473E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39" creationId="{65189D81-F03A-641F-947A-FEB007DBA5BF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40" creationId="{10BAFD11-1099-3C3B-C9FC-C353CD903E7A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41" creationId="{FB8578E7-859D-CDA0-F749-138863AF1E37}"/>
          </ac:picMkLst>
        </pc:picChg>
        <pc:cxnChg chg="add del mod">
          <ac:chgData name="Fatima Pillosu" userId="a6295d4dc9e22643" providerId="LiveId" clId="{0F071940-DD68-4CEA-9DDC-F961E0B3FF69}" dt="2025-05-24T17:51:05.924" v="952" actId="21"/>
          <ac:cxnSpMkLst>
            <pc:docMk/>
            <pc:sldMk cId="2001934226" sldId="256"/>
            <ac:cxnSpMk id="5" creationId="{80B63810-D1D9-8EEB-E25A-478D292B229D}"/>
          </ac:cxnSpMkLst>
        </pc:cxnChg>
        <pc:cxnChg chg="add del mod">
          <ac:chgData name="Fatima Pillosu" userId="a6295d4dc9e22643" providerId="LiveId" clId="{0F071940-DD68-4CEA-9DDC-F961E0B3FF69}" dt="2025-05-24T17:52:00.949" v="962" actId="21"/>
          <ac:cxnSpMkLst>
            <pc:docMk/>
            <pc:sldMk cId="2001934226" sldId="256"/>
            <ac:cxnSpMk id="24" creationId="{80B63810-D1D9-8EEB-E25A-478D292B229D}"/>
          </ac:cxnSpMkLst>
        </pc:cxnChg>
        <pc:cxnChg chg="add mod">
          <ac:chgData name="Fatima Pillosu" userId="a6295d4dc9e22643" providerId="LiveId" clId="{0F071940-DD68-4CEA-9DDC-F961E0B3FF69}" dt="2025-05-24T17:53:07.244" v="996" actId="1038"/>
          <ac:cxnSpMkLst>
            <pc:docMk/>
            <pc:sldMk cId="2001934226" sldId="256"/>
            <ac:cxnSpMk id="45" creationId="{80B63810-D1D9-8EEB-E25A-478D292B229D}"/>
          </ac:cxnSpMkLst>
        </pc:cxnChg>
      </pc:sldChg>
      <pc:sldChg chg="addSp delSp modSp new del mod">
        <pc:chgData name="Fatima Pillosu" userId="a6295d4dc9e22643" providerId="LiveId" clId="{0F071940-DD68-4CEA-9DDC-F961E0B3FF69}" dt="2025-05-22T23:12:15.968" v="145" actId="2696"/>
        <pc:sldMkLst>
          <pc:docMk/>
          <pc:sldMk cId="2053410020" sldId="257"/>
        </pc:sldMkLst>
        <pc:spChg chg="del">
          <ac:chgData name="Fatima Pillosu" userId="a6295d4dc9e22643" providerId="LiveId" clId="{0F071940-DD68-4CEA-9DDC-F961E0B3FF69}" dt="2025-05-22T22:58:31.933" v="1" actId="478"/>
          <ac:spMkLst>
            <pc:docMk/>
            <pc:sldMk cId="2053410020" sldId="257"/>
            <ac:spMk id="2" creationId="{CED0B4B6-FA4A-349D-6FCE-6FF82A74A8EC}"/>
          </ac:spMkLst>
        </pc:spChg>
        <pc:spChg chg="del">
          <ac:chgData name="Fatima Pillosu" userId="a6295d4dc9e22643" providerId="LiveId" clId="{0F071940-DD68-4CEA-9DDC-F961E0B3FF69}" dt="2025-05-22T22:58:33.168" v="2" actId="478"/>
          <ac:spMkLst>
            <pc:docMk/>
            <pc:sldMk cId="2053410020" sldId="257"/>
            <ac:spMk id="3" creationId="{7180AB0C-EA24-3A08-047E-9BFD8E4FBF3A}"/>
          </ac:spMkLst>
        </pc:sp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5" creationId="{847636C1-0B22-4CAB-1E52-76406872C992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7" creationId="{E19660C9-FE81-762F-B9AE-BC83E060E72D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9" creationId="{CF88895D-B5A4-F9BF-37BF-24EBF3C200BF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11" creationId="{10378B94-9418-9657-902B-79A106C5FF52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13" creationId="{9509E1E3-F6FE-0627-27DC-E7CF9F149266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15" creationId="{467B8C9A-FA7C-8950-DCEA-5A0C7E20240B}"/>
          </ac:picMkLst>
        </pc:picChg>
        <pc:picChg chg="add del mod">
          <ac:chgData name="Fatima Pillosu" userId="a6295d4dc9e22643" providerId="LiveId" clId="{0F071940-DD68-4CEA-9DDC-F961E0B3FF69}" dt="2025-05-22T23:06:27.853" v="98" actId="478"/>
          <ac:picMkLst>
            <pc:docMk/>
            <pc:sldMk cId="2053410020" sldId="257"/>
            <ac:picMk id="17" creationId="{AEECB310-F2A2-24BB-1FA7-0005F77AA121}"/>
          </ac:picMkLst>
        </pc:picChg>
        <pc:picChg chg="add del mod">
          <ac:chgData name="Fatima Pillosu" userId="a6295d4dc9e22643" providerId="LiveId" clId="{0F071940-DD68-4CEA-9DDC-F961E0B3FF69}" dt="2025-05-22T23:06:49.334" v="102" actId="478"/>
          <ac:picMkLst>
            <pc:docMk/>
            <pc:sldMk cId="2053410020" sldId="257"/>
            <ac:picMk id="19" creationId="{511057F8-D658-DA95-2583-5A2866713840}"/>
          </ac:picMkLst>
        </pc:picChg>
      </pc:sldChg>
      <pc:sldChg chg="addSp delSp modSp add del mod">
        <pc:chgData name="Fatima Pillosu" userId="a6295d4dc9e22643" providerId="LiveId" clId="{0F071940-DD68-4CEA-9DDC-F961E0B3FF69}" dt="2025-05-24T17:04:31.715" v="507" actId="47"/>
        <pc:sldMkLst>
          <pc:docMk/>
          <pc:sldMk cId="4071666525" sldId="257"/>
        </pc:sldMkLst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17" creationId="{7D251682-B46D-DC7E-8C5E-59DFF1C27261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18" creationId="{18F79773-A305-6943-D6AB-6A9BB374B2B4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1" creationId="{0284A2DC-04F5-0D2C-8A57-01740B49A0AD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2" creationId="{7792FD3C-224E-D659-A131-B255E8E96E52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3" creationId="{F19462D0-2710-AA91-1CCF-483BA08755F9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4" creationId="{728394F9-CAEC-DD34-1C7D-BCD4BEC3F436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5" creationId="{FC832C13-787F-2152-898E-AA680DE9C99E}"/>
          </ac:spMkLst>
        </pc:sp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3" creationId="{3687960B-5692-67A7-ACC9-E978077368C8}"/>
          </ac:picMkLst>
        </pc:picChg>
        <pc:picChg chg="del">
          <ac:chgData name="Fatima Pillosu" userId="a6295d4dc9e22643" providerId="LiveId" clId="{0F071940-DD68-4CEA-9DDC-F961E0B3FF69}" dt="2025-05-24T16:44:08.462" v="188" actId="478"/>
          <ac:picMkLst>
            <pc:docMk/>
            <pc:sldMk cId="4071666525" sldId="257"/>
            <ac:picMk id="5" creationId="{5FD3750B-B675-6418-4A4D-0B8052FBC22C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6" creationId="{A87B1F8A-5A3E-A34E-D5D1-576A006AD31B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8" creationId="{58810143-5C8F-ED79-C642-37DEE8A744A5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10" creationId="{2E6FE5D1-DD87-DFCD-29A4-A65592F54A71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12" creationId="{DBDA7487-B49C-B505-BB2D-618BE65B35BD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14" creationId="{9687CAAA-433E-E6FF-E74C-6FC659AA247D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16" creationId="{3240103B-C137-A56C-84C9-B6B564E79A20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20" creationId="{9AE58AB0-A746-CB79-DB68-4742D849225C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27" creationId="{6B8AF29E-2315-3062-9B85-D14957DB473E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29" creationId="{65189D81-F03A-641F-947A-FEB007DBA5BF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31" creationId="{10BAFD11-1099-3C3B-C9FC-C353CD903E7A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33" creationId="{FB8578E7-859D-CDA0-F749-138863AF1E37}"/>
          </ac:picMkLst>
        </pc:picChg>
      </pc:sldChg>
    </pc:docChg>
  </pc:docChgLst>
  <pc:docChgLst>
    <pc:chgData name="Fatima Pillosu" userId="a6295d4dc9e22643" providerId="LiveId" clId="{04347237-8AD8-448A-AA29-35FDBCC94091}"/>
    <pc:docChg chg="custSel modSld">
      <pc:chgData name="Fatima Pillosu" userId="a6295d4dc9e22643" providerId="LiveId" clId="{04347237-8AD8-448A-AA29-35FDBCC94091}" dt="2025-05-25T07:43:00.837" v="90" actId="732"/>
      <pc:docMkLst>
        <pc:docMk/>
      </pc:docMkLst>
      <pc:sldChg chg="addSp delSp modSp mod">
        <pc:chgData name="Fatima Pillosu" userId="a6295d4dc9e22643" providerId="LiveId" clId="{04347237-8AD8-448A-AA29-35FDBCC94091}" dt="2025-05-25T07:43:00.837" v="90" actId="732"/>
        <pc:sldMkLst>
          <pc:docMk/>
          <pc:sldMk cId="2001934226" sldId="256"/>
        </pc:sldMkLst>
        <pc:spChg chg="mod">
          <ac:chgData name="Fatima Pillosu" userId="a6295d4dc9e22643" providerId="LiveId" clId="{04347237-8AD8-448A-AA29-35FDBCC94091}" dt="2025-05-25T07:37:34.023" v="1" actId="20577"/>
          <ac:spMkLst>
            <pc:docMk/>
            <pc:sldMk cId="2001934226" sldId="256"/>
            <ac:spMk id="23" creationId="{7D251682-B46D-DC7E-8C5E-59DFF1C27261}"/>
          </ac:spMkLst>
        </pc:spChg>
        <pc:spChg chg="mod">
          <ac:chgData name="Fatima Pillosu" userId="a6295d4dc9e22643" providerId="LiveId" clId="{04347237-8AD8-448A-AA29-35FDBCC94091}" dt="2025-05-25T07:41:52.802" v="69" actId="207"/>
          <ac:spMkLst>
            <pc:docMk/>
            <pc:sldMk cId="2001934226" sldId="256"/>
            <ac:spMk id="25" creationId="{4B7F958A-6F0C-F0C0-BE54-70B5CC44C3D2}"/>
          </ac:spMkLst>
        </pc:spChg>
        <pc:picChg chg="add mod ord modCrop">
          <ac:chgData name="Fatima Pillosu" userId="a6295d4dc9e22643" providerId="LiveId" clId="{04347237-8AD8-448A-AA29-35FDBCC94091}" dt="2025-05-25T07:43:00.837" v="90" actId="732"/>
          <ac:picMkLst>
            <pc:docMk/>
            <pc:sldMk cId="2001934226" sldId="256"/>
            <ac:picMk id="3" creationId="{A9B0C824-8056-1FA9-E8B7-F2D1EC3A466E}"/>
          </ac:picMkLst>
        </pc:picChg>
        <pc:picChg chg="add mod ord modCrop">
          <ac:chgData name="Fatima Pillosu" userId="a6295d4dc9e22643" providerId="LiveId" clId="{04347237-8AD8-448A-AA29-35FDBCC94091}" dt="2025-05-25T07:42:09.047" v="70" actId="167"/>
          <ac:picMkLst>
            <pc:docMk/>
            <pc:sldMk cId="2001934226" sldId="256"/>
            <ac:picMk id="6" creationId="{1B000B49-E8B5-4A3B-B4ED-12EE69695576}"/>
          </ac:picMkLst>
        </pc:picChg>
        <pc:picChg chg="add mod ord modCrop">
          <ac:chgData name="Fatima Pillosu" userId="a6295d4dc9e22643" providerId="LiveId" clId="{04347237-8AD8-448A-AA29-35FDBCC94091}" dt="2025-05-25T07:42:53.577" v="89" actId="732"/>
          <ac:picMkLst>
            <pc:docMk/>
            <pc:sldMk cId="2001934226" sldId="256"/>
            <ac:picMk id="8" creationId="{0B89FB5C-C86C-4D42-A645-2749B3CDFC4C}"/>
          </ac:picMkLst>
        </pc:picChg>
        <pc:picChg chg="add mod ord modCrop">
          <ac:chgData name="Fatima Pillosu" userId="a6295d4dc9e22643" providerId="LiveId" clId="{04347237-8AD8-448A-AA29-35FDBCC94091}" dt="2025-05-25T07:42:09.047" v="70" actId="167"/>
          <ac:picMkLst>
            <pc:docMk/>
            <pc:sldMk cId="2001934226" sldId="256"/>
            <ac:picMk id="10" creationId="{07FDBB38-B9D8-3B30-1363-9ADB1C9F785B}"/>
          </ac:picMkLst>
        </pc:picChg>
        <pc:picChg chg="add mod ord modCrop">
          <ac:chgData name="Fatima Pillosu" userId="a6295d4dc9e22643" providerId="LiveId" clId="{04347237-8AD8-448A-AA29-35FDBCC94091}" dt="2025-05-25T07:42:47.472" v="88" actId="732"/>
          <ac:picMkLst>
            <pc:docMk/>
            <pc:sldMk cId="2001934226" sldId="256"/>
            <ac:picMk id="12" creationId="{0ADDAEEC-32BB-2937-0127-15597387B478}"/>
          </ac:picMkLst>
        </pc:picChg>
        <pc:picChg chg="add mod ord modCrop">
          <ac:chgData name="Fatima Pillosu" userId="a6295d4dc9e22643" providerId="LiveId" clId="{04347237-8AD8-448A-AA29-35FDBCC94091}" dt="2025-05-25T07:42:31.229" v="84" actId="732"/>
          <ac:picMkLst>
            <pc:docMk/>
            <pc:sldMk cId="2001934226" sldId="256"/>
            <ac:picMk id="14" creationId="{6320EED6-C266-DE5E-2B8B-D51592AD4997}"/>
          </ac:picMkLst>
        </pc:picChg>
        <pc:picChg chg="del">
          <ac:chgData name="Fatima Pillosu" userId="a6295d4dc9e22643" providerId="LiveId" clId="{04347237-8AD8-448A-AA29-35FDBCC94091}" dt="2025-05-25T07:42:12.960" v="74" actId="478"/>
          <ac:picMkLst>
            <pc:docMk/>
            <pc:sldMk cId="2001934226" sldId="256"/>
            <ac:picMk id="17" creationId="{3240103B-C137-A56C-84C9-B6B564E79A20}"/>
          </ac:picMkLst>
        </pc:picChg>
        <pc:picChg chg="del">
          <ac:chgData name="Fatima Pillosu" userId="a6295d4dc9e22643" providerId="LiveId" clId="{04347237-8AD8-448A-AA29-35FDBCC94091}" dt="2025-05-25T07:42:12.458" v="73" actId="478"/>
          <ac:picMkLst>
            <pc:docMk/>
            <pc:sldMk cId="2001934226" sldId="256"/>
            <ac:picMk id="18" creationId="{9AE58AB0-A746-CB79-DB68-4742D849225C}"/>
          </ac:picMkLst>
        </pc:picChg>
        <pc:picChg chg="del">
          <ac:chgData name="Fatima Pillosu" userId="a6295d4dc9e22643" providerId="LiveId" clId="{04347237-8AD8-448A-AA29-35FDBCC94091}" dt="2025-05-25T07:42:15.151" v="77" actId="478"/>
          <ac:picMkLst>
            <pc:docMk/>
            <pc:sldMk cId="2001934226" sldId="256"/>
            <ac:picMk id="19" creationId="{6B8AF29E-2315-3062-9B85-D14957DB473E}"/>
          </ac:picMkLst>
        </pc:picChg>
        <pc:picChg chg="del">
          <ac:chgData name="Fatima Pillosu" userId="a6295d4dc9e22643" providerId="LiveId" clId="{04347237-8AD8-448A-AA29-35FDBCC94091}" dt="2025-05-25T07:42:16.794" v="79" actId="478"/>
          <ac:picMkLst>
            <pc:docMk/>
            <pc:sldMk cId="2001934226" sldId="256"/>
            <ac:picMk id="20" creationId="{65189D81-F03A-641F-947A-FEB007DBA5BF}"/>
          </ac:picMkLst>
        </pc:picChg>
        <pc:picChg chg="del">
          <ac:chgData name="Fatima Pillosu" userId="a6295d4dc9e22643" providerId="LiveId" clId="{04347237-8AD8-448A-AA29-35FDBCC94091}" dt="2025-05-25T07:42:19.973" v="83" actId="478"/>
          <ac:picMkLst>
            <pc:docMk/>
            <pc:sldMk cId="2001934226" sldId="256"/>
            <ac:picMk id="21" creationId="{10BAFD11-1099-3C3B-C9FC-C353CD903E7A}"/>
          </ac:picMkLst>
        </pc:picChg>
        <pc:picChg chg="del">
          <ac:chgData name="Fatima Pillosu" userId="a6295d4dc9e22643" providerId="LiveId" clId="{04347237-8AD8-448A-AA29-35FDBCC94091}" dt="2025-05-25T07:42:18.347" v="81" actId="478"/>
          <ac:picMkLst>
            <pc:docMk/>
            <pc:sldMk cId="2001934226" sldId="256"/>
            <ac:picMk id="22" creationId="{FB8578E7-859D-CDA0-F749-138863AF1E37}"/>
          </ac:picMkLst>
        </pc:picChg>
        <pc:picChg chg="del mod">
          <ac:chgData name="Fatima Pillosu" userId="a6295d4dc9e22643" providerId="LiveId" clId="{04347237-8AD8-448A-AA29-35FDBCC94091}" dt="2025-05-25T07:42:11.219" v="71" actId="478"/>
          <ac:picMkLst>
            <pc:docMk/>
            <pc:sldMk cId="2001934226" sldId="256"/>
            <ac:picMk id="34" creationId="{138848E3-C85C-A425-ABEE-31169512B8C5}"/>
          </ac:picMkLst>
        </pc:picChg>
        <pc:picChg chg="del mod">
          <ac:chgData name="Fatima Pillosu" userId="a6295d4dc9e22643" providerId="LiveId" clId="{04347237-8AD8-448A-AA29-35FDBCC94091}" dt="2025-05-25T07:42:11.735" v="72" actId="478"/>
          <ac:picMkLst>
            <pc:docMk/>
            <pc:sldMk cId="2001934226" sldId="256"/>
            <ac:picMk id="35" creationId="{709D2132-AF80-4BE4-9763-B7FB04FFA2D9}"/>
          </ac:picMkLst>
        </pc:picChg>
        <pc:picChg chg="del mod">
          <ac:chgData name="Fatima Pillosu" userId="a6295d4dc9e22643" providerId="LiveId" clId="{04347237-8AD8-448A-AA29-35FDBCC94091}" dt="2025-05-25T07:42:15.778" v="78" actId="478"/>
          <ac:picMkLst>
            <pc:docMk/>
            <pc:sldMk cId="2001934226" sldId="256"/>
            <ac:picMk id="53" creationId="{DA765D37-37DE-906D-D78E-95F3E02A4F87}"/>
          </ac:picMkLst>
        </pc:picChg>
        <pc:picChg chg="del mod">
          <ac:chgData name="Fatima Pillosu" userId="a6295d4dc9e22643" providerId="LiveId" clId="{04347237-8AD8-448A-AA29-35FDBCC94091}" dt="2025-05-25T07:42:18.994" v="82" actId="478"/>
          <ac:picMkLst>
            <pc:docMk/>
            <pc:sldMk cId="2001934226" sldId="256"/>
            <ac:picMk id="54" creationId="{3661FA5B-31DE-6C60-1FB2-C3219626FD6D}"/>
          </ac:picMkLst>
        </pc:picChg>
        <pc:picChg chg="del mod">
          <ac:chgData name="Fatima Pillosu" userId="a6295d4dc9e22643" providerId="LiveId" clId="{04347237-8AD8-448A-AA29-35FDBCC94091}" dt="2025-05-25T07:42:17.594" v="80" actId="478"/>
          <ac:picMkLst>
            <pc:docMk/>
            <pc:sldMk cId="2001934226" sldId="256"/>
            <ac:picMk id="55" creationId="{467C906D-9E49-46B4-5304-16636988A3D1}"/>
          </ac:picMkLst>
        </pc:picChg>
        <pc:picChg chg="del">
          <ac:chgData name="Fatima Pillosu" userId="a6295d4dc9e22643" providerId="LiveId" clId="{04347237-8AD8-448A-AA29-35FDBCC94091}" dt="2025-05-25T07:42:14.186" v="76" actId="478"/>
          <ac:picMkLst>
            <pc:docMk/>
            <pc:sldMk cId="2001934226" sldId="256"/>
            <ac:picMk id="56" creationId="{4699568E-3F63-DFBC-30D5-1E7FDD5833F3}"/>
          </ac:picMkLst>
        </pc:picChg>
        <pc:picChg chg="del mod">
          <ac:chgData name="Fatima Pillosu" userId="a6295d4dc9e22643" providerId="LiveId" clId="{04347237-8AD8-448A-AA29-35FDBCC94091}" dt="2025-05-25T07:42:13.583" v="75" actId="478"/>
          <ac:picMkLst>
            <pc:docMk/>
            <pc:sldMk cId="2001934226" sldId="256"/>
            <ac:picMk id="57" creationId="{BA17F588-9E18-0B43-6BE4-A942C5CBA01C}"/>
          </ac:picMkLst>
        </pc:picChg>
        <pc:cxnChg chg="mod">
          <ac:chgData name="Fatima Pillosu" userId="a6295d4dc9e22643" providerId="LiveId" clId="{04347237-8AD8-448A-AA29-35FDBCC94091}" dt="2025-05-25T07:41:48.950" v="68" actId="208"/>
          <ac:cxnSpMkLst>
            <pc:docMk/>
            <pc:sldMk cId="2001934226" sldId="256"/>
            <ac:cxnSpMk id="26" creationId="{80B63810-D1D9-8EEB-E25A-478D292B229D}"/>
          </ac:cxnSpMkLst>
        </pc:cxnChg>
      </pc:sldChg>
    </pc:docChg>
  </pc:docChgLst>
  <pc:docChgLst>
    <pc:chgData name="Fatima Pillosu" userId="a6295d4dc9e22643" providerId="LiveId" clId="{E0DE9FFC-A79A-49F3-A9EA-98D7366CA706}"/>
    <pc:docChg chg="undo custSel modSld">
      <pc:chgData name="Fatima Pillosu" userId="a6295d4dc9e22643" providerId="LiveId" clId="{E0DE9FFC-A79A-49F3-A9EA-98D7366CA706}" dt="2025-05-22T22:44:36.661" v="570" actId="20577"/>
      <pc:docMkLst>
        <pc:docMk/>
      </pc:docMkLst>
      <pc:sldChg chg="addSp delSp modSp mod">
        <pc:chgData name="Fatima Pillosu" userId="a6295d4dc9e22643" providerId="LiveId" clId="{E0DE9FFC-A79A-49F3-A9EA-98D7366CA706}" dt="2025-05-22T22:44:36.661" v="570" actId="20577"/>
        <pc:sldMkLst>
          <pc:docMk/>
          <pc:sldMk cId="2001934226" sldId="256"/>
        </pc:sldMkLst>
        <pc:spChg chg="add mod">
          <ac:chgData name="Fatima Pillosu" userId="a6295d4dc9e22643" providerId="LiveId" clId="{E0DE9FFC-A79A-49F3-A9EA-98D7366CA706}" dt="2025-05-22T22:43:09.583" v="525" actId="20577"/>
          <ac:spMkLst>
            <pc:docMk/>
            <pc:sldMk cId="2001934226" sldId="256"/>
            <ac:spMk id="17" creationId="{7D251682-B46D-DC7E-8C5E-59DFF1C27261}"/>
          </ac:spMkLst>
        </pc:spChg>
        <pc:spChg chg="add mod">
          <ac:chgData name="Fatima Pillosu" userId="a6295d4dc9e22643" providerId="LiveId" clId="{E0DE9FFC-A79A-49F3-A9EA-98D7366CA706}" dt="2025-05-22T22:43:28.316" v="530" actId="1035"/>
          <ac:spMkLst>
            <pc:docMk/>
            <pc:sldMk cId="2001934226" sldId="256"/>
            <ac:spMk id="18" creationId="{18F79773-A305-6943-D6AB-6A9BB374B2B4}"/>
          </ac:spMkLst>
        </pc:spChg>
        <pc:spChg chg="add del mod">
          <ac:chgData name="Fatima Pillosu" userId="a6295d4dc9e22643" providerId="LiveId" clId="{E0DE9FFC-A79A-49F3-A9EA-98D7366CA706}" dt="2025-05-22T22:39:29.506" v="412" actId="478"/>
          <ac:spMkLst>
            <pc:docMk/>
            <pc:sldMk cId="2001934226" sldId="256"/>
            <ac:spMk id="20" creationId="{B190699C-CD78-67B2-01EB-B98F05AD881F}"/>
          </ac:spMkLst>
        </pc:spChg>
        <pc:spChg chg="add mod">
          <ac:chgData name="Fatima Pillosu" userId="a6295d4dc9e22643" providerId="LiveId" clId="{E0DE9FFC-A79A-49F3-A9EA-98D7366CA706}" dt="2025-05-22T22:43:28.316" v="530" actId="1035"/>
          <ac:spMkLst>
            <pc:docMk/>
            <pc:sldMk cId="2001934226" sldId="256"/>
            <ac:spMk id="21" creationId="{0284A2DC-04F5-0D2C-8A57-01740B49A0AD}"/>
          </ac:spMkLst>
        </pc:spChg>
        <pc:spChg chg="add mod">
          <ac:chgData name="Fatima Pillosu" userId="a6295d4dc9e22643" providerId="LiveId" clId="{E0DE9FFC-A79A-49F3-A9EA-98D7366CA706}" dt="2025-05-22T22:43:48.052" v="534" actId="555"/>
          <ac:spMkLst>
            <pc:docMk/>
            <pc:sldMk cId="2001934226" sldId="256"/>
            <ac:spMk id="22" creationId="{7792FD3C-224E-D659-A131-B255E8E96E52}"/>
          </ac:spMkLst>
        </pc:spChg>
        <pc:spChg chg="add mod">
          <ac:chgData name="Fatima Pillosu" userId="a6295d4dc9e22643" providerId="LiveId" clId="{E0DE9FFC-A79A-49F3-A9EA-98D7366CA706}" dt="2025-05-22T22:43:59.255" v="544" actId="20577"/>
          <ac:spMkLst>
            <pc:docMk/>
            <pc:sldMk cId="2001934226" sldId="256"/>
            <ac:spMk id="23" creationId="{F19462D0-2710-AA91-1CCF-483BA08755F9}"/>
          </ac:spMkLst>
        </pc:spChg>
        <pc:spChg chg="add mod">
          <ac:chgData name="Fatima Pillosu" userId="a6295d4dc9e22643" providerId="LiveId" clId="{E0DE9FFC-A79A-49F3-A9EA-98D7366CA706}" dt="2025-05-22T22:44:25.318" v="559" actId="20577"/>
          <ac:spMkLst>
            <pc:docMk/>
            <pc:sldMk cId="2001934226" sldId="256"/>
            <ac:spMk id="24" creationId="{728394F9-CAEC-DD34-1C7D-BCD4BEC3F436}"/>
          </ac:spMkLst>
        </pc:spChg>
        <pc:spChg chg="add mod">
          <ac:chgData name="Fatima Pillosu" userId="a6295d4dc9e22643" providerId="LiveId" clId="{E0DE9FFC-A79A-49F3-A9EA-98D7366CA706}" dt="2025-05-22T22:44:36.661" v="570" actId="20577"/>
          <ac:spMkLst>
            <pc:docMk/>
            <pc:sldMk cId="2001934226" sldId="256"/>
            <ac:spMk id="25" creationId="{FC832C13-787F-2152-898E-AA680DE9C99E}"/>
          </ac:spMkLst>
        </pc:spChg>
        <pc:picChg chg="add mod modCrop">
          <ac:chgData name="Fatima Pillosu" userId="a6295d4dc9e22643" providerId="LiveId" clId="{E0DE9FFC-A79A-49F3-A9EA-98D7366CA706}" dt="2025-05-22T22:43:28.316" v="530" actId="1035"/>
          <ac:picMkLst>
            <pc:docMk/>
            <pc:sldMk cId="2001934226" sldId="256"/>
            <ac:picMk id="3" creationId="{654FB377-4601-2239-3475-0294C0DABA0E}"/>
          </ac:picMkLst>
        </pc:picChg>
        <pc:picChg chg="add mod modCrop">
          <ac:chgData name="Fatima Pillosu" userId="a6295d4dc9e22643" providerId="LiveId" clId="{E0DE9FFC-A79A-49F3-A9EA-98D7366CA706}" dt="2025-05-22T22:43:28.316" v="530" actId="1035"/>
          <ac:picMkLst>
            <pc:docMk/>
            <pc:sldMk cId="2001934226" sldId="256"/>
            <ac:picMk id="5" creationId="{87F9BF24-68CF-2FA5-E7E5-099E33460BC3}"/>
          </ac:picMkLst>
        </pc:picChg>
        <pc:picChg chg="del">
          <ac:chgData name="Fatima Pillosu" userId="a6295d4dc9e22643" providerId="LiveId" clId="{E0DE9FFC-A79A-49F3-A9EA-98D7366CA706}" dt="2025-05-22T22:26:54.566" v="5" actId="478"/>
          <ac:picMkLst>
            <pc:docMk/>
            <pc:sldMk cId="2001934226" sldId="256"/>
            <ac:picMk id="7" creationId="{7EFF7F77-577C-D155-E720-34AB428482F6}"/>
          </ac:picMkLst>
        </pc:picChg>
        <pc:picChg chg="add mod modCrop">
          <ac:chgData name="Fatima Pillosu" userId="a6295d4dc9e22643" providerId="LiveId" clId="{E0DE9FFC-A79A-49F3-A9EA-98D7366CA706}" dt="2025-05-22T22:43:36.033" v="533" actId="1035"/>
          <ac:picMkLst>
            <pc:docMk/>
            <pc:sldMk cId="2001934226" sldId="256"/>
            <ac:picMk id="8" creationId="{966DFB7E-2313-E3AE-0C7B-A9197A362F8F}"/>
          </ac:picMkLst>
        </pc:picChg>
        <pc:picChg chg="add mod modCrop">
          <ac:chgData name="Fatima Pillosu" userId="a6295d4dc9e22643" providerId="LiveId" clId="{E0DE9FFC-A79A-49F3-A9EA-98D7366CA706}" dt="2025-05-22T22:43:36.033" v="533" actId="1035"/>
          <ac:picMkLst>
            <pc:docMk/>
            <pc:sldMk cId="2001934226" sldId="256"/>
            <ac:picMk id="10" creationId="{D642F5E9-932F-B2FC-9F18-0B5575E535D4}"/>
          </ac:picMkLst>
        </pc:picChg>
        <pc:picChg chg="del">
          <ac:chgData name="Fatima Pillosu" userId="a6295d4dc9e22643" providerId="LiveId" clId="{E0DE9FFC-A79A-49F3-A9EA-98D7366CA706}" dt="2025-05-22T22:26:50.126" v="0" actId="478"/>
          <ac:picMkLst>
            <pc:docMk/>
            <pc:sldMk cId="2001934226" sldId="256"/>
            <ac:picMk id="11" creationId="{706AFC1D-A936-2CE0-E5A9-873BCA840FB1}"/>
          </ac:picMkLst>
        </pc:picChg>
        <pc:picChg chg="add mod modCrop">
          <ac:chgData name="Fatima Pillosu" userId="a6295d4dc9e22643" providerId="LiveId" clId="{E0DE9FFC-A79A-49F3-A9EA-98D7366CA706}" dt="2025-05-22T22:39:53.584" v="418" actId="1036"/>
          <ac:picMkLst>
            <pc:docMk/>
            <pc:sldMk cId="2001934226" sldId="256"/>
            <ac:picMk id="13" creationId="{ED4199B9-5924-0506-BBF8-75CD667A48EF}"/>
          </ac:picMkLst>
        </pc:picChg>
        <pc:picChg chg="del">
          <ac:chgData name="Fatima Pillosu" userId="a6295d4dc9e22643" providerId="LiveId" clId="{E0DE9FFC-A79A-49F3-A9EA-98D7366CA706}" dt="2025-05-22T22:26:51.046" v="2" actId="478"/>
          <ac:picMkLst>
            <pc:docMk/>
            <pc:sldMk cId="2001934226" sldId="256"/>
            <ac:picMk id="15" creationId="{C59B432D-0D81-1D00-E1A2-EFBF8B1B92EC}"/>
          </ac:picMkLst>
        </pc:picChg>
        <pc:picChg chg="add mod modCrop">
          <ac:chgData name="Fatima Pillosu" userId="a6295d4dc9e22643" providerId="LiveId" clId="{E0DE9FFC-A79A-49F3-A9EA-98D7366CA706}" dt="2025-05-22T22:39:57.932" v="419" actId="1076"/>
          <ac:picMkLst>
            <pc:docMk/>
            <pc:sldMk cId="2001934226" sldId="256"/>
            <ac:picMk id="16" creationId="{B66B38DB-221B-0B21-B782-2A24DDDA85FD}"/>
          </ac:picMkLst>
        </pc:picChg>
        <pc:picChg chg="del">
          <ac:chgData name="Fatima Pillosu" userId="a6295d4dc9e22643" providerId="LiveId" clId="{E0DE9FFC-A79A-49F3-A9EA-98D7366CA706}" dt="2025-05-22T22:26:50.613" v="1" actId="478"/>
          <ac:picMkLst>
            <pc:docMk/>
            <pc:sldMk cId="2001934226" sldId="256"/>
            <ac:picMk id="19" creationId="{2A46B08F-D5EF-8DA6-EE9C-D7579C9F85A6}"/>
          </ac:picMkLst>
        </pc:picChg>
        <pc:picChg chg="del">
          <ac:chgData name="Fatima Pillosu" userId="a6295d4dc9e22643" providerId="LiveId" clId="{E0DE9FFC-A79A-49F3-A9EA-98D7366CA706}" dt="2025-05-22T22:26:51.503" v="3" actId="478"/>
          <ac:picMkLst>
            <pc:docMk/>
            <pc:sldMk cId="2001934226" sldId="256"/>
            <ac:picMk id="27" creationId="{9D6E1EF4-9418-2978-80FC-CA73F4A4E278}"/>
          </ac:picMkLst>
        </pc:picChg>
        <pc:picChg chg="del">
          <ac:chgData name="Fatima Pillosu" userId="a6295d4dc9e22643" providerId="LiveId" clId="{E0DE9FFC-A79A-49F3-A9EA-98D7366CA706}" dt="2025-05-22T22:26:51.956" v="4" actId="478"/>
          <ac:picMkLst>
            <pc:docMk/>
            <pc:sldMk cId="2001934226" sldId="256"/>
            <ac:picMk id="31" creationId="{B5A40F9E-D06D-BAAD-8AC4-62AA22C0C9FE}"/>
          </ac:picMkLst>
        </pc:picChg>
      </pc:sldChg>
    </pc:docChg>
  </pc:docChgLst>
  <pc:docChgLst>
    <pc:chgData name="Fatima Pillosu" userId="a6295d4dc9e22643" providerId="LiveId" clId="{E99C33BB-13DC-4F1D-A1BF-B74F8F895F83}"/>
    <pc:docChg chg="delSld">
      <pc:chgData name="Fatima Pillosu" userId="a6295d4dc9e22643" providerId="LiveId" clId="{E99C33BB-13DC-4F1D-A1BF-B74F8F895F83}" dt="2025-05-22T22:19:44.013" v="0" actId="2696"/>
      <pc:docMkLst>
        <pc:docMk/>
      </pc:docMkLst>
      <pc:sldChg chg="del">
        <pc:chgData name="Fatima Pillosu" userId="a6295d4dc9e22643" providerId="LiveId" clId="{E99C33BB-13DC-4F1D-A1BF-B74F8F895F83}" dt="2025-05-22T22:19:44.013" v="0" actId="2696"/>
        <pc:sldMkLst>
          <pc:docMk/>
          <pc:sldMk cId="2132159043" sldId="257"/>
        </pc:sldMkLst>
      </pc:sldChg>
    </pc:docChg>
  </pc:docChgLst>
  <pc:docChgLst>
    <pc:chgData name="Fatima Pillosu" userId="a6295d4dc9e22643" providerId="LiveId" clId="{DD6552AC-122E-401A-838B-19240D06A284}"/>
    <pc:docChg chg="custSel modSld">
      <pc:chgData name="Fatima Pillosu" userId="a6295d4dc9e22643" providerId="LiveId" clId="{DD6552AC-122E-401A-838B-19240D06A284}" dt="2025-05-25T07:27:39.883" v="104" actId="20577"/>
      <pc:docMkLst>
        <pc:docMk/>
      </pc:docMkLst>
      <pc:sldChg chg="addSp delSp modSp mod">
        <pc:chgData name="Fatima Pillosu" userId="a6295d4dc9e22643" providerId="LiveId" clId="{DD6552AC-122E-401A-838B-19240D06A284}" dt="2025-05-25T07:27:39.883" v="104" actId="20577"/>
        <pc:sldMkLst>
          <pc:docMk/>
          <pc:sldMk cId="2001934226" sldId="256"/>
        </pc:sldMkLst>
        <pc:spChg chg="add del">
          <ac:chgData name="Fatima Pillosu" userId="a6295d4dc9e22643" providerId="LiveId" clId="{DD6552AC-122E-401A-838B-19240D06A284}" dt="2025-05-25T07:25:29.192" v="81" actId="478"/>
          <ac:spMkLst>
            <pc:docMk/>
            <pc:sldMk cId="2001934226" sldId="256"/>
            <ac:spMk id="16" creationId="{61790E01-1652-1F06-1A47-748A4BBBB511}"/>
          </ac:spMkLst>
        </pc:spChg>
        <pc:spChg chg="add mod">
          <ac:chgData name="Fatima Pillosu" userId="a6295d4dc9e22643" providerId="LiveId" clId="{DD6552AC-122E-401A-838B-19240D06A284}" dt="2025-05-25T07:27:39.883" v="104" actId="20577"/>
          <ac:spMkLst>
            <pc:docMk/>
            <pc:sldMk cId="2001934226" sldId="256"/>
            <ac:spMk id="23" creationId="{7D251682-B46D-DC7E-8C5E-59DFF1C27261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24" creationId="{D32E77C5-B6C0-2E90-479B-0C848DD41382}"/>
          </ac:spMkLst>
        </pc:spChg>
        <pc:spChg chg="add mod">
          <ac:chgData name="Fatima Pillosu" userId="a6295d4dc9e22643" providerId="LiveId" clId="{DD6552AC-122E-401A-838B-19240D06A284}" dt="2025-05-25T07:27:27.009" v="102" actId="207"/>
          <ac:spMkLst>
            <pc:docMk/>
            <pc:sldMk cId="2001934226" sldId="256"/>
            <ac:spMk id="25" creationId="{4B7F958A-6F0C-F0C0-BE54-70B5CC44C3D2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27" creationId="{B71CAA66-DF64-85B8-23B3-7DBDDB44438A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28" creationId="{A4DB30E2-0C13-6AEB-59CD-284D83DB8123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29" creationId="{42DFAD48-F16E-0B7B-1B2C-4961BF796F2E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30" creationId="{1CB5778A-BC41-27A9-C316-14307500D4A0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31" creationId="{AD646CE8-3370-880E-200D-80617E77A9BE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32" creationId="{8DB64281-D2AB-318B-65A1-5D1D385CB8D7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33" creationId="{E8F936EE-D86D-608C-06B5-BAF9C398C95A}"/>
          </ac:spMkLst>
        </pc:spChg>
        <pc:spChg chg="del mod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42" creationId="{7D251682-B46D-DC7E-8C5E-59DFF1C27261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43" creationId="{D32E77C5-B6C0-2E90-479B-0C848DD41382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44" creationId="{4B7F958A-6F0C-F0C0-BE54-70B5CC44C3D2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46" creationId="{B71CAA66-DF64-85B8-23B3-7DBDDB44438A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47" creationId="{A4DB30E2-0C13-6AEB-59CD-284D83DB8123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48" creationId="{42DFAD48-F16E-0B7B-1B2C-4961BF796F2E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49" creationId="{1CB5778A-BC41-27A9-C316-14307500D4A0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50" creationId="{AD646CE8-3370-880E-200D-80617E77A9BE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51" creationId="{8DB64281-D2AB-318B-65A1-5D1D385CB8D7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52" creationId="{E8F936EE-D86D-608C-06B5-BAF9C398C95A}"/>
          </ac:spMkLst>
        </pc:spChg>
        <pc:picChg chg="add del mod modCrop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3" creationId="{138848E3-C85C-A425-ABEE-31169512B8C5}"/>
          </ac:picMkLst>
        </pc:picChg>
        <pc:picChg chg="add del mod modCrop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5" creationId="{709D2132-AF80-4BE4-9763-B7FB04FFA2D9}"/>
          </ac:picMkLst>
        </pc:picChg>
        <pc:picChg chg="add del mod modCrop">
          <ac:chgData name="Fatima Pillosu" userId="a6295d4dc9e22643" providerId="LiveId" clId="{DD6552AC-122E-401A-838B-19240D06A284}" dt="2025-05-25T07:24:02.536" v="68" actId="478"/>
          <ac:picMkLst>
            <pc:docMk/>
            <pc:sldMk cId="2001934226" sldId="256"/>
            <ac:picMk id="7" creationId="{90BD6B92-B0B9-F039-729B-E6C4973531DC}"/>
          </ac:picMkLst>
        </pc:picChg>
        <pc:picChg chg="add del mod modCrop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9" creationId="{DA765D37-37DE-906D-D78E-95F3E02A4F87}"/>
          </ac:picMkLst>
        </pc:picChg>
        <pc:picChg chg="add del mod modCrop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11" creationId="{3661FA5B-31DE-6C60-1FB2-C3219626FD6D}"/>
          </ac:picMkLst>
        </pc:picChg>
        <pc:picChg chg="add del mod modCrop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13" creationId="{467C906D-9E49-46B4-5304-16636988A3D1}"/>
          </ac:picMkLst>
        </pc:picChg>
        <pc:picChg chg="add del mod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14" creationId="{4699568E-3F63-DFBC-30D5-1E7FDD5833F3}"/>
          </ac:picMkLst>
        </pc:picChg>
        <pc:picChg chg="add del mod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15" creationId="{BA17F588-9E18-0B43-6BE4-A942C5CBA01C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17" creationId="{3240103B-C137-A56C-84C9-B6B564E79A20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18" creationId="{9AE58AB0-A746-CB79-DB68-4742D849225C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19" creationId="{6B8AF29E-2315-3062-9B85-D14957DB473E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20" creationId="{65189D81-F03A-641F-947A-FEB007DBA5BF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21" creationId="{10BAFD11-1099-3C3B-C9FC-C353CD903E7A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22" creationId="{FB8578E7-859D-CDA0-F749-138863AF1E37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34" creationId="{138848E3-C85C-A425-ABEE-31169512B8C5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35" creationId="{709D2132-AF80-4BE4-9763-B7FB04FFA2D9}"/>
          </ac:picMkLst>
        </pc:picChg>
        <pc:picChg chg="del mod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36" creationId="{3240103B-C137-A56C-84C9-B6B564E79A20}"/>
          </ac:picMkLst>
        </pc:picChg>
        <pc:picChg chg="del mod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37" creationId="{9AE58AB0-A746-CB79-DB68-4742D849225C}"/>
          </ac:picMkLst>
        </pc:picChg>
        <pc:picChg chg="del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38" creationId="{6B8AF29E-2315-3062-9B85-D14957DB473E}"/>
          </ac:picMkLst>
        </pc:picChg>
        <pc:picChg chg="del mod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39" creationId="{65189D81-F03A-641F-947A-FEB007DBA5BF}"/>
          </ac:picMkLst>
        </pc:picChg>
        <pc:picChg chg="del mod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40" creationId="{10BAFD11-1099-3C3B-C9FC-C353CD903E7A}"/>
          </ac:picMkLst>
        </pc:picChg>
        <pc:picChg chg="del mod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41" creationId="{FB8578E7-859D-CDA0-F749-138863AF1E37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53" creationId="{DA765D37-37DE-906D-D78E-95F3E02A4F87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54" creationId="{3661FA5B-31DE-6C60-1FB2-C3219626FD6D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55" creationId="{467C906D-9E49-46B4-5304-16636988A3D1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56" creationId="{4699568E-3F63-DFBC-30D5-1E7FDD5833F3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57" creationId="{BA17F588-9E18-0B43-6BE4-A942C5CBA01C}"/>
          </ac:picMkLst>
        </pc:picChg>
        <pc:cxnChg chg="add mod">
          <ac:chgData name="Fatima Pillosu" userId="a6295d4dc9e22643" providerId="LiveId" clId="{DD6552AC-122E-401A-838B-19240D06A284}" dt="2025-05-25T07:27:32.264" v="103" actId="208"/>
          <ac:cxnSpMkLst>
            <pc:docMk/>
            <pc:sldMk cId="2001934226" sldId="256"/>
            <ac:cxnSpMk id="26" creationId="{80B63810-D1D9-8EEB-E25A-478D292B229D}"/>
          </ac:cxnSpMkLst>
        </pc:cxnChg>
        <pc:cxnChg chg="del">
          <ac:chgData name="Fatima Pillosu" userId="a6295d4dc9e22643" providerId="LiveId" clId="{DD6552AC-122E-401A-838B-19240D06A284}" dt="2025-05-25T07:25:30.529" v="82" actId="21"/>
          <ac:cxnSpMkLst>
            <pc:docMk/>
            <pc:sldMk cId="2001934226" sldId="256"/>
            <ac:cxnSpMk id="45" creationId="{80B63810-D1D9-8EEB-E25A-478D292B229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584" y="1060529"/>
            <a:ext cx="3304620" cy="2256061"/>
          </a:xfrm>
        </p:spPr>
        <p:txBody>
          <a:bodyPr anchor="b"/>
          <a:lstStyle>
            <a:lvl1pPr algn="ctr">
              <a:defRPr sz="2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74" y="3403592"/>
            <a:ext cx="2915841" cy="1564542"/>
          </a:xfrm>
        </p:spPr>
        <p:txBody>
          <a:bodyPr/>
          <a:lstStyle>
            <a:lvl1pPr marL="0" indent="0" algn="ctr">
              <a:buNone/>
              <a:defRPr sz="1020"/>
            </a:lvl1pPr>
            <a:lvl2pPr marL="194401" indent="0" algn="ctr">
              <a:buNone/>
              <a:defRPr sz="850"/>
            </a:lvl2pPr>
            <a:lvl3pPr marL="388803" indent="0" algn="ctr">
              <a:buNone/>
              <a:defRPr sz="765"/>
            </a:lvl3pPr>
            <a:lvl4pPr marL="583204" indent="0" algn="ctr">
              <a:buNone/>
              <a:defRPr sz="680"/>
            </a:lvl4pPr>
            <a:lvl5pPr marL="777606" indent="0" algn="ctr">
              <a:buNone/>
              <a:defRPr sz="680"/>
            </a:lvl5pPr>
            <a:lvl6pPr marL="972007" indent="0" algn="ctr">
              <a:buNone/>
              <a:defRPr sz="680"/>
            </a:lvl6pPr>
            <a:lvl7pPr marL="1166409" indent="0" algn="ctr">
              <a:buNone/>
              <a:defRPr sz="680"/>
            </a:lvl7pPr>
            <a:lvl8pPr marL="1360810" indent="0" algn="ctr">
              <a:buNone/>
              <a:defRPr sz="680"/>
            </a:lvl8pPr>
            <a:lvl9pPr marL="1555212" indent="0" algn="ctr">
              <a:buNone/>
              <a:defRPr sz="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45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1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2199" y="345009"/>
            <a:ext cx="838304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7285" y="345009"/>
            <a:ext cx="2466316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14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09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61" y="1615546"/>
            <a:ext cx="3353217" cy="2695572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261" y="4336619"/>
            <a:ext cx="3353217" cy="1417538"/>
          </a:xfrm>
        </p:spPr>
        <p:txBody>
          <a:bodyPr/>
          <a:lstStyle>
            <a:lvl1pPr marL="0" indent="0">
              <a:buNone/>
              <a:defRPr sz="1020">
                <a:solidFill>
                  <a:schemeClr val="tx1">
                    <a:tint val="82000"/>
                  </a:schemeClr>
                </a:solidFill>
              </a:defRPr>
            </a:lvl1pPr>
            <a:lvl2pPr marL="194401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2pPr>
            <a:lvl3pPr marL="388803" indent="0">
              <a:buNone/>
              <a:defRPr sz="765">
                <a:solidFill>
                  <a:schemeClr val="tx1">
                    <a:tint val="82000"/>
                  </a:schemeClr>
                </a:solidFill>
              </a:defRPr>
            </a:lvl3pPr>
            <a:lvl4pPr marL="583204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4pPr>
            <a:lvl5pPr marL="777606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5pPr>
            <a:lvl6pPr marL="972007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6pPr>
            <a:lvl7pPr marL="1166409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7pPr>
            <a:lvl8pPr marL="1360810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8pPr>
            <a:lvl9pPr marL="1555212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12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285" y="1725046"/>
            <a:ext cx="1652310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8193" y="1725046"/>
            <a:ext cx="1652310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27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92" y="345011"/>
            <a:ext cx="3353217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792" y="1588543"/>
            <a:ext cx="1644716" cy="778521"/>
          </a:xfrm>
        </p:spPr>
        <p:txBody>
          <a:bodyPr anchor="b"/>
          <a:lstStyle>
            <a:lvl1pPr marL="0" indent="0">
              <a:buNone/>
              <a:defRPr sz="1020" b="1"/>
            </a:lvl1pPr>
            <a:lvl2pPr marL="194401" indent="0">
              <a:buNone/>
              <a:defRPr sz="850" b="1"/>
            </a:lvl2pPr>
            <a:lvl3pPr marL="388803" indent="0">
              <a:buNone/>
              <a:defRPr sz="765" b="1"/>
            </a:lvl3pPr>
            <a:lvl4pPr marL="583204" indent="0">
              <a:buNone/>
              <a:defRPr sz="680" b="1"/>
            </a:lvl4pPr>
            <a:lvl5pPr marL="777606" indent="0">
              <a:buNone/>
              <a:defRPr sz="680" b="1"/>
            </a:lvl5pPr>
            <a:lvl6pPr marL="972007" indent="0">
              <a:buNone/>
              <a:defRPr sz="680" b="1"/>
            </a:lvl6pPr>
            <a:lvl7pPr marL="1166409" indent="0">
              <a:buNone/>
              <a:defRPr sz="680" b="1"/>
            </a:lvl7pPr>
            <a:lvl8pPr marL="1360810" indent="0">
              <a:buNone/>
              <a:defRPr sz="680" b="1"/>
            </a:lvl8pPr>
            <a:lvl9pPr marL="1555212" indent="0">
              <a:buNone/>
              <a:defRPr sz="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792" y="2367064"/>
            <a:ext cx="164471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68193" y="1588543"/>
            <a:ext cx="1652816" cy="778521"/>
          </a:xfrm>
        </p:spPr>
        <p:txBody>
          <a:bodyPr anchor="b"/>
          <a:lstStyle>
            <a:lvl1pPr marL="0" indent="0">
              <a:buNone/>
              <a:defRPr sz="1020" b="1"/>
            </a:lvl1pPr>
            <a:lvl2pPr marL="194401" indent="0">
              <a:buNone/>
              <a:defRPr sz="850" b="1"/>
            </a:lvl2pPr>
            <a:lvl3pPr marL="388803" indent="0">
              <a:buNone/>
              <a:defRPr sz="765" b="1"/>
            </a:lvl3pPr>
            <a:lvl4pPr marL="583204" indent="0">
              <a:buNone/>
              <a:defRPr sz="680" b="1"/>
            </a:lvl4pPr>
            <a:lvl5pPr marL="777606" indent="0">
              <a:buNone/>
              <a:defRPr sz="680" b="1"/>
            </a:lvl5pPr>
            <a:lvl6pPr marL="972007" indent="0">
              <a:buNone/>
              <a:defRPr sz="680" b="1"/>
            </a:lvl6pPr>
            <a:lvl7pPr marL="1166409" indent="0">
              <a:buNone/>
              <a:defRPr sz="680" b="1"/>
            </a:lvl7pPr>
            <a:lvl8pPr marL="1360810" indent="0">
              <a:buNone/>
              <a:defRPr sz="680" b="1"/>
            </a:lvl8pPr>
            <a:lvl9pPr marL="1555212" indent="0">
              <a:buNone/>
              <a:defRPr sz="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68193" y="2367064"/>
            <a:ext cx="165281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9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68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42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92" y="432012"/>
            <a:ext cx="1253913" cy="1512041"/>
          </a:xfrm>
        </p:spPr>
        <p:txBody>
          <a:bodyPr anchor="b"/>
          <a:lstStyle>
            <a:lvl1pPr>
              <a:defRPr sz="13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816" y="933027"/>
            <a:ext cx="1968193" cy="4605124"/>
          </a:xfrm>
        </p:spPr>
        <p:txBody>
          <a:bodyPr/>
          <a:lstStyle>
            <a:lvl1pPr>
              <a:defRPr sz="1361"/>
            </a:lvl1pPr>
            <a:lvl2pPr>
              <a:defRPr sz="1191"/>
            </a:lvl2pPr>
            <a:lvl3pPr>
              <a:defRPr sz="1020"/>
            </a:lvl3pPr>
            <a:lvl4pPr>
              <a:defRPr sz="850"/>
            </a:lvl4pPr>
            <a:lvl5pPr>
              <a:defRPr sz="850"/>
            </a:lvl5pPr>
            <a:lvl6pPr>
              <a:defRPr sz="850"/>
            </a:lvl6pPr>
            <a:lvl7pPr>
              <a:defRPr sz="850"/>
            </a:lvl7pPr>
            <a:lvl8pPr>
              <a:defRPr sz="850"/>
            </a:lvl8pPr>
            <a:lvl9pPr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792" y="1944052"/>
            <a:ext cx="1253913" cy="3601598"/>
          </a:xfrm>
        </p:spPr>
        <p:txBody>
          <a:bodyPr/>
          <a:lstStyle>
            <a:lvl1pPr marL="0" indent="0">
              <a:buNone/>
              <a:defRPr sz="680"/>
            </a:lvl1pPr>
            <a:lvl2pPr marL="194401" indent="0">
              <a:buNone/>
              <a:defRPr sz="595"/>
            </a:lvl2pPr>
            <a:lvl3pPr marL="388803" indent="0">
              <a:buNone/>
              <a:defRPr sz="510"/>
            </a:lvl3pPr>
            <a:lvl4pPr marL="583204" indent="0">
              <a:buNone/>
              <a:defRPr sz="425"/>
            </a:lvl4pPr>
            <a:lvl5pPr marL="777606" indent="0">
              <a:buNone/>
              <a:defRPr sz="425"/>
            </a:lvl5pPr>
            <a:lvl6pPr marL="972007" indent="0">
              <a:buNone/>
              <a:defRPr sz="425"/>
            </a:lvl6pPr>
            <a:lvl7pPr marL="1166409" indent="0">
              <a:buNone/>
              <a:defRPr sz="425"/>
            </a:lvl7pPr>
            <a:lvl8pPr marL="1360810" indent="0">
              <a:buNone/>
              <a:defRPr sz="425"/>
            </a:lvl8pPr>
            <a:lvl9pPr marL="1555212" indent="0">
              <a:buNone/>
              <a:defRPr sz="4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95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92" y="432012"/>
            <a:ext cx="1253913" cy="1512041"/>
          </a:xfrm>
        </p:spPr>
        <p:txBody>
          <a:bodyPr anchor="b"/>
          <a:lstStyle>
            <a:lvl1pPr>
              <a:defRPr sz="13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2816" y="933027"/>
            <a:ext cx="1968193" cy="4605124"/>
          </a:xfrm>
        </p:spPr>
        <p:txBody>
          <a:bodyPr anchor="t"/>
          <a:lstStyle>
            <a:lvl1pPr marL="0" indent="0">
              <a:buNone/>
              <a:defRPr sz="1361"/>
            </a:lvl1pPr>
            <a:lvl2pPr marL="194401" indent="0">
              <a:buNone/>
              <a:defRPr sz="1191"/>
            </a:lvl2pPr>
            <a:lvl3pPr marL="388803" indent="0">
              <a:buNone/>
              <a:defRPr sz="1020"/>
            </a:lvl3pPr>
            <a:lvl4pPr marL="583204" indent="0">
              <a:buNone/>
              <a:defRPr sz="850"/>
            </a:lvl4pPr>
            <a:lvl5pPr marL="777606" indent="0">
              <a:buNone/>
              <a:defRPr sz="850"/>
            </a:lvl5pPr>
            <a:lvl6pPr marL="972007" indent="0">
              <a:buNone/>
              <a:defRPr sz="850"/>
            </a:lvl6pPr>
            <a:lvl7pPr marL="1166409" indent="0">
              <a:buNone/>
              <a:defRPr sz="850"/>
            </a:lvl7pPr>
            <a:lvl8pPr marL="1360810" indent="0">
              <a:buNone/>
              <a:defRPr sz="850"/>
            </a:lvl8pPr>
            <a:lvl9pPr marL="1555212" indent="0">
              <a:buNone/>
              <a:defRPr sz="8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792" y="1944052"/>
            <a:ext cx="1253913" cy="3601598"/>
          </a:xfrm>
        </p:spPr>
        <p:txBody>
          <a:bodyPr/>
          <a:lstStyle>
            <a:lvl1pPr marL="0" indent="0">
              <a:buNone/>
              <a:defRPr sz="680"/>
            </a:lvl1pPr>
            <a:lvl2pPr marL="194401" indent="0">
              <a:buNone/>
              <a:defRPr sz="595"/>
            </a:lvl2pPr>
            <a:lvl3pPr marL="388803" indent="0">
              <a:buNone/>
              <a:defRPr sz="510"/>
            </a:lvl3pPr>
            <a:lvl4pPr marL="583204" indent="0">
              <a:buNone/>
              <a:defRPr sz="425"/>
            </a:lvl4pPr>
            <a:lvl5pPr marL="777606" indent="0">
              <a:buNone/>
              <a:defRPr sz="425"/>
            </a:lvl5pPr>
            <a:lvl6pPr marL="972007" indent="0">
              <a:buNone/>
              <a:defRPr sz="425"/>
            </a:lvl6pPr>
            <a:lvl7pPr marL="1166409" indent="0">
              <a:buNone/>
              <a:defRPr sz="425"/>
            </a:lvl7pPr>
            <a:lvl8pPr marL="1360810" indent="0">
              <a:buNone/>
              <a:defRPr sz="425"/>
            </a:lvl8pPr>
            <a:lvl9pPr marL="1555212" indent="0">
              <a:buNone/>
              <a:defRPr sz="4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62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286" y="345011"/>
            <a:ext cx="3353217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286" y="1725046"/>
            <a:ext cx="3353217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7286" y="6006164"/>
            <a:ext cx="87475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7830" y="6006164"/>
            <a:ext cx="131212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5750" y="6006164"/>
            <a:ext cx="87475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4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8803" rtl="0" eaLnBrk="1" latinLnBrk="0" hangingPunct="1">
        <a:lnSpc>
          <a:spcPct val="90000"/>
        </a:lnSpc>
        <a:spcBef>
          <a:spcPct val="0"/>
        </a:spcBef>
        <a:buNone/>
        <a:defRPr sz="18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201" indent="-97201" algn="l" defTabSz="388803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91" kern="1200">
          <a:solidFill>
            <a:schemeClr val="tx1"/>
          </a:solidFill>
          <a:latin typeface="+mn-lt"/>
          <a:ea typeface="+mn-ea"/>
          <a:cs typeface="+mn-cs"/>
        </a:defRPr>
      </a:lvl1pPr>
      <a:lvl2pPr marL="291602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486004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80405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4pPr>
      <a:lvl5pPr marL="874806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5pPr>
      <a:lvl6pPr marL="1069208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6pPr>
      <a:lvl7pPr marL="1263609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7pPr>
      <a:lvl8pPr marL="1458011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8pPr>
      <a:lvl9pPr marL="1652412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1pPr>
      <a:lvl2pPr marL="194401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2pPr>
      <a:lvl3pPr marL="388803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3pPr>
      <a:lvl4pPr marL="583204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4pPr>
      <a:lvl5pPr marL="777606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5pPr>
      <a:lvl6pPr marL="972007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6pPr>
      <a:lvl7pPr marL="1166409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7pPr>
      <a:lvl8pPr marL="1360810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8pPr>
      <a:lvl9pPr marL="1555212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A9B0C824-8056-1FA9-E8B7-F2D1EC3A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" t="11225" r="7638" b="9798"/>
          <a:stretch/>
        </p:blipFill>
        <p:spPr>
          <a:xfrm>
            <a:off x="80075" y="755243"/>
            <a:ext cx="1990855" cy="1713600"/>
          </a:xfrm>
          <a:prstGeom prst="rect">
            <a:avLst/>
          </a:prstGeom>
        </p:spPr>
      </p:pic>
      <p:pic>
        <p:nvPicPr>
          <p:cNvPr id="6" name="Picture 5" descr="A graph of a graph&#10;&#10;AI-generated content may be incorrect.">
            <a:extLst>
              <a:ext uri="{FF2B5EF4-FFF2-40B4-BE49-F238E27FC236}">
                <a16:creationId xmlns:a16="http://schemas.microsoft.com/office/drawing/2014/main" id="{1B000B49-E8B5-4A3B-B4ED-12EE69695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3" t="11225" r="7638" b="9798"/>
          <a:stretch/>
        </p:blipFill>
        <p:spPr>
          <a:xfrm>
            <a:off x="2045405" y="755243"/>
            <a:ext cx="1775471" cy="1713600"/>
          </a:xfrm>
          <a:prstGeom prst="rect">
            <a:avLst/>
          </a:prstGeom>
        </p:spPr>
      </p:pic>
      <p:pic>
        <p:nvPicPr>
          <p:cNvPr id="8" name="Picture 7" descr="A graph of a graph&#10;&#10;AI-generated content may be incorrect.">
            <a:extLst>
              <a:ext uri="{FF2B5EF4-FFF2-40B4-BE49-F238E27FC236}">
                <a16:creationId xmlns:a16="http://schemas.microsoft.com/office/drawing/2014/main" id="{0B89FB5C-C86C-4D42-A645-2749B3CDF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" t="11225" r="7640" b="9798"/>
          <a:stretch/>
        </p:blipFill>
        <p:spPr>
          <a:xfrm>
            <a:off x="47600" y="2664712"/>
            <a:ext cx="1990855" cy="1713600"/>
          </a:xfrm>
          <a:prstGeom prst="rect">
            <a:avLst/>
          </a:prstGeom>
        </p:spPr>
      </p:pic>
      <p:pic>
        <p:nvPicPr>
          <p:cNvPr id="10" name="Picture 9" descr="A graph of a graph&#10;&#10;AI-generated content may be incorrect.">
            <a:extLst>
              <a:ext uri="{FF2B5EF4-FFF2-40B4-BE49-F238E27FC236}">
                <a16:creationId xmlns:a16="http://schemas.microsoft.com/office/drawing/2014/main" id="{07FDBB38-B9D8-3B30-1363-9ADB1C9F78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1" t="11225" r="7639" b="9798"/>
          <a:stretch/>
        </p:blipFill>
        <p:spPr>
          <a:xfrm>
            <a:off x="2048187" y="2664712"/>
            <a:ext cx="1772689" cy="1713600"/>
          </a:xfrm>
          <a:prstGeom prst="rect">
            <a:avLst/>
          </a:prstGeom>
        </p:spPr>
      </p:pic>
      <p:pic>
        <p:nvPicPr>
          <p:cNvPr id="12" name="Picture 11" descr="A graph of a graph&#10;&#10;AI-generated content may be incorrect.">
            <a:extLst>
              <a:ext uri="{FF2B5EF4-FFF2-40B4-BE49-F238E27FC236}">
                <a16:creationId xmlns:a16="http://schemas.microsoft.com/office/drawing/2014/main" id="{0ADDAEEC-32BB-2937-0127-15597387B4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" t="11224" r="7640" b="1311"/>
          <a:stretch/>
        </p:blipFill>
        <p:spPr>
          <a:xfrm>
            <a:off x="80075" y="4582418"/>
            <a:ext cx="1990855" cy="1897756"/>
          </a:xfrm>
          <a:prstGeom prst="rect">
            <a:avLst/>
          </a:prstGeom>
        </p:spPr>
      </p:pic>
      <p:pic>
        <p:nvPicPr>
          <p:cNvPr id="14" name="Picture 13" descr="A graph of a graph&#10;&#10;AI-generated content may be incorrect.">
            <a:extLst>
              <a:ext uri="{FF2B5EF4-FFF2-40B4-BE49-F238E27FC236}">
                <a16:creationId xmlns:a16="http://schemas.microsoft.com/office/drawing/2014/main" id="{6320EED6-C266-DE5E-2B8B-D51592AD49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1" t="11224" r="7639" b="1311"/>
          <a:stretch/>
        </p:blipFill>
        <p:spPr>
          <a:xfrm>
            <a:off x="2056372" y="4582417"/>
            <a:ext cx="1772689" cy="18977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D251682-B46D-DC7E-8C5E-59DFF1C27261}"/>
              </a:ext>
            </a:extLst>
          </p:cNvPr>
          <p:cNvSpPr txBox="1"/>
          <p:nvPr/>
        </p:nvSpPr>
        <p:spPr>
          <a:xfrm>
            <a:off x="-83152" y="-65388"/>
            <a:ext cx="4206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Breakdown verification scores (rainfall-based forecasts)</a:t>
            </a:r>
          </a:p>
          <a:p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Reliability diagrams for rainfall events exceeding the </a:t>
            </a:r>
            <a:r>
              <a:rPr lang="en-US" sz="1000" u="sng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50-year return period</a:t>
            </a:r>
            <a:endParaRPr lang="en-GB" sz="1000" u="sng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2E77C5-B6C0-2E90-479B-0C848DD41382}"/>
              </a:ext>
            </a:extLst>
          </p:cNvPr>
          <p:cNvSpPr txBox="1"/>
          <p:nvPr/>
        </p:nvSpPr>
        <p:spPr>
          <a:xfrm>
            <a:off x="900868" y="387825"/>
            <a:ext cx="11964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Reliability diagram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7F958A-6F0C-F0C0-BE54-70B5CC44C3D2}"/>
              </a:ext>
            </a:extLst>
          </p:cNvPr>
          <p:cNvSpPr/>
          <p:nvPr/>
        </p:nvSpPr>
        <p:spPr>
          <a:xfrm>
            <a:off x="1871097" y="450547"/>
            <a:ext cx="360000" cy="90000"/>
          </a:xfrm>
          <a:prstGeom prst="rect">
            <a:avLst/>
          </a:prstGeom>
          <a:solidFill>
            <a:srgbClr val="0505CE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B63810-D1D9-8EEB-E25A-478D292B229D}"/>
              </a:ext>
            </a:extLst>
          </p:cNvPr>
          <p:cNvCxnSpPr>
            <a:cxnSpLocks/>
          </p:cNvCxnSpPr>
          <p:nvPr/>
        </p:nvCxnSpPr>
        <p:spPr>
          <a:xfrm>
            <a:off x="547314" y="495547"/>
            <a:ext cx="360000" cy="0"/>
          </a:xfrm>
          <a:prstGeom prst="line">
            <a:avLst/>
          </a:prstGeom>
          <a:ln w="12700">
            <a:solidFill>
              <a:srgbClr val="0505C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71CAA66-DF64-85B8-23B3-7DBDDB44438A}"/>
              </a:ext>
            </a:extLst>
          </p:cNvPr>
          <p:cNvSpPr txBox="1"/>
          <p:nvPr/>
        </p:nvSpPr>
        <p:spPr>
          <a:xfrm>
            <a:off x="2227519" y="387825"/>
            <a:ext cx="11964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99% confidence interval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DB30E2-0C13-6AEB-59CD-284D83DB8123}"/>
              </a:ext>
            </a:extLst>
          </p:cNvPr>
          <p:cNvSpPr txBox="1"/>
          <p:nvPr/>
        </p:nvSpPr>
        <p:spPr>
          <a:xfrm>
            <a:off x="1965007" y="559809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b) long-range forecast (t+0,t+24)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DFAD48-F16E-0B7B-1B2C-4961BF796F2E}"/>
              </a:ext>
            </a:extLst>
          </p:cNvPr>
          <p:cNvSpPr txBox="1"/>
          <p:nvPr/>
        </p:nvSpPr>
        <p:spPr>
          <a:xfrm>
            <a:off x="9305" y="559809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a) short-range forecast (reanalysis)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B5778A-BC41-27A9-C316-14307500D4A0}"/>
              </a:ext>
            </a:extLst>
          </p:cNvPr>
          <p:cNvSpPr txBox="1"/>
          <p:nvPr/>
        </p:nvSpPr>
        <p:spPr>
          <a:xfrm>
            <a:off x="9305" y="2457641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c) long-range forecast (t+24,t+48)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646CE8-3370-880E-200D-80617E77A9BE}"/>
              </a:ext>
            </a:extLst>
          </p:cNvPr>
          <p:cNvSpPr txBox="1"/>
          <p:nvPr/>
        </p:nvSpPr>
        <p:spPr>
          <a:xfrm>
            <a:off x="9305" y="4381575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e) long-range forecast (t+72,t+96)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B64281-D2AB-318B-65A1-5D1D385CB8D7}"/>
              </a:ext>
            </a:extLst>
          </p:cNvPr>
          <p:cNvSpPr txBox="1"/>
          <p:nvPr/>
        </p:nvSpPr>
        <p:spPr>
          <a:xfrm>
            <a:off x="1965007" y="2457085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d) long-range forecast (t+48,t+72)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F936EE-D86D-608C-06B5-BAF9C398C95A}"/>
              </a:ext>
            </a:extLst>
          </p:cNvPr>
          <p:cNvSpPr txBox="1"/>
          <p:nvPr/>
        </p:nvSpPr>
        <p:spPr>
          <a:xfrm>
            <a:off x="1965007" y="4376653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f) long-range forecast (t+96,t+120)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3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96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2025-05-22T22:05:26Z</dcterms:created>
  <dcterms:modified xsi:type="dcterms:W3CDTF">2025-05-25T07:43:07Z</dcterms:modified>
</cp:coreProperties>
</file>