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3762375" cy="64801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D00D1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071940-DD68-4CEA-9DDC-F961E0B3FF69}" v="34" dt="2025-05-24T17:52:19.854"/>
    <p1510:client id="{B2A33BB3-4AFF-465A-8A3F-0104FCF1DA32}" v="10" dt="2025-05-25T07:16:52.6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58" autoAdjust="0"/>
    <p:restoredTop sz="94660"/>
  </p:normalViewPr>
  <p:slideViewPr>
    <p:cSldViewPr snapToGrid="0">
      <p:cViewPr varScale="1">
        <p:scale>
          <a:sx n="66" d="100"/>
          <a:sy n="66" d="100"/>
        </p:scale>
        <p:origin x="25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tima Pillosu" userId="a6295d4dc9e22643" providerId="LiveId" clId="{0F071940-DD68-4CEA-9DDC-F961E0B3FF69}"/>
    <pc:docChg chg="undo custSel addSld delSld modSld">
      <pc:chgData name="Fatima Pillosu" userId="a6295d4dc9e22643" providerId="LiveId" clId="{0F071940-DD68-4CEA-9DDC-F961E0B3FF69}" dt="2025-05-24T17:53:13.896" v="997" actId="1036"/>
      <pc:docMkLst>
        <pc:docMk/>
      </pc:docMkLst>
      <pc:sldChg chg="addSp delSp modSp mod">
        <pc:chgData name="Fatima Pillosu" userId="a6295d4dc9e22643" providerId="LiveId" clId="{0F071940-DD68-4CEA-9DDC-F961E0B3FF69}" dt="2025-05-24T17:53:13.896" v="997" actId="1036"/>
        <pc:sldMkLst>
          <pc:docMk/>
          <pc:sldMk cId="2001934226" sldId="256"/>
        </pc:sldMkLst>
        <pc:spChg chg="add del mod">
          <ac:chgData name="Fatima Pillosu" userId="a6295d4dc9e22643" providerId="LiveId" clId="{0F071940-DD68-4CEA-9DDC-F961E0B3FF69}" dt="2025-05-24T17:51:05.924" v="952" actId="21"/>
          <ac:spMkLst>
            <pc:docMk/>
            <pc:sldMk cId="2001934226" sldId="256"/>
            <ac:spMk id="2" creationId="{A4DB30E2-0C13-6AEB-59CD-284D83DB8123}"/>
          </ac:spMkLst>
        </pc:spChg>
        <pc:spChg chg="add del mod">
          <ac:chgData name="Fatima Pillosu" userId="a6295d4dc9e22643" providerId="LiveId" clId="{0F071940-DD68-4CEA-9DDC-F961E0B3FF69}" dt="2025-05-24T17:51:05.924" v="952" actId="21"/>
          <ac:spMkLst>
            <pc:docMk/>
            <pc:sldMk cId="2001934226" sldId="256"/>
            <ac:spMk id="3" creationId="{D32E77C5-B6C0-2E90-479B-0C848DD41382}"/>
          </ac:spMkLst>
        </pc:spChg>
        <pc:spChg chg="add del mod">
          <ac:chgData name="Fatima Pillosu" userId="a6295d4dc9e22643" providerId="LiveId" clId="{0F071940-DD68-4CEA-9DDC-F961E0B3FF69}" dt="2025-05-24T17:51:05.924" v="952" actId="21"/>
          <ac:spMkLst>
            <pc:docMk/>
            <pc:sldMk cId="2001934226" sldId="256"/>
            <ac:spMk id="4" creationId="{4B7F958A-6F0C-F0C0-BE54-70B5CC44C3D2}"/>
          </ac:spMkLst>
        </pc:spChg>
        <pc:spChg chg="add del mod">
          <ac:chgData name="Fatima Pillosu" userId="a6295d4dc9e22643" providerId="LiveId" clId="{0F071940-DD68-4CEA-9DDC-F961E0B3FF69}" dt="2025-05-24T17:51:05.924" v="952" actId="21"/>
          <ac:spMkLst>
            <pc:docMk/>
            <pc:sldMk cId="2001934226" sldId="256"/>
            <ac:spMk id="6" creationId="{B71CAA66-DF64-85B8-23B3-7DBDDB44438A}"/>
          </ac:spMkLst>
        </pc:spChg>
        <pc:spChg chg="add del mod">
          <ac:chgData name="Fatima Pillosu" userId="a6295d4dc9e22643" providerId="LiveId" clId="{0F071940-DD68-4CEA-9DDC-F961E0B3FF69}" dt="2025-05-24T17:51:05.924" v="952" actId="21"/>
          <ac:spMkLst>
            <pc:docMk/>
            <pc:sldMk cId="2001934226" sldId="256"/>
            <ac:spMk id="7" creationId="{42DFAD48-F16E-0B7B-1B2C-4961BF796F2E}"/>
          </ac:spMkLst>
        </pc:spChg>
        <pc:spChg chg="add del mod">
          <ac:chgData name="Fatima Pillosu" userId="a6295d4dc9e22643" providerId="LiveId" clId="{0F071940-DD68-4CEA-9DDC-F961E0B3FF69}" dt="2025-05-24T17:51:05.924" v="952" actId="21"/>
          <ac:spMkLst>
            <pc:docMk/>
            <pc:sldMk cId="2001934226" sldId="256"/>
            <ac:spMk id="8" creationId="{1CB5778A-BC41-27A9-C316-14307500D4A0}"/>
          </ac:spMkLst>
        </pc:spChg>
        <pc:spChg chg="add del mod">
          <ac:chgData name="Fatima Pillosu" userId="a6295d4dc9e22643" providerId="LiveId" clId="{0F071940-DD68-4CEA-9DDC-F961E0B3FF69}" dt="2025-05-24T17:51:05.924" v="952" actId="21"/>
          <ac:spMkLst>
            <pc:docMk/>
            <pc:sldMk cId="2001934226" sldId="256"/>
            <ac:spMk id="9" creationId="{AD646CE8-3370-880E-200D-80617E77A9BE}"/>
          </ac:spMkLst>
        </pc:spChg>
        <pc:spChg chg="add del mod">
          <ac:chgData name="Fatima Pillosu" userId="a6295d4dc9e22643" providerId="LiveId" clId="{0F071940-DD68-4CEA-9DDC-F961E0B3FF69}" dt="2025-05-24T17:51:05.924" v="952" actId="21"/>
          <ac:spMkLst>
            <pc:docMk/>
            <pc:sldMk cId="2001934226" sldId="256"/>
            <ac:spMk id="10" creationId="{8DB64281-D2AB-318B-65A1-5D1D385CB8D7}"/>
          </ac:spMkLst>
        </pc:spChg>
        <pc:spChg chg="add del mod">
          <ac:chgData name="Fatima Pillosu" userId="a6295d4dc9e22643" providerId="LiveId" clId="{0F071940-DD68-4CEA-9DDC-F961E0B3FF69}" dt="2025-05-24T17:51:05.924" v="952" actId="21"/>
          <ac:spMkLst>
            <pc:docMk/>
            <pc:sldMk cId="2001934226" sldId="256"/>
            <ac:spMk id="11" creationId="{E8F936EE-D86D-608C-06B5-BAF9C398C95A}"/>
          </ac:spMkLst>
        </pc:spChg>
        <pc:spChg chg="del mod">
          <ac:chgData name="Fatima Pillosu" userId="a6295d4dc9e22643" providerId="LiveId" clId="{0F071940-DD68-4CEA-9DDC-F961E0B3FF69}" dt="2025-05-24T17:51:05.924" v="952" actId="21"/>
          <ac:spMkLst>
            <pc:docMk/>
            <pc:sldMk cId="2001934226" sldId="256"/>
            <ac:spMk id="17" creationId="{7D251682-B46D-DC7E-8C5E-59DFF1C27261}"/>
          </ac:spMkLst>
        </pc:spChg>
        <pc:spChg chg="del mod">
          <ac:chgData name="Fatima Pillosu" userId="a6295d4dc9e22643" providerId="LiveId" clId="{0F071940-DD68-4CEA-9DDC-F961E0B3FF69}" dt="2025-05-24T17:39:45.604" v="737" actId="478"/>
          <ac:spMkLst>
            <pc:docMk/>
            <pc:sldMk cId="2001934226" sldId="256"/>
            <ac:spMk id="18" creationId="{18F79773-A305-6943-D6AB-6A9BB374B2B4}"/>
          </ac:spMkLst>
        </pc:spChg>
        <pc:spChg chg="del mod">
          <ac:chgData name="Fatima Pillosu" userId="a6295d4dc9e22643" providerId="LiveId" clId="{0F071940-DD68-4CEA-9DDC-F961E0B3FF69}" dt="2025-05-24T17:39:47.460" v="738" actId="478"/>
          <ac:spMkLst>
            <pc:docMk/>
            <pc:sldMk cId="2001934226" sldId="256"/>
            <ac:spMk id="21" creationId="{0284A2DC-04F5-0D2C-8A57-01740B49A0AD}"/>
          </ac:spMkLst>
        </pc:spChg>
        <pc:spChg chg="add del mod">
          <ac:chgData name="Fatima Pillosu" userId="a6295d4dc9e22643" providerId="LiveId" clId="{0F071940-DD68-4CEA-9DDC-F961E0B3FF69}" dt="2025-05-24T17:52:00.949" v="962" actId="21"/>
          <ac:spMkLst>
            <pc:docMk/>
            <pc:sldMk cId="2001934226" sldId="256"/>
            <ac:spMk id="21" creationId="{7D251682-B46D-DC7E-8C5E-59DFF1C27261}"/>
          </ac:spMkLst>
        </pc:spChg>
        <pc:spChg chg="del mod">
          <ac:chgData name="Fatima Pillosu" userId="a6295d4dc9e22643" providerId="LiveId" clId="{0F071940-DD68-4CEA-9DDC-F961E0B3FF69}" dt="2025-05-24T17:39:43.915" v="736" actId="478"/>
          <ac:spMkLst>
            <pc:docMk/>
            <pc:sldMk cId="2001934226" sldId="256"/>
            <ac:spMk id="22" creationId="{7792FD3C-224E-D659-A131-B255E8E96E52}"/>
          </ac:spMkLst>
        </pc:spChg>
        <pc:spChg chg="add del mod">
          <ac:chgData name="Fatima Pillosu" userId="a6295d4dc9e22643" providerId="LiveId" clId="{0F071940-DD68-4CEA-9DDC-F961E0B3FF69}" dt="2025-05-24T17:52:00.949" v="962" actId="21"/>
          <ac:spMkLst>
            <pc:docMk/>
            <pc:sldMk cId="2001934226" sldId="256"/>
            <ac:spMk id="22" creationId="{D32E77C5-B6C0-2E90-479B-0C848DD41382}"/>
          </ac:spMkLst>
        </pc:spChg>
        <pc:spChg chg="add del mod">
          <ac:chgData name="Fatima Pillosu" userId="a6295d4dc9e22643" providerId="LiveId" clId="{0F071940-DD68-4CEA-9DDC-F961E0B3FF69}" dt="2025-05-24T17:52:00.949" v="962" actId="21"/>
          <ac:spMkLst>
            <pc:docMk/>
            <pc:sldMk cId="2001934226" sldId="256"/>
            <ac:spMk id="23" creationId="{4B7F958A-6F0C-F0C0-BE54-70B5CC44C3D2}"/>
          </ac:spMkLst>
        </pc:spChg>
        <pc:spChg chg="del mod">
          <ac:chgData name="Fatima Pillosu" userId="a6295d4dc9e22643" providerId="LiveId" clId="{0F071940-DD68-4CEA-9DDC-F961E0B3FF69}" dt="2025-05-24T17:39:42.711" v="735" actId="478"/>
          <ac:spMkLst>
            <pc:docMk/>
            <pc:sldMk cId="2001934226" sldId="256"/>
            <ac:spMk id="23" creationId="{F19462D0-2710-AA91-1CCF-483BA08755F9}"/>
          </ac:spMkLst>
        </pc:spChg>
        <pc:spChg chg="del mod">
          <ac:chgData name="Fatima Pillosu" userId="a6295d4dc9e22643" providerId="LiveId" clId="{0F071940-DD68-4CEA-9DDC-F961E0B3FF69}" dt="2025-05-24T17:39:39.390" v="733" actId="478"/>
          <ac:spMkLst>
            <pc:docMk/>
            <pc:sldMk cId="2001934226" sldId="256"/>
            <ac:spMk id="24" creationId="{728394F9-CAEC-DD34-1C7D-BCD4BEC3F436}"/>
          </ac:spMkLst>
        </pc:spChg>
        <pc:spChg chg="add del mod">
          <ac:chgData name="Fatima Pillosu" userId="a6295d4dc9e22643" providerId="LiveId" clId="{0F071940-DD68-4CEA-9DDC-F961E0B3FF69}" dt="2025-05-24T17:52:00.949" v="962" actId="21"/>
          <ac:spMkLst>
            <pc:docMk/>
            <pc:sldMk cId="2001934226" sldId="256"/>
            <ac:spMk id="25" creationId="{B71CAA66-DF64-85B8-23B3-7DBDDB44438A}"/>
          </ac:spMkLst>
        </pc:spChg>
        <pc:spChg chg="del mod">
          <ac:chgData name="Fatima Pillosu" userId="a6295d4dc9e22643" providerId="LiveId" clId="{0F071940-DD68-4CEA-9DDC-F961E0B3FF69}" dt="2025-05-24T17:39:41.459" v="734" actId="478"/>
          <ac:spMkLst>
            <pc:docMk/>
            <pc:sldMk cId="2001934226" sldId="256"/>
            <ac:spMk id="25" creationId="{FC832C13-787F-2152-898E-AA680DE9C99E}"/>
          </ac:spMkLst>
        </pc:spChg>
        <pc:spChg chg="add del mod">
          <ac:chgData name="Fatima Pillosu" userId="a6295d4dc9e22643" providerId="LiveId" clId="{0F071940-DD68-4CEA-9DDC-F961E0B3FF69}" dt="2025-05-24T17:52:00.949" v="962" actId="21"/>
          <ac:spMkLst>
            <pc:docMk/>
            <pc:sldMk cId="2001934226" sldId="256"/>
            <ac:spMk id="26" creationId="{A4DB30E2-0C13-6AEB-59CD-284D83DB8123}"/>
          </ac:spMkLst>
        </pc:spChg>
        <pc:spChg chg="add del mod">
          <ac:chgData name="Fatima Pillosu" userId="a6295d4dc9e22643" providerId="LiveId" clId="{0F071940-DD68-4CEA-9DDC-F961E0B3FF69}" dt="2025-05-24T17:52:00.949" v="962" actId="21"/>
          <ac:spMkLst>
            <pc:docMk/>
            <pc:sldMk cId="2001934226" sldId="256"/>
            <ac:spMk id="28" creationId="{42DFAD48-F16E-0B7B-1B2C-4961BF796F2E}"/>
          </ac:spMkLst>
        </pc:spChg>
        <pc:spChg chg="add del mod">
          <ac:chgData name="Fatima Pillosu" userId="a6295d4dc9e22643" providerId="LiveId" clId="{0F071940-DD68-4CEA-9DDC-F961E0B3FF69}" dt="2025-05-24T17:52:00.949" v="962" actId="21"/>
          <ac:spMkLst>
            <pc:docMk/>
            <pc:sldMk cId="2001934226" sldId="256"/>
            <ac:spMk id="30" creationId="{1CB5778A-BC41-27A9-C316-14307500D4A0}"/>
          </ac:spMkLst>
        </pc:spChg>
        <pc:spChg chg="add del mod">
          <ac:chgData name="Fatima Pillosu" userId="a6295d4dc9e22643" providerId="LiveId" clId="{0F071940-DD68-4CEA-9DDC-F961E0B3FF69}" dt="2025-05-24T17:52:00.949" v="962" actId="21"/>
          <ac:spMkLst>
            <pc:docMk/>
            <pc:sldMk cId="2001934226" sldId="256"/>
            <ac:spMk id="32" creationId="{AD646CE8-3370-880E-200D-80617E77A9BE}"/>
          </ac:spMkLst>
        </pc:spChg>
        <pc:spChg chg="add del mod">
          <ac:chgData name="Fatima Pillosu" userId="a6295d4dc9e22643" providerId="LiveId" clId="{0F071940-DD68-4CEA-9DDC-F961E0B3FF69}" dt="2025-05-24T17:52:00.949" v="962" actId="21"/>
          <ac:spMkLst>
            <pc:docMk/>
            <pc:sldMk cId="2001934226" sldId="256"/>
            <ac:spMk id="34" creationId="{8DB64281-D2AB-318B-65A1-5D1D385CB8D7}"/>
          </ac:spMkLst>
        </pc:spChg>
        <pc:spChg chg="add del mod">
          <ac:chgData name="Fatima Pillosu" userId="a6295d4dc9e22643" providerId="LiveId" clId="{0F071940-DD68-4CEA-9DDC-F961E0B3FF69}" dt="2025-05-24T17:52:00.949" v="962" actId="21"/>
          <ac:spMkLst>
            <pc:docMk/>
            <pc:sldMk cId="2001934226" sldId="256"/>
            <ac:spMk id="35" creationId="{E8F936EE-D86D-608C-06B5-BAF9C398C95A}"/>
          </ac:spMkLst>
        </pc:spChg>
        <pc:spChg chg="add mod">
          <ac:chgData name="Fatima Pillosu" userId="a6295d4dc9e22643" providerId="LiveId" clId="{0F071940-DD68-4CEA-9DDC-F961E0B3FF69}" dt="2025-05-24T17:53:13.896" v="997" actId="1036"/>
          <ac:spMkLst>
            <pc:docMk/>
            <pc:sldMk cId="2001934226" sldId="256"/>
            <ac:spMk id="42" creationId="{7D251682-B46D-DC7E-8C5E-59DFF1C27261}"/>
          </ac:spMkLst>
        </pc:spChg>
        <pc:spChg chg="add mod">
          <ac:chgData name="Fatima Pillosu" userId="a6295d4dc9e22643" providerId="LiveId" clId="{0F071940-DD68-4CEA-9DDC-F961E0B3FF69}" dt="2025-05-24T17:53:07.244" v="996" actId="1038"/>
          <ac:spMkLst>
            <pc:docMk/>
            <pc:sldMk cId="2001934226" sldId="256"/>
            <ac:spMk id="43" creationId="{D32E77C5-B6C0-2E90-479B-0C848DD41382}"/>
          </ac:spMkLst>
        </pc:spChg>
        <pc:spChg chg="add mod">
          <ac:chgData name="Fatima Pillosu" userId="a6295d4dc9e22643" providerId="LiveId" clId="{0F071940-DD68-4CEA-9DDC-F961E0B3FF69}" dt="2025-05-24T17:53:07.244" v="996" actId="1038"/>
          <ac:spMkLst>
            <pc:docMk/>
            <pc:sldMk cId="2001934226" sldId="256"/>
            <ac:spMk id="44" creationId="{4B7F958A-6F0C-F0C0-BE54-70B5CC44C3D2}"/>
          </ac:spMkLst>
        </pc:spChg>
        <pc:spChg chg="add mod">
          <ac:chgData name="Fatima Pillosu" userId="a6295d4dc9e22643" providerId="LiveId" clId="{0F071940-DD68-4CEA-9DDC-F961E0B3FF69}" dt="2025-05-24T17:53:07.244" v="996" actId="1038"/>
          <ac:spMkLst>
            <pc:docMk/>
            <pc:sldMk cId="2001934226" sldId="256"/>
            <ac:spMk id="46" creationId="{B71CAA66-DF64-85B8-23B3-7DBDDB44438A}"/>
          </ac:spMkLst>
        </pc:spChg>
        <pc:spChg chg="add mod">
          <ac:chgData name="Fatima Pillosu" userId="a6295d4dc9e22643" providerId="LiveId" clId="{0F071940-DD68-4CEA-9DDC-F961E0B3FF69}" dt="2025-05-24T17:52:26.806" v="965" actId="1038"/>
          <ac:spMkLst>
            <pc:docMk/>
            <pc:sldMk cId="2001934226" sldId="256"/>
            <ac:spMk id="47" creationId="{A4DB30E2-0C13-6AEB-59CD-284D83DB8123}"/>
          </ac:spMkLst>
        </pc:spChg>
        <pc:spChg chg="add mod">
          <ac:chgData name="Fatima Pillosu" userId="a6295d4dc9e22643" providerId="LiveId" clId="{0F071940-DD68-4CEA-9DDC-F961E0B3FF69}" dt="2025-05-24T17:52:26.806" v="965" actId="1038"/>
          <ac:spMkLst>
            <pc:docMk/>
            <pc:sldMk cId="2001934226" sldId="256"/>
            <ac:spMk id="48" creationId="{42DFAD48-F16E-0B7B-1B2C-4961BF796F2E}"/>
          </ac:spMkLst>
        </pc:spChg>
        <pc:spChg chg="add mod">
          <ac:chgData name="Fatima Pillosu" userId="a6295d4dc9e22643" providerId="LiveId" clId="{0F071940-DD68-4CEA-9DDC-F961E0B3FF69}" dt="2025-05-24T17:52:26.806" v="965" actId="1038"/>
          <ac:spMkLst>
            <pc:docMk/>
            <pc:sldMk cId="2001934226" sldId="256"/>
            <ac:spMk id="49" creationId="{1CB5778A-BC41-27A9-C316-14307500D4A0}"/>
          </ac:spMkLst>
        </pc:spChg>
        <pc:spChg chg="add mod">
          <ac:chgData name="Fatima Pillosu" userId="a6295d4dc9e22643" providerId="LiveId" clId="{0F071940-DD68-4CEA-9DDC-F961E0B3FF69}" dt="2025-05-24T17:52:26.806" v="965" actId="1038"/>
          <ac:spMkLst>
            <pc:docMk/>
            <pc:sldMk cId="2001934226" sldId="256"/>
            <ac:spMk id="50" creationId="{AD646CE8-3370-880E-200D-80617E77A9BE}"/>
          </ac:spMkLst>
        </pc:spChg>
        <pc:spChg chg="add mod">
          <ac:chgData name="Fatima Pillosu" userId="a6295d4dc9e22643" providerId="LiveId" clId="{0F071940-DD68-4CEA-9DDC-F961E0B3FF69}" dt="2025-05-24T17:52:26.806" v="965" actId="1038"/>
          <ac:spMkLst>
            <pc:docMk/>
            <pc:sldMk cId="2001934226" sldId="256"/>
            <ac:spMk id="51" creationId="{8DB64281-D2AB-318B-65A1-5D1D385CB8D7}"/>
          </ac:spMkLst>
        </pc:spChg>
        <pc:spChg chg="add mod">
          <ac:chgData name="Fatima Pillosu" userId="a6295d4dc9e22643" providerId="LiveId" clId="{0F071940-DD68-4CEA-9DDC-F961E0B3FF69}" dt="2025-05-24T17:52:26.806" v="965" actId="1038"/>
          <ac:spMkLst>
            <pc:docMk/>
            <pc:sldMk cId="2001934226" sldId="256"/>
            <ac:spMk id="52" creationId="{E8F936EE-D86D-608C-06B5-BAF9C398C95A}"/>
          </ac:spMkLst>
        </pc:spChg>
        <pc:picChg chg="add del mod ord">
          <ac:chgData name="Fatima Pillosu" userId="a6295d4dc9e22643" providerId="LiveId" clId="{0F071940-DD68-4CEA-9DDC-F961E0B3FF69}" dt="2025-05-24T16:41:32.376" v="146" actId="478"/>
          <ac:picMkLst>
            <pc:docMk/>
            <pc:sldMk cId="2001934226" sldId="256"/>
            <ac:picMk id="2" creationId="{847636C1-0B22-4CAB-1E52-76406872C992}"/>
          </ac:picMkLst>
        </pc:picChg>
        <pc:picChg chg="add del mod modCrop">
          <ac:chgData name="Fatima Pillosu" userId="a6295d4dc9e22643" providerId="LiveId" clId="{0F071940-DD68-4CEA-9DDC-F961E0B3FF69}" dt="2025-05-24T17:19:18.235" v="639" actId="478"/>
          <ac:picMkLst>
            <pc:docMk/>
            <pc:sldMk cId="2001934226" sldId="256"/>
            <ac:picMk id="2" creationId="{DC553AE9-05E3-6E35-B62F-DA091929FE18}"/>
          </ac:picMkLst>
        </pc:picChg>
        <pc:picChg chg="del mod">
          <ac:chgData name="Fatima Pillosu" userId="a6295d4dc9e22643" providerId="LiveId" clId="{0F071940-DD68-4CEA-9DDC-F961E0B3FF69}" dt="2025-05-22T23:02:37.841" v="64" actId="478"/>
          <ac:picMkLst>
            <pc:docMk/>
            <pc:sldMk cId="2001934226" sldId="256"/>
            <ac:picMk id="3" creationId="{654FB377-4601-2239-3475-0294C0DABA0E}"/>
          </ac:picMkLst>
        </pc:picChg>
        <pc:picChg chg="add del mod ord">
          <ac:chgData name="Fatima Pillosu" userId="a6295d4dc9e22643" providerId="LiveId" clId="{0F071940-DD68-4CEA-9DDC-F961E0B3FF69}" dt="2025-05-24T16:41:34.795" v="150" actId="478"/>
          <ac:picMkLst>
            <pc:docMk/>
            <pc:sldMk cId="2001934226" sldId="256"/>
            <ac:picMk id="4" creationId="{9509E1E3-F6FE-0627-27DC-E7CF9F149266}"/>
          </ac:picMkLst>
        </pc:picChg>
        <pc:picChg chg="add del mod">
          <ac:chgData name="Fatima Pillosu" userId="a6295d4dc9e22643" providerId="LiveId" clId="{0F071940-DD68-4CEA-9DDC-F961E0B3FF69}" dt="2025-05-24T16:44:51.076" v="208" actId="478"/>
          <ac:picMkLst>
            <pc:docMk/>
            <pc:sldMk cId="2001934226" sldId="256"/>
            <ac:picMk id="5" creationId="{5FD3750B-B675-6418-4A4D-0B8052FBC22C}"/>
          </ac:picMkLst>
        </pc:picChg>
        <pc:picChg chg="del">
          <ac:chgData name="Fatima Pillosu" userId="a6295d4dc9e22643" providerId="LiveId" clId="{0F071940-DD68-4CEA-9DDC-F961E0B3FF69}" dt="2025-05-22T23:02:36.957" v="63" actId="478"/>
          <ac:picMkLst>
            <pc:docMk/>
            <pc:sldMk cId="2001934226" sldId="256"/>
            <ac:picMk id="5" creationId="{87F9BF24-68CF-2FA5-E7E5-099E33460BC3}"/>
          </ac:picMkLst>
        </pc:picChg>
        <pc:picChg chg="add mod">
          <ac:chgData name="Fatima Pillosu" userId="a6295d4dc9e22643" providerId="LiveId" clId="{0F071940-DD68-4CEA-9DDC-F961E0B3FF69}" dt="2025-05-24T16:47:48.884" v="304" actId="1076"/>
          <ac:picMkLst>
            <pc:docMk/>
            <pc:sldMk cId="2001934226" sldId="256"/>
            <ac:picMk id="6" creationId="{3687960B-5692-67A7-ACC9-E978077368C8}"/>
          </ac:picMkLst>
        </pc:picChg>
        <pc:picChg chg="add del mod ord">
          <ac:chgData name="Fatima Pillosu" userId="a6295d4dc9e22643" providerId="LiveId" clId="{0F071940-DD68-4CEA-9DDC-F961E0B3FF69}" dt="2025-05-24T16:41:33.067" v="147" actId="478"/>
          <ac:picMkLst>
            <pc:docMk/>
            <pc:sldMk cId="2001934226" sldId="256"/>
            <ac:picMk id="7" creationId="{E19660C9-FE81-762F-B9AE-BC83E060E72D}"/>
          </ac:picMkLst>
        </pc:picChg>
        <pc:picChg chg="del">
          <ac:chgData name="Fatima Pillosu" userId="a6295d4dc9e22643" providerId="LiveId" clId="{0F071940-DD68-4CEA-9DDC-F961E0B3FF69}" dt="2025-05-22T23:02:38.849" v="65" actId="478"/>
          <ac:picMkLst>
            <pc:docMk/>
            <pc:sldMk cId="2001934226" sldId="256"/>
            <ac:picMk id="8" creationId="{966DFB7E-2313-E3AE-0C7B-A9197A362F8F}"/>
          </ac:picMkLst>
        </pc:picChg>
        <pc:picChg chg="add mod">
          <ac:chgData name="Fatima Pillosu" userId="a6295d4dc9e22643" providerId="LiveId" clId="{0F071940-DD68-4CEA-9DDC-F961E0B3FF69}" dt="2025-05-24T16:47:49.286" v="305" actId="1076"/>
          <ac:picMkLst>
            <pc:docMk/>
            <pc:sldMk cId="2001934226" sldId="256"/>
            <ac:picMk id="8" creationId="{A87B1F8A-5A3E-A34E-D5D1-576A006AD31B}"/>
          </ac:picMkLst>
        </pc:picChg>
        <pc:picChg chg="add del mod ord">
          <ac:chgData name="Fatima Pillosu" userId="a6295d4dc9e22643" providerId="LiveId" clId="{0F071940-DD68-4CEA-9DDC-F961E0B3FF69}" dt="2025-05-24T16:41:34.249" v="149" actId="478"/>
          <ac:picMkLst>
            <pc:docMk/>
            <pc:sldMk cId="2001934226" sldId="256"/>
            <ac:picMk id="9" creationId="{CF88895D-B5A4-F9BF-37BF-24EBF3C200BF}"/>
          </ac:picMkLst>
        </pc:picChg>
        <pc:picChg chg="add mod">
          <ac:chgData name="Fatima Pillosu" userId="a6295d4dc9e22643" providerId="LiveId" clId="{0F071940-DD68-4CEA-9DDC-F961E0B3FF69}" dt="2025-05-24T16:47:49.674" v="306" actId="1076"/>
          <ac:picMkLst>
            <pc:docMk/>
            <pc:sldMk cId="2001934226" sldId="256"/>
            <ac:picMk id="10" creationId="{58810143-5C8F-ED79-C642-37DEE8A744A5}"/>
          </ac:picMkLst>
        </pc:picChg>
        <pc:picChg chg="del">
          <ac:chgData name="Fatima Pillosu" userId="a6295d4dc9e22643" providerId="LiveId" clId="{0F071940-DD68-4CEA-9DDC-F961E0B3FF69}" dt="2025-05-22T23:02:39.461" v="66" actId="478"/>
          <ac:picMkLst>
            <pc:docMk/>
            <pc:sldMk cId="2001934226" sldId="256"/>
            <ac:picMk id="10" creationId="{D642F5E9-932F-B2FC-9F18-0B5575E535D4}"/>
          </ac:picMkLst>
        </pc:picChg>
        <pc:picChg chg="add del mod ord">
          <ac:chgData name="Fatima Pillosu" userId="a6295d4dc9e22643" providerId="LiveId" clId="{0F071940-DD68-4CEA-9DDC-F961E0B3FF69}" dt="2025-05-24T16:41:33.695" v="148" actId="478"/>
          <ac:picMkLst>
            <pc:docMk/>
            <pc:sldMk cId="2001934226" sldId="256"/>
            <ac:picMk id="11" creationId="{10378B94-9418-9657-902B-79A106C5FF52}"/>
          </ac:picMkLst>
        </pc:picChg>
        <pc:picChg chg="add mod">
          <ac:chgData name="Fatima Pillosu" userId="a6295d4dc9e22643" providerId="LiveId" clId="{0F071940-DD68-4CEA-9DDC-F961E0B3FF69}" dt="2025-05-24T16:47:50.050" v="307" actId="1076"/>
          <ac:picMkLst>
            <pc:docMk/>
            <pc:sldMk cId="2001934226" sldId="256"/>
            <ac:picMk id="12" creationId="{2E6FE5D1-DD87-DFCD-29A4-A65592F54A71}"/>
          </ac:picMkLst>
        </pc:picChg>
        <pc:picChg chg="add del mod">
          <ac:chgData name="Fatima Pillosu" userId="a6295d4dc9e22643" providerId="LiveId" clId="{0F071940-DD68-4CEA-9DDC-F961E0B3FF69}" dt="2025-05-24T17:52:00.949" v="962" actId="21"/>
          <ac:picMkLst>
            <pc:docMk/>
            <pc:sldMk cId="2001934226" sldId="256"/>
            <ac:picMk id="12" creationId="{3240103B-C137-A56C-84C9-B6B564E79A20}"/>
          </ac:picMkLst>
        </pc:picChg>
        <pc:picChg chg="add del mod">
          <ac:chgData name="Fatima Pillosu" userId="a6295d4dc9e22643" providerId="LiveId" clId="{0F071940-DD68-4CEA-9DDC-F961E0B3FF69}" dt="2025-05-24T17:52:00.949" v="962" actId="21"/>
          <ac:picMkLst>
            <pc:docMk/>
            <pc:sldMk cId="2001934226" sldId="256"/>
            <ac:picMk id="13" creationId="{9AE58AB0-A746-CB79-DB68-4742D849225C}"/>
          </ac:picMkLst>
        </pc:picChg>
        <pc:picChg chg="add mod">
          <ac:chgData name="Fatima Pillosu" userId="a6295d4dc9e22643" providerId="LiveId" clId="{0F071940-DD68-4CEA-9DDC-F961E0B3FF69}" dt="2025-05-24T16:47:50.792" v="309" actId="1076"/>
          <ac:picMkLst>
            <pc:docMk/>
            <pc:sldMk cId="2001934226" sldId="256"/>
            <ac:picMk id="13" creationId="{DBDA7487-B49C-B505-BB2D-618BE65B35BD}"/>
          </ac:picMkLst>
        </pc:picChg>
        <pc:picChg chg="del">
          <ac:chgData name="Fatima Pillosu" userId="a6295d4dc9e22643" providerId="LiveId" clId="{0F071940-DD68-4CEA-9DDC-F961E0B3FF69}" dt="2025-05-22T23:02:40.677" v="68" actId="478"/>
          <ac:picMkLst>
            <pc:docMk/>
            <pc:sldMk cId="2001934226" sldId="256"/>
            <ac:picMk id="13" creationId="{ED4199B9-5924-0506-BBF8-75CD667A48EF}"/>
          </ac:picMkLst>
        </pc:picChg>
        <pc:picChg chg="add del mod">
          <ac:chgData name="Fatima Pillosu" userId="a6295d4dc9e22643" providerId="LiveId" clId="{0F071940-DD68-4CEA-9DDC-F961E0B3FF69}" dt="2025-05-24T17:52:00.949" v="962" actId="21"/>
          <ac:picMkLst>
            <pc:docMk/>
            <pc:sldMk cId="2001934226" sldId="256"/>
            <ac:picMk id="14" creationId="{6B8AF29E-2315-3062-9B85-D14957DB473E}"/>
          </ac:picMkLst>
        </pc:picChg>
        <pc:picChg chg="add mod">
          <ac:chgData name="Fatima Pillosu" userId="a6295d4dc9e22643" providerId="LiveId" clId="{0F071940-DD68-4CEA-9DDC-F961E0B3FF69}" dt="2025-05-24T16:47:51.153" v="310" actId="1076"/>
          <ac:picMkLst>
            <pc:docMk/>
            <pc:sldMk cId="2001934226" sldId="256"/>
            <ac:picMk id="14" creationId="{9687CAAA-433E-E6FF-E74C-6FC659AA247D}"/>
          </ac:picMkLst>
        </pc:picChg>
        <pc:picChg chg="add del mod ord">
          <ac:chgData name="Fatima Pillosu" userId="a6295d4dc9e22643" providerId="LiveId" clId="{0F071940-DD68-4CEA-9DDC-F961E0B3FF69}" dt="2025-05-24T16:41:35.383" v="151" actId="478"/>
          <ac:picMkLst>
            <pc:docMk/>
            <pc:sldMk cId="2001934226" sldId="256"/>
            <ac:picMk id="15" creationId="{467B8C9A-FA7C-8950-DCEA-5A0C7E20240B}"/>
          </ac:picMkLst>
        </pc:picChg>
        <pc:picChg chg="add del mod">
          <ac:chgData name="Fatima Pillosu" userId="a6295d4dc9e22643" providerId="LiveId" clId="{0F071940-DD68-4CEA-9DDC-F961E0B3FF69}" dt="2025-05-24T17:52:00.949" v="962" actId="21"/>
          <ac:picMkLst>
            <pc:docMk/>
            <pc:sldMk cId="2001934226" sldId="256"/>
            <ac:picMk id="15" creationId="{65189D81-F03A-641F-947A-FEB007DBA5BF}"/>
          </ac:picMkLst>
        </pc:picChg>
        <pc:picChg chg="add del mod ord modCrop">
          <ac:chgData name="Fatima Pillosu" userId="a6295d4dc9e22643" providerId="LiveId" clId="{0F071940-DD68-4CEA-9DDC-F961E0B3FF69}" dt="2025-05-24T17:51:05.924" v="952" actId="21"/>
          <ac:picMkLst>
            <pc:docMk/>
            <pc:sldMk cId="2001934226" sldId="256"/>
            <ac:picMk id="16" creationId="{3240103B-C137-A56C-84C9-B6B564E79A20}"/>
          </ac:picMkLst>
        </pc:picChg>
        <pc:picChg chg="del">
          <ac:chgData name="Fatima Pillosu" userId="a6295d4dc9e22643" providerId="LiveId" clId="{0F071940-DD68-4CEA-9DDC-F961E0B3FF69}" dt="2025-05-22T23:02:40.153" v="67" actId="478"/>
          <ac:picMkLst>
            <pc:docMk/>
            <pc:sldMk cId="2001934226" sldId="256"/>
            <ac:picMk id="16" creationId="{B66B38DB-221B-0B21-B782-2A24DDDA85FD}"/>
          </ac:picMkLst>
        </pc:picChg>
        <pc:picChg chg="add del mod">
          <ac:chgData name="Fatima Pillosu" userId="a6295d4dc9e22643" providerId="LiveId" clId="{0F071940-DD68-4CEA-9DDC-F961E0B3FF69}" dt="2025-05-24T17:52:00.949" v="962" actId="21"/>
          <ac:picMkLst>
            <pc:docMk/>
            <pc:sldMk cId="2001934226" sldId="256"/>
            <ac:picMk id="18" creationId="{10BAFD11-1099-3C3B-C9FC-C353CD903E7A}"/>
          </ac:picMkLst>
        </pc:picChg>
        <pc:picChg chg="add del mod">
          <ac:chgData name="Fatima Pillosu" userId="a6295d4dc9e22643" providerId="LiveId" clId="{0F071940-DD68-4CEA-9DDC-F961E0B3FF69}" dt="2025-05-24T17:52:00.949" v="962" actId="21"/>
          <ac:picMkLst>
            <pc:docMk/>
            <pc:sldMk cId="2001934226" sldId="256"/>
            <ac:picMk id="19" creationId="{FB8578E7-859D-CDA0-F749-138863AF1E37}"/>
          </ac:picMkLst>
        </pc:picChg>
        <pc:picChg chg="add del mod ord">
          <ac:chgData name="Fatima Pillosu" userId="a6295d4dc9e22643" providerId="LiveId" clId="{0F071940-DD68-4CEA-9DDC-F961E0B3FF69}" dt="2025-05-24T17:51:05.924" v="952" actId="21"/>
          <ac:picMkLst>
            <pc:docMk/>
            <pc:sldMk cId="2001934226" sldId="256"/>
            <ac:picMk id="20" creationId="{9AE58AB0-A746-CB79-DB68-4742D849225C}"/>
          </ac:picMkLst>
        </pc:picChg>
        <pc:picChg chg="add del mod ord modCrop">
          <ac:chgData name="Fatima Pillosu" userId="a6295d4dc9e22643" providerId="LiveId" clId="{0F071940-DD68-4CEA-9DDC-F961E0B3FF69}" dt="2025-05-24T17:51:05.924" v="952" actId="21"/>
          <ac:picMkLst>
            <pc:docMk/>
            <pc:sldMk cId="2001934226" sldId="256"/>
            <ac:picMk id="27" creationId="{6B8AF29E-2315-3062-9B85-D14957DB473E}"/>
          </ac:picMkLst>
        </pc:picChg>
        <pc:picChg chg="add del mod ord">
          <ac:chgData name="Fatima Pillosu" userId="a6295d4dc9e22643" providerId="LiveId" clId="{0F071940-DD68-4CEA-9DDC-F961E0B3FF69}" dt="2025-05-24T17:51:05.924" v="952" actId="21"/>
          <ac:picMkLst>
            <pc:docMk/>
            <pc:sldMk cId="2001934226" sldId="256"/>
            <ac:picMk id="29" creationId="{65189D81-F03A-641F-947A-FEB007DBA5BF}"/>
          </ac:picMkLst>
        </pc:picChg>
        <pc:picChg chg="add del mod ord modCrop">
          <ac:chgData name="Fatima Pillosu" userId="a6295d4dc9e22643" providerId="LiveId" clId="{0F071940-DD68-4CEA-9DDC-F961E0B3FF69}" dt="2025-05-24T17:51:05.924" v="952" actId="21"/>
          <ac:picMkLst>
            <pc:docMk/>
            <pc:sldMk cId="2001934226" sldId="256"/>
            <ac:picMk id="31" creationId="{10BAFD11-1099-3C3B-C9FC-C353CD903E7A}"/>
          </ac:picMkLst>
        </pc:picChg>
        <pc:picChg chg="add del mod ord modCrop">
          <ac:chgData name="Fatima Pillosu" userId="a6295d4dc9e22643" providerId="LiveId" clId="{0F071940-DD68-4CEA-9DDC-F961E0B3FF69}" dt="2025-05-24T17:51:05.924" v="952" actId="21"/>
          <ac:picMkLst>
            <pc:docMk/>
            <pc:sldMk cId="2001934226" sldId="256"/>
            <ac:picMk id="33" creationId="{FB8578E7-859D-CDA0-F749-138863AF1E37}"/>
          </ac:picMkLst>
        </pc:picChg>
        <pc:picChg chg="add mod">
          <ac:chgData name="Fatima Pillosu" userId="a6295d4dc9e22643" providerId="LiveId" clId="{0F071940-DD68-4CEA-9DDC-F961E0B3FF69}" dt="2025-05-24T17:52:26.806" v="965" actId="1038"/>
          <ac:picMkLst>
            <pc:docMk/>
            <pc:sldMk cId="2001934226" sldId="256"/>
            <ac:picMk id="36" creationId="{3240103B-C137-A56C-84C9-B6B564E79A20}"/>
          </ac:picMkLst>
        </pc:picChg>
        <pc:picChg chg="add mod">
          <ac:chgData name="Fatima Pillosu" userId="a6295d4dc9e22643" providerId="LiveId" clId="{0F071940-DD68-4CEA-9DDC-F961E0B3FF69}" dt="2025-05-24T17:52:26.806" v="965" actId="1038"/>
          <ac:picMkLst>
            <pc:docMk/>
            <pc:sldMk cId="2001934226" sldId="256"/>
            <ac:picMk id="37" creationId="{9AE58AB0-A746-CB79-DB68-4742D849225C}"/>
          </ac:picMkLst>
        </pc:picChg>
        <pc:picChg chg="add mod">
          <ac:chgData name="Fatima Pillosu" userId="a6295d4dc9e22643" providerId="LiveId" clId="{0F071940-DD68-4CEA-9DDC-F961E0B3FF69}" dt="2025-05-24T17:52:26.806" v="965" actId="1038"/>
          <ac:picMkLst>
            <pc:docMk/>
            <pc:sldMk cId="2001934226" sldId="256"/>
            <ac:picMk id="38" creationId="{6B8AF29E-2315-3062-9B85-D14957DB473E}"/>
          </ac:picMkLst>
        </pc:picChg>
        <pc:picChg chg="add mod">
          <ac:chgData name="Fatima Pillosu" userId="a6295d4dc9e22643" providerId="LiveId" clId="{0F071940-DD68-4CEA-9DDC-F961E0B3FF69}" dt="2025-05-24T17:52:26.806" v="965" actId="1038"/>
          <ac:picMkLst>
            <pc:docMk/>
            <pc:sldMk cId="2001934226" sldId="256"/>
            <ac:picMk id="39" creationId="{65189D81-F03A-641F-947A-FEB007DBA5BF}"/>
          </ac:picMkLst>
        </pc:picChg>
        <pc:picChg chg="add mod">
          <ac:chgData name="Fatima Pillosu" userId="a6295d4dc9e22643" providerId="LiveId" clId="{0F071940-DD68-4CEA-9DDC-F961E0B3FF69}" dt="2025-05-24T17:52:26.806" v="965" actId="1038"/>
          <ac:picMkLst>
            <pc:docMk/>
            <pc:sldMk cId="2001934226" sldId="256"/>
            <ac:picMk id="40" creationId="{10BAFD11-1099-3C3B-C9FC-C353CD903E7A}"/>
          </ac:picMkLst>
        </pc:picChg>
        <pc:picChg chg="add mod">
          <ac:chgData name="Fatima Pillosu" userId="a6295d4dc9e22643" providerId="LiveId" clId="{0F071940-DD68-4CEA-9DDC-F961E0B3FF69}" dt="2025-05-24T17:52:26.806" v="965" actId="1038"/>
          <ac:picMkLst>
            <pc:docMk/>
            <pc:sldMk cId="2001934226" sldId="256"/>
            <ac:picMk id="41" creationId="{FB8578E7-859D-CDA0-F749-138863AF1E37}"/>
          </ac:picMkLst>
        </pc:picChg>
        <pc:cxnChg chg="add del mod">
          <ac:chgData name="Fatima Pillosu" userId="a6295d4dc9e22643" providerId="LiveId" clId="{0F071940-DD68-4CEA-9DDC-F961E0B3FF69}" dt="2025-05-24T17:51:05.924" v="952" actId="21"/>
          <ac:cxnSpMkLst>
            <pc:docMk/>
            <pc:sldMk cId="2001934226" sldId="256"/>
            <ac:cxnSpMk id="5" creationId="{80B63810-D1D9-8EEB-E25A-478D292B229D}"/>
          </ac:cxnSpMkLst>
        </pc:cxnChg>
        <pc:cxnChg chg="add del mod">
          <ac:chgData name="Fatima Pillosu" userId="a6295d4dc9e22643" providerId="LiveId" clId="{0F071940-DD68-4CEA-9DDC-F961E0B3FF69}" dt="2025-05-24T17:52:00.949" v="962" actId="21"/>
          <ac:cxnSpMkLst>
            <pc:docMk/>
            <pc:sldMk cId="2001934226" sldId="256"/>
            <ac:cxnSpMk id="24" creationId="{80B63810-D1D9-8EEB-E25A-478D292B229D}"/>
          </ac:cxnSpMkLst>
        </pc:cxnChg>
        <pc:cxnChg chg="add mod">
          <ac:chgData name="Fatima Pillosu" userId="a6295d4dc9e22643" providerId="LiveId" clId="{0F071940-DD68-4CEA-9DDC-F961E0B3FF69}" dt="2025-05-24T17:53:07.244" v="996" actId="1038"/>
          <ac:cxnSpMkLst>
            <pc:docMk/>
            <pc:sldMk cId="2001934226" sldId="256"/>
            <ac:cxnSpMk id="45" creationId="{80B63810-D1D9-8EEB-E25A-478D292B229D}"/>
          </ac:cxnSpMkLst>
        </pc:cxnChg>
      </pc:sldChg>
      <pc:sldChg chg="addSp delSp modSp new del mod">
        <pc:chgData name="Fatima Pillosu" userId="a6295d4dc9e22643" providerId="LiveId" clId="{0F071940-DD68-4CEA-9DDC-F961E0B3FF69}" dt="2025-05-22T23:12:15.968" v="145" actId="2696"/>
        <pc:sldMkLst>
          <pc:docMk/>
          <pc:sldMk cId="2053410020" sldId="257"/>
        </pc:sldMkLst>
        <pc:spChg chg="del">
          <ac:chgData name="Fatima Pillosu" userId="a6295d4dc9e22643" providerId="LiveId" clId="{0F071940-DD68-4CEA-9DDC-F961E0B3FF69}" dt="2025-05-22T22:58:31.933" v="1" actId="478"/>
          <ac:spMkLst>
            <pc:docMk/>
            <pc:sldMk cId="2053410020" sldId="257"/>
            <ac:spMk id="2" creationId="{CED0B4B6-FA4A-349D-6FCE-6FF82A74A8EC}"/>
          </ac:spMkLst>
        </pc:spChg>
        <pc:spChg chg="del">
          <ac:chgData name="Fatima Pillosu" userId="a6295d4dc9e22643" providerId="LiveId" clId="{0F071940-DD68-4CEA-9DDC-F961E0B3FF69}" dt="2025-05-22T22:58:33.168" v="2" actId="478"/>
          <ac:spMkLst>
            <pc:docMk/>
            <pc:sldMk cId="2053410020" sldId="257"/>
            <ac:spMk id="3" creationId="{7180AB0C-EA24-3A08-047E-9BFD8E4FBF3A}"/>
          </ac:spMkLst>
        </pc:spChg>
        <pc:picChg chg="add del mod modCrop">
          <ac:chgData name="Fatima Pillosu" userId="a6295d4dc9e22643" providerId="LiveId" clId="{0F071940-DD68-4CEA-9DDC-F961E0B3FF69}" dt="2025-05-22T23:01:50.063" v="53" actId="21"/>
          <ac:picMkLst>
            <pc:docMk/>
            <pc:sldMk cId="2053410020" sldId="257"/>
            <ac:picMk id="5" creationId="{847636C1-0B22-4CAB-1E52-76406872C992}"/>
          </ac:picMkLst>
        </pc:picChg>
        <pc:picChg chg="add del mod modCrop">
          <ac:chgData name="Fatima Pillosu" userId="a6295d4dc9e22643" providerId="LiveId" clId="{0F071940-DD68-4CEA-9DDC-F961E0B3FF69}" dt="2025-05-22T23:01:50.063" v="53" actId="21"/>
          <ac:picMkLst>
            <pc:docMk/>
            <pc:sldMk cId="2053410020" sldId="257"/>
            <ac:picMk id="7" creationId="{E19660C9-FE81-762F-B9AE-BC83E060E72D}"/>
          </ac:picMkLst>
        </pc:picChg>
        <pc:picChg chg="add del mod modCrop">
          <ac:chgData name="Fatima Pillosu" userId="a6295d4dc9e22643" providerId="LiveId" clId="{0F071940-DD68-4CEA-9DDC-F961E0B3FF69}" dt="2025-05-22T23:01:50.063" v="53" actId="21"/>
          <ac:picMkLst>
            <pc:docMk/>
            <pc:sldMk cId="2053410020" sldId="257"/>
            <ac:picMk id="9" creationId="{CF88895D-B5A4-F9BF-37BF-24EBF3C200BF}"/>
          </ac:picMkLst>
        </pc:picChg>
        <pc:picChg chg="add del mod modCrop">
          <ac:chgData name="Fatima Pillosu" userId="a6295d4dc9e22643" providerId="LiveId" clId="{0F071940-DD68-4CEA-9DDC-F961E0B3FF69}" dt="2025-05-22T23:01:50.063" v="53" actId="21"/>
          <ac:picMkLst>
            <pc:docMk/>
            <pc:sldMk cId="2053410020" sldId="257"/>
            <ac:picMk id="11" creationId="{10378B94-9418-9657-902B-79A106C5FF52}"/>
          </ac:picMkLst>
        </pc:picChg>
        <pc:picChg chg="add del mod modCrop">
          <ac:chgData name="Fatima Pillosu" userId="a6295d4dc9e22643" providerId="LiveId" clId="{0F071940-DD68-4CEA-9DDC-F961E0B3FF69}" dt="2025-05-22T23:01:50.063" v="53" actId="21"/>
          <ac:picMkLst>
            <pc:docMk/>
            <pc:sldMk cId="2053410020" sldId="257"/>
            <ac:picMk id="13" creationId="{9509E1E3-F6FE-0627-27DC-E7CF9F149266}"/>
          </ac:picMkLst>
        </pc:picChg>
        <pc:picChg chg="add del mod modCrop">
          <ac:chgData name="Fatima Pillosu" userId="a6295d4dc9e22643" providerId="LiveId" clId="{0F071940-DD68-4CEA-9DDC-F961E0B3FF69}" dt="2025-05-22T23:01:50.063" v="53" actId="21"/>
          <ac:picMkLst>
            <pc:docMk/>
            <pc:sldMk cId="2053410020" sldId="257"/>
            <ac:picMk id="15" creationId="{467B8C9A-FA7C-8950-DCEA-5A0C7E20240B}"/>
          </ac:picMkLst>
        </pc:picChg>
        <pc:picChg chg="add del mod">
          <ac:chgData name="Fatima Pillosu" userId="a6295d4dc9e22643" providerId="LiveId" clId="{0F071940-DD68-4CEA-9DDC-F961E0B3FF69}" dt="2025-05-22T23:06:27.853" v="98" actId="478"/>
          <ac:picMkLst>
            <pc:docMk/>
            <pc:sldMk cId="2053410020" sldId="257"/>
            <ac:picMk id="17" creationId="{AEECB310-F2A2-24BB-1FA7-0005F77AA121}"/>
          </ac:picMkLst>
        </pc:picChg>
        <pc:picChg chg="add del mod">
          <ac:chgData name="Fatima Pillosu" userId="a6295d4dc9e22643" providerId="LiveId" clId="{0F071940-DD68-4CEA-9DDC-F961E0B3FF69}" dt="2025-05-22T23:06:49.334" v="102" actId="478"/>
          <ac:picMkLst>
            <pc:docMk/>
            <pc:sldMk cId="2053410020" sldId="257"/>
            <ac:picMk id="19" creationId="{511057F8-D658-DA95-2583-5A2866713840}"/>
          </ac:picMkLst>
        </pc:picChg>
      </pc:sldChg>
      <pc:sldChg chg="addSp delSp modSp add del mod">
        <pc:chgData name="Fatima Pillosu" userId="a6295d4dc9e22643" providerId="LiveId" clId="{0F071940-DD68-4CEA-9DDC-F961E0B3FF69}" dt="2025-05-24T17:04:31.715" v="507" actId="47"/>
        <pc:sldMkLst>
          <pc:docMk/>
          <pc:sldMk cId="4071666525" sldId="257"/>
        </pc:sldMkLst>
        <pc:spChg chg="del">
          <ac:chgData name="Fatima Pillosu" userId="a6295d4dc9e22643" providerId="LiveId" clId="{0F071940-DD68-4CEA-9DDC-F961E0B3FF69}" dt="2025-05-24T16:44:10.294" v="189" actId="478"/>
          <ac:spMkLst>
            <pc:docMk/>
            <pc:sldMk cId="4071666525" sldId="257"/>
            <ac:spMk id="17" creationId="{7D251682-B46D-DC7E-8C5E-59DFF1C27261}"/>
          </ac:spMkLst>
        </pc:spChg>
        <pc:spChg chg="del">
          <ac:chgData name="Fatima Pillosu" userId="a6295d4dc9e22643" providerId="LiveId" clId="{0F071940-DD68-4CEA-9DDC-F961E0B3FF69}" dt="2025-05-24T16:44:10.294" v="189" actId="478"/>
          <ac:spMkLst>
            <pc:docMk/>
            <pc:sldMk cId="4071666525" sldId="257"/>
            <ac:spMk id="18" creationId="{18F79773-A305-6943-D6AB-6A9BB374B2B4}"/>
          </ac:spMkLst>
        </pc:spChg>
        <pc:spChg chg="del">
          <ac:chgData name="Fatima Pillosu" userId="a6295d4dc9e22643" providerId="LiveId" clId="{0F071940-DD68-4CEA-9DDC-F961E0B3FF69}" dt="2025-05-24T16:44:10.294" v="189" actId="478"/>
          <ac:spMkLst>
            <pc:docMk/>
            <pc:sldMk cId="4071666525" sldId="257"/>
            <ac:spMk id="21" creationId="{0284A2DC-04F5-0D2C-8A57-01740B49A0AD}"/>
          </ac:spMkLst>
        </pc:spChg>
        <pc:spChg chg="del">
          <ac:chgData name="Fatima Pillosu" userId="a6295d4dc9e22643" providerId="LiveId" clId="{0F071940-DD68-4CEA-9DDC-F961E0B3FF69}" dt="2025-05-24T16:44:10.294" v="189" actId="478"/>
          <ac:spMkLst>
            <pc:docMk/>
            <pc:sldMk cId="4071666525" sldId="257"/>
            <ac:spMk id="22" creationId="{7792FD3C-224E-D659-A131-B255E8E96E52}"/>
          </ac:spMkLst>
        </pc:spChg>
        <pc:spChg chg="del">
          <ac:chgData name="Fatima Pillosu" userId="a6295d4dc9e22643" providerId="LiveId" clId="{0F071940-DD68-4CEA-9DDC-F961E0B3FF69}" dt="2025-05-24T16:44:10.294" v="189" actId="478"/>
          <ac:spMkLst>
            <pc:docMk/>
            <pc:sldMk cId="4071666525" sldId="257"/>
            <ac:spMk id="23" creationId="{F19462D0-2710-AA91-1CCF-483BA08755F9}"/>
          </ac:spMkLst>
        </pc:spChg>
        <pc:spChg chg="del">
          <ac:chgData name="Fatima Pillosu" userId="a6295d4dc9e22643" providerId="LiveId" clId="{0F071940-DD68-4CEA-9DDC-F961E0B3FF69}" dt="2025-05-24T16:44:10.294" v="189" actId="478"/>
          <ac:spMkLst>
            <pc:docMk/>
            <pc:sldMk cId="4071666525" sldId="257"/>
            <ac:spMk id="24" creationId="{728394F9-CAEC-DD34-1C7D-BCD4BEC3F436}"/>
          </ac:spMkLst>
        </pc:spChg>
        <pc:spChg chg="del">
          <ac:chgData name="Fatima Pillosu" userId="a6295d4dc9e22643" providerId="LiveId" clId="{0F071940-DD68-4CEA-9DDC-F961E0B3FF69}" dt="2025-05-24T16:44:10.294" v="189" actId="478"/>
          <ac:spMkLst>
            <pc:docMk/>
            <pc:sldMk cId="4071666525" sldId="257"/>
            <ac:spMk id="25" creationId="{FC832C13-787F-2152-898E-AA680DE9C99E}"/>
          </ac:spMkLst>
        </pc:spChg>
        <pc:picChg chg="add del mod modCrop">
          <ac:chgData name="Fatima Pillosu" userId="a6295d4dc9e22643" providerId="LiveId" clId="{0F071940-DD68-4CEA-9DDC-F961E0B3FF69}" dt="2025-05-24T16:54:11.083" v="319" actId="478"/>
          <ac:picMkLst>
            <pc:docMk/>
            <pc:sldMk cId="4071666525" sldId="257"/>
            <ac:picMk id="3" creationId="{3687960B-5692-67A7-ACC9-E978077368C8}"/>
          </ac:picMkLst>
        </pc:picChg>
        <pc:picChg chg="del">
          <ac:chgData name="Fatima Pillosu" userId="a6295d4dc9e22643" providerId="LiveId" clId="{0F071940-DD68-4CEA-9DDC-F961E0B3FF69}" dt="2025-05-24T16:44:08.462" v="188" actId="478"/>
          <ac:picMkLst>
            <pc:docMk/>
            <pc:sldMk cId="4071666525" sldId="257"/>
            <ac:picMk id="5" creationId="{5FD3750B-B675-6418-4A4D-0B8052FBC22C}"/>
          </ac:picMkLst>
        </pc:picChg>
        <pc:picChg chg="add del mod modCrop">
          <ac:chgData name="Fatima Pillosu" userId="a6295d4dc9e22643" providerId="LiveId" clId="{0F071940-DD68-4CEA-9DDC-F961E0B3FF69}" dt="2025-05-24T16:54:11.083" v="319" actId="478"/>
          <ac:picMkLst>
            <pc:docMk/>
            <pc:sldMk cId="4071666525" sldId="257"/>
            <ac:picMk id="6" creationId="{A87B1F8A-5A3E-A34E-D5D1-576A006AD31B}"/>
          </ac:picMkLst>
        </pc:picChg>
        <pc:picChg chg="add del mod modCrop">
          <ac:chgData name="Fatima Pillosu" userId="a6295d4dc9e22643" providerId="LiveId" clId="{0F071940-DD68-4CEA-9DDC-F961E0B3FF69}" dt="2025-05-24T16:54:11.083" v="319" actId="478"/>
          <ac:picMkLst>
            <pc:docMk/>
            <pc:sldMk cId="4071666525" sldId="257"/>
            <ac:picMk id="8" creationId="{58810143-5C8F-ED79-C642-37DEE8A744A5}"/>
          </ac:picMkLst>
        </pc:picChg>
        <pc:picChg chg="add del mod modCrop">
          <ac:chgData name="Fatima Pillosu" userId="a6295d4dc9e22643" providerId="LiveId" clId="{0F071940-DD68-4CEA-9DDC-F961E0B3FF69}" dt="2025-05-24T16:54:11.083" v="319" actId="478"/>
          <ac:picMkLst>
            <pc:docMk/>
            <pc:sldMk cId="4071666525" sldId="257"/>
            <ac:picMk id="10" creationId="{2E6FE5D1-DD87-DFCD-29A4-A65592F54A71}"/>
          </ac:picMkLst>
        </pc:picChg>
        <pc:picChg chg="add del mod modCrop">
          <ac:chgData name="Fatima Pillosu" userId="a6295d4dc9e22643" providerId="LiveId" clId="{0F071940-DD68-4CEA-9DDC-F961E0B3FF69}" dt="2025-05-24T16:54:11.083" v="319" actId="478"/>
          <ac:picMkLst>
            <pc:docMk/>
            <pc:sldMk cId="4071666525" sldId="257"/>
            <ac:picMk id="12" creationId="{DBDA7487-B49C-B505-BB2D-618BE65B35BD}"/>
          </ac:picMkLst>
        </pc:picChg>
        <pc:picChg chg="add del mod modCrop">
          <ac:chgData name="Fatima Pillosu" userId="a6295d4dc9e22643" providerId="LiveId" clId="{0F071940-DD68-4CEA-9DDC-F961E0B3FF69}" dt="2025-05-24T16:54:11.083" v="319" actId="478"/>
          <ac:picMkLst>
            <pc:docMk/>
            <pc:sldMk cId="4071666525" sldId="257"/>
            <ac:picMk id="14" creationId="{9687CAAA-433E-E6FF-E74C-6FC659AA247D}"/>
          </ac:picMkLst>
        </pc:picChg>
        <pc:picChg chg="add del mod modCrop">
          <ac:chgData name="Fatima Pillosu" userId="a6295d4dc9e22643" providerId="LiveId" clId="{0F071940-DD68-4CEA-9DDC-F961E0B3FF69}" dt="2025-05-24T16:57:27.017" v="363" actId="21"/>
          <ac:picMkLst>
            <pc:docMk/>
            <pc:sldMk cId="4071666525" sldId="257"/>
            <ac:picMk id="16" creationId="{3240103B-C137-A56C-84C9-B6B564E79A20}"/>
          </ac:picMkLst>
        </pc:picChg>
        <pc:picChg chg="add del mod modCrop">
          <ac:chgData name="Fatima Pillosu" userId="a6295d4dc9e22643" providerId="LiveId" clId="{0F071940-DD68-4CEA-9DDC-F961E0B3FF69}" dt="2025-05-24T16:57:27.017" v="363" actId="21"/>
          <ac:picMkLst>
            <pc:docMk/>
            <pc:sldMk cId="4071666525" sldId="257"/>
            <ac:picMk id="20" creationId="{9AE58AB0-A746-CB79-DB68-4742D849225C}"/>
          </ac:picMkLst>
        </pc:picChg>
        <pc:picChg chg="add del mod modCrop">
          <ac:chgData name="Fatima Pillosu" userId="a6295d4dc9e22643" providerId="LiveId" clId="{0F071940-DD68-4CEA-9DDC-F961E0B3FF69}" dt="2025-05-24T16:57:27.017" v="363" actId="21"/>
          <ac:picMkLst>
            <pc:docMk/>
            <pc:sldMk cId="4071666525" sldId="257"/>
            <ac:picMk id="27" creationId="{6B8AF29E-2315-3062-9B85-D14957DB473E}"/>
          </ac:picMkLst>
        </pc:picChg>
        <pc:picChg chg="add del mod modCrop">
          <ac:chgData name="Fatima Pillosu" userId="a6295d4dc9e22643" providerId="LiveId" clId="{0F071940-DD68-4CEA-9DDC-F961E0B3FF69}" dt="2025-05-24T16:57:27.017" v="363" actId="21"/>
          <ac:picMkLst>
            <pc:docMk/>
            <pc:sldMk cId="4071666525" sldId="257"/>
            <ac:picMk id="29" creationId="{65189D81-F03A-641F-947A-FEB007DBA5BF}"/>
          </ac:picMkLst>
        </pc:picChg>
        <pc:picChg chg="add del mod modCrop">
          <ac:chgData name="Fatima Pillosu" userId="a6295d4dc9e22643" providerId="LiveId" clId="{0F071940-DD68-4CEA-9DDC-F961E0B3FF69}" dt="2025-05-24T16:57:27.017" v="363" actId="21"/>
          <ac:picMkLst>
            <pc:docMk/>
            <pc:sldMk cId="4071666525" sldId="257"/>
            <ac:picMk id="31" creationId="{10BAFD11-1099-3C3B-C9FC-C353CD903E7A}"/>
          </ac:picMkLst>
        </pc:picChg>
        <pc:picChg chg="add del mod modCrop">
          <ac:chgData name="Fatima Pillosu" userId="a6295d4dc9e22643" providerId="LiveId" clId="{0F071940-DD68-4CEA-9DDC-F961E0B3FF69}" dt="2025-05-24T16:57:27.017" v="363" actId="21"/>
          <ac:picMkLst>
            <pc:docMk/>
            <pc:sldMk cId="4071666525" sldId="257"/>
            <ac:picMk id="33" creationId="{FB8578E7-859D-CDA0-F749-138863AF1E37}"/>
          </ac:picMkLst>
        </pc:picChg>
      </pc:sldChg>
    </pc:docChg>
  </pc:docChgLst>
  <pc:docChgLst>
    <pc:chgData name="Fatima Pillosu" userId="a6295d4dc9e22643" providerId="LiveId" clId="{B2A33BB3-4AFF-465A-8A3F-0104FCF1DA32}"/>
    <pc:docChg chg="undo redo custSel modSld">
      <pc:chgData name="Fatima Pillosu" userId="a6295d4dc9e22643" providerId="LiveId" clId="{B2A33BB3-4AFF-465A-8A3F-0104FCF1DA32}" dt="2025-05-25T07:28:17.172" v="85" actId="20577"/>
      <pc:docMkLst>
        <pc:docMk/>
      </pc:docMkLst>
      <pc:sldChg chg="addSp delSp modSp mod">
        <pc:chgData name="Fatima Pillosu" userId="a6295d4dc9e22643" providerId="LiveId" clId="{B2A33BB3-4AFF-465A-8A3F-0104FCF1DA32}" dt="2025-05-25T07:28:17.172" v="85" actId="20577"/>
        <pc:sldMkLst>
          <pc:docMk/>
          <pc:sldMk cId="2001934226" sldId="256"/>
        </pc:sldMkLst>
        <pc:spChg chg="mod">
          <ac:chgData name="Fatima Pillosu" userId="a6295d4dc9e22643" providerId="LiveId" clId="{B2A33BB3-4AFF-465A-8A3F-0104FCF1DA32}" dt="2025-05-25T07:28:17.172" v="85" actId="20577"/>
          <ac:spMkLst>
            <pc:docMk/>
            <pc:sldMk cId="2001934226" sldId="256"/>
            <ac:spMk id="42" creationId="{7D251682-B46D-DC7E-8C5E-59DFF1C27261}"/>
          </ac:spMkLst>
        </pc:spChg>
        <pc:spChg chg="mod">
          <ac:chgData name="Fatima Pillosu" userId="a6295d4dc9e22643" providerId="LiveId" clId="{B2A33BB3-4AFF-465A-8A3F-0104FCF1DA32}" dt="2025-05-25T07:18:33.644" v="83" actId="207"/>
          <ac:spMkLst>
            <pc:docMk/>
            <pc:sldMk cId="2001934226" sldId="256"/>
            <ac:spMk id="44" creationId="{4B7F958A-6F0C-F0C0-BE54-70B5CC44C3D2}"/>
          </ac:spMkLst>
        </pc:spChg>
        <pc:picChg chg="add mod ord modCrop">
          <ac:chgData name="Fatima Pillosu" userId="a6295d4dc9e22643" providerId="LiveId" clId="{B2A33BB3-4AFF-465A-8A3F-0104FCF1DA32}" dt="2025-05-25T07:17:38.645" v="81" actId="732"/>
          <ac:picMkLst>
            <pc:docMk/>
            <pc:sldMk cId="2001934226" sldId="256"/>
            <ac:picMk id="3" creationId="{F1AA19D6-9EB9-A133-0E35-8D527CF5BF1B}"/>
          </ac:picMkLst>
        </pc:picChg>
        <pc:picChg chg="add mod ord modCrop">
          <ac:chgData name="Fatima Pillosu" userId="a6295d4dc9e22643" providerId="LiveId" clId="{B2A33BB3-4AFF-465A-8A3F-0104FCF1DA32}" dt="2025-05-25T07:16:45.170" v="73" actId="167"/>
          <ac:picMkLst>
            <pc:docMk/>
            <pc:sldMk cId="2001934226" sldId="256"/>
            <ac:picMk id="5" creationId="{948F1A1D-1DE2-9A9B-53E4-C83D8DCAB7FD}"/>
          </ac:picMkLst>
        </pc:picChg>
        <pc:picChg chg="add mod ord modCrop">
          <ac:chgData name="Fatima Pillosu" userId="a6295d4dc9e22643" providerId="LiveId" clId="{B2A33BB3-4AFF-465A-8A3F-0104FCF1DA32}" dt="2025-05-25T07:17:30.084" v="80" actId="732"/>
          <ac:picMkLst>
            <pc:docMk/>
            <pc:sldMk cId="2001934226" sldId="256"/>
            <ac:picMk id="7" creationId="{9B7B7A7F-44A1-29F5-4231-7BA301F1E728}"/>
          </ac:picMkLst>
        </pc:picChg>
        <pc:picChg chg="add mod ord modCrop">
          <ac:chgData name="Fatima Pillosu" userId="a6295d4dc9e22643" providerId="LiveId" clId="{B2A33BB3-4AFF-465A-8A3F-0104FCF1DA32}" dt="2025-05-25T07:16:45.170" v="73" actId="167"/>
          <ac:picMkLst>
            <pc:docMk/>
            <pc:sldMk cId="2001934226" sldId="256"/>
            <ac:picMk id="9" creationId="{120846FD-D054-8541-B943-FB28F00D0EF1}"/>
          </ac:picMkLst>
        </pc:picChg>
        <pc:picChg chg="add mod ord modCrop">
          <ac:chgData name="Fatima Pillosu" userId="a6295d4dc9e22643" providerId="LiveId" clId="{B2A33BB3-4AFF-465A-8A3F-0104FCF1DA32}" dt="2025-05-25T07:17:21.803" v="79" actId="732"/>
          <ac:picMkLst>
            <pc:docMk/>
            <pc:sldMk cId="2001934226" sldId="256"/>
            <ac:picMk id="11" creationId="{7681E438-07E0-20E1-801E-58831E398C53}"/>
          </ac:picMkLst>
        </pc:picChg>
        <pc:picChg chg="add mod ord modCrop">
          <ac:chgData name="Fatima Pillosu" userId="a6295d4dc9e22643" providerId="LiveId" clId="{B2A33BB3-4AFF-465A-8A3F-0104FCF1DA32}" dt="2025-05-25T07:17:08.915" v="77" actId="732"/>
          <ac:picMkLst>
            <pc:docMk/>
            <pc:sldMk cId="2001934226" sldId="256"/>
            <ac:picMk id="13" creationId="{8860D269-99DF-ADA6-1782-2B16E5BE575C}"/>
          </ac:picMkLst>
        </pc:picChg>
        <pc:picChg chg="add del mod">
          <ac:chgData name="Fatima Pillosu" userId="a6295d4dc9e22643" providerId="LiveId" clId="{B2A33BB3-4AFF-465A-8A3F-0104FCF1DA32}" dt="2025-05-25T07:16:38.427" v="70" actId="571"/>
          <ac:picMkLst>
            <pc:docMk/>
            <pc:sldMk cId="2001934226" sldId="256"/>
            <ac:picMk id="14" creationId="{BD168966-E5AD-83F1-9503-57FC7D6BD3E0}"/>
          </ac:picMkLst>
        </pc:picChg>
        <pc:picChg chg="add del mod">
          <ac:chgData name="Fatima Pillosu" userId="a6295d4dc9e22643" providerId="LiveId" clId="{B2A33BB3-4AFF-465A-8A3F-0104FCF1DA32}" dt="2025-05-25T07:16:38.427" v="70" actId="571"/>
          <ac:picMkLst>
            <pc:docMk/>
            <pc:sldMk cId="2001934226" sldId="256"/>
            <ac:picMk id="15" creationId="{B61E84FA-69F5-AAF4-EFFE-80E586056808}"/>
          </ac:picMkLst>
        </pc:picChg>
        <pc:picChg chg="add del mod">
          <ac:chgData name="Fatima Pillosu" userId="a6295d4dc9e22643" providerId="LiveId" clId="{B2A33BB3-4AFF-465A-8A3F-0104FCF1DA32}" dt="2025-05-25T07:16:38.427" v="70" actId="571"/>
          <ac:picMkLst>
            <pc:docMk/>
            <pc:sldMk cId="2001934226" sldId="256"/>
            <ac:picMk id="16" creationId="{7EDE31B3-6BB4-1DDF-9295-F178A2E38483}"/>
          </ac:picMkLst>
        </pc:picChg>
        <pc:picChg chg="add del mod">
          <ac:chgData name="Fatima Pillosu" userId="a6295d4dc9e22643" providerId="LiveId" clId="{B2A33BB3-4AFF-465A-8A3F-0104FCF1DA32}" dt="2025-05-25T07:16:38.427" v="70" actId="571"/>
          <ac:picMkLst>
            <pc:docMk/>
            <pc:sldMk cId="2001934226" sldId="256"/>
            <ac:picMk id="17" creationId="{EE5CCA74-0AFD-F8A0-3B22-16FAD6CACAA1}"/>
          </ac:picMkLst>
        </pc:picChg>
        <pc:picChg chg="add del mod">
          <ac:chgData name="Fatima Pillosu" userId="a6295d4dc9e22643" providerId="LiveId" clId="{B2A33BB3-4AFF-465A-8A3F-0104FCF1DA32}" dt="2025-05-25T07:16:38.427" v="70" actId="571"/>
          <ac:picMkLst>
            <pc:docMk/>
            <pc:sldMk cId="2001934226" sldId="256"/>
            <ac:picMk id="18" creationId="{1F52C7D4-B54E-64C8-5D17-DC2E09080569}"/>
          </ac:picMkLst>
        </pc:picChg>
        <pc:picChg chg="add del mod">
          <ac:chgData name="Fatima Pillosu" userId="a6295d4dc9e22643" providerId="LiveId" clId="{B2A33BB3-4AFF-465A-8A3F-0104FCF1DA32}" dt="2025-05-25T07:16:38.427" v="70" actId="571"/>
          <ac:picMkLst>
            <pc:docMk/>
            <pc:sldMk cId="2001934226" sldId="256"/>
            <ac:picMk id="19" creationId="{202DF2C1-2C1C-2A79-7D90-471CD15E9D33}"/>
          </ac:picMkLst>
        </pc:picChg>
        <pc:picChg chg="add mod">
          <ac:chgData name="Fatima Pillosu" userId="a6295d4dc9e22643" providerId="LiveId" clId="{B2A33BB3-4AFF-465A-8A3F-0104FCF1DA32}" dt="2025-05-25T07:16:52.615" v="75" actId="571"/>
          <ac:picMkLst>
            <pc:docMk/>
            <pc:sldMk cId="2001934226" sldId="256"/>
            <ac:picMk id="20" creationId="{6C28C7A4-A9ED-893A-E12C-1F4757E1D387}"/>
          </ac:picMkLst>
        </pc:picChg>
        <pc:picChg chg="add mod">
          <ac:chgData name="Fatima Pillosu" userId="a6295d4dc9e22643" providerId="LiveId" clId="{B2A33BB3-4AFF-465A-8A3F-0104FCF1DA32}" dt="2025-05-25T07:16:52.615" v="75" actId="571"/>
          <ac:picMkLst>
            <pc:docMk/>
            <pc:sldMk cId="2001934226" sldId="256"/>
            <ac:picMk id="21" creationId="{23E87C2D-793B-C42F-EE47-DE405867B138}"/>
          </ac:picMkLst>
        </pc:picChg>
        <pc:picChg chg="add mod">
          <ac:chgData name="Fatima Pillosu" userId="a6295d4dc9e22643" providerId="LiveId" clId="{B2A33BB3-4AFF-465A-8A3F-0104FCF1DA32}" dt="2025-05-25T07:16:52.615" v="75" actId="571"/>
          <ac:picMkLst>
            <pc:docMk/>
            <pc:sldMk cId="2001934226" sldId="256"/>
            <ac:picMk id="22" creationId="{4B01BE3F-D9F9-F44F-BEF9-6EFBF5CED5CD}"/>
          </ac:picMkLst>
        </pc:picChg>
        <pc:picChg chg="add mod">
          <ac:chgData name="Fatima Pillosu" userId="a6295d4dc9e22643" providerId="LiveId" clId="{B2A33BB3-4AFF-465A-8A3F-0104FCF1DA32}" dt="2025-05-25T07:16:52.615" v="75" actId="571"/>
          <ac:picMkLst>
            <pc:docMk/>
            <pc:sldMk cId="2001934226" sldId="256"/>
            <ac:picMk id="23" creationId="{5C211299-E63F-80DD-AEBA-436F9EB9181D}"/>
          </ac:picMkLst>
        </pc:picChg>
        <pc:picChg chg="add mod">
          <ac:chgData name="Fatima Pillosu" userId="a6295d4dc9e22643" providerId="LiveId" clId="{B2A33BB3-4AFF-465A-8A3F-0104FCF1DA32}" dt="2025-05-25T07:16:52.615" v="75" actId="571"/>
          <ac:picMkLst>
            <pc:docMk/>
            <pc:sldMk cId="2001934226" sldId="256"/>
            <ac:picMk id="24" creationId="{A9970F2D-2847-A015-B6B0-2462A030366B}"/>
          </ac:picMkLst>
        </pc:picChg>
        <pc:picChg chg="add mod">
          <ac:chgData name="Fatima Pillosu" userId="a6295d4dc9e22643" providerId="LiveId" clId="{B2A33BB3-4AFF-465A-8A3F-0104FCF1DA32}" dt="2025-05-25T07:16:52.615" v="75" actId="571"/>
          <ac:picMkLst>
            <pc:docMk/>
            <pc:sldMk cId="2001934226" sldId="256"/>
            <ac:picMk id="25" creationId="{C5481A28-C674-F818-F432-343DF6FD9166}"/>
          </ac:picMkLst>
        </pc:picChg>
        <pc:picChg chg="del mod">
          <ac:chgData name="Fatima Pillosu" userId="a6295d4dc9e22643" providerId="LiveId" clId="{B2A33BB3-4AFF-465A-8A3F-0104FCF1DA32}" dt="2025-05-25T07:16:54.005" v="76" actId="478"/>
          <ac:picMkLst>
            <pc:docMk/>
            <pc:sldMk cId="2001934226" sldId="256"/>
            <ac:picMk id="36" creationId="{3240103B-C137-A56C-84C9-B6B564E79A20}"/>
          </ac:picMkLst>
        </pc:picChg>
        <pc:picChg chg="del mod">
          <ac:chgData name="Fatima Pillosu" userId="a6295d4dc9e22643" providerId="LiveId" clId="{B2A33BB3-4AFF-465A-8A3F-0104FCF1DA32}" dt="2025-05-25T07:16:54.005" v="76" actId="478"/>
          <ac:picMkLst>
            <pc:docMk/>
            <pc:sldMk cId="2001934226" sldId="256"/>
            <ac:picMk id="37" creationId="{9AE58AB0-A746-CB79-DB68-4742D849225C}"/>
          </ac:picMkLst>
        </pc:picChg>
        <pc:picChg chg="del mod">
          <ac:chgData name="Fatima Pillosu" userId="a6295d4dc9e22643" providerId="LiveId" clId="{B2A33BB3-4AFF-465A-8A3F-0104FCF1DA32}" dt="2025-05-25T07:16:54.005" v="76" actId="478"/>
          <ac:picMkLst>
            <pc:docMk/>
            <pc:sldMk cId="2001934226" sldId="256"/>
            <ac:picMk id="38" creationId="{6B8AF29E-2315-3062-9B85-D14957DB473E}"/>
          </ac:picMkLst>
        </pc:picChg>
        <pc:picChg chg="del mod">
          <ac:chgData name="Fatima Pillosu" userId="a6295d4dc9e22643" providerId="LiveId" clId="{B2A33BB3-4AFF-465A-8A3F-0104FCF1DA32}" dt="2025-05-25T07:16:54.005" v="76" actId="478"/>
          <ac:picMkLst>
            <pc:docMk/>
            <pc:sldMk cId="2001934226" sldId="256"/>
            <ac:picMk id="39" creationId="{65189D81-F03A-641F-947A-FEB007DBA5BF}"/>
          </ac:picMkLst>
        </pc:picChg>
        <pc:picChg chg="del mod">
          <ac:chgData name="Fatima Pillosu" userId="a6295d4dc9e22643" providerId="LiveId" clId="{B2A33BB3-4AFF-465A-8A3F-0104FCF1DA32}" dt="2025-05-25T07:16:54.005" v="76" actId="478"/>
          <ac:picMkLst>
            <pc:docMk/>
            <pc:sldMk cId="2001934226" sldId="256"/>
            <ac:picMk id="40" creationId="{10BAFD11-1099-3C3B-C9FC-C353CD903E7A}"/>
          </ac:picMkLst>
        </pc:picChg>
        <pc:picChg chg="del mod">
          <ac:chgData name="Fatima Pillosu" userId="a6295d4dc9e22643" providerId="LiveId" clId="{B2A33BB3-4AFF-465A-8A3F-0104FCF1DA32}" dt="2025-05-25T07:16:54.005" v="76" actId="478"/>
          <ac:picMkLst>
            <pc:docMk/>
            <pc:sldMk cId="2001934226" sldId="256"/>
            <ac:picMk id="41" creationId="{FB8578E7-859D-CDA0-F749-138863AF1E37}"/>
          </ac:picMkLst>
        </pc:picChg>
        <pc:cxnChg chg="mod">
          <ac:chgData name="Fatima Pillosu" userId="a6295d4dc9e22643" providerId="LiveId" clId="{B2A33BB3-4AFF-465A-8A3F-0104FCF1DA32}" dt="2025-05-25T07:18:28.613" v="82" actId="208"/>
          <ac:cxnSpMkLst>
            <pc:docMk/>
            <pc:sldMk cId="2001934226" sldId="256"/>
            <ac:cxnSpMk id="45" creationId="{80B63810-D1D9-8EEB-E25A-478D292B229D}"/>
          </ac:cxnSpMkLst>
        </pc:cxnChg>
      </pc:sldChg>
    </pc:docChg>
  </pc:docChgLst>
  <pc:docChgLst>
    <pc:chgData name="Fatima Pillosu" userId="a6295d4dc9e22643" providerId="LiveId" clId="{E0DE9FFC-A79A-49F3-A9EA-98D7366CA706}"/>
    <pc:docChg chg="undo custSel modSld">
      <pc:chgData name="Fatima Pillosu" userId="a6295d4dc9e22643" providerId="LiveId" clId="{E0DE9FFC-A79A-49F3-A9EA-98D7366CA706}" dt="2025-05-22T22:44:36.661" v="570" actId="20577"/>
      <pc:docMkLst>
        <pc:docMk/>
      </pc:docMkLst>
      <pc:sldChg chg="addSp delSp modSp mod">
        <pc:chgData name="Fatima Pillosu" userId="a6295d4dc9e22643" providerId="LiveId" clId="{E0DE9FFC-A79A-49F3-A9EA-98D7366CA706}" dt="2025-05-22T22:44:36.661" v="570" actId="20577"/>
        <pc:sldMkLst>
          <pc:docMk/>
          <pc:sldMk cId="2001934226" sldId="256"/>
        </pc:sldMkLst>
        <pc:spChg chg="add mod">
          <ac:chgData name="Fatima Pillosu" userId="a6295d4dc9e22643" providerId="LiveId" clId="{E0DE9FFC-A79A-49F3-A9EA-98D7366CA706}" dt="2025-05-22T22:43:09.583" v="525" actId="20577"/>
          <ac:spMkLst>
            <pc:docMk/>
            <pc:sldMk cId="2001934226" sldId="256"/>
            <ac:spMk id="17" creationId="{7D251682-B46D-DC7E-8C5E-59DFF1C27261}"/>
          </ac:spMkLst>
        </pc:spChg>
        <pc:spChg chg="add mod">
          <ac:chgData name="Fatima Pillosu" userId="a6295d4dc9e22643" providerId="LiveId" clId="{E0DE9FFC-A79A-49F3-A9EA-98D7366CA706}" dt="2025-05-22T22:43:28.316" v="530" actId="1035"/>
          <ac:spMkLst>
            <pc:docMk/>
            <pc:sldMk cId="2001934226" sldId="256"/>
            <ac:spMk id="18" creationId="{18F79773-A305-6943-D6AB-6A9BB374B2B4}"/>
          </ac:spMkLst>
        </pc:spChg>
        <pc:spChg chg="add del mod">
          <ac:chgData name="Fatima Pillosu" userId="a6295d4dc9e22643" providerId="LiveId" clId="{E0DE9FFC-A79A-49F3-A9EA-98D7366CA706}" dt="2025-05-22T22:39:29.506" v="412" actId="478"/>
          <ac:spMkLst>
            <pc:docMk/>
            <pc:sldMk cId="2001934226" sldId="256"/>
            <ac:spMk id="20" creationId="{B190699C-CD78-67B2-01EB-B98F05AD881F}"/>
          </ac:spMkLst>
        </pc:spChg>
        <pc:spChg chg="add mod">
          <ac:chgData name="Fatima Pillosu" userId="a6295d4dc9e22643" providerId="LiveId" clId="{E0DE9FFC-A79A-49F3-A9EA-98D7366CA706}" dt="2025-05-22T22:43:28.316" v="530" actId="1035"/>
          <ac:spMkLst>
            <pc:docMk/>
            <pc:sldMk cId="2001934226" sldId="256"/>
            <ac:spMk id="21" creationId="{0284A2DC-04F5-0D2C-8A57-01740B49A0AD}"/>
          </ac:spMkLst>
        </pc:spChg>
        <pc:spChg chg="add mod">
          <ac:chgData name="Fatima Pillosu" userId="a6295d4dc9e22643" providerId="LiveId" clId="{E0DE9FFC-A79A-49F3-A9EA-98D7366CA706}" dt="2025-05-22T22:43:48.052" v="534" actId="555"/>
          <ac:spMkLst>
            <pc:docMk/>
            <pc:sldMk cId="2001934226" sldId="256"/>
            <ac:spMk id="22" creationId="{7792FD3C-224E-D659-A131-B255E8E96E52}"/>
          </ac:spMkLst>
        </pc:spChg>
        <pc:spChg chg="add mod">
          <ac:chgData name="Fatima Pillosu" userId="a6295d4dc9e22643" providerId="LiveId" clId="{E0DE9FFC-A79A-49F3-A9EA-98D7366CA706}" dt="2025-05-22T22:43:59.255" v="544" actId="20577"/>
          <ac:spMkLst>
            <pc:docMk/>
            <pc:sldMk cId="2001934226" sldId="256"/>
            <ac:spMk id="23" creationId="{F19462D0-2710-AA91-1CCF-483BA08755F9}"/>
          </ac:spMkLst>
        </pc:spChg>
        <pc:spChg chg="add mod">
          <ac:chgData name="Fatima Pillosu" userId="a6295d4dc9e22643" providerId="LiveId" clId="{E0DE9FFC-A79A-49F3-A9EA-98D7366CA706}" dt="2025-05-22T22:44:25.318" v="559" actId="20577"/>
          <ac:spMkLst>
            <pc:docMk/>
            <pc:sldMk cId="2001934226" sldId="256"/>
            <ac:spMk id="24" creationId="{728394F9-CAEC-DD34-1C7D-BCD4BEC3F436}"/>
          </ac:spMkLst>
        </pc:spChg>
        <pc:spChg chg="add mod">
          <ac:chgData name="Fatima Pillosu" userId="a6295d4dc9e22643" providerId="LiveId" clId="{E0DE9FFC-A79A-49F3-A9EA-98D7366CA706}" dt="2025-05-22T22:44:36.661" v="570" actId="20577"/>
          <ac:spMkLst>
            <pc:docMk/>
            <pc:sldMk cId="2001934226" sldId="256"/>
            <ac:spMk id="25" creationId="{FC832C13-787F-2152-898E-AA680DE9C99E}"/>
          </ac:spMkLst>
        </pc:spChg>
        <pc:picChg chg="add mod modCrop">
          <ac:chgData name="Fatima Pillosu" userId="a6295d4dc9e22643" providerId="LiveId" clId="{E0DE9FFC-A79A-49F3-A9EA-98D7366CA706}" dt="2025-05-22T22:43:28.316" v="530" actId="1035"/>
          <ac:picMkLst>
            <pc:docMk/>
            <pc:sldMk cId="2001934226" sldId="256"/>
            <ac:picMk id="3" creationId="{654FB377-4601-2239-3475-0294C0DABA0E}"/>
          </ac:picMkLst>
        </pc:picChg>
        <pc:picChg chg="add mod modCrop">
          <ac:chgData name="Fatima Pillosu" userId="a6295d4dc9e22643" providerId="LiveId" clId="{E0DE9FFC-A79A-49F3-A9EA-98D7366CA706}" dt="2025-05-22T22:43:28.316" v="530" actId="1035"/>
          <ac:picMkLst>
            <pc:docMk/>
            <pc:sldMk cId="2001934226" sldId="256"/>
            <ac:picMk id="5" creationId="{87F9BF24-68CF-2FA5-E7E5-099E33460BC3}"/>
          </ac:picMkLst>
        </pc:picChg>
        <pc:picChg chg="del">
          <ac:chgData name="Fatima Pillosu" userId="a6295d4dc9e22643" providerId="LiveId" clId="{E0DE9FFC-A79A-49F3-A9EA-98D7366CA706}" dt="2025-05-22T22:26:54.566" v="5" actId="478"/>
          <ac:picMkLst>
            <pc:docMk/>
            <pc:sldMk cId="2001934226" sldId="256"/>
            <ac:picMk id="7" creationId="{7EFF7F77-577C-D155-E720-34AB428482F6}"/>
          </ac:picMkLst>
        </pc:picChg>
        <pc:picChg chg="add mod modCrop">
          <ac:chgData name="Fatima Pillosu" userId="a6295d4dc9e22643" providerId="LiveId" clId="{E0DE9FFC-A79A-49F3-A9EA-98D7366CA706}" dt="2025-05-22T22:43:36.033" v="533" actId="1035"/>
          <ac:picMkLst>
            <pc:docMk/>
            <pc:sldMk cId="2001934226" sldId="256"/>
            <ac:picMk id="8" creationId="{966DFB7E-2313-E3AE-0C7B-A9197A362F8F}"/>
          </ac:picMkLst>
        </pc:picChg>
        <pc:picChg chg="add mod modCrop">
          <ac:chgData name="Fatima Pillosu" userId="a6295d4dc9e22643" providerId="LiveId" clId="{E0DE9FFC-A79A-49F3-A9EA-98D7366CA706}" dt="2025-05-22T22:43:36.033" v="533" actId="1035"/>
          <ac:picMkLst>
            <pc:docMk/>
            <pc:sldMk cId="2001934226" sldId="256"/>
            <ac:picMk id="10" creationId="{D642F5E9-932F-B2FC-9F18-0B5575E535D4}"/>
          </ac:picMkLst>
        </pc:picChg>
        <pc:picChg chg="del">
          <ac:chgData name="Fatima Pillosu" userId="a6295d4dc9e22643" providerId="LiveId" clId="{E0DE9FFC-A79A-49F3-A9EA-98D7366CA706}" dt="2025-05-22T22:26:50.126" v="0" actId="478"/>
          <ac:picMkLst>
            <pc:docMk/>
            <pc:sldMk cId="2001934226" sldId="256"/>
            <ac:picMk id="11" creationId="{706AFC1D-A936-2CE0-E5A9-873BCA840FB1}"/>
          </ac:picMkLst>
        </pc:picChg>
        <pc:picChg chg="add mod modCrop">
          <ac:chgData name="Fatima Pillosu" userId="a6295d4dc9e22643" providerId="LiveId" clId="{E0DE9FFC-A79A-49F3-A9EA-98D7366CA706}" dt="2025-05-22T22:39:53.584" v="418" actId="1036"/>
          <ac:picMkLst>
            <pc:docMk/>
            <pc:sldMk cId="2001934226" sldId="256"/>
            <ac:picMk id="13" creationId="{ED4199B9-5924-0506-BBF8-75CD667A48EF}"/>
          </ac:picMkLst>
        </pc:picChg>
        <pc:picChg chg="del">
          <ac:chgData name="Fatima Pillosu" userId="a6295d4dc9e22643" providerId="LiveId" clId="{E0DE9FFC-A79A-49F3-A9EA-98D7366CA706}" dt="2025-05-22T22:26:51.046" v="2" actId="478"/>
          <ac:picMkLst>
            <pc:docMk/>
            <pc:sldMk cId="2001934226" sldId="256"/>
            <ac:picMk id="15" creationId="{C59B432D-0D81-1D00-E1A2-EFBF8B1B92EC}"/>
          </ac:picMkLst>
        </pc:picChg>
        <pc:picChg chg="add mod modCrop">
          <ac:chgData name="Fatima Pillosu" userId="a6295d4dc9e22643" providerId="LiveId" clId="{E0DE9FFC-A79A-49F3-A9EA-98D7366CA706}" dt="2025-05-22T22:39:57.932" v="419" actId="1076"/>
          <ac:picMkLst>
            <pc:docMk/>
            <pc:sldMk cId="2001934226" sldId="256"/>
            <ac:picMk id="16" creationId="{B66B38DB-221B-0B21-B782-2A24DDDA85FD}"/>
          </ac:picMkLst>
        </pc:picChg>
        <pc:picChg chg="del">
          <ac:chgData name="Fatima Pillosu" userId="a6295d4dc9e22643" providerId="LiveId" clId="{E0DE9FFC-A79A-49F3-A9EA-98D7366CA706}" dt="2025-05-22T22:26:50.613" v="1" actId="478"/>
          <ac:picMkLst>
            <pc:docMk/>
            <pc:sldMk cId="2001934226" sldId="256"/>
            <ac:picMk id="19" creationId="{2A46B08F-D5EF-8DA6-EE9C-D7579C9F85A6}"/>
          </ac:picMkLst>
        </pc:picChg>
        <pc:picChg chg="del">
          <ac:chgData name="Fatima Pillosu" userId="a6295d4dc9e22643" providerId="LiveId" clId="{E0DE9FFC-A79A-49F3-A9EA-98D7366CA706}" dt="2025-05-22T22:26:51.503" v="3" actId="478"/>
          <ac:picMkLst>
            <pc:docMk/>
            <pc:sldMk cId="2001934226" sldId="256"/>
            <ac:picMk id="27" creationId="{9D6E1EF4-9418-2978-80FC-CA73F4A4E278}"/>
          </ac:picMkLst>
        </pc:picChg>
        <pc:picChg chg="del">
          <ac:chgData name="Fatima Pillosu" userId="a6295d4dc9e22643" providerId="LiveId" clId="{E0DE9FFC-A79A-49F3-A9EA-98D7366CA706}" dt="2025-05-22T22:26:51.956" v="4" actId="478"/>
          <ac:picMkLst>
            <pc:docMk/>
            <pc:sldMk cId="2001934226" sldId="256"/>
            <ac:picMk id="31" creationId="{B5A40F9E-D06D-BAAD-8AC4-62AA22C0C9FE}"/>
          </ac:picMkLst>
        </pc:picChg>
      </pc:sldChg>
    </pc:docChg>
  </pc:docChgLst>
  <pc:docChgLst>
    <pc:chgData name="Fatima Pillosu" userId="a6295d4dc9e22643" providerId="LiveId" clId="{E99C33BB-13DC-4F1D-A1BF-B74F8F895F83}"/>
    <pc:docChg chg="delSld">
      <pc:chgData name="Fatima Pillosu" userId="a6295d4dc9e22643" providerId="LiveId" clId="{E99C33BB-13DC-4F1D-A1BF-B74F8F895F83}" dt="2025-05-22T22:19:44.013" v="0" actId="2696"/>
      <pc:docMkLst>
        <pc:docMk/>
      </pc:docMkLst>
      <pc:sldChg chg="del">
        <pc:chgData name="Fatima Pillosu" userId="a6295d4dc9e22643" providerId="LiveId" clId="{E99C33BB-13DC-4F1D-A1BF-B74F8F895F83}" dt="2025-05-22T22:19:44.013" v="0" actId="2696"/>
        <pc:sldMkLst>
          <pc:docMk/>
          <pc:sldMk cId="2132159043" sldId="25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2178" y="1060529"/>
            <a:ext cx="3198019" cy="2256061"/>
          </a:xfrm>
        </p:spPr>
        <p:txBody>
          <a:bodyPr anchor="b"/>
          <a:lstStyle>
            <a:lvl1pPr algn="ctr">
              <a:defRPr sz="246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0297" y="3403592"/>
            <a:ext cx="2821781" cy="1564542"/>
          </a:xfrm>
        </p:spPr>
        <p:txBody>
          <a:bodyPr/>
          <a:lstStyle>
            <a:lvl1pPr marL="0" indent="0" algn="ctr">
              <a:buNone/>
              <a:defRPr sz="988"/>
            </a:lvl1pPr>
            <a:lvl2pPr marL="188138" indent="0" algn="ctr">
              <a:buNone/>
              <a:defRPr sz="823"/>
            </a:lvl2pPr>
            <a:lvl3pPr marL="376276" indent="0" algn="ctr">
              <a:buNone/>
              <a:defRPr sz="741"/>
            </a:lvl3pPr>
            <a:lvl4pPr marL="564413" indent="0" algn="ctr">
              <a:buNone/>
              <a:defRPr sz="658"/>
            </a:lvl4pPr>
            <a:lvl5pPr marL="752551" indent="0" algn="ctr">
              <a:buNone/>
              <a:defRPr sz="658"/>
            </a:lvl5pPr>
            <a:lvl6pPr marL="940689" indent="0" algn="ctr">
              <a:buNone/>
              <a:defRPr sz="658"/>
            </a:lvl6pPr>
            <a:lvl7pPr marL="1128827" indent="0" algn="ctr">
              <a:buNone/>
              <a:defRPr sz="658"/>
            </a:lvl7pPr>
            <a:lvl8pPr marL="1316965" indent="0" algn="ctr">
              <a:buNone/>
              <a:defRPr sz="658"/>
            </a:lvl8pPr>
            <a:lvl9pPr marL="1505102" indent="0" algn="ctr">
              <a:buNone/>
              <a:defRPr sz="65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9630D-F1D9-4981-8FD4-E20F703F26B8}" type="datetimeFigureOut">
              <a:rPr lang="en-GB" smtClean="0"/>
              <a:t>25/05/2025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A455E-50F7-4634-B34E-07D17AA7BC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6382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9630D-F1D9-4981-8FD4-E20F703F26B8}" type="datetimeFigureOut">
              <a:rPr lang="en-GB" smtClean="0"/>
              <a:t>25/05/2025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A455E-50F7-4634-B34E-07D17AA7BC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5697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92450" y="345009"/>
            <a:ext cx="811262" cy="549164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663" y="345009"/>
            <a:ext cx="2386757" cy="549164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9630D-F1D9-4981-8FD4-E20F703F26B8}" type="datetimeFigureOut">
              <a:rPr lang="en-GB" smtClean="0"/>
              <a:t>25/05/2025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A455E-50F7-4634-B34E-07D17AA7BC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0401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9630D-F1D9-4981-8FD4-E20F703F26B8}" type="datetimeFigureOut">
              <a:rPr lang="en-GB" smtClean="0"/>
              <a:t>25/05/2025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A455E-50F7-4634-B34E-07D17AA7BC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2769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704" y="1615546"/>
            <a:ext cx="3245048" cy="2695572"/>
          </a:xfrm>
        </p:spPr>
        <p:txBody>
          <a:bodyPr anchor="b"/>
          <a:lstStyle>
            <a:lvl1pPr>
              <a:defRPr sz="246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6704" y="4336619"/>
            <a:ext cx="3245048" cy="1417538"/>
          </a:xfrm>
        </p:spPr>
        <p:txBody>
          <a:bodyPr/>
          <a:lstStyle>
            <a:lvl1pPr marL="0" indent="0">
              <a:buNone/>
              <a:defRPr sz="988">
                <a:solidFill>
                  <a:schemeClr val="tx1">
                    <a:tint val="82000"/>
                  </a:schemeClr>
                </a:solidFill>
              </a:defRPr>
            </a:lvl1pPr>
            <a:lvl2pPr marL="188138" indent="0">
              <a:buNone/>
              <a:defRPr sz="823">
                <a:solidFill>
                  <a:schemeClr val="tx1">
                    <a:tint val="82000"/>
                  </a:schemeClr>
                </a:solidFill>
              </a:defRPr>
            </a:lvl2pPr>
            <a:lvl3pPr marL="376276" indent="0">
              <a:buNone/>
              <a:defRPr sz="741">
                <a:solidFill>
                  <a:schemeClr val="tx1">
                    <a:tint val="82000"/>
                  </a:schemeClr>
                </a:solidFill>
              </a:defRPr>
            </a:lvl3pPr>
            <a:lvl4pPr marL="564413" indent="0">
              <a:buNone/>
              <a:defRPr sz="658">
                <a:solidFill>
                  <a:schemeClr val="tx1">
                    <a:tint val="82000"/>
                  </a:schemeClr>
                </a:solidFill>
              </a:defRPr>
            </a:lvl4pPr>
            <a:lvl5pPr marL="752551" indent="0">
              <a:buNone/>
              <a:defRPr sz="658">
                <a:solidFill>
                  <a:schemeClr val="tx1">
                    <a:tint val="82000"/>
                  </a:schemeClr>
                </a:solidFill>
              </a:defRPr>
            </a:lvl5pPr>
            <a:lvl6pPr marL="940689" indent="0">
              <a:buNone/>
              <a:defRPr sz="658">
                <a:solidFill>
                  <a:schemeClr val="tx1">
                    <a:tint val="82000"/>
                  </a:schemeClr>
                </a:solidFill>
              </a:defRPr>
            </a:lvl6pPr>
            <a:lvl7pPr marL="1128827" indent="0">
              <a:buNone/>
              <a:defRPr sz="658">
                <a:solidFill>
                  <a:schemeClr val="tx1">
                    <a:tint val="82000"/>
                  </a:schemeClr>
                </a:solidFill>
              </a:defRPr>
            </a:lvl7pPr>
            <a:lvl8pPr marL="1316965" indent="0">
              <a:buNone/>
              <a:defRPr sz="658">
                <a:solidFill>
                  <a:schemeClr val="tx1">
                    <a:tint val="82000"/>
                  </a:schemeClr>
                </a:solidFill>
              </a:defRPr>
            </a:lvl8pPr>
            <a:lvl9pPr marL="1505102" indent="0">
              <a:buNone/>
              <a:defRPr sz="658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9630D-F1D9-4981-8FD4-E20F703F26B8}" type="datetimeFigureOut">
              <a:rPr lang="en-GB" smtClean="0"/>
              <a:t>25/05/2025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A455E-50F7-4634-B34E-07D17AA7BC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0091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663" y="1725046"/>
            <a:ext cx="1599009" cy="41116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04703" y="1725046"/>
            <a:ext cx="1599009" cy="41116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9630D-F1D9-4981-8FD4-E20F703F26B8}" type="datetimeFigureOut">
              <a:rPr lang="en-GB" smtClean="0"/>
              <a:t>25/05/2025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A455E-50F7-4634-B34E-07D17AA7BC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8374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154" y="345011"/>
            <a:ext cx="3245048" cy="12525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9154" y="1588543"/>
            <a:ext cx="1591661" cy="778521"/>
          </a:xfrm>
        </p:spPr>
        <p:txBody>
          <a:bodyPr anchor="b"/>
          <a:lstStyle>
            <a:lvl1pPr marL="0" indent="0">
              <a:buNone/>
              <a:defRPr sz="988" b="1"/>
            </a:lvl1pPr>
            <a:lvl2pPr marL="188138" indent="0">
              <a:buNone/>
              <a:defRPr sz="823" b="1"/>
            </a:lvl2pPr>
            <a:lvl3pPr marL="376276" indent="0">
              <a:buNone/>
              <a:defRPr sz="741" b="1"/>
            </a:lvl3pPr>
            <a:lvl4pPr marL="564413" indent="0">
              <a:buNone/>
              <a:defRPr sz="658" b="1"/>
            </a:lvl4pPr>
            <a:lvl5pPr marL="752551" indent="0">
              <a:buNone/>
              <a:defRPr sz="658" b="1"/>
            </a:lvl5pPr>
            <a:lvl6pPr marL="940689" indent="0">
              <a:buNone/>
              <a:defRPr sz="658" b="1"/>
            </a:lvl6pPr>
            <a:lvl7pPr marL="1128827" indent="0">
              <a:buNone/>
              <a:defRPr sz="658" b="1"/>
            </a:lvl7pPr>
            <a:lvl8pPr marL="1316965" indent="0">
              <a:buNone/>
              <a:defRPr sz="658" b="1"/>
            </a:lvl8pPr>
            <a:lvl9pPr marL="1505102" indent="0">
              <a:buNone/>
              <a:defRPr sz="65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154" y="2367064"/>
            <a:ext cx="1591661" cy="34815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904703" y="1588543"/>
            <a:ext cx="1599499" cy="778521"/>
          </a:xfrm>
        </p:spPr>
        <p:txBody>
          <a:bodyPr anchor="b"/>
          <a:lstStyle>
            <a:lvl1pPr marL="0" indent="0">
              <a:buNone/>
              <a:defRPr sz="988" b="1"/>
            </a:lvl1pPr>
            <a:lvl2pPr marL="188138" indent="0">
              <a:buNone/>
              <a:defRPr sz="823" b="1"/>
            </a:lvl2pPr>
            <a:lvl3pPr marL="376276" indent="0">
              <a:buNone/>
              <a:defRPr sz="741" b="1"/>
            </a:lvl3pPr>
            <a:lvl4pPr marL="564413" indent="0">
              <a:buNone/>
              <a:defRPr sz="658" b="1"/>
            </a:lvl4pPr>
            <a:lvl5pPr marL="752551" indent="0">
              <a:buNone/>
              <a:defRPr sz="658" b="1"/>
            </a:lvl5pPr>
            <a:lvl6pPr marL="940689" indent="0">
              <a:buNone/>
              <a:defRPr sz="658" b="1"/>
            </a:lvl6pPr>
            <a:lvl7pPr marL="1128827" indent="0">
              <a:buNone/>
              <a:defRPr sz="658" b="1"/>
            </a:lvl7pPr>
            <a:lvl8pPr marL="1316965" indent="0">
              <a:buNone/>
              <a:defRPr sz="658" b="1"/>
            </a:lvl8pPr>
            <a:lvl9pPr marL="1505102" indent="0">
              <a:buNone/>
              <a:defRPr sz="65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904703" y="2367064"/>
            <a:ext cx="1599499" cy="34815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9630D-F1D9-4981-8FD4-E20F703F26B8}" type="datetimeFigureOut">
              <a:rPr lang="en-GB" smtClean="0"/>
              <a:t>25/05/2025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A455E-50F7-4634-B34E-07D17AA7BC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9525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9630D-F1D9-4981-8FD4-E20F703F26B8}" type="datetimeFigureOut">
              <a:rPr lang="en-GB" smtClean="0"/>
              <a:t>25/05/2025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A455E-50F7-4634-B34E-07D17AA7BC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0498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9630D-F1D9-4981-8FD4-E20F703F26B8}" type="datetimeFigureOut">
              <a:rPr lang="en-GB" smtClean="0"/>
              <a:t>25/05/2025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A455E-50F7-4634-B34E-07D17AA7BC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3117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153" y="432012"/>
            <a:ext cx="1213464" cy="1512041"/>
          </a:xfrm>
        </p:spPr>
        <p:txBody>
          <a:bodyPr anchor="b"/>
          <a:lstStyle>
            <a:lvl1pPr>
              <a:defRPr sz="131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9500" y="933027"/>
            <a:ext cx="1904702" cy="4605124"/>
          </a:xfrm>
        </p:spPr>
        <p:txBody>
          <a:bodyPr/>
          <a:lstStyle>
            <a:lvl1pPr>
              <a:defRPr sz="1317"/>
            </a:lvl1pPr>
            <a:lvl2pPr>
              <a:defRPr sz="1152"/>
            </a:lvl2pPr>
            <a:lvl3pPr>
              <a:defRPr sz="988"/>
            </a:lvl3pPr>
            <a:lvl4pPr>
              <a:defRPr sz="823"/>
            </a:lvl4pPr>
            <a:lvl5pPr>
              <a:defRPr sz="823"/>
            </a:lvl5pPr>
            <a:lvl6pPr>
              <a:defRPr sz="823"/>
            </a:lvl6pPr>
            <a:lvl7pPr>
              <a:defRPr sz="823"/>
            </a:lvl7pPr>
            <a:lvl8pPr>
              <a:defRPr sz="823"/>
            </a:lvl8pPr>
            <a:lvl9pPr>
              <a:defRPr sz="82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9153" y="1944052"/>
            <a:ext cx="1213464" cy="3601598"/>
          </a:xfrm>
        </p:spPr>
        <p:txBody>
          <a:bodyPr/>
          <a:lstStyle>
            <a:lvl1pPr marL="0" indent="0">
              <a:buNone/>
              <a:defRPr sz="658"/>
            </a:lvl1pPr>
            <a:lvl2pPr marL="188138" indent="0">
              <a:buNone/>
              <a:defRPr sz="576"/>
            </a:lvl2pPr>
            <a:lvl3pPr marL="376276" indent="0">
              <a:buNone/>
              <a:defRPr sz="494"/>
            </a:lvl3pPr>
            <a:lvl4pPr marL="564413" indent="0">
              <a:buNone/>
              <a:defRPr sz="412"/>
            </a:lvl4pPr>
            <a:lvl5pPr marL="752551" indent="0">
              <a:buNone/>
              <a:defRPr sz="412"/>
            </a:lvl5pPr>
            <a:lvl6pPr marL="940689" indent="0">
              <a:buNone/>
              <a:defRPr sz="412"/>
            </a:lvl6pPr>
            <a:lvl7pPr marL="1128827" indent="0">
              <a:buNone/>
              <a:defRPr sz="412"/>
            </a:lvl7pPr>
            <a:lvl8pPr marL="1316965" indent="0">
              <a:buNone/>
              <a:defRPr sz="412"/>
            </a:lvl8pPr>
            <a:lvl9pPr marL="1505102" indent="0">
              <a:buNone/>
              <a:defRPr sz="41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9630D-F1D9-4981-8FD4-E20F703F26B8}" type="datetimeFigureOut">
              <a:rPr lang="en-GB" smtClean="0"/>
              <a:t>25/05/2025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A455E-50F7-4634-B34E-07D17AA7BC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4494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153" y="432012"/>
            <a:ext cx="1213464" cy="1512041"/>
          </a:xfrm>
        </p:spPr>
        <p:txBody>
          <a:bodyPr anchor="b"/>
          <a:lstStyle>
            <a:lvl1pPr>
              <a:defRPr sz="131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99500" y="933027"/>
            <a:ext cx="1904702" cy="4605124"/>
          </a:xfrm>
        </p:spPr>
        <p:txBody>
          <a:bodyPr anchor="t"/>
          <a:lstStyle>
            <a:lvl1pPr marL="0" indent="0">
              <a:buNone/>
              <a:defRPr sz="1317"/>
            </a:lvl1pPr>
            <a:lvl2pPr marL="188138" indent="0">
              <a:buNone/>
              <a:defRPr sz="1152"/>
            </a:lvl2pPr>
            <a:lvl3pPr marL="376276" indent="0">
              <a:buNone/>
              <a:defRPr sz="988"/>
            </a:lvl3pPr>
            <a:lvl4pPr marL="564413" indent="0">
              <a:buNone/>
              <a:defRPr sz="823"/>
            </a:lvl4pPr>
            <a:lvl5pPr marL="752551" indent="0">
              <a:buNone/>
              <a:defRPr sz="823"/>
            </a:lvl5pPr>
            <a:lvl6pPr marL="940689" indent="0">
              <a:buNone/>
              <a:defRPr sz="823"/>
            </a:lvl6pPr>
            <a:lvl7pPr marL="1128827" indent="0">
              <a:buNone/>
              <a:defRPr sz="823"/>
            </a:lvl7pPr>
            <a:lvl8pPr marL="1316965" indent="0">
              <a:buNone/>
              <a:defRPr sz="823"/>
            </a:lvl8pPr>
            <a:lvl9pPr marL="1505102" indent="0">
              <a:buNone/>
              <a:defRPr sz="82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9153" y="1944052"/>
            <a:ext cx="1213464" cy="3601598"/>
          </a:xfrm>
        </p:spPr>
        <p:txBody>
          <a:bodyPr/>
          <a:lstStyle>
            <a:lvl1pPr marL="0" indent="0">
              <a:buNone/>
              <a:defRPr sz="658"/>
            </a:lvl1pPr>
            <a:lvl2pPr marL="188138" indent="0">
              <a:buNone/>
              <a:defRPr sz="576"/>
            </a:lvl2pPr>
            <a:lvl3pPr marL="376276" indent="0">
              <a:buNone/>
              <a:defRPr sz="494"/>
            </a:lvl3pPr>
            <a:lvl4pPr marL="564413" indent="0">
              <a:buNone/>
              <a:defRPr sz="412"/>
            </a:lvl4pPr>
            <a:lvl5pPr marL="752551" indent="0">
              <a:buNone/>
              <a:defRPr sz="412"/>
            </a:lvl5pPr>
            <a:lvl6pPr marL="940689" indent="0">
              <a:buNone/>
              <a:defRPr sz="412"/>
            </a:lvl6pPr>
            <a:lvl7pPr marL="1128827" indent="0">
              <a:buNone/>
              <a:defRPr sz="412"/>
            </a:lvl7pPr>
            <a:lvl8pPr marL="1316965" indent="0">
              <a:buNone/>
              <a:defRPr sz="412"/>
            </a:lvl8pPr>
            <a:lvl9pPr marL="1505102" indent="0">
              <a:buNone/>
              <a:defRPr sz="41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9630D-F1D9-4981-8FD4-E20F703F26B8}" type="datetimeFigureOut">
              <a:rPr lang="en-GB" smtClean="0"/>
              <a:t>25/05/2025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A455E-50F7-4634-B34E-07D17AA7BC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0872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8664" y="345011"/>
            <a:ext cx="3245048" cy="1252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664" y="1725046"/>
            <a:ext cx="3245048" cy="41116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8663" y="6006164"/>
            <a:ext cx="846534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94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F89630D-F1D9-4981-8FD4-E20F703F26B8}" type="datetimeFigureOut">
              <a:rPr lang="en-GB" smtClean="0"/>
              <a:t>25/05/2025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46287" y="6006164"/>
            <a:ext cx="1269802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94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657178" y="6006164"/>
            <a:ext cx="846534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94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DFA455E-50F7-4634-B34E-07D17AA7BC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8760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376276" rtl="0" eaLnBrk="1" latinLnBrk="0" hangingPunct="1">
        <a:lnSpc>
          <a:spcPct val="90000"/>
        </a:lnSpc>
        <a:spcBef>
          <a:spcPct val="0"/>
        </a:spcBef>
        <a:buNone/>
        <a:defRPr sz="181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4069" indent="-94069" algn="l" defTabSz="376276" rtl="0" eaLnBrk="1" latinLnBrk="0" hangingPunct="1">
        <a:lnSpc>
          <a:spcPct val="90000"/>
        </a:lnSpc>
        <a:spcBef>
          <a:spcPts val="412"/>
        </a:spcBef>
        <a:buFont typeface="Arial" panose="020B0604020202020204" pitchFamily="34" charset="0"/>
        <a:buChar char="•"/>
        <a:defRPr sz="1152" kern="1200">
          <a:solidFill>
            <a:schemeClr val="tx1"/>
          </a:solidFill>
          <a:latin typeface="+mn-lt"/>
          <a:ea typeface="+mn-ea"/>
          <a:cs typeface="+mn-cs"/>
        </a:defRPr>
      </a:lvl1pPr>
      <a:lvl2pPr marL="282207" indent="-94069" algn="l" defTabSz="376276" rtl="0" eaLnBrk="1" latinLnBrk="0" hangingPunct="1">
        <a:lnSpc>
          <a:spcPct val="90000"/>
        </a:lnSpc>
        <a:spcBef>
          <a:spcPts val="206"/>
        </a:spcBef>
        <a:buFont typeface="Arial" panose="020B0604020202020204" pitchFamily="34" charset="0"/>
        <a:buChar char="•"/>
        <a:defRPr sz="988" kern="1200">
          <a:solidFill>
            <a:schemeClr val="tx1"/>
          </a:solidFill>
          <a:latin typeface="+mn-lt"/>
          <a:ea typeface="+mn-ea"/>
          <a:cs typeface="+mn-cs"/>
        </a:defRPr>
      </a:lvl2pPr>
      <a:lvl3pPr marL="470345" indent="-94069" algn="l" defTabSz="376276" rtl="0" eaLnBrk="1" latinLnBrk="0" hangingPunct="1">
        <a:lnSpc>
          <a:spcPct val="90000"/>
        </a:lnSpc>
        <a:spcBef>
          <a:spcPts val="206"/>
        </a:spcBef>
        <a:buFont typeface="Arial" panose="020B0604020202020204" pitchFamily="34" charset="0"/>
        <a:buChar char="•"/>
        <a:defRPr sz="823" kern="1200">
          <a:solidFill>
            <a:schemeClr val="tx1"/>
          </a:solidFill>
          <a:latin typeface="+mn-lt"/>
          <a:ea typeface="+mn-ea"/>
          <a:cs typeface="+mn-cs"/>
        </a:defRPr>
      </a:lvl3pPr>
      <a:lvl4pPr marL="658482" indent="-94069" algn="l" defTabSz="376276" rtl="0" eaLnBrk="1" latinLnBrk="0" hangingPunct="1">
        <a:lnSpc>
          <a:spcPct val="90000"/>
        </a:lnSpc>
        <a:spcBef>
          <a:spcPts val="206"/>
        </a:spcBef>
        <a:buFont typeface="Arial" panose="020B0604020202020204" pitchFamily="34" charset="0"/>
        <a:buChar char="•"/>
        <a:defRPr sz="741" kern="1200">
          <a:solidFill>
            <a:schemeClr val="tx1"/>
          </a:solidFill>
          <a:latin typeface="+mn-lt"/>
          <a:ea typeface="+mn-ea"/>
          <a:cs typeface="+mn-cs"/>
        </a:defRPr>
      </a:lvl4pPr>
      <a:lvl5pPr marL="846620" indent="-94069" algn="l" defTabSz="376276" rtl="0" eaLnBrk="1" latinLnBrk="0" hangingPunct="1">
        <a:lnSpc>
          <a:spcPct val="90000"/>
        </a:lnSpc>
        <a:spcBef>
          <a:spcPts val="206"/>
        </a:spcBef>
        <a:buFont typeface="Arial" panose="020B0604020202020204" pitchFamily="34" charset="0"/>
        <a:buChar char="•"/>
        <a:defRPr sz="741" kern="1200">
          <a:solidFill>
            <a:schemeClr val="tx1"/>
          </a:solidFill>
          <a:latin typeface="+mn-lt"/>
          <a:ea typeface="+mn-ea"/>
          <a:cs typeface="+mn-cs"/>
        </a:defRPr>
      </a:lvl5pPr>
      <a:lvl6pPr marL="1034758" indent="-94069" algn="l" defTabSz="376276" rtl="0" eaLnBrk="1" latinLnBrk="0" hangingPunct="1">
        <a:lnSpc>
          <a:spcPct val="90000"/>
        </a:lnSpc>
        <a:spcBef>
          <a:spcPts val="206"/>
        </a:spcBef>
        <a:buFont typeface="Arial" panose="020B0604020202020204" pitchFamily="34" charset="0"/>
        <a:buChar char="•"/>
        <a:defRPr sz="741" kern="1200">
          <a:solidFill>
            <a:schemeClr val="tx1"/>
          </a:solidFill>
          <a:latin typeface="+mn-lt"/>
          <a:ea typeface="+mn-ea"/>
          <a:cs typeface="+mn-cs"/>
        </a:defRPr>
      </a:lvl6pPr>
      <a:lvl7pPr marL="1222896" indent="-94069" algn="l" defTabSz="376276" rtl="0" eaLnBrk="1" latinLnBrk="0" hangingPunct="1">
        <a:lnSpc>
          <a:spcPct val="90000"/>
        </a:lnSpc>
        <a:spcBef>
          <a:spcPts val="206"/>
        </a:spcBef>
        <a:buFont typeface="Arial" panose="020B0604020202020204" pitchFamily="34" charset="0"/>
        <a:buChar char="•"/>
        <a:defRPr sz="741" kern="1200">
          <a:solidFill>
            <a:schemeClr val="tx1"/>
          </a:solidFill>
          <a:latin typeface="+mn-lt"/>
          <a:ea typeface="+mn-ea"/>
          <a:cs typeface="+mn-cs"/>
        </a:defRPr>
      </a:lvl7pPr>
      <a:lvl8pPr marL="1411034" indent="-94069" algn="l" defTabSz="376276" rtl="0" eaLnBrk="1" latinLnBrk="0" hangingPunct="1">
        <a:lnSpc>
          <a:spcPct val="90000"/>
        </a:lnSpc>
        <a:spcBef>
          <a:spcPts val="206"/>
        </a:spcBef>
        <a:buFont typeface="Arial" panose="020B0604020202020204" pitchFamily="34" charset="0"/>
        <a:buChar char="•"/>
        <a:defRPr sz="741" kern="1200">
          <a:solidFill>
            <a:schemeClr val="tx1"/>
          </a:solidFill>
          <a:latin typeface="+mn-lt"/>
          <a:ea typeface="+mn-ea"/>
          <a:cs typeface="+mn-cs"/>
        </a:defRPr>
      </a:lvl8pPr>
      <a:lvl9pPr marL="1599171" indent="-94069" algn="l" defTabSz="376276" rtl="0" eaLnBrk="1" latinLnBrk="0" hangingPunct="1">
        <a:lnSpc>
          <a:spcPct val="90000"/>
        </a:lnSpc>
        <a:spcBef>
          <a:spcPts val="206"/>
        </a:spcBef>
        <a:buFont typeface="Arial" panose="020B0604020202020204" pitchFamily="34" charset="0"/>
        <a:buChar char="•"/>
        <a:defRPr sz="74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6276" rtl="0" eaLnBrk="1" latinLnBrk="0" hangingPunct="1">
        <a:defRPr sz="741" kern="1200">
          <a:solidFill>
            <a:schemeClr val="tx1"/>
          </a:solidFill>
          <a:latin typeface="+mn-lt"/>
          <a:ea typeface="+mn-ea"/>
          <a:cs typeface="+mn-cs"/>
        </a:defRPr>
      </a:lvl1pPr>
      <a:lvl2pPr marL="188138" algn="l" defTabSz="376276" rtl="0" eaLnBrk="1" latinLnBrk="0" hangingPunct="1">
        <a:defRPr sz="741" kern="1200">
          <a:solidFill>
            <a:schemeClr val="tx1"/>
          </a:solidFill>
          <a:latin typeface="+mn-lt"/>
          <a:ea typeface="+mn-ea"/>
          <a:cs typeface="+mn-cs"/>
        </a:defRPr>
      </a:lvl2pPr>
      <a:lvl3pPr marL="376276" algn="l" defTabSz="376276" rtl="0" eaLnBrk="1" latinLnBrk="0" hangingPunct="1">
        <a:defRPr sz="741" kern="1200">
          <a:solidFill>
            <a:schemeClr val="tx1"/>
          </a:solidFill>
          <a:latin typeface="+mn-lt"/>
          <a:ea typeface="+mn-ea"/>
          <a:cs typeface="+mn-cs"/>
        </a:defRPr>
      </a:lvl3pPr>
      <a:lvl4pPr marL="564413" algn="l" defTabSz="376276" rtl="0" eaLnBrk="1" latinLnBrk="0" hangingPunct="1">
        <a:defRPr sz="741" kern="1200">
          <a:solidFill>
            <a:schemeClr val="tx1"/>
          </a:solidFill>
          <a:latin typeface="+mn-lt"/>
          <a:ea typeface="+mn-ea"/>
          <a:cs typeface="+mn-cs"/>
        </a:defRPr>
      </a:lvl4pPr>
      <a:lvl5pPr marL="752551" algn="l" defTabSz="376276" rtl="0" eaLnBrk="1" latinLnBrk="0" hangingPunct="1">
        <a:defRPr sz="741" kern="1200">
          <a:solidFill>
            <a:schemeClr val="tx1"/>
          </a:solidFill>
          <a:latin typeface="+mn-lt"/>
          <a:ea typeface="+mn-ea"/>
          <a:cs typeface="+mn-cs"/>
        </a:defRPr>
      </a:lvl5pPr>
      <a:lvl6pPr marL="940689" algn="l" defTabSz="376276" rtl="0" eaLnBrk="1" latinLnBrk="0" hangingPunct="1">
        <a:defRPr sz="741" kern="1200">
          <a:solidFill>
            <a:schemeClr val="tx1"/>
          </a:solidFill>
          <a:latin typeface="+mn-lt"/>
          <a:ea typeface="+mn-ea"/>
          <a:cs typeface="+mn-cs"/>
        </a:defRPr>
      </a:lvl6pPr>
      <a:lvl7pPr marL="1128827" algn="l" defTabSz="376276" rtl="0" eaLnBrk="1" latinLnBrk="0" hangingPunct="1">
        <a:defRPr sz="741" kern="1200">
          <a:solidFill>
            <a:schemeClr val="tx1"/>
          </a:solidFill>
          <a:latin typeface="+mn-lt"/>
          <a:ea typeface="+mn-ea"/>
          <a:cs typeface="+mn-cs"/>
        </a:defRPr>
      </a:lvl7pPr>
      <a:lvl8pPr marL="1316965" algn="l" defTabSz="376276" rtl="0" eaLnBrk="1" latinLnBrk="0" hangingPunct="1">
        <a:defRPr sz="741" kern="1200">
          <a:solidFill>
            <a:schemeClr val="tx1"/>
          </a:solidFill>
          <a:latin typeface="+mn-lt"/>
          <a:ea typeface="+mn-ea"/>
          <a:cs typeface="+mn-cs"/>
        </a:defRPr>
      </a:lvl8pPr>
      <a:lvl9pPr marL="1505102" algn="l" defTabSz="376276" rtl="0" eaLnBrk="1" latinLnBrk="0" hangingPunct="1">
        <a:defRPr sz="74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a graph of a graph&#10;&#10;AI-generated content may be incorrect.">
            <a:extLst>
              <a:ext uri="{FF2B5EF4-FFF2-40B4-BE49-F238E27FC236}">
                <a16:creationId xmlns:a16="http://schemas.microsoft.com/office/drawing/2014/main" id="{F1AA19D6-9EB9-A133-0E35-8D527CF5BF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" t="11211" r="7856" b="9994"/>
          <a:stretch/>
        </p:blipFill>
        <p:spPr>
          <a:xfrm>
            <a:off x="1" y="755243"/>
            <a:ext cx="1993930" cy="1713600"/>
          </a:xfrm>
          <a:prstGeom prst="rect">
            <a:avLst/>
          </a:prstGeom>
        </p:spPr>
      </p:pic>
      <p:pic>
        <p:nvPicPr>
          <p:cNvPr id="5" name="Picture 4" descr="A graph of a graph of a graph&#10;&#10;AI-generated content may be incorrect.">
            <a:extLst>
              <a:ext uri="{FF2B5EF4-FFF2-40B4-BE49-F238E27FC236}">
                <a16:creationId xmlns:a16="http://schemas.microsoft.com/office/drawing/2014/main" id="{948F1A1D-1DE2-9A9B-53E4-C83D8DCAB7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68" t="11211" r="7857" b="9994"/>
          <a:stretch/>
        </p:blipFill>
        <p:spPr>
          <a:xfrm>
            <a:off x="1982886" y="755243"/>
            <a:ext cx="1760990" cy="1713600"/>
          </a:xfrm>
          <a:prstGeom prst="rect">
            <a:avLst/>
          </a:prstGeom>
        </p:spPr>
      </p:pic>
      <p:pic>
        <p:nvPicPr>
          <p:cNvPr id="7" name="Picture 6" descr="A graph of a graph of a graph&#10;&#10;AI-generated content may be incorrect.">
            <a:extLst>
              <a:ext uri="{FF2B5EF4-FFF2-40B4-BE49-F238E27FC236}">
                <a16:creationId xmlns:a16="http://schemas.microsoft.com/office/drawing/2014/main" id="{9B7B7A7F-44A1-29F5-4231-7BA301F1E7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35" t="11211" r="7856" b="9994"/>
          <a:stretch/>
        </p:blipFill>
        <p:spPr>
          <a:xfrm>
            <a:off x="-25913" y="2664712"/>
            <a:ext cx="2019844" cy="1713600"/>
          </a:xfrm>
          <a:prstGeom prst="rect">
            <a:avLst/>
          </a:prstGeom>
        </p:spPr>
      </p:pic>
      <p:pic>
        <p:nvPicPr>
          <p:cNvPr id="9" name="Picture 8" descr="A graph of a graph of a graph&#10;&#10;AI-generated content may be incorrect.">
            <a:extLst>
              <a:ext uri="{FF2B5EF4-FFF2-40B4-BE49-F238E27FC236}">
                <a16:creationId xmlns:a16="http://schemas.microsoft.com/office/drawing/2014/main" id="{120846FD-D054-8541-B943-FB28F00D0E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68" t="11211" r="7857" b="9994"/>
          <a:stretch/>
        </p:blipFill>
        <p:spPr>
          <a:xfrm>
            <a:off x="1982886" y="2664712"/>
            <a:ext cx="1760990" cy="1713600"/>
          </a:xfrm>
          <a:prstGeom prst="rect">
            <a:avLst/>
          </a:prstGeom>
        </p:spPr>
      </p:pic>
      <p:pic>
        <p:nvPicPr>
          <p:cNvPr id="11" name="Picture 10" descr="A graph of a graph of a graph&#10;&#10;AI-generated content may be incorrect.">
            <a:extLst>
              <a:ext uri="{FF2B5EF4-FFF2-40B4-BE49-F238E27FC236}">
                <a16:creationId xmlns:a16="http://schemas.microsoft.com/office/drawing/2014/main" id="{7681E438-07E0-20E1-801E-58831E398C5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8" t="11211" r="7857" b="1527"/>
          <a:stretch/>
        </p:blipFill>
        <p:spPr>
          <a:xfrm>
            <a:off x="0" y="4582417"/>
            <a:ext cx="1993930" cy="1897757"/>
          </a:xfrm>
          <a:prstGeom prst="rect">
            <a:avLst/>
          </a:prstGeom>
        </p:spPr>
      </p:pic>
      <p:pic>
        <p:nvPicPr>
          <p:cNvPr id="13" name="Picture 12" descr="A graph of a graph of a graph&#10;&#10;AI-generated content may be incorrect.">
            <a:extLst>
              <a:ext uri="{FF2B5EF4-FFF2-40B4-BE49-F238E27FC236}">
                <a16:creationId xmlns:a16="http://schemas.microsoft.com/office/drawing/2014/main" id="{8860D269-99DF-ADA6-1782-2B16E5BE575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01" t="11211" r="7857" b="1527"/>
          <a:stretch/>
        </p:blipFill>
        <p:spPr>
          <a:xfrm>
            <a:off x="1993951" y="4582417"/>
            <a:ext cx="1758110" cy="1897757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7D251682-B46D-DC7E-8C5E-59DFF1C27261}"/>
              </a:ext>
            </a:extLst>
          </p:cNvPr>
          <p:cNvSpPr txBox="1"/>
          <p:nvPr/>
        </p:nvSpPr>
        <p:spPr>
          <a:xfrm>
            <a:off x="-83152" y="-65388"/>
            <a:ext cx="42068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Breakdown verification scores (rainfall-based forecasts)</a:t>
            </a:r>
          </a:p>
          <a:p>
            <a:r>
              <a:rPr lang="en-US" sz="1000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Reliability diagrams for rainfall events exceeding </a:t>
            </a:r>
            <a:r>
              <a:rPr lang="en-US" sz="100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the 5</a:t>
            </a:r>
            <a:r>
              <a:rPr lang="en-US" sz="1000" u="sng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-year </a:t>
            </a:r>
            <a:r>
              <a:rPr lang="en-US" sz="1000" u="sng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return period</a:t>
            </a:r>
            <a:endParaRPr lang="en-GB" sz="1000" u="sng" dirty="0">
              <a:solidFill>
                <a:srgbClr val="333333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32E77C5-B6C0-2E90-479B-0C848DD41382}"/>
              </a:ext>
            </a:extLst>
          </p:cNvPr>
          <p:cNvSpPr txBox="1"/>
          <p:nvPr/>
        </p:nvSpPr>
        <p:spPr>
          <a:xfrm>
            <a:off x="823868" y="387825"/>
            <a:ext cx="1196419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Reliability diagram</a:t>
            </a:r>
            <a:endParaRPr lang="en-GB" sz="800" dirty="0">
              <a:solidFill>
                <a:schemeClr val="tx1">
                  <a:lumMod val="95000"/>
                  <a:lumOff val="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B7F958A-6F0C-F0C0-BE54-70B5CC44C3D2}"/>
              </a:ext>
            </a:extLst>
          </p:cNvPr>
          <p:cNvSpPr/>
          <p:nvPr/>
        </p:nvSpPr>
        <p:spPr>
          <a:xfrm>
            <a:off x="1851847" y="450547"/>
            <a:ext cx="360000" cy="90000"/>
          </a:xfrm>
          <a:prstGeom prst="rect">
            <a:avLst/>
          </a:prstGeom>
          <a:solidFill>
            <a:srgbClr val="8D00D1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</a:t>
            </a:r>
            <a:endParaRPr lang="en-GB" dirty="0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0B63810-D1D9-8EEB-E25A-478D292B229D}"/>
              </a:ext>
            </a:extLst>
          </p:cNvPr>
          <p:cNvCxnSpPr>
            <a:cxnSpLocks/>
          </p:cNvCxnSpPr>
          <p:nvPr/>
        </p:nvCxnSpPr>
        <p:spPr>
          <a:xfrm>
            <a:off x="528064" y="495547"/>
            <a:ext cx="360000" cy="0"/>
          </a:xfrm>
          <a:prstGeom prst="line">
            <a:avLst/>
          </a:prstGeom>
          <a:ln w="12700">
            <a:solidFill>
              <a:srgbClr val="8D00D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B71CAA66-DF64-85B8-23B3-7DBDDB44438A}"/>
              </a:ext>
            </a:extLst>
          </p:cNvPr>
          <p:cNvSpPr txBox="1"/>
          <p:nvPr/>
        </p:nvSpPr>
        <p:spPr>
          <a:xfrm>
            <a:off x="2150519" y="387825"/>
            <a:ext cx="1196419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99% confidence interval</a:t>
            </a:r>
            <a:endParaRPr lang="en-GB" sz="800" dirty="0">
              <a:solidFill>
                <a:schemeClr val="tx1">
                  <a:lumMod val="95000"/>
                  <a:lumOff val="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4DB30E2-0C13-6AEB-59CD-284D83DB8123}"/>
              </a:ext>
            </a:extLst>
          </p:cNvPr>
          <p:cNvSpPr txBox="1"/>
          <p:nvPr/>
        </p:nvSpPr>
        <p:spPr>
          <a:xfrm>
            <a:off x="1888007" y="559809"/>
            <a:ext cx="1908000" cy="2160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b) long-range forecast (t+0,t+24)</a:t>
            </a:r>
            <a:endParaRPr lang="en-GB" sz="800" dirty="0">
              <a:solidFill>
                <a:schemeClr val="tx1">
                  <a:lumMod val="95000"/>
                  <a:lumOff val="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2DFAD48-F16E-0B7B-1B2C-4961BF796F2E}"/>
              </a:ext>
            </a:extLst>
          </p:cNvPr>
          <p:cNvSpPr txBox="1"/>
          <p:nvPr/>
        </p:nvSpPr>
        <p:spPr>
          <a:xfrm>
            <a:off x="-67695" y="559809"/>
            <a:ext cx="1908000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a) short-range forecast (reanalysis)</a:t>
            </a:r>
            <a:endParaRPr lang="en-GB" sz="800" dirty="0">
              <a:solidFill>
                <a:schemeClr val="tx1">
                  <a:lumMod val="95000"/>
                  <a:lumOff val="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CB5778A-BC41-27A9-C316-14307500D4A0}"/>
              </a:ext>
            </a:extLst>
          </p:cNvPr>
          <p:cNvSpPr txBox="1"/>
          <p:nvPr/>
        </p:nvSpPr>
        <p:spPr>
          <a:xfrm>
            <a:off x="-67695" y="2457641"/>
            <a:ext cx="1908000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c) long-range forecast (t+24,t+48)</a:t>
            </a:r>
            <a:endParaRPr lang="en-GB" sz="800" dirty="0">
              <a:solidFill>
                <a:schemeClr val="tx1">
                  <a:lumMod val="95000"/>
                  <a:lumOff val="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D646CE8-3370-880E-200D-80617E77A9BE}"/>
              </a:ext>
            </a:extLst>
          </p:cNvPr>
          <p:cNvSpPr txBox="1"/>
          <p:nvPr/>
        </p:nvSpPr>
        <p:spPr>
          <a:xfrm>
            <a:off x="-67695" y="4381575"/>
            <a:ext cx="1908000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e) long-range forecast (t+72,t+96)</a:t>
            </a:r>
            <a:endParaRPr lang="en-GB" sz="800" dirty="0">
              <a:solidFill>
                <a:schemeClr val="tx1">
                  <a:lumMod val="95000"/>
                  <a:lumOff val="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DB64281-D2AB-318B-65A1-5D1D385CB8D7}"/>
              </a:ext>
            </a:extLst>
          </p:cNvPr>
          <p:cNvSpPr txBox="1"/>
          <p:nvPr/>
        </p:nvSpPr>
        <p:spPr>
          <a:xfrm>
            <a:off x="1888007" y="2457085"/>
            <a:ext cx="1908000" cy="2160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d) long-range forecast (t+48,t+72)</a:t>
            </a:r>
            <a:endParaRPr lang="en-GB" sz="800" dirty="0">
              <a:solidFill>
                <a:schemeClr val="tx1">
                  <a:lumMod val="95000"/>
                  <a:lumOff val="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8F936EE-D86D-608C-06B5-BAF9C398C95A}"/>
              </a:ext>
            </a:extLst>
          </p:cNvPr>
          <p:cNvSpPr txBox="1"/>
          <p:nvPr/>
        </p:nvSpPr>
        <p:spPr>
          <a:xfrm>
            <a:off x="1888007" y="4376653"/>
            <a:ext cx="1908000" cy="2160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f) long-range forecast (t+96,t+120)</a:t>
            </a:r>
            <a:endParaRPr lang="en-GB" sz="800" dirty="0">
              <a:solidFill>
                <a:schemeClr val="tx1">
                  <a:lumMod val="95000"/>
                  <a:lumOff val="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19342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96</Words>
  <Application>Microsoft Office PowerPoint</Application>
  <PresentationFormat>Custom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</vt:lpstr>
      <vt:lpstr>Aptos Display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Fatima Pillosu</dc:creator>
  <cp:lastModifiedBy>Fatima Pillosu</cp:lastModifiedBy>
  <cp:revision>2</cp:revision>
  <dcterms:created xsi:type="dcterms:W3CDTF">2025-05-22T22:05:26Z</dcterms:created>
  <dcterms:modified xsi:type="dcterms:W3CDTF">2025-05-25T07:28:17Z</dcterms:modified>
</cp:coreProperties>
</file>