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140200" cy="5903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E09FE-5A6E-42F1-8730-4100747FCB32}" v="30" dt="2025-07-08T21:05:00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100" d="100"/>
          <a:sy n="100" d="100"/>
        </p:scale>
        <p:origin x="368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24E09FE-5A6E-42F1-8730-4100747FCB32}"/>
    <pc:docChg chg="undo custSel modSld">
      <pc:chgData name="Fatima Pillosu" userId="a6295d4dc9e22643" providerId="LiveId" clId="{D24E09FE-5A6E-42F1-8730-4100747FCB32}" dt="2025-07-08T21:06:30.993" v="985" actId="1036"/>
      <pc:docMkLst>
        <pc:docMk/>
      </pc:docMkLst>
      <pc:sldChg chg="addSp delSp modSp mod">
        <pc:chgData name="Fatima Pillosu" userId="a6295d4dc9e22643" providerId="LiveId" clId="{D24E09FE-5A6E-42F1-8730-4100747FCB32}" dt="2025-07-08T21:06:30.993" v="985" actId="1036"/>
        <pc:sldMkLst>
          <pc:docMk/>
          <pc:sldMk cId="1077421182" sldId="256"/>
        </pc:sldMkLst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" creationId="{80738E0F-8F33-4227-4608-F9F461F18F38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7" creationId="{F4593B40-5B0C-18A3-679E-47315C005FB8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8" creationId="{FBC662B2-8730-EE3F-E5D9-B955FABE63EE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9" creationId="{122DAA0C-CB3F-E1CA-04A5-7042E7FC8EB1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0" creationId="{7C74AC60-86E7-7DD3-BCE7-361C0C8F5262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1" creationId="{97943C54-2D4B-B267-3597-275565AC1CF0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2" creationId="{E6400D69-C91A-4002-4CF1-11010EEC3EEE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3" creationId="{BED90C22-9962-844E-4C81-068574F33B58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4" creationId="{6FC0F6FB-FBDE-4AD7-D122-A094802B534C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5" creationId="{AA3277B1-B232-E73F-8D83-A183BC0BE286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6" creationId="{B11133F9-CAF8-5FB7-BC83-1EC3BAA79544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7" creationId="{12F8754F-BA5F-A1C0-59DC-9C10B2941C1C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8" creationId="{64BFBE51-1114-E923-3452-88A9DAC49F12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9" creationId="{E8DEEB39-C777-A351-1230-3B61C15665EF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40" creationId="{A6C5B7C5-E6D8-996E-A078-7CC4D45C99DB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41" creationId="{50FA11C1-FD8B-3C93-54C4-E602326FC3CE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42" creationId="{71389DB0-FED3-84EE-8013-4B7DCC1F91B4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43" creationId="{F8B60383-F7B6-3F38-A68C-B191FAEFCE26}"/>
          </ac:spMkLst>
        </pc:spChg>
        <pc:spChg chg="add mod">
          <ac:chgData name="Fatima Pillosu" userId="a6295d4dc9e22643" providerId="LiveId" clId="{D24E09FE-5A6E-42F1-8730-4100747FCB32}" dt="2025-07-08T21:03:48.141" v="945" actId="1035"/>
          <ac:spMkLst>
            <pc:docMk/>
            <pc:sldMk cId="1077421182" sldId="256"/>
            <ac:spMk id="44" creationId="{075C5472-CB8C-0DD5-5D33-5EE13C70C463}"/>
          </ac:spMkLst>
        </pc:spChg>
        <pc:spChg chg="add mod">
          <ac:chgData name="Fatima Pillosu" userId="a6295d4dc9e22643" providerId="LiveId" clId="{D24E09FE-5A6E-42F1-8730-4100747FCB32}" dt="2025-07-08T21:01:47.060" v="857" actId="1036"/>
          <ac:spMkLst>
            <pc:docMk/>
            <pc:sldMk cId="1077421182" sldId="256"/>
            <ac:spMk id="45" creationId="{72110BF8-025E-FFD4-1242-213835B18284}"/>
          </ac:spMkLst>
        </pc:spChg>
        <pc:spChg chg="add mod">
          <ac:chgData name="Fatima Pillosu" userId="a6295d4dc9e22643" providerId="LiveId" clId="{D24E09FE-5A6E-42F1-8730-4100747FCB32}" dt="2025-07-08T21:03:48.141" v="945" actId="1035"/>
          <ac:spMkLst>
            <pc:docMk/>
            <pc:sldMk cId="1077421182" sldId="256"/>
            <ac:spMk id="46" creationId="{7CA458DE-764E-5BF3-4034-2F9E9945EB90}"/>
          </ac:spMkLst>
        </pc:spChg>
        <pc:spChg chg="add mod">
          <ac:chgData name="Fatima Pillosu" userId="a6295d4dc9e22643" providerId="LiveId" clId="{D24E09FE-5A6E-42F1-8730-4100747FCB32}" dt="2025-07-08T21:03:48.141" v="945" actId="1035"/>
          <ac:spMkLst>
            <pc:docMk/>
            <pc:sldMk cId="1077421182" sldId="256"/>
            <ac:spMk id="47" creationId="{88542FBB-A512-3458-F87F-E6D901A6A689}"/>
          </ac:spMkLst>
        </pc:spChg>
        <pc:spChg chg="add mod">
          <ac:chgData name="Fatima Pillosu" userId="a6295d4dc9e22643" providerId="LiveId" clId="{D24E09FE-5A6E-42F1-8730-4100747FCB32}" dt="2025-07-08T21:03:48.141" v="945" actId="1035"/>
          <ac:spMkLst>
            <pc:docMk/>
            <pc:sldMk cId="1077421182" sldId="256"/>
            <ac:spMk id="48" creationId="{3EBCDD98-B4BB-639A-FF0B-3129454349DF}"/>
          </ac:spMkLst>
        </pc:spChg>
        <pc:spChg chg="add mod">
          <ac:chgData name="Fatima Pillosu" userId="a6295d4dc9e22643" providerId="LiveId" clId="{D24E09FE-5A6E-42F1-8730-4100747FCB32}" dt="2025-07-08T21:03:48.141" v="945" actId="1035"/>
          <ac:spMkLst>
            <pc:docMk/>
            <pc:sldMk cId="1077421182" sldId="256"/>
            <ac:spMk id="49" creationId="{36162F61-3507-7EA4-F4D7-700100205155}"/>
          </ac:spMkLst>
        </pc:spChg>
        <pc:spChg chg="add mod">
          <ac:chgData name="Fatima Pillosu" userId="a6295d4dc9e22643" providerId="LiveId" clId="{D24E09FE-5A6E-42F1-8730-4100747FCB32}" dt="2025-07-08T21:04:16.340" v="967" actId="552"/>
          <ac:spMkLst>
            <pc:docMk/>
            <pc:sldMk cId="1077421182" sldId="256"/>
            <ac:spMk id="51" creationId="{5FBDBDB2-B9EB-7560-74E0-01066FBDE75D}"/>
          </ac:spMkLst>
        </pc:spChg>
        <pc:spChg chg="add 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52" creationId="{4928020A-5F6E-A8A8-6CB9-FAA5601BDE71}"/>
          </ac:spMkLst>
        </pc:spChg>
        <pc:spChg chg="mod">
          <ac:chgData name="Fatima Pillosu" userId="a6295d4dc9e22643" providerId="LiveId" clId="{D24E09FE-5A6E-42F1-8730-4100747FCB32}" dt="2025-07-08T21:06:25.304" v="982" actId="1035"/>
          <ac:spMkLst>
            <pc:docMk/>
            <pc:sldMk cId="1077421182" sldId="256"/>
            <ac:spMk id="209" creationId="{73B4CEF0-7344-1176-C2AA-7C4FA2171FE1}"/>
          </ac:spMkLst>
        </pc:spChg>
        <pc:spChg chg="del">
          <ac:chgData name="Fatima Pillosu" userId="a6295d4dc9e22643" providerId="LiveId" clId="{D24E09FE-5A6E-42F1-8730-4100747FCB32}" dt="2025-07-08T20:05:45.955" v="120" actId="478"/>
          <ac:spMkLst>
            <pc:docMk/>
            <pc:sldMk cId="1077421182" sldId="256"/>
            <ac:spMk id="210" creationId="{11D0BEA8-4C97-735F-B454-B20FE6FD6664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11" creationId="{C958D7B8-BC29-7508-F405-77D6128B8AFF}"/>
          </ac:spMkLst>
        </pc:spChg>
        <pc:spChg chg="del">
          <ac:chgData name="Fatima Pillosu" userId="a6295d4dc9e22643" providerId="LiveId" clId="{D24E09FE-5A6E-42F1-8730-4100747FCB32}" dt="2025-07-08T20:05:47.468" v="121" actId="478"/>
          <ac:spMkLst>
            <pc:docMk/>
            <pc:sldMk cId="1077421182" sldId="256"/>
            <ac:spMk id="212" creationId="{204795FA-B9E8-F8C0-D0CC-0DA8FCD26B47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13" creationId="{F905F2F6-5287-BF9A-2843-E3939A3C8FE8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14" creationId="{7F93C654-DF21-285F-29DF-14068DF0E924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15" creationId="{8EC336CC-6D57-3EEF-2A6C-A56380CB8873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16" creationId="{1D7A2307-99C5-6B69-79DD-B0693D965F9C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17" creationId="{BBA8908B-35D8-5B89-D526-CE4ED5F9EE59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18" creationId="{F9D74EAF-3CFE-347D-2DD8-53F82E0D4697}"/>
          </ac:spMkLst>
        </pc:spChg>
        <pc:spChg chg="del">
          <ac:chgData name="Fatima Pillosu" userId="a6295d4dc9e22643" providerId="LiveId" clId="{D24E09FE-5A6E-42F1-8730-4100747FCB32}" dt="2025-07-08T20:43:52.614" v="224" actId="478"/>
          <ac:spMkLst>
            <pc:docMk/>
            <pc:sldMk cId="1077421182" sldId="256"/>
            <ac:spMk id="219" creationId="{8E6D92FE-9CCF-E535-4712-749BC5D49097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0" creationId="{9C1A1E7F-FA5E-4B5B-25C5-907F55A6CF15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1" creationId="{7B0D5160-46AD-D54D-2173-441E44C8D34B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2" creationId="{1362F491-3E57-1D9B-DB03-271E44F061A5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3" creationId="{C922A374-9135-45AE-F348-21470D4EBDF2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4" creationId="{5D0B19A4-B2A2-D20E-9F72-96A863DE9165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25" creationId="{CB3164D9-248A-ED3E-F9E7-F2107AE72F3E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26" creationId="{AEF58A4C-D7E5-1DB7-8CBA-638A2D2BAD8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27" creationId="{1B705EDE-2279-1B9A-3348-484B4D25E06B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28" creationId="{817946E3-6C8F-4D67-07DB-B8C82876D2A4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29" creationId="{3DA9995A-2F39-86B0-AE43-80C06021718C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0" creationId="{F8D21F9B-5C62-508B-72A4-FDE3701CFC1F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1" creationId="{B2214090-534F-3E76-D77A-656834F6C453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2" creationId="{91C38AA6-715D-A739-7922-B79CDE6205C3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3" creationId="{7BF1475F-5E3E-FB2E-6C3B-67741103E1B0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4" creationId="{17D045C9-2785-8D0B-48BC-9623A20A95BE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5" creationId="{FA1ADE2D-7850-5D25-BBF5-BDBEC7AC4EB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6" creationId="{E91390B2-8AB6-5B18-1187-7AAF22EB9C0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7" creationId="{51D56ED1-D88E-B438-88A3-31C2A3C03D2F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8" creationId="{56AC75A2-3246-5725-FAD8-FE1062B2E193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39" creationId="{9066BB45-58DA-1A23-5E05-3896F36EA204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0" creationId="{877F3CAD-29B8-385F-F497-1C8B89B60F90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1" creationId="{2246992F-9F95-300A-7A7A-FBC532D42E5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2" creationId="{74B76ABE-B26C-DDC1-0625-C3C6CF6C464D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3" creationId="{FE4AD5B6-9606-CB67-B1BB-1A180E96829A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4" creationId="{33179324-EE31-86DC-725D-644F6C4CE99A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5" creationId="{E09B7D08-5A90-12A8-26DF-79EFC0B6455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46" creationId="{AB0A9411-88CA-B07E-0168-7427E4178170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47" creationId="{5BC06B07-E0C4-1D8C-26E3-B0DB5E39B1F8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48" creationId="{236C3989-F0B5-3443-8EE7-10908DCA1FE0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49" creationId="{7EFF052B-0C1B-362D-FF6E-0B6C6B46315E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0" creationId="{D289F6C9-1074-AA42-1E52-617C2BC67E34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1" creationId="{F863E9C7-8FB7-CE1F-3434-1CD0B672F969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2" creationId="{12ACEBA3-D642-F46B-B2CD-68FB1C88018B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3" creationId="{1F76D0A3-4834-E813-D950-7D98972D5806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4" creationId="{33C9AD4D-76E1-EA0E-31CD-96084ABB66DA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5" creationId="{28A1B6B6-19BE-648F-D13D-42B169466151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6" creationId="{30DF65D3-3574-6230-2E5F-D4AC1D17F2D9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7" creationId="{30C4FE0C-3DEA-008F-36C3-48FB0E0884CA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8" creationId="{8422E5D3-312F-BE99-6F11-0F80EE67A49B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59" creationId="{66D87F7B-332B-2ADA-49AA-C875E9341562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60" creationId="{4AD9315E-1557-7622-A160-510DD2D773DB}"/>
          </ac:spMkLst>
        </pc:spChg>
        <pc:spChg chg="del">
          <ac:chgData name="Fatima Pillosu" userId="a6295d4dc9e22643" providerId="LiveId" clId="{D24E09FE-5A6E-42F1-8730-4100747FCB32}" dt="2025-07-08T20:05:42.724" v="119" actId="478"/>
          <ac:spMkLst>
            <pc:docMk/>
            <pc:sldMk cId="1077421182" sldId="256"/>
            <ac:spMk id="261" creationId="{D16D9ADA-9650-1708-658A-2299221146B9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2" creationId="{AECBF742-738D-16F3-42E3-2B5E08479ACE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3" creationId="{E6F12A7D-B2C0-E1D2-EE95-7CF7ECD783A7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4" creationId="{91DDAEA7-6CB1-3B05-80F0-0ADC36002D98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5" creationId="{F54B1E8F-F919-0C53-1D8F-3207F22F601F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6" creationId="{080D85DB-4D0E-DF49-B733-23A5D10CC6A7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7" creationId="{59900547-1904-A5CD-2E13-FFC546E60D5E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8" creationId="{247BD177-2798-A78C-8463-66D8A2547C59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69" creationId="{86F38C3D-1D6E-AEA0-FEBC-C872837CF97C}"/>
          </ac:spMkLst>
        </pc:spChg>
        <pc:spChg chg="del">
          <ac:chgData name="Fatima Pillosu" userId="a6295d4dc9e22643" providerId="LiveId" clId="{D24E09FE-5A6E-42F1-8730-4100747FCB32}" dt="2025-07-08T20:05:55.302" v="122" actId="478"/>
          <ac:spMkLst>
            <pc:docMk/>
            <pc:sldMk cId="1077421182" sldId="256"/>
            <ac:spMk id="270" creationId="{3A3EDEE7-BFFC-C414-3108-A376446FAF1B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1" creationId="{AD697449-16DE-2D22-7FD3-BFE962BE2BF3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2" creationId="{0D2AF962-0127-918B-A663-55683B31ABE7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3" creationId="{A0C1D3B6-AAB5-FC22-5CBB-4A0B964F87DD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4" creationId="{0C58D9D0-C718-5A79-C56C-F980B01CE5EA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5" creationId="{10988766-2B52-5FC5-AF03-BCB1CD0EF9B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6" creationId="{C12ED5F3-1DE3-90AA-AE25-1BECC66D96D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7" creationId="{284DCE09-CFC5-4CB5-EF68-87C73FF2C96F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8" creationId="{9F49069D-A5EA-AEFE-622C-ACFFAFC213A7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79" creationId="{D4777A91-37F4-BE7F-F721-064F2DFBBD2B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0" creationId="{BF87EC11-3C1F-88FC-5B11-85476540E8C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1" creationId="{4D487DBF-93E9-8A93-89C7-07F93FC2028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2" creationId="{6C923F18-3DA2-6BB3-056A-D95B8BAE89AB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3" creationId="{030850AB-2E9E-E5D2-CBA7-E87750F702D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4" creationId="{FF892D68-907E-98DB-5C39-8B2B5F8EFCB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5" creationId="{0BB1EAA9-E0D8-B3F1-C7EF-8B2A736FC345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6" creationId="{E99FAD1C-BDCD-24AA-5BFF-680DBC719FB3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7" creationId="{4D317A73-9F83-EF68-9A61-160D6145E870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8" creationId="{6559EF61-E6A9-3181-8392-52C5C2060ACE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89" creationId="{59A8CC4B-CF00-1CF0-F9E1-5DF2E244D4E7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90" creationId="{A74BD051-00BB-9A55-9D06-E7CEC2E9612C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91" creationId="{60303516-DB2D-2BC1-D927-2C61C32D1BE5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92" creationId="{15FD3697-C9EB-3F58-C3D2-BE88B64A821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293" creationId="{F6F79706-9911-7779-94AB-03F4D52E68B1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98" creationId="{FCCC057A-8189-5476-FE49-5468F08AA0BF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299" creationId="{116AB80D-F1A4-CED0-5A84-C00D73AD1E9E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00" creationId="{C478F387-3783-AF73-4618-28BD76E36A1A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01" creationId="{F584008E-75BA-886B-D034-EE4B01396BD6}"/>
          </ac:spMkLst>
        </pc:spChg>
        <pc:spChg chg="del mod">
          <ac:chgData name="Fatima Pillosu" userId="a6295d4dc9e22643" providerId="LiveId" clId="{D24E09FE-5A6E-42F1-8730-4100747FCB32}" dt="2025-07-08T20:46:59.673" v="341" actId="478"/>
          <ac:spMkLst>
            <pc:docMk/>
            <pc:sldMk cId="1077421182" sldId="256"/>
            <ac:spMk id="302" creationId="{4A60554B-A82E-8A13-8885-CE0485457670}"/>
          </ac:spMkLst>
        </pc:spChg>
        <pc:spChg chg="del mod">
          <ac:chgData name="Fatima Pillosu" userId="a6295d4dc9e22643" providerId="LiveId" clId="{D24E09FE-5A6E-42F1-8730-4100747FCB32}" dt="2025-07-08T20:46:59.673" v="341" actId="478"/>
          <ac:spMkLst>
            <pc:docMk/>
            <pc:sldMk cId="1077421182" sldId="256"/>
            <ac:spMk id="303" creationId="{5E47FEC6-0D01-177B-616F-F2FC445048F1}"/>
          </ac:spMkLst>
        </pc:spChg>
        <pc:spChg chg="mod">
          <ac:chgData name="Fatima Pillosu" userId="a6295d4dc9e22643" providerId="LiveId" clId="{D24E09FE-5A6E-42F1-8730-4100747FCB32}" dt="2025-07-08T21:06:30.993" v="985" actId="1036"/>
          <ac:spMkLst>
            <pc:docMk/>
            <pc:sldMk cId="1077421182" sldId="256"/>
            <ac:spMk id="304" creationId="{D00944E4-1E04-AB22-1A46-AD08A0C3CA24}"/>
          </ac:spMkLst>
        </pc:spChg>
        <pc:spChg chg="del mod">
          <ac:chgData name="Fatima Pillosu" userId="a6295d4dc9e22643" providerId="LiveId" clId="{D24E09FE-5A6E-42F1-8730-4100747FCB32}" dt="2025-07-08T20:47:01.005" v="342" actId="478"/>
          <ac:spMkLst>
            <pc:docMk/>
            <pc:sldMk cId="1077421182" sldId="256"/>
            <ac:spMk id="305" creationId="{B4855E27-F8B6-6E98-EBFC-0B9EA6CDFB27}"/>
          </ac:spMkLst>
        </pc:spChg>
        <pc:spChg chg="del mod">
          <ac:chgData name="Fatima Pillosu" userId="a6295d4dc9e22643" providerId="LiveId" clId="{D24E09FE-5A6E-42F1-8730-4100747FCB32}" dt="2025-07-08T20:46:59.673" v="341" actId="478"/>
          <ac:spMkLst>
            <pc:docMk/>
            <pc:sldMk cId="1077421182" sldId="256"/>
            <ac:spMk id="306" creationId="{0CCA95F8-FAB5-D8A7-84A3-0CAAEA01371A}"/>
          </ac:spMkLst>
        </pc:spChg>
        <pc:spChg chg="del">
          <ac:chgData name="Fatima Pillosu" userId="a6295d4dc9e22643" providerId="LiveId" clId="{D24E09FE-5A6E-42F1-8730-4100747FCB32}" dt="2025-07-08T20:06:00.913" v="123" actId="478"/>
          <ac:spMkLst>
            <pc:docMk/>
            <pc:sldMk cId="1077421182" sldId="256"/>
            <ac:spMk id="307" creationId="{360557DE-A811-EA43-6229-F31D6528D46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08" creationId="{C2EA3A5D-C275-310A-6082-2AEB6CD2158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09" creationId="{316E5925-747E-450D-E996-F07914CF5C54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0" creationId="{31C171AF-7405-9FF0-4B69-9C4CF057374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1" creationId="{C00D082E-388E-4107-2E06-C0E5F8A8FCDA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2" creationId="{7760D3D3-7F00-D138-B9B1-4EA6132AE34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3" creationId="{CC7C05E1-148C-3A66-883D-97D7DE16983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4" creationId="{4158EEC8-A3E4-4BD8-8490-19655B5A4D1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5" creationId="{E877F1F9-F456-BA95-96DF-443C1E5A910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6" creationId="{879DB1E5-3097-1450-39AB-8745E89C02A6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7" creationId="{109E4421-C281-0897-399A-D5D86FC1F8BD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8" creationId="{DD3FBA5F-1AE6-8591-B413-8356311E669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19" creationId="{7D693464-FF67-E598-F805-61E3528782A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0" creationId="{F3F6ACAB-134F-6DA9-6243-46F16F70DC6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1" creationId="{5DC6CA7A-8721-CA9B-CAC2-9D9E4C3C9CD9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2" creationId="{94A145D8-E173-49F5-7B4B-722ED023D3F2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3" creationId="{541B290E-18AC-89DB-E79D-953EAD8B7694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4" creationId="{B2F65CD0-E60C-AE84-1873-A21710B74B29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5" creationId="{15EA5EE0-3095-B1C5-897E-C4A7E64B9D3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6" creationId="{9A59A307-6792-6531-A45A-75B10523DB91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7" creationId="{7936A872-480F-55BE-9333-722A284DAE9F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8" creationId="{5A194348-966B-E224-FC85-74ED33D9B170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29" creationId="{982A8DA2-CB08-20A4-11D0-EFA739D9216E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30" creationId="{2CB700D3-E84A-237A-AD6A-29DD34F7F6A8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31" creationId="{57287129-A8D4-CF92-F5FA-CD609781431D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32" creationId="{CCA13B24-6A03-1389-3910-4327014F91DD}"/>
          </ac:spMkLst>
        </pc:spChg>
        <pc:spChg chg="del">
          <ac:chgData name="Fatima Pillosu" userId="a6295d4dc9e22643" providerId="LiveId" clId="{D24E09FE-5A6E-42F1-8730-4100747FCB32}" dt="2025-07-08T20:05:38.569" v="118" actId="478"/>
          <ac:spMkLst>
            <pc:docMk/>
            <pc:sldMk cId="1077421182" sldId="256"/>
            <ac:spMk id="333" creationId="{E298F493-7DB3-1F09-ACE5-7D36C1FFBF0A}"/>
          </ac:spMkLst>
        </pc:spChg>
        <pc:picChg chg="add mod modCrop">
          <ac:chgData name="Fatima Pillosu" userId="a6295d4dc9e22643" providerId="LiveId" clId="{D24E09FE-5A6E-42F1-8730-4100747FCB32}" dt="2025-07-08T21:06:30.993" v="985" actId="1036"/>
          <ac:picMkLst>
            <pc:docMk/>
            <pc:sldMk cId="1077421182" sldId="256"/>
            <ac:picMk id="3" creationId="{B03F9D10-E6D4-9141-94DD-169B4943C5B7}"/>
          </ac:picMkLst>
        </pc:picChg>
        <pc:picChg chg="add mod modCrop">
          <ac:chgData name="Fatima Pillosu" userId="a6295d4dc9e22643" providerId="LiveId" clId="{D24E09FE-5A6E-42F1-8730-4100747FCB32}" dt="2025-07-08T21:06:30.993" v="985" actId="1036"/>
          <ac:picMkLst>
            <pc:docMk/>
            <pc:sldMk cId="1077421182" sldId="256"/>
            <ac:picMk id="5" creationId="{D0E98631-EB50-D533-809A-A16940CC6A02}"/>
          </ac:picMkLst>
        </pc:picChg>
        <pc:picChg chg="add mod modCrop">
          <ac:chgData name="Fatima Pillosu" userId="a6295d4dc9e22643" providerId="LiveId" clId="{D24E09FE-5A6E-42F1-8730-4100747FCB32}" dt="2025-07-08T21:06:30.993" v="985" actId="1036"/>
          <ac:picMkLst>
            <pc:docMk/>
            <pc:sldMk cId="1077421182" sldId="256"/>
            <ac:picMk id="7" creationId="{96ED3FE4-DFE2-A418-ED22-FADAD3A7DDD8}"/>
          </ac:picMkLst>
        </pc:picChg>
        <pc:picChg chg="add mod">
          <ac:chgData name="Fatima Pillosu" userId="a6295d4dc9e22643" providerId="LiveId" clId="{D24E09FE-5A6E-42F1-8730-4100747FCB32}" dt="2025-07-08T21:03:48.141" v="945" actId="1035"/>
          <ac:picMkLst>
            <pc:docMk/>
            <pc:sldMk cId="1077421182" sldId="256"/>
            <ac:picMk id="9" creationId="{3C6C5AF1-31E6-0DF3-343B-2632CFD9DA82}"/>
          </ac:picMkLst>
        </pc:picChg>
        <pc:picChg chg="add mod">
          <ac:chgData name="Fatima Pillosu" userId="a6295d4dc9e22643" providerId="LiveId" clId="{D24E09FE-5A6E-42F1-8730-4100747FCB32}" dt="2025-07-08T21:03:48.141" v="945" actId="1035"/>
          <ac:picMkLst>
            <pc:docMk/>
            <pc:sldMk cId="1077421182" sldId="256"/>
            <ac:picMk id="11" creationId="{1027303D-2A01-39F1-4B0D-D539819D31B2}"/>
          </ac:picMkLst>
        </pc:picChg>
        <pc:picChg chg="add mod">
          <ac:chgData name="Fatima Pillosu" userId="a6295d4dc9e22643" providerId="LiveId" clId="{D24E09FE-5A6E-42F1-8730-4100747FCB32}" dt="2025-07-08T21:03:48.141" v="945" actId="1035"/>
          <ac:picMkLst>
            <pc:docMk/>
            <pc:sldMk cId="1077421182" sldId="256"/>
            <ac:picMk id="13" creationId="{28246D3E-6BB7-4557-725F-3BB12319FF6D}"/>
          </ac:picMkLst>
        </pc:picChg>
        <pc:picChg chg="add del mod">
          <ac:chgData name="Fatima Pillosu" userId="a6295d4dc9e22643" providerId="LiveId" clId="{D24E09FE-5A6E-42F1-8730-4100747FCB32}" dt="2025-07-08T21:05:31.074" v="981" actId="478"/>
          <ac:picMkLst>
            <pc:docMk/>
            <pc:sldMk cId="1077421182" sldId="256"/>
            <ac:picMk id="15" creationId="{6EB248A8-BAA0-8B28-83B6-C296949A65B5}"/>
          </ac:picMkLst>
        </pc:picChg>
        <pc:picChg chg="add mod">
          <ac:chgData name="Fatima Pillosu" userId="a6295d4dc9e22643" providerId="LiveId" clId="{D24E09FE-5A6E-42F1-8730-4100747FCB32}" dt="2025-07-08T21:01:47.060" v="857" actId="1036"/>
          <ac:picMkLst>
            <pc:docMk/>
            <pc:sldMk cId="1077421182" sldId="256"/>
            <ac:picMk id="17" creationId="{A7A81F75-823A-35B7-4637-038A83825D0B}"/>
          </ac:picMkLst>
        </pc:picChg>
        <pc:picChg chg="add mod ord">
          <ac:chgData name="Fatima Pillosu" userId="a6295d4dc9e22643" providerId="LiveId" clId="{D24E09FE-5A6E-42F1-8730-4100747FCB32}" dt="2025-07-08T21:05:29.046" v="980" actId="167"/>
          <ac:picMkLst>
            <pc:docMk/>
            <pc:sldMk cId="1077421182" sldId="256"/>
            <ac:picMk id="19" creationId="{66ADFEB2-B64A-EC1D-18E0-710928534FE4}"/>
          </ac:picMkLst>
        </pc:picChg>
        <pc:picChg chg="add del mod">
          <ac:chgData name="Fatima Pillosu" userId="a6295d4dc9e22643" providerId="LiveId" clId="{D24E09FE-5A6E-42F1-8730-4100747FCB32}" dt="2025-07-08T21:01:06.002" v="838" actId="478"/>
          <ac:picMkLst>
            <pc:docMk/>
            <pc:sldMk cId="1077421182" sldId="256"/>
            <ac:picMk id="21" creationId="{F8C23FA0-532F-F45A-E375-B88EB69DE6BF}"/>
          </ac:picMkLst>
        </pc:picChg>
        <pc:picChg chg="add mod">
          <ac:chgData name="Fatima Pillosu" userId="a6295d4dc9e22643" providerId="LiveId" clId="{D24E09FE-5A6E-42F1-8730-4100747FCB32}" dt="2025-07-08T21:03:48.141" v="945" actId="1035"/>
          <ac:picMkLst>
            <pc:docMk/>
            <pc:sldMk cId="1077421182" sldId="256"/>
            <ac:picMk id="23" creationId="{5182EA02-BD18-014C-F261-F5F5E4C0E5CA}"/>
          </ac:picMkLst>
        </pc:picChg>
        <pc:picChg chg="add mod ord">
          <ac:chgData name="Fatima Pillosu" userId="a6295d4dc9e22643" providerId="LiveId" clId="{D24E09FE-5A6E-42F1-8730-4100747FCB32}" dt="2025-07-08T21:03:48.141" v="945" actId="1035"/>
          <ac:picMkLst>
            <pc:docMk/>
            <pc:sldMk cId="1077421182" sldId="256"/>
            <ac:picMk id="25" creationId="{72BF70EC-3030-88F7-2CD3-9E5A65F3AFB2}"/>
          </ac:picMkLst>
        </pc:picChg>
        <pc:picChg chg="add mod ord">
          <ac:chgData name="Fatima Pillosu" userId="a6295d4dc9e22643" providerId="LiveId" clId="{D24E09FE-5A6E-42F1-8730-4100747FCB32}" dt="2025-07-08T21:03:48.141" v="945" actId="1035"/>
          <ac:picMkLst>
            <pc:docMk/>
            <pc:sldMk cId="1077421182" sldId="256"/>
            <ac:picMk id="50" creationId="{FE939D4E-6A21-A54B-FB7C-057E8BF5D682}"/>
          </ac:picMkLst>
        </pc:picChg>
        <pc:picChg chg="add mod ord">
          <ac:chgData name="Fatima Pillosu" userId="a6295d4dc9e22643" providerId="LiveId" clId="{D24E09FE-5A6E-42F1-8730-4100747FCB32}" dt="2025-07-08T21:05:08.768" v="978" actId="167"/>
          <ac:picMkLst>
            <pc:docMk/>
            <pc:sldMk cId="1077421182" sldId="256"/>
            <ac:picMk id="53" creationId="{5A49EBCF-3450-6CB8-2612-E38CBCA02D16}"/>
          </ac:picMkLst>
        </pc:picChg>
        <pc:picChg chg="del mod">
          <ac:chgData name="Fatima Pillosu" userId="a6295d4dc9e22643" providerId="LiveId" clId="{D24E09FE-5A6E-42F1-8730-4100747FCB32}" dt="2025-07-08T20:06:41.015" v="178" actId="478"/>
          <ac:picMkLst>
            <pc:docMk/>
            <pc:sldMk cId="1077421182" sldId="256"/>
            <ac:picMk id="205" creationId="{61F458EB-8241-BB7B-F508-0038D2F3FB46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06" creationId="{B1760ABD-9E87-189C-EDCB-2E309468CC25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07" creationId="{EE35B710-4E64-50C8-A8AA-14ABD233A5A8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08" creationId="{552DE0A6-ACDE-EA18-BFDA-430051B44480}"/>
          </ac:picMkLst>
        </pc:picChg>
        <pc:picChg chg="del mod">
          <ac:chgData name="Fatima Pillosu" userId="a6295d4dc9e22643" providerId="LiveId" clId="{D24E09FE-5A6E-42F1-8730-4100747FCB32}" dt="2025-07-08T20:06:41.792" v="180" actId="478"/>
          <ac:picMkLst>
            <pc:docMk/>
            <pc:sldMk cId="1077421182" sldId="256"/>
            <ac:picMk id="294" creationId="{CC6B6E7D-52A0-8818-D813-FE3AE4BF160A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95" creationId="{925CAC98-EFEB-5F74-2738-FAE64508CB01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96" creationId="{41E76222-24D5-E634-1E95-5E370EC6E701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297" creationId="{B188B0C3-2824-0B8E-3A52-915231421F9A}"/>
          </ac:picMkLst>
        </pc:picChg>
        <pc:picChg chg="del mod">
          <ac:chgData name="Fatima Pillosu" userId="a6295d4dc9e22643" providerId="LiveId" clId="{D24E09FE-5A6E-42F1-8730-4100747FCB32}" dt="2025-07-08T20:06:41.383" v="179" actId="478"/>
          <ac:picMkLst>
            <pc:docMk/>
            <pc:sldMk cId="1077421182" sldId="256"/>
            <ac:picMk id="334" creationId="{70AB5CB0-F46A-6FDA-FAEA-321287F426C4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335" creationId="{CDCD772A-C09B-53B6-7BC5-0B26529674D4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336" creationId="{1F5D6664-7DE7-453C-A207-19B0CE0E84D4}"/>
          </ac:picMkLst>
        </pc:picChg>
        <pc:picChg chg="del">
          <ac:chgData name="Fatima Pillosu" userId="a6295d4dc9e22643" providerId="LiveId" clId="{D24E09FE-5A6E-42F1-8730-4100747FCB32}" dt="2025-07-08T20:05:38.569" v="118" actId="478"/>
          <ac:picMkLst>
            <pc:docMk/>
            <pc:sldMk cId="1077421182" sldId="256"/>
            <ac:picMk id="337" creationId="{C1166BFA-FB85-F47B-CDF1-B97A0CAE53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66220"/>
            <a:ext cx="3519170" cy="2055436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100921"/>
            <a:ext cx="3105150" cy="142541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17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9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14329"/>
            <a:ext cx="892731" cy="5003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14329"/>
            <a:ext cx="2626439" cy="5003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2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471880"/>
            <a:ext cx="3570923" cy="2455863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950977"/>
            <a:ext cx="3570923" cy="1291481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276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571643"/>
            <a:ext cx="1759585" cy="3745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571643"/>
            <a:ext cx="1759585" cy="37459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02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14330"/>
            <a:ext cx="3570923" cy="1141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447279"/>
            <a:ext cx="1751498" cy="709289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156568"/>
            <a:ext cx="1751498" cy="3171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447279"/>
            <a:ext cx="1760124" cy="709289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156568"/>
            <a:ext cx="1760124" cy="3171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10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13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50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3594"/>
            <a:ext cx="1335322" cy="1377580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50055"/>
            <a:ext cx="2095976" cy="4195605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71174"/>
            <a:ext cx="1335322" cy="3281319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754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3594"/>
            <a:ext cx="1335322" cy="1377580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50055"/>
            <a:ext cx="2095976" cy="4195605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71174"/>
            <a:ext cx="1335322" cy="3281319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54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14330"/>
            <a:ext cx="3570923" cy="114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571643"/>
            <a:ext cx="3570923" cy="374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472054"/>
            <a:ext cx="931545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472054"/>
            <a:ext cx="1397318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472054"/>
            <a:ext cx="931545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7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with a line graph and numbers&#10;&#10;AI-generated content may be incorrect.">
            <a:extLst>
              <a:ext uri="{FF2B5EF4-FFF2-40B4-BE49-F238E27FC236}">
                <a16:creationId xmlns:a16="http://schemas.microsoft.com/office/drawing/2014/main" id="{66ADFEB2-B64A-EC1D-18E0-710928534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0" y="4821733"/>
            <a:ext cx="1170000" cy="1080000"/>
          </a:xfrm>
          <a:prstGeom prst="rect">
            <a:avLst/>
          </a:prstGeom>
        </p:spPr>
      </p:pic>
      <p:pic>
        <p:nvPicPr>
          <p:cNvPr id="53" name="Picture 5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A49EBCF-3450-6CB8-2612-E38CBCA02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2" y="4821733"/>
            <a:ext cx="1170000" cy="1080000"/>
          </a:xfrm>
          <a:prstGeom prst="rect">
            <a:avLst/>
          </a:prstGeom>
        </p:spPr>
      </p:pic>
      <p:pic>
        <p:nvPicPr>
          <p:cNvPr id="25" name="Picture 24" descr="A graph of a function&#10;&#10;AI-generated content may be incorrect.">
            <a:extLst>
              <a:ext uri="{FF2B5EF4-FFF2-40B4-BE49-F238E27FC236}">
                <a16:creationId xmlns:a16="http://schemas.microsoft.com/office/drawing/2014/main" id="{72BF70EC-3030-88F7-2CD3-9E5A65F3A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0" y="2686388"/>
            <a:ext cx="1170000" cy="1080000"/>
          </a:xfrm>
          <a:prstGeom prst="rect">
            <a:avLst/>
          </a:prstGeom>
        </p:spPr>
      </p:pic>
      <p:pic>
        <p:nvPicPr>
          <p:cNvPr id="50" name="Picture 49" descr="A graph with a line&#10;&#10;AI-generated content may be incorrect.">
            <a:extLst>
              <a:ext uri="{FF2B5EF4-FFF2-40B4-BE49-F238E27FC236}">
                <a16:creationId xmlns:a16="http://schemas.microsoft.com/office/drawing/2014/main" id="{FE939D4E-6A21-A54B-FB7C-057E8BF5D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2" y="2686388"/>
            <a:ext cx="1170000" cy="1080000"/>
          </a:xfrm>
          <a:prstGeom prst="rect">
            <a:avLst/>
          </a:prstGeom>
        </p:spPr>
      </p:pic>
      <p:sp>
        <p:nvSpPr>
          <p:cNvPr id="209" name="Rectangle 208">
            <a:extLst>
              <a:ext uri="{FF2B5EF4-FFF2-40B4-BE49-F238E27FC236}">
                <a16:creationId xmlns:a16="http://schemas.microsoft.com/office/drawing/2014/main" id="{73B4CEF0-7344-1176-C2AA-7C4FA2171FE1}"/>
              </a:ext>
            </a:extLst>
          </p:cNvPr>
          <p:cNvSpPr/>
          <p:nvPr/>
        </p:nvSpPr>
        <p:spPr>
          <a:xfrm>
            <a:off x="-78147" y="-65264"/>
            <a:ext cx="4335187" cy="5532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for medium-range forecasts 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dataset, for XGBoost (loss function for balanced data &amp; AUC-ROC evaluation metric)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905F2F6-5287-BF9A-2843-E3939A3C8FE8}"/>
              </a:ext>
            </a:extLst>
          </p:cNvPr>
          <p:cNvSpPr/>
          <p:nvPr/>
        </p:nvSpPr>
        <p:spPr>
          <a:xfrm rot="5400000">
            <a:off x="645433" y="316227"/>
            <a:ext cx="180000" cy="10154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C1A1E7F-FA5E-4B5B-25C5-907F55A6CF15}"/>
              </a:ext>
            </a:extLst>
          </p:cNvPr>
          <p:cNvSpPr/>
          <p:nvPr/>
        </p:nvSpPr>
        <p:spPr>
          <a:xfrm rot="5400000">
            <a:off x="22553" y="821842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7B0D5160-46AD-D54D-2173-441E44C8D34B}"/>
              </a:ext>
            </a:extLst>
          </p:cNvPr>
          <p:cNvSpPr/>
          <p:nvPr/>
        </p:nvSpPr>
        <p:spPr>
          <a:xfrm rot="5400000">
            <a:off x="22553" y="1197284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362F491-3E57-1D9B-DB03-271E44F061A5}"/>
              </a:ext>
            </a:extLst>
          </p:cNvPr>
          <p:cNvSpPr/>
          <p:nvPr/>
        </p:nvSpPr>
        <p:spPr>
          <a:xfrm rot="5400000">
            <a:off x="22553" y="1385005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922A374-9135-45AE-F348-21470D4EBDF2}"/>
              </a:ext>
            </a:extLst>
          </p:cNvPr>
          <p:cNvSpPr/>
          <p:nvPr/>
        </p:nvSpPr>
        <p:spPr>
          <a:xfrm rot="5400000">
            <a:off x="22553" y="1572726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D0B19A4-B2A2-D20E-9F72-96A863DE9165}"/>
              </a:ext>
            </a:extLst>
          </p:cNvPr>
          <p:cNvSpPr/>
          <p:nvPr/>
        </p:nvSpPr>
        <p:spPr>
          <a:xfrm rot="5400000">
            <a:off x="22553" y="1760449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B3164D9-248A-ED3E-F9E7-F2107AE72F3E}"/>
              </a:ext>
            </a:extLst>
          </p:cNvPr>
          <p:cNvSpPr/>
          <p:nvPr/>
        </p:nvSpPr>
        <p:spPr>
          <a:xfrm rot="5400000">
            <a:off x="22552" y="1009563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0.9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36C3989-F0B5-3443-8EE7-10908DCA1FE0}"/>
              </a:ext>
            </a:extLst>
          </p:cNvPr>
          <p:cNvSpPr/>
          <p:nvPr/>
        </p:nvSpPr>
        <p:spPr>
          <a:xfrm rot="5400000">
            <a:off x="2099997" y="318334"/>
            <a:ext cx="180000" cy="10112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EFF052B-0C1B-362D-FF6E-0B6C6B46315E}"/>
              </a:ext>
            </a:extLst>
          </p:cNvPr>
          <p:cNvSpPr/>
          <p:nvPr/>
        </p:nvSpPr>
        <p:spPr>
          <a:xfrm rot="5400000">
            <a:off x="3497759" y="316227"/>
            <a:ext cx="180000" cy="101544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ECBF742-738D-16F3-42E3-2B5E08479ACE}"/>
              </a:ext>
            </a:extLst>
          </p:cNvPr>
          <p:cNvSpPr/>
          <p:nvPr/>
        </p:nvSpPr>
        <p:spPr>
          <a:xfrm rot="5400000">
            <a:off x="1437602" y="789672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6F12A7D-B2C0-E1D2-EE95-7CF7ECD783A7}"/>
              </a:ext>
            </a:extLst>
          </p:cNvPr>
          <p:cNvSpPr/>
          <p:nvPr/>
        </p:nvSpPr>
        <p:spPr>
          <a:xfrm rot="5400000">
            <a:off x="1437602" y="914478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1DDAEA7-6CB1-3B05-80F0-0ADC36002D98}"/>
              </a:ext>
            </a:extLst>
          </p:cNvPr>
          <p:cNvSpPr/>
          <p:nvPr/>
        </p:nvSpPr>
        <p:spPr>
          <a:xfrm rot="5400000">
            <a:off x="1437602" y="1039284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F54B1E8F-F919-0C53-1D8F-3207F22F601F}"/>
              </a:ext>
            </a:extLst>
          </p:cNvPr>
          <p:cNvSpPr/>
          <p:nvPr/>
        </p:nvSpPr>
        <p:spPr>
          <a:xfrm rot="5400000">
            <a:off x="1437602" y="1164090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080D85DB-4D0E-DF49-B733-23A5D10CC6A7}"/>
              </a:ext>
            </a:extLst>
          </p:cNvPr>
          <p:cNvSpPr/>
          <p:nvPr/>
        </p:nvSpPr>
        <p:spPr>
          <a:xfrm rot="5400000">
            <a:off x="1437602" y="128889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0.03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59900547-1904-A5CD-2E13-FFC546E60D5E}"/>
              </a:ext>
            </a:extLst>
          </p:cNvPr>
          <p:cNvSpPr/>
          <p:nvPr/>
        </p:nvSpPr>
        <p:spPr>
          <a:xfrm rot="5400000">
            <a:off x="1437602" y="1413702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47BD177-2798-A78C-8463-66D8A2547C59}"/>
              </a:ext>
            </a:extLst>
          </p:cNvPr>
          <p:cNvSpPr/>
          <p:nvPr/>
        </p:nvSpPr>
        <p:spPr>
          <a:xfrm rot="5400000">
            <a:off x="1437602" y="1538508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6F38C3D-1D6E-AEA0-FEBC-C872837CF97C}"/>
              </a:ext>
            </a:extLst>
          </p:cNvPr>
          <p:cNvSpPr/>
          <p:nvPr/>
        </p:nvSpPr>
        <p:spPr>
          <a:xfrm rot="5400000">
            <a:off x="1437602" y="1663315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CCC057A-8189-5476-FE49-5468F08AA0BF}"/>
              </a:ext>
            </a:extLst>
          </p:cNvPr>
          <p:cNvSpPr/>
          <p:nvPr/>
        </p:nvSpPr>
        <p:spPr>
          <a:xfrm rot="5400000">
            <a:off x="2855653" y="785259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2.50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116AB80D-F1A4-CED0-5A84-C00D73AD1E9E}"/>
              </a:ext>
            </a:extLst>
          </p:cNvPr>
          <p:cNvSpPr/>
          <p:nvPr/>
        </p:nvSpPr>
        <p:spPr>
          <a:xfrm rot="5400000">
            <a:off x="2855653" y="985978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2.45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C478F387-3783-AF73-4618-28BD76E36A1A}"/>
              </a:ext>
            </a:extLst>
          </p:cNvPr>
          <p:cNvSpPr/>
          <p:nvPr/>
        </p:nvSpPr>
        <p:spPr>
          <a:xfrm rot="5400000">
            <a:off x="2855653" y="1186697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2.4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584008E-75BA-886B-D034-EE4B01396BD6}"/>
              </a:ext>
            </a:extLst>
          </p:cNvPr>
          <p:cNvSpPr/>
          <p:nvPr/>
        </p:nvSpPr>
        <p:spPr>
          <a:xfrm rot="5400000">
            <a:off x="2855653" y="1588134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2.30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D00944E4-1E04-AB22-1A46-AD08A0C3CA24}"/>
              </a:ext>
            </a:extLst>
          </p:cNvPr>
          <p:cNvSpPr/>
          <p:nvPr/>
        </p:nvSpPr>
        <p:spPr>
          <a:xfrm rot="5400000">
            <a:off x="2855653" y="138741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2.35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A line graph with numbers&#10;&#10;AI-generated content may be incorrect.">
            <a:extLst>
              <a:ext uri="{FF2B5EF4-FFF2-40B4-BE49-F238E27FC236}">
                <a16:creationId xmlns:a16="http://schemas.microsoft.com/office/drawing/2014/main" id="{B03F9D10-E6D4-9141-94DD-169B4943C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7" b="7268"/>
          <a:stretch/>
        </p:blipFill>
        <p:spPr>
          <a:xfrm>
            <a:off x="228801" y="884446"/>
            <a:ext cx="1053082" cy="1001506"/>
          </a:xfrm>
          <a:prstGeom prst="rect">
            <a:avLst/>
          </a:prstGeom>
        </p:spPr>
      </p:pic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D0E98631-EB50-D533-809A-A16940CC6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b="7268"/>
          <a:stretch/>
        </p:blipFill>
        <p:spPr>
          <a:xfrm>
            <a:off x="1677129" y="884446"/>
            <a:ext cx="1032719" cy="1001506"/>
          </a:xfrm>
          <a:prstGeom prst="rect">
            <a:avLst/>
          </a:prstGeom>
        </p:spPr>
      </p:pic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96ED3FE4-DFE2-A418-ED22-FADAD3A7D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7" b="7268"/>
          <a:stretch/>
        </p:blipFill>
        <p:spPr>
          <a:xfrm>
            <a:off x="3071287" y="884446"/>
            <a:ext cx="1032719" cy="1001506"/>
          </a:xfrm>
          <a:prstGeom prst="rect">
            <a:avLst/>
          </a:prstGeom>
        </p:spPr>
      </p:pic>
      <p:pic>
        <p:nvPicPr>
          <p:cNvPr id="9" name="Picture 8" descr="A graph with a line&#10;&#10;AI-generated content may be incorrect.">
            <a:extLst>
              <a:ext uri="{FF2B5EF4-FFF2-40B4-BE49-F238E27FC236}">
                <a16:creationId xmlns:a16="http://schemas.microsoft.com/office/drawing/2014/main" id="{3C6C5AF1-31E6-0DF3-343B-2632CFD9DA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2" y="3763191"/>
            <a:ext cx="1170000" cy="1080000"/>
          </a:xfrm>
          <a:prstGeom prst="rect">
            <a:avLst/>
          </a:prstGeom>
        </p:spPr>
      </p:pic>
      <p:pic>
        <p:nvPicPr>
          <p:cNvPr id="11" name="Picture 10" descr="A graph with a line&#10;&#10;AI-generated content may be incorrect.">
            <a:extLst>
              <a:ext uri="{FF2B5EF4-FFF2-40B4-BE49-F238E27FC236}">
                <a16:creationId xmlns:a16="http://schemas.microsoft.com/office/drawing/2014/main" id="{1027303D-2A01-39F1-4B0D-D539819D31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6" y="3763191"/>
            <a:ext cx="1170000" cy="1080000"/>
          </a:xfrm>
          <a:prstGeom prst="rect">
            <a:avLst/>
          </a:prstGeom>
        </p:spPr>
      </p:pic>
      <p:pic>
        <p:nvPicPr>
          <p:cNvPr id="13" name="Picture 12" descr="A graph with a line&#10;&#10;AI-generated content may be incorrect.">
            <a:extLst>
              <a:ext uri="{FF2B5EF4-FFF2-40B4-BE49-F238E27FC236}">
                <a16:creationId xmlns:a16="http://schemas.microsoft.com/office/drawing/2014/main" id="{28246D3E-6BB7-4557-725F-3BB12319FF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40" y="3763191"/>
            <a:ext cx="1170000" cy="1080000"/>
          </a:xfrm>
          <a:prstGeom prst="rect">
            <a:avLst/>
          </a:prstGeom>
        </p:spPr>
      </p:pic>
      <p:pic>
        <p:nvPicPr>
          <p:cNvPr id="17" name="Picture 1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A7A81F75-823A-35B7-4637-038A83825D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6" y="4815767"/>
            <a:ext cx="1170000" cy="1080000"/>
          </a:xfrm>
          <a:prstGeom prst="rect">
            <a:avLst/>
          </a:prstGeom>
        </p:spPr>
      </p:pic>
      <p:pic>
        <p:nvPicPr>
          <p:cNvPr id="23" name="Picture 22" descr="A graph of a function&#10;&#10;AI-generated content may be incorrect.">
            <a:extLst>
              <a:ext uri="{FF2B5EF4-FFF2-40B4-BE49-F238E27FC236}">
                <a16:creationId xmlns:a16="http://schemas.microsoft.com/office/drawing/2014/main" id="{5182EA02-BD18-014C-F261-F5F5E4C0E5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06" y="2686388"/>
            <a:ext cx="1170000" cy="1080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0738E0F-8F33-4227-4608-F9F461F18F38}"/>
              </a:ext>
            </a:extLst>
          </p:cNvPr>
          <p:cNvSpPr/>
          <p:nvPr/>
        </p:nvSpPr>
        <p:spPr>
          <a:xfrm rot="5400000">
            <a:off x="192562" y="1802270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593B40-5B0C-18A3-679E-47315C005FB8}"/>
              </a:ext>
            </a:extLst>
          </p:cNvPr>
          <p:cNvSpPr/>
          <p:nvPr/>
        </p:nvSpPr>
        <p:spPr>
          <a:xfrm rot="5400000">
            <a:off x="422493" y="1802270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C662B2-8730-EE3F-E5D9-B955FABE63EE}"/>
              </a:ext>
            </a:extLst>
          </p:cNvPr>
          <p:cNvSpPr/>
          <p:nvPr/>
        </p:nvSpPr>
        <p:spPr>
          <a:xfrm rot="5400000">
            <a:off x="652424" y="1802270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2DAA0C-CB3F-E1CA-04A5-7042E7FC8EB1}"/>
              </a:ext>
            </a:extLst>
          </p:cNvPr>
          <p:cNvSpPr/>
          <p:nvPr/>
        </p:nvSpPr>
        <p:spPr>
          <a:xfrm rot="5400000">
            <a:off x="882355" y="1802270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74AC60-86E7-7DD3-BCE7-361C0C8F5262}"/>
              </a:ext>
            </a:extLst>
          </p:cNvPr>
          <p:cNvSpPr/>
          <p:nvPr/>
        </p:nvSpPr>
        <p:spPr>
          <a:xfrm rot="5400000">
            <a:off x="1112284" y="1802270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943C54-2D4B-B267-3597-275565AC1CF0}"/>
              </a:ext>
            </a:extLst>
          </p:cNvPr>
          <p:cNvSpPr/>
          <p:nvPr/>
        </p:nvSpPr>
        <p:spPr>
          <a:xfrm rot="5400000">
            <a:off x="646837" y="1552337"/>
            <a:ext cx="189979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 (hours)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400D69-C91A-4002-4CF1-11010EEC3EEE}"/>
              </a:ext>
            </a:extLst>
          </p:cNvPr>
          <p:cNvSpPr/>
          <p:nvPr/>
        </p:nvSpPr>
        <p:spPr>
          <a:xfrm rot="5400000">
            <a:off x="1638626" y="1799682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D90C22-9962-844E-4C81-068574F33B58}"/>
              </a:ext>
            </a:extLst>
          </p:cNvPr>
          <p:cNvSpPr/>
          <p:nvPr/>
        </p:nvSpPr>
        <p:spPr>
          <a:xfrm rot="5400000">
            <a:off x="1868557" y="1799682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C0F6FB-FBDE-4AD7-D122-A094802B534C}"/>
              </a:ext>
            </a:extLst>
          </p:cNvPr>
          <p:cNvSpPr/>
          <p:nvPr/>
        </p:nvSpPr>
        <p:spPr>
          <a:xfrm rot="5400000">
            <a:off x="2098488" y="1799682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3277B1-B232-E73F-8D83-A183BC0BE286}"/>
              </a:ext>
            </a:extLst>
          </p:cNvPr>
          <p:cNvSpPr/>
          <p:nvPr/>
        </p:nvSpPr>
        <p:spPr>
          <a:xfrm rot="5400000">
            <a:off x="2328419" y="1799682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1133F9-CAF8-5FB7-BC83-1EC3BAA79544}"/>
              </a:ext>
            </a:extLst>
          </p:cNvPr>
          <p:cNvSpPr/>
          <p:nvPr/>
        </p:nvSpPr>
        <p:spPr>
          <a:xfrm rot="5400000">
            <a:off x="2558348" y="1799682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F8754F-BA5F-A1C0-59DC-9C10B2941C1C}"/>
              </a:ext>
            </a:extLst>
          </p:cNvPr>
          <p:cNvSpPr/>
          <p:nvPr/>
        </p:nvSpPr>
        <p:spPr>
          <a:xfrm rot="5400000">
            <a:off x="2092901" y="1549749"/>
            <a:ext cx="189979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 (hours)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BFBE51-1114-E923-3452-88A9DAC49F12}"/>
              </a:ext>
            </a:extLst>
          </p:cNvPr>
          <p:cNvSpPr/>
          <p:nvPr/>
        </p:nvSpPr>
        <p:spPr>
          <a:xfrm rot="5400000">
            <a:off x="3038495" y="1801464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DEEB39-C777-A351-1230-3B61C15665EF}"/>
              </a:ext>
            </a:extLst>
          </p:cNvPr>
          <p:cNvSpPr/>
          <p:nvPr/>
        </p:nvSpPr>
        <p:spPr>
          <a:xfrm rot="5400000">
            <a:off x="3268426" y="1801464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48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C5B7C5-E6D8-996E-A078-7CC4D45C99DB}"/>
              </a:ext>
            </a:extLst>
          </p:cNvPr>
          <p:cNvSpPr/>
          <p:nvPr/>
        </p:nvSpPr>
        <p:spPr>
          <a:xfrm rot="5400000">
            <a:off x="3498357" y="1801464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72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FA11C1-FD8B-3C93-54C4-E602326FC3CE}"/>
              </a:ext>
            </a:extLst>
          </p:cNvPr>
          <p:cNvSpPr/>
          <p:nvPr/>
        </p:nvSpPr>
        <p:spPr>
          <a:xfrm rot="5400000">
            <a:off x="3728288" y="1801464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389DB0-FED3-84EE-8013-4B7DCC1F91B4}"/>
              </a:ext>
            </a:extLst>
          </p:cNvPr>
          <p:cNvSpPr/>
          <p:nvPr/>
        </p:nvSpPr>
        <p:spPr>
          <a:xfrm rot="5400000">
            <a:off x="3958217" y="1801464"/>
            <a:ext cx="189979" cy="2629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120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B60383-F7B6-3F38-A68C-B191FAEFCE26}"/>
              </a:ext>
            </a:extLst>
          </p:cNvPr>
          <p:cNvSpPr/>
          <p:nvPr/>
        </p:nvSpPr>
        <p:spPr>
          <a:xfrm rot="5400000">
            <a:off x="3492770" y="1551531"/>
            <a:ext cx="189979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 (hours)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5C5472-CB8C-0DD5-5D33-5EE13C70C463}"/>
              </a:ext>
            </a:extLst>
          </p:cNvPr>
          <p:cNvSpPr/>
          <p:nvPr/>
        </p:nvSpPr>
        <p:spPr>
          <a:xfrm>
            <a:off x="19367" y="3734617"/>
            <a:ext cx="183243" cy="107999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Precision-Recall Curves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110BF8-025E-FFD4-1242-213835B18284}"/>
              </a:ext>
            </a:extLst>
          </p:cNvPr>
          <p:cNvSpPr/>
          <p:nvPr/>
        </p:nvSpPr>
        <p:spPr>
          <a:xfrm>
            <a:off x="44308" y="4754620"/>
            <a:ext cx="183243" cy="107999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 Diagrams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A458DE-764E-5BF3-4034-2F9E9945EB90}"/>
              </a:ext>
            </a:extLst>
          </p:cNvPr>
          <p:cNvSpPr/>
          <p:nvPr/>
        </p:nvSpPr>
        <p:spPr>
          <a:xfrm>
            <a:off x="25555" y="2648289"/>
            <a:ext cx="183243" cy="107999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Curves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542FBB-A512-3458-F87F-E6D901A6A689}"/>
              </a:ext>
            </a:extLst>
          </p:cNvPr>
          <p:cNvSpPr/>
          <p:nvPr/>
        </p:nvSpPr>
        <p:spPr>
          <a:xfrm rot="5400000">
            <a:off x="850444" y="2061292"/>
            <a:ext cx="253800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t+24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BCDD98-B4BB-639A-FF0B-3129454349DF}"/>
              </a:ext>
            </a:extLst>
          </p:cNvPr>
          <p:cNvSpPr/>
          <p:nvPr/>
        </p:nvSpPr>
        <p:spPr>
          <a:xfrm rot="5400000">
            <a:off x="2173691" y="2061292"/>
            <a:ext cx="253800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t+72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6162F61-3507-7EA4-F4D7-700100205155}"/>
              </a:ext>
            </a:extLst>
          </p:cNvPr>
          <p:cNvSpPr/>
          <p:nvPr/>
        </p:nvSpPr>
        <p:spPr>
          <a:xfrm rot="5400000">
            <a:off x="3499355" y="2061292"/>
            <a:ext cx="253800" cy="101544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Lead time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t+120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FBDBDB2-B9EB-7560-74E0-01066FBDE75D}"/>
              </a:ext>
            </a:extLst>
          </p:cNvPr>
          <p:cNvSpPr/>
          <p:nvPr/>
        </p:nvSpPr>
        <p:spPr>
          <a:xfrm rot="5400000">
            <a:off x="1974906" y="283631"/>
            <a:ext cx="189979" cy="405117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scores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28020A-5F6E-A8A8-6CB9-FAA5601BDE71}"/>
              </a:ext>
            </a:extLst>
          </p:cNvPr>
          <p:cNvSpPr/>
          <p:nvPr/>
        </p:nvSpPr>
        <p:spPr>
          <a:xfrm rot="5400000">
            <a:off x="1974906" y="-1385084"/>
            <a:ext cx="189979" cy="405117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scores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2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2025-07-03T10:20:20Z</dcterms:created>
  <dcterms:modified xsi:type="dcterms:W3CDTF">2025-07-08T21:06:34Z</dcterms:modified>
</cp:coreProperties>
</file>