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BAB5-5719-44F7-86C6-052BACD1BE24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E58F-FACF-4D63-84A7-B534B521C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52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BAB5-5719-44F7-86C6-052BACD1BE24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E58F-FACF-4D63-84A7-B534B521C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9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BAB5-5719-44F7-86C6-052BACD1BE24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E58F-FACF-4D63-84A7-B534B521C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7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BAB5-5719-44F7-86C6-052BACD1BE24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E58F-FACF-4D63-84A7-B534B521C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4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BAB5-5719-44F7-86C6-052BACD1BE24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E58F-FACF-4D63-84A7-B534B521C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03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BAB5-5719-44F7-86C6-052BACD1BE24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E58F-FACF-4D63-84A7-B534B521C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31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BAB5-5719-44F7-86C6-052BACD1BE24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E58F-FACF-4D63-84A7-B534B521C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48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BAB5-5719-44F7-86C6-052BACD1BE24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E58F-FACF-4D63-84A7-B534B521C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44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BAB5-5719-44F7-86C6-052BACD1BE24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E58F-FACF-4D63-84A7-B534B521C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11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BAB5-5719-44F7-86C6-052BACD1BE24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E58F-FACF-4D63-84A7-B534B521C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86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BAB5-5719-44F7-86C6-052BACD1BE24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E58F-FACF-4D63-84A7-B534B521C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75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F2BAB5-5719-44F7-86C6-052BACD1BE24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9E58F-FACF-4D63-84A7-B534B521C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54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tional Hurricane Center best track of Hurricane Ida.">
            <a:extLst>
              <a:ext uri="{FF2B5EF4-FFF2-40B4-BE49-F238E27FC236}">
                <a16:creationId xmlns:a16="http://schemas.microsoft.com/office/drawing/2014/main" id="{95786874-C93B-9872-CC81-D0D6AD15E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606"/>
            <a:ext cx="4140200" cy="302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24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2025-06-30T11:05:12Z</dcterms:created>
  <dcterms:modified xsi:type="dcterms:W3CDTF">2025-06-30T15:55:36Z</dcterms:modified>
</cp:coreProperties>
</file>