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77" r:id="rId6"/>
    <p:sldId id="299" r:id="rId7"/>
    <p:sldId id="275" r:id="rId8"/>
    <p:sldId id="301" r:id="rId9"/>
    <p:sldId id="302" r:id="rId10"/>
    <p:sldId id="315" r:id="rId11"/>
    <p:sldId id="310" r:id="rId12"/>
    <p:sldId id="311" r:id="rId13"/>
    <p:sldId id="312" r:id="rId14"/>
    <p:sldId id="313" r:id="rId15"/>
    <p:sldId id="314" r:id="rId16"/>
    <p:sldId id="304" r:id="rId17"/>
    <p:sldId id="305" r:id="rId18"/>
    <p:sldId id="306" r:id="rId19"/>
    <p:sldId id="307" r:id="rId20"/>
    <p:sldId id="316" r:id="rId21"/>
    <p:sldId id="309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40" autoAdjust="0"/>
  </p:normalViewPr>
  <p:slideViewPr>
    <p:cSldViewPr showGuides="1">
      <p:cViewPr varScale="1">
        <p:scale>
          <a:sx n="80" d="100"/>
          <a:sy n="80" d="100"/>
        </p:scale>
        <p:origin x="78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232" y="2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10/25/2024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10/25/2024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1FF676E6-2425-F67F-0EEC-8F749E8809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2A51F0-4EDD-D5BD-4420-626AF4E5B085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FF9F6-4E70-E6C5-D80D-23D1CA6C2D50}"/>
              </a:ext>
            </a:extLst>
          </p:cNvPr>
          <p:cNvSpPr/>
          <p:nvPr userDrawn="1"/>
        </p:nvSpPr>
        <p:spPr>
          <a:xfrm rot="5400000">
            <a:off x="1393710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04F351-EFC7-94BF-D3DC-96B40AF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113" y="1345911"/>
            <a:ext cx="5562599" cy="4166177"/>
          </a:xfrm>
        </p:spPr>
        <p:txBody>
          <a:bodyPr anchor="ctr">
            <a:norm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17F37F-F77E-B2B4-ED11-F009D168EC6B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3D5C16D-FA81-BAC7-0697-0DC6036320D4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E4D3F4-28B2-6053-807F-F0A3DC654A52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7AC55E-9114-0424-F015-468AE208E11A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D70DED-121C-AA55-4D65-9A4BAC7C6AD8}"/>
              </a:ext>
            </a:extLst>
          </p:cNvPr>
          <p:cNvCxnSpPr/>
          <p:nvPr userDrawn="1"/>
        </p:nvCxnSpPr>
        <p:spPr>
          <a:xfrm>
            <a:off x="684212" y="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BAC8F9-7E2E-E7EC-2481-CA1441D567F8}"/>
              </a:ext>
            </a:extLst>
          </p:cNvPr>
          <p:cNvCxnSpPr/>
          <p:nvPr userDrawn="1"/>
        </p:nvCxnSpPr>
        <p:spPr>
          <a:xfrm>
            <a:off x="11504613" y="-3810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1510C2-44EE-C940-5D46-21C4892557A2}"/>
              </a:ext>
            </a:extLst>
          </p:cNvPr>
          <p:cNvSpPr/>
          <p:nvPr userDrawn="1"/>
        </p:nvSpPr>
        <p:spPr>
          <a:xfrm rot="16200000">
            <a:off x="2588417" y="456405"/>
            <a:ext cx="7010400" cy="6097590"/>
          </a:xfrm>
          <a:custGeom>
            <a:avLst/>
            <a:gdLst>
              <a:gd name="connsiteX0" fmla="*/ 6610424 w 6610424"/>
              <a:gd name="connsiteY0" fmla="*/ 3048796 h 6097590"/>
              <a:gd name="connsiteX1" fmla="*/ 3890772 w 6610424"/>
              <a:gd name="connsiteY1" fmla="*/ 6093623 h 6097590"/>
              <a:gd name="connsiteX2" fmla="*/ 3744554 w 6610424"/>
              <a:gd name="connsiteY2" fmla="*/ 6097555 h 6097590"/>
              <a:gd name="connsiteX3" fmla="*/ 3744554 w 6610424"/>
              <a:gd name="connsiteY3" fmla="*/ 6097590 h 6097590"/>
              <a:gd name="connsiteX4" fmla="*/ 3743227 w 6610424"/>
              <a:gd name="connsiteY4" fmla="*/ 6097590 h 6097590"/>
              <a:gd name="connsiteX5" fmla="*/ 0 w 6610424"/>
              <a:gd name="connsiteY5" fmla="*/ 6097589 h 6097590"/>
              <a:gd name="connsiteX6" fmla="*/ 0 w 6610424"/>
              <a:gd name="connsiteY6" fmla="*/ 0 h 6097590"/>
              <a:gd name="connsiteX7" fmla="*/ 3743228 w 6610424"/>
              <a:gd name="connsiteY7" fmla="*/ 1 h 6097590"/>
              <a:gd name="connsiteX8" fmla="*/ 3744555 w 6610424"/>
              <a:gd name="connsiteY8" fmla="*/ 1 h 6097590"/>
              <a:gd name="connsiteX9" fmla="*/ 3744555 w 6610424"/>
              <a:gd name="connsiteY9" fmla="*/ 36 h 6097590"/>
              <a:gd name="connsiteX10" fmla="*/ 3890773 w 6610424"/>
              <a:gd name="connsiteY10" fmla="*/ 3968 h 6097590"/>
              <a:gd name="connsiteX11" fmla="*/ 6610424 w 6610424"/>
              <a:gd name="connsiteY11" fmla="*/ 3048796 h 60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10424" h="6097590">
                <a:moveTo>
                  <a:pt x="6610424" y="3048796"/>
                </a:moveTo>
                <a:cubicBezTo>
                  <a:pt x="6610424" y="4679979"/>
                  <a:pt x="5405713" y="6011968"/>
                  <a:pt x="3890772" y="6093623"/>
                </a:cubicBezTo>
                <a:lnTo>
                  <a:pt x="3744554" y="6097555"/>
                </a:lnTo>
                <a:lnTo>
                  <a:pt x="3744554" y="6097590"/>
                </a:lnTo>
                <a:lnTo>
                  <a:pt x="3743227" y="6097590"/>
                </a:lnTo>
                <a:lnTo>
                  <a:pt x="0" y="6097589"/>
                </a:lnTo>
                <a:lnTo>
                  <a:pt x="0" y="0"/>
                </a:lnTo>
                <a:lnTo>
                  <a:pt x="3743228" y="1"/>
                </a:lnTo>
                <a:lnTo>
                  <a:pt x="3744555" y="1"/>
                </a:lnTo>
                <a:lnTo>
                  <a:pt x="3744555" y="36"/>
                </a:lnTo>
                <a:lnTo>
                  <a:pt x="3890773" y="3968"/>
                </a:lnTo>
                <a:cubicBezTo>
                  <a:pt x="5405714" y="85624"/>
                  <a:pt x="6610425" y="1417612"/>
                  <a:pt x="6610424" y="3048796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6DC9-6EDA-8E62-10CA-A5D8F575D99C}"/>
              </a:ext>
            </a:extLst>
          </p:cNvPr>
          <p:cNvSpPr/>
          <p:nvPr userDrawn="1"/>
        </p:nvSpPr>
        <p:spPr>
          <a:xfrm rot="5400000">
            <a:off x="10564921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392C5BB-4C0A-FD2B-3AAF-4B6660060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112" y="5562601"/>
            <a:ext cx="5562599" cy="12953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0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42048D30-2D2E-3A6A-D11B-C1A5A51F7D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ACAF34-A82A-A1DD-6D4D-6787B3F87517}"/>
              </a:ext>
            </a:extLst>
          </p:cNvPr>
          <p:cNvSpPr/>
          <p:nvPr userDrawn="1"/>
        </p:nvSpPr>
        <p:spPr>
          <a:xfrm>
            <a:off x="-1" y="0"/>
            <a:ext cx="12188825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08550C-451A-73E6-F0EA-1617893DF0C8}"/>
              </a:ext>
            </a:extLst>
          </p:cNvPr>
          <p:cNvSpPr/>
          <p:nvPr userDrawn="1"/>
        </p:nvSpPr>
        <p:spPr>
          <a:xfrm>
            <a:off x="-87028" y="2781301"/>
            <a:ext cx="771240" cy="1295400"/>
          </a:xfrm>
          <a:custGeom>
            <a:avLst/>
            <a:gdLst>
              <a:gd name="connsiteX0" fmla="*/ 123540 w 771240"/>
              <a:gd name="connsiteY0" fmla="*/ 0 h 1295400"/>
              <a:gd name="connsiteX1" fmla="*/ 771240 w 771240"/>
              <a:gd name="connsiteY1" fmla="*/ 647700 h 1295400"/>
              <a:gd name="connsiteX2" fmla="*/ 123540 w 771240"/>
              <a:gd name="connsiteY2" fmla="*/ 1295400 h 1295400"/>
              <a:gd name="connsiteX3" fmla="*/ 0 w 771240"/>
              <a:gd name="connsiteY3" fmla="*/ 1282946 h 1295400"/>
              <a:gd name="connsiteX4" fmla="*/ 0 w 771240"/>
              <a:gd name="connsiteY4" fmla="*/ 12454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240" h="1295400">
                <a:moveTo>
                  <a:pt x="123540" y="0"/>
                </a:moveTo>
                <a:cubicBezTo>
                  <a:pt x="481255" y="0"/>
                  <a:pt x="771240" y="289985"/>
                  <a:pt x="771240" y="647700"/>
                </a:cubicBezTo>
                <a:cubicBezTo>
                  <a:pt x="771240" y="1005415"/>
                  <a:pt x="481255" y="1295400"/>
                  <a:pt x="123540" y="1295400"/>
                </a:cubicBezTo>
                <a:lnTo>
                  <a:pt x="0" y="1282946"/>
                </a:lnTo>
                <a:lnTo>
                  <a:pt x="0" y="12454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424792-66B9-860A-8C03-D592C1A734A5}"/>
              </a:ext>
            </a:extLst>
          </p:cNvPr>
          <p:cNvCxnSpPr>
            <a:cxnSpLocks/>
          </p:cNvCxnSpPr>
          <p:nvPr userDrawn="1"/>
        </p:nvCxnSpPr>
        <p:spPr>
          <a:xfrm>
            <a:off x="6842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C23024A-D4BC-7F60-AF3F-522B93E157AB}"/>
              </a:ext>
            </a:extLst>
          </p:cNvPr>
          <p:cNvSpPr/>
          <p:nvPr userDrawn="1"/>
        </p:nvSpPr>
        <p:spPr>
          <a:xfrm rot="5400000">
            <a:off x="227013" y="3086103"/>
            <a:ext cx="228600" cy="6857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A8B8BC-3391-B191-16D3-444A3F20879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781301"/>
            <a:ext cx="68421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E65DA-7165-AB68-BA79-BABAF694A000}"/>
              </a:ext>
            </a:extLst>
          </p:cNvPr>
          <p:cNvCxnSpPr>
            <a:cxnSpLocks/>
          </p:cNvCxnSpPr>
          <p:nvPr userDrawn="1"/>
        </p:nvCxnSpPr>
        <p:spPr>
          <a:xfrm flipH="1">
            <a:off x="-77788" y="4076701"/>
            <a:ext cx="76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04B172-AB62-FA59-6E1B-37B425F2354B}"/>
              </a:ext>
            </a:extLst>
          </p:cNvPr>
          <p:cNvCxnSpPr>
            <a:cxnSpLocks/>
          </p:cNvCxnSpPr>
          <p:nvPr userDrawn="1"/>
        </p:nvCxnSpPr>
        <p:spPr>
          <a:xfrm>
            <a:off x="115046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9E1403-1845-38DF-069F-9D8F94EFFBA9}"/>
              </a:ext>
            </a:extLst>
          </p:cNvPr>
          <p:cNvSpPr/>
          <p:nvPr userDrawn="1"/>
        </p:nvSpPr>
        <p:spPr>
          <a:xfrm>
            <a:off x="11508467" y="2781301"/>
            <a:ext cx="758144" cy="1295400"/>
          </a:xfrm>
          <a:custGeom>
            <a:avLst/>
            <a:gdLst>
              <a:gd name="connsiteX0" fmla="*/ 647700 w 758144"/>
              <a:gd name="connsiteY0" fmla="*/ 0 h 1295400"/>
              <a:gd name="connsiteX1" fmla="*/ 758144 w 758144"/>
              <a:gd name="connsiteY1" fmla="*/ 11134 h 1295400"/>
              <a:gd name="connsiteX2" fmla="*/ 758144 w 758144"/>
              <a:gd name="connsiteY2" fmla="*/ 1284266 h 1295400"/>
              <a:gd name="connsiteX3" fmla="*/ 647700 w 758144"/>
              <a:gd name="connsiteY3" fmla="*/ 1295400 h 1295400"/>
              <a:gd name="connsiteX4" fmla="*/ 0 w 758144"/>
              <a:gd name="connsiteY4" fmla="*/ 647700 h 1295400"/>
              <a:gd name="connsiteX5" fmla="*/ 647700 w 758144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144" h="1295400">
                <a:moveTo>
                  <a:pt x="647700" y="0"/>
                </a:moveTo>
                <a:lnTo>
                  <a:pt x="758144" y="11134"/>
                </a:lnTo>
                <a:lnTo>
                  <a:pt x="758144" y="1284266"/>
                </a:lnTo>
                <a:lnTo>
                  <a:pt x="647700" y="1295400"/>
                </a:lnTo>
                <a:cubicBezTo>
                  <a:pt x="289985" y="1295400"/>
                  <a:pt x="0" y="1005415"/>
                  <a:pt x="0" y="647700"/>
                </a:cubicBezTo>
                <a:cubicBezTo>
                  <a:pt x="0" y="289985"/>
                  <a:pt x="289985" y="0"/>
                  <a:pt x="647700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84942-14CB-65D2-3919-3DBD13D9C19D}"/>
              </a:ext>
            </a:extLst>
          </p:cNvPr>
          <p:cNvSpPr/>
          <p:nvPr userDrawn="1"/>
        </p:nvSpPr>
        <p:spPr>
          <a:xfrm rot="5400000">
            <a:off x="11737067" y="3091544"/>
            <a:ext cx="228600" cy="6749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20E5F9-F0F5-8AF0-8C5C-A6C4D91B05C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27813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3F1725-9EBE-B64D-1F6E-A5D438625B3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40767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5D507FC-1762-D6F8-4115-990CE55C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20400" cy="1409696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984248"/>
            <a:ext cx="9601200" cy="3657600"/>
          </a:xfrm>
        </p:spPr>
        <p:txBody>
          <a:bodyPr lIns="0" anchor="t"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  <a:lvl2pPr marL="426645" indent="0">
              <a:lnSpc>
                <a:spcPct val="150000"/>
              </a:lnSpc>
              <a:buNone/>
              <a:defRPr sz="1600"/>
            </a:lvl2pPr>
            <a:lvl3pPr marL="853290" indent="0">
              <a:lnSpc>
                <a:spcPct val="150000"/>
              </a:lnSpc>
              <a:buNone/>
              <a:defRPr sz="1400"/>
            </a:lvl3pPr>
            <a:lvl4pPr marL="1279936" indent="0">
              <a:lnSpc>
                <a:spcPct val="150000"/>
              </a:lnSpc>
              <a:buNone/>
              <a:defRPr sz="1400"/>
            </a:lvl4pPr>
            <a:lvl5pPr marL="1706581" indent="0">
              <a:lnSpc>
                <a:spcPct val="150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352E20-11F2-9B72-F930-8D59DDCC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7A2614-2FA6-688B-D434-967D9B39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5E6704-10FC-9DA2-14E9-A150775F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24680CB-D79A-93CA-0002-28F6F89D1A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09E4FA-5188-CBB0-D623-C65C526908EA}"/>
              </a:ext>
            </a:extLst>
          </p:cNvPr>
          <p:cNvSpPr/>
          <p:nvPr userDrawn="1"/>
        </p:nvSpPr>
        <p:spPr>
          <a:xfrm>
            <a:off x="-8042" y="0"/>
            <a:ext cx="12204908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0647996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cxnSpLocks/>
          </p:cNvCxnSpPr>
          <p:nvPr userDrawn="1"/>
        </p:nvCxnSpPr>
        <p:spPr>
          <a:xfrm>
            <a:off x="760412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FDF6779-CAF3-8674-B2F8-7C346FF365B8}"/>
              </a:ext>
            </a:extLst>
          </p:cNvPr>
          <p:cNvSpPr/>
          <p:nvPr userDrawn="1"/>
        </p:nvSpPr>
        <p:spPr>
          <a:xfrm>
            <a:off x="12989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3836FF-3B48-408A-4A9F-7C60F96DE0EA}"/>
              </a:ext>
            </a:extLst>
          </p:cNvPr>
          <p:cNvSpPr/>
          <p:nvPr userDrawn="1"/>
        </p:nvSpPr>
        <p:spPr>
          <a:xfrm>
            <a:off x="-16083" y="-2"/>
            <a:ext cx="12220991" cy="7010403"/>
          </a:xfrm>
          <a:custGeom>
            <a:avLst/>
            <a:gdLst>
              <a:gd name="connsiteX0" fmla="*/ 6110498 w 12220991"/>
              <a:gd name="connsiteY0" fmla="*/ 0 h 7010403"/>
              <a:gd name="connsiteX1" fmla="*/ 12163073 w 12220991"/>
              <a:gd name="connsiteY1" fmla="*/ 3016566 h 7010403"/>
              <a:gd name="connsiteX2" fmla="*/ 12220991 w 12220991"/>
              <a:gd name="connsiteY2" fmla="*/ 3352802 h 7010403"/>
              <a:gd name="connsiteX3" fmla="*/ 12204908 w 12220991"/>
              <a:gd name="connsiteY3" fmla="*/ 3352802 h 7010403"/>
              <a:gd name="connsiteX4" fmla="*/ 12204908 w 12220991"/>
              <a:gd name="connsiteY4" fmla="*/ 7010403 h 7010403"/>
              <a:gd name="connsiteX5" fmla="*/ 0 w 12220991"/>
              <a:gd name="connsiteY5" fmla="*/ 7010403 h 7010403"/>
              <a:gd name="connsiteX6" fmla="*/ 0 w 12220991"/>
              <a:gd name="connsiteY6" fmla="*/ 3276603 h 7010403"/>
              <a:gd name="connsiteX7" fmla="*/ 13127 w 12220991"/>
              <a:gd name="connsiteY7" fmla="*/ 3276603 h 7010403"/>
              <a:gd name="connsiteX8" fmla="*/ 57919 w 12220991"/>
              <a:gd name="connsiteY8" fmla="*/ 3016567 h 7010403"/>
              <a:gd name="connsiteX9" fmla="*/ 6110498 w 12220991"/>
              <a:gd name="connsiteY9" fmla="*/ 0 h 70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991" h="7010403">
                <a:moveTo>
                  <a:pt x="6110498" y="0"/>
                </a:moveTo>
                <a:cubicBezTo>
                  <a:pt x="9180318" y="0"/>
                  <a:pt x="11722257" y="1309322"/>
                  <a:pt x="12163073" y="3016566"/>
                </a:cubicBezTo>
                <a:lnTo>
                  <a:pt x="12220991" y="3352802"/>
                </a:lnTo>
                <a:lnTo>
                  <a:pt x="12204908" y="3352802"/>
                </a:lnTo>
                <a:lnTo>
                  <a:pt x="12204908" y="7010403"/>
                </a:lnTo>
                <a:lnTo>
                  <a:pt x="0" y="7010403"/>
                </a:lnTo>
                <a:lnTo>
                  <a:pt x="0" y="3276603"/>
                </a:lnTo>
                <a:lnTo>
                  <a:pt x="13127" y="3276603"/>
                </a:lnTo>
                <a:lnTo>
                  <a:pt x="57919" y="3016567"/>
                </a:lnTo>
                <a:cubicBezTo>
                  <a:pt x="498732" y="1309322"/>
                  <a:pt x="3040674" y="0"/>
                  <a:pt x="6110498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7D644E-5B96-8668-75A4-77350D1E4DE3}"/>
              </a:ext>
            </a:extLst>
          </p:cNvPr>
          <p:cNvCxnSpPr>
            <a:cxnSpLocks/>
          </p:cNvCxnSpPr>
          <p:nvPr userDrawn="1"/>
        </p:nvCxnSpPr>
        <p:spPr>
          <a:xfrm>
            <a:off x="11428413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57DAB-E85F-534C-B513-0FFB30A7962B}"/>
              </a:ext>
            </a:extLst>
          </p:cNvPr>
          <p:cNvSpPr/>
          <p:nvPr userDrawn="1"/>
        </p:nvSpPr>
        <p:spPr>
          <a:xfrm>
            <a:off x="660689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EE894C-4E53-027C-D966-0B58D5E76FF5}"/>
              </a:ext>
            </a:extLst>
          </p:cNvPr>
          <p:cNvSpPr/>
          <p:nvPr userDrawn="1"/>
        </p:nvSpPr>
        <p:spPr>
          <a:xfrm>
            <a:off x="11314113" y="-2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2B77A3-41F2-9349-5DBB-980F5FAE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856" y="533400"/>
            <a:ext cx="8527111" cy="2209801"/>
          </a:xfrm>
        </p:spPr>
        <p:txBody>
          <a:bodyPr lIns="0"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1" y="2933697"/>
            <a:ext cx="4114801" cy="3390903"/>
          </a:xfrm>
        </p:spPr>
        <p:txBody>
          <a:bodyPr lIns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AF499E1-2C86-CFBE-1820-ABB1088DD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6990" y="2933696"/>
            <a:ext cx="4114801" cy="3390904"/>
          </a:xfrm>
        </p:spPr>
        <p:txBody>
          <a:bodyPr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3EF8FBE-F098-2A42-B8E4-37ABADF3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84AC3D2-5C3F-725F-A6D5-310C5F10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FD3723-C818-DF8D-C62C-658AB7C6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9A6811FF-B289-D1C1-9492-A1E1FF2F4D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2E56C3-4554-32FE-5BBA-F0FA1C5714F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04DC43-42C6-54AA-CB2E-44F918CA9EC4}"/>
              </a:ext>
            </a:extLst>
          </p:cNvPr>
          <p:cNvCxnSpPr>
            <a:cxnSpLocks/>
          </p:cNvCxnSpPr>
          <p:nvPr userDrawn="1"/>
        </p:nvCxnSpPr>
        <p:spPr>
          <a:xfrm>
            <a:off x="1888171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7570EE1-995F-34F5-7970-8D8205B0A11D}"/>
              </a:ext>
            </a:extLst>
          </p:cNvPr>
          <p:cNvSpPr/>
          <p:nvPr userDrawn="1"/>
        </p:nvSpPr>
        <p:spPr>
          <a:xfrm>
            <a:off x="1888171" y="2781301"/>
            <a:ext cx="1295400" cy="12954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EFF4FB-AC0B-930C-4493-5B2496935BCC}"/>
              </a:ext>
            </a:extLst>
          </p:cNvPr>
          <p:cNvCxnSpPr>
            <a:cxnSpLocks/>
          </p:cNvCxnSpPr>
          <p:nvPr userDrawn="1"/>
        </p:nvCxnSpPr>
        <p:spPr>
          <a:xfrm>
            <a:off x="3197223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0B5A4-8993-CFE3-872C-25245E86AF5F}"/>
              </a:ext>
            </a:extLst>
          </p:cNvPr>
          <p:cNvSpPr/>
          <p:nvPr userDrawn="1"/>
        </p:nvSpPr>
        <p:spPr>
          <a:xfrm rot="5400000">
            <a:off x="1483517" y="1829595"/>
            <a:ext cx="228600" cy="31988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D02A7-ACBB-2A4A-E80E-3695AEE1EA39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2764972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253D06-2E4F-FDB2-2A3F-DA2669723C5A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4076701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F3BD93E-08BC-3F82-9517-49CEBB18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14" y="533400"/>
            <a:ext cx="8153381" cy="2209801"/>
          </a:xfrm>
        </p:spPr>
        <p:txBody>
          <a:bodyPr lIns="0" anchor="ctr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014" y="2971800"/>
            <a:ext cx="4724397" cy="3048000"/>
          </a:xfrm>
        </p:spPr>
        <p:txBody>
          <a:bodyPr lIns="0" tIns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96C73-5B8A-9BB0-1F3E-1AAE9474E2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9012" y="2986053"/>
            <a:ext cx="3200384" cy="3017418"/>
          </a:xfrm>
        </p:spPr>
        <p:txBody>
          <a:bodyPr lIns="0" tIns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6479" y="6400801"/>
            <a:ext cx="1951734" cy="320675"/>
          </a:xfrm>
        </p:spPr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642250" cy="320675"/>
          </a:xfrm>
        </p:spPr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4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pink sky&#10;&#10;Description automatically generated">
            <a:extLst>
              <a:ext uri="{FF2B5EF4-FFF2-40B4-BE49-F238E27FC236}">
                <a16:creationId xmlns:a16="http://schemas.microsoft.com/office/drawing/2014/main" id="{844CB249-B396-2424-01D1-4D97637BD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4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1599CA-3580-F2AA-3558-F152F50C2864}"/>
              </a:ext>
            </a:extLst>
          </p:cNvPr>
          <p:cNvSpPr/>
          <p:nvPr userDrawn="1"/>
        </p:nvSpPr>
        <p:spPr>
          <a:xfrm>
            <a:off x="2665412" y="0"/>
            <a:ext cx="6858000" cy="6858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F185EB-A6B1-4EAC-BA12-CB81DF7C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33" y="762000"/>
            <a:ext cx="5330955" cy="2552700"/>
          </a:xfrm>
        </p:spPr>
        <p:txBody>
          <a:bodyPr anchor="b">
            <a:normAutofit/>
          </a:bodyPr>
          <a:lstStyle>
            <a:lvl1pPr algn="ctr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638E9B-20FA-F77F-C8FB-BF50CBB8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33" y="3467100"/>
            <a:ext cx="5330955" cy="2400300"/>
          </a:xfrm>
        </p:spPr>
        <p:txBody>
          <a:bodyPr lIns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98E10DA-9535-2CE7-12A4-77E2208E0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BD2080-AB1F-7102-346E-BFA8CE0BAF44}"/>
              </a:ext>
            </a:extLst>
          </p:cNvPr>
          <p:cNvSpPr/>
          <p:nvPr userDrawn="1"/>
        </p:nvSpPr>
        <p:spPr>
          <a:xfrm>
            <a:off x="-1588" y="0"/>
            <a:ext cx="12217620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914400"/>
            <a:ext cx="5181600" cy="2514600"/>
          </a:xfrm>
        </p:spPr>
        <p:txBody>
          <a:bodyPr lIns="0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D3D8D05-9BE1-F22A-0950-AA725685DE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775" y="17527"/>
            <a:ext cx="3944303" cy="6822059"/>
          </a:xfrm>
          <a:custGeom>
            <a:avLst/>
            <a:gdLst>
              <a:gd name="connsiteX0" fmla="*/ 0 w 3944303"/>
              <a:gd name="connsiteY0" fmla="*/ 6402705 h 6822059"/>
              <a:gd name="connsiteX1" fmla="*/ 3944303 w 3944303"/>
              <a:gd name="connsiteY1" fmla="*/ 6402705 h 6822059"/>
              <a:gd name="connsiteX2" fmla="*/ 3944303 w 3944303"/>
              <a:gd name="connsiteY2" fmla="*/ 6822059 h 6822059"/>
              <a:gd name="connsiteX3" fmla="*/ 0 w 3944303"/>
              <a:gd name="connsiteY3" fmla="*/ 6822059 h 6822059"/>
              <a:gd name="connsiteX4" fmla="*/ 0 w 3944303"/>
              <a:gd name="connsiteY4" fmla="*/ 457200 h 6822059"/>
              <a:gd name="connsiteX5" fmla="*/ 3944303 w 3944303"/>
              <a:gd name="connsiteY5" fmla="*/ 457200 h 6822059"/>
              <a:gd name="connsiteX6" fmla="*/ 3944303 w 3944303"/>
              <a:gd name="connsiteY6" fmla="*/ 6366129 h 6822059"/>
              <a:gd name="connsiteX7" fmla="*/ 0 w 3944303"/>
              <a:gd name="connsiteY7" fmla="*/ 6366129 h 6822059"/>
              <a:gd name="connsiteX8" fmla="*/ 0 w 3944303"/>
              <a:gd name="connsiteY8" fmla="*/ 0 h 6822059"/>
              <a:gd name="connsiteX9" fmla="*/ 3944303 w 3944303"/>
              <a:gd name="connsiteY9" fmla="*/ 0 h 6822059"/>
              <a:gd name="connsiteX10" fmla="*/ 3944303 w 3944303"/>
              <a:gd name="connsiteY10" fmla="*/ 420624 h 6822059"/>
              <a:gd name="connsiteX11" fmla="*/ 0 w 3944303"/>
              <a:gd name="connsiteY11" fmla="*/ 420624 h 682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4303" h="6822059">
                <a:moveTo>
                  <a:pt x="0" y="6402705"/>
                </a:moveTo>
                <a:lnTo>
                  <a:pt x="3944303" y="6402705"/>
                </a:lnTo>
                <a:lnTo>
                  <a:pt x="3944303" y="6822059"/>
                </a:lnTo>
                <a:lnTo>
                  <a:pt x="0" y="6822059"/>
                </a:lnTo>
                <a:close/>
                <a:moveTo>
                  <a:pt x="0" y="457200"/>
                </a:moveTo>
                <a:lnTo>
                  <a:pt x="3944303" y="457200"/>
                </a:lnTo>
                <a:lnTo>
                  <a:pt x="3944303" y="6366129"/>
                </a:lnTo>
                <a:lnTo>
                  <a:pt x="0" y="6366129"/>
                </a:lnTo>
                <a:close/>
                <a:moveTo>
                  <a:pt x="0" y="0"/>
                </a:moveTo>
                <a:lnTo>
                  <a:pt x="3944303" y="0"/>
                </a:lnTo>
                <a:lnTo>
                  <a:pt x="3944303" y="420624"/>
                </a:lnTo>
                <a:lnTo>
                  <a:pt x="0" y="4206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08" y="3657600"/>
            <a:ext cx="5181595" cy="2286000"/>
          </a:xfrm>
        </p:spPr>
        <p:txBody>
          <a:bodyPr lIns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8611" y="6400801"/>
            <a:ext cx="2261183" cy="320675"/>
          </a:xfrm>
        </p:spPr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6789" y="6400801"/>
            <a:ext cx="5897354" cy="320675"/>
          </a:xfrm>
        </p:spPr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8F0E7C2-55D0-0101-27E8-8B50E1CC9127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9CAC83-CB67-27E0-8EA6-F6F6E5ED0A72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9B5987-80DF-3755-E667-EE2DB6CBE948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203C55-C315-E7C9-EED2-083974459E49}"/>
              </a:ext>
            </a:extLst>
          </p:cNvPr>
          <p:cNvSpPr/>
          <p:nvPr userDrawn="1"/>
        </p:nvSpPr>
        <p:spPr>
          <a:xfrm>
            <a:off x="10534141" y="521208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737DF-4AE3-6F7F-1733-661D65713695}"/>
              </a:ext>
            </a:extLst>
          </p:cNvPr>
          <p:cNvSpPr/>
          <p:nvPr userDrawn="1"/>
        </p:nvSpPr>
        <p:spPr>
          <a:xfrm>
            <a:off x="10542905" y="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0A398A-1AC9-796E-82A1-0C222945767B}"/>
              </a:ext>
            </a:extLst>
          </p:cNvPr>
          <p:cNvCxnSpPr>
            <a:cxnSpLocks/>
          </p:cNvCxnSpPr>
          <p:nvPr userDrawn="1"/>
        </p:nvCxnSpPr>
        <p:spPr>
          <a:xfrm>
            <a:off x="4189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ink sky&#10;&#10;Description automatically generated">
            <a:extLst>
              <a:ext uri="{FF2B5EF4-FFF2-40B4-BE49-F238E27FC236}">
                <a16:creationId xmlns:a16="http://schemas.microsoft.com/office/drawing/2014/main" id="{8802D68A-113C-2517-2CD9-13E53689A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E1447D-A85A-1FDD-A4EB-285B03340F5A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10800000">
            <a:off x="37941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F5511-C846-7753-89F4-336271EB5ACE}"/>
              </a:ext>
            </a:extLst>
          </p:cNvPr>
          <p:cNvSpPr/>
          <p:nvPr userDrawn="1"/>
        </p:nvSpPr>
        <p:spPr>
          <a:xfrm rot="10800000">
            <a:off x="11580811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22F574C-CEE3-35B3-8823-3789F16B121E}"/>
              </a:ext>
            </a:extLst>
          </p:cNvPr>
          <p:cNvSpPr/>
          <p:nvPr userDrawn="1"/>
        </p:nvSpPr>
        <p:spPr>
          <a:xfrm>
            <a:off x="-77788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85D198-1D22-86F8-E96A-097BBAAC1A7A}"/>
              </a:ext>
            </a:extLst>
          </p:cNvPr>
          <p:cNvSpPr/>
          <p:nvPr userDrawn="1"/>
        </p:nvSpPr>
        <p:spPr>
          <a:xfrm rot="10800000">
            <a:off x="10895015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2E6B60-AE17-8497-E916-51A823F1906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7D34B1-6239-4039-3823-A32D4693CAE2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95015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4492CE-9DFD-B642-74A0-499E933F80A5}"/>
              </a:ext>
            </a:extLst>
          </p:cNvPr>
          <p:cNvSpPr/>
          <p:nvPr userDrawn="1"/>
        </p:nvSpPr>
        <p:spPr>
          <a:xfrm>
            <a:off x="1307414" y="-76200"/>
            <a:ext cx="9573996" cy="6992620"/>
          </a:xfrm>
          <a:custGeom>
            <a:avLst/>
            <a:gdLst>
              <a:gd name="connsiteX0" fmla="*/ 1528240 w 9573996"/>
              <a:gd name="connsiteY0" fmla="*/ 0 h 6992620"/>
              <a:gd name="connsiteX1" fmla="*/ 8045757 w 9573996"/>
              <a:gd name="connsiteY1" fmla="*/ 0 h 6992620"/>
              <a:gd name="connsiteX2" fmla="*/ 8171917 w 9573996"/>
              <a:gd name="connsiteY2" fmla="*/ 120282 h 6992620"/>
              <a:gd name="connsiteX3" fmla="*/ 9573996 w 9573996"/>
              <a:gd name="connsiteY3" fmla="*/ 3505201 h 6992620"/>
              <a:gd name="connsiteX4" fmla="*/ 8171917 w 9573996"/>
              <a:gd name="connsiteY4" fmla="*/ 6890120 h 6992620"/>
              <a:gd name="connsiteX5" fmla="*/ 8064408 w 9573996"/>
              <a:gd name="connsiteY5" fmla="*/ 6992620 h 6992620"/>
              <a:gd name="connsiteX6" fmla="*/ 1509589 w 9573996"/>
              <a:gd name="connsiteY6" fmla="*/ 6992620 h 6992620"/>
              <a:gd name="connsiteX7" fmla="*/ 1402080 w 9573996"/>
              <a:gd name="connsiteY7" fmla="*/ 6890120 h 6992620"/>
              <a:gd name="connsiteX8" fmla="*/ 0 w 9573996"/>
              <a:gd name="connsiteY8" fmla="*/ 3505201 h 6992620"/>
              <a:gd name="connsiteX9" fmla="*/ 1402080 w 9573996"/>
              <a:gd name="connsiteY9" fmla="*/ 120282 h 69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699262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64408" y="6992620"/>
                </a:lnTo>
                <a:lnTo>
                  <a:pt x="1509589" y="699262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B6F497-1C9D-E66E-161A-8332537B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55" y="533400"/>
            <a:ext cx="7750516" cy="2209801"/>
          </a:xfrm>
        </p:spPr>
        <p:txBody>
          <a:bodyPr lIns="0"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4B4570-973D-13F6-0C58-91F94928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154" y="2895600"/>
            <a:ext cx="7750516" cy="3352800"/>
          </a:xfrm>
        </p:spPr>
        <p:txBody>
          <a:bodyPr lIns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8D04D42-191E-2227-2B1B-E1389432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309" y="6400801"/>
            <a:ext cx="1828800" cy="32067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2B7CDE2-D55F-1AD0-2F10-D98D71BC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6262" y="6400801"/>
            <a:ext cx="6216301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A77FEDA-BC46-FD22-190F-8841E18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pink sky&#10;&#10;Description automatically generated">
            <a:extLst>
              <a:ext uri="{FF2B5EF4-FFF2-40B4-BE49-F238E27FC236}">
                <a16:creationId xmlns:a16="http://schemas.microsoft.com/office/drawing/2014/main" id="{3AEB6B8C-8E8E-75FA-B669-2932DD03E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0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7" y="400051"/>
            <a:ext cx="5637210" cy="2914649"/>
          </a:xfrm>
        </p:spPr>
        <p:txBody>
          <a:bodyPr anchor="b">
            <a:normAutofit/>
          </a:bodyPr>
          <a:lstStyle>
            <a:lvl1pPr algn="ctr">
              <a:defRPr sz="66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069C4-A5BC-A62E-380C-731B8A5B4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75807" y="3543300"/>
            <a:ext cx="5637210" cy="26288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26645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2pPr>
            <a:lvl3pPr marL="85329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3pPr>
            <a:lvl4pPr marL="1279936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4pPr>
            <a:lvl5pPr marL="1706581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C4363C-0E28-4487-DD8D-4795AFEE365A}"/>
              </a:ext>
            </a:extLst>
          </p:cNvPr>
          <p:cNvGrpSpPr/>
          <p:nvPr userDrawn="1"/>
        </p:nvGrpSpPr>
        <p:grpSpPr>
          <a:xfrm>
            <a:off x="2140743" y="0"/>
            <a:ext cx="7907338" cy="6858000"/>
            <a:chOff x="2149474" y="0"/>
            <a:chExt cx="7907338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C5A67C-1FE0-EFD7-3622-A0E2717011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9474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395002-4D2E-B59C-FD8E-2BF0DAF6A7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56812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81E485-D397-61BC-2C0F-36FF7D5F70DE}"/>
              </a:ext>
            </a:extLst>
          </p:cNvPr>
          <p:cNvSpPr/>
          <p:nvPr userDrawn="1"/>
        </p:nvSpPr>
        <p:spPr>
          <a:xfrm>
            <a:off x="1307414" y="-76200"/>
            <a:ext cx="9573996" cy="7028180"/>
          </a:xfrm>
          <a:custGeom>
            <a:avLst/>
            <a:gdLst>
              <a:gd name="connsiteX0" fmla="*/ 1528240 w 9573996"/>
              <a:gd name="connsiteY0" fmla="*/ 0 h 7028180"/>
              <a:gd name="connsiteX1" fmla="*/ 8045757 w 9573996"/>
              <a:gd name="connsiteY1" fmla="*/ 0 h 7028180"/>
              <a:gd name="connsiteX2" fmla="*/ 8171917 w 9573996"/>
              <a:gd name="connsiteY2" fmla="*/ 120282 h 7028180"/>
              <a:gd name="connsiteX3" fmla="*/ 9573996 w 9573996"/>
              <a:gd name="connsiteY3" fmla="*/ 3505201 h 7028180"/>
              <a:gd name="connsiteX4" fmla="*/ 8171917 w 9573996"/>
              <a:gd name="connsiteY4" fmla="*/ 6890120 h 7028180"/>
              <a:gd name="connsiteX5" fmla="*/ 8027110 w 9573996"/>
              <a:gd name="connsiteY5" fmla="*/ 7028180 h 7028180"/>
              <a:gd name="connsiteX6" fmla="*/ 1546886 w 9573996"/>
              <a:gd name="connsiteY6" fmla="*/ 7028180 h 7028180"/>
              <a:gd name="connsiteX7" fmla="*/ 1402080 w 9573996"/>
              <a:gd name="connsiteY7" fmla="*/ 6890120 h 7028180"/>
              <a:gd name="connsiteX8" fmla="*/ 0 w 9573996"/>
              <a:gd name="connsiteY8" fmla="*/ 3505201 h 7028180"/>
              <a:gd name="connsiteX9" fmla="*/ 1402080 w 9573996"/>
              <a:gd name="connsiteY9" fmla="*/ 120282 h 702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702818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27110" y="7028180"/>
                </a:lnTo>
                <a:lnTo>
                  <a:pt x="1546886" y="702818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90ACEC0-6BFA-2DA0-ED08-79C4EC859EB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117309" y="6400801"/>
            <a:ext cx="1828800" cy="32067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7ABA4AB-6D23-2D78-B42D-A7E807240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86262" y="6400801"/>
            <a:ext cx="6216301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48AFBD6-B449-C601-9AB8-58707B05A1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white and pink gradient&#10;&#10;Description automatically generated">
            <a:extLst>
              <a:ext uri="{FF2B5EF4-FFF2-40B4-BE49-F238E27FC236}">
                <a16:creationId xmlns:a16="http://schemas.microsoft.com/office/drawing/2014/main" id="{AFD3AE5C-5EE6-128A-599C-F64250BE3C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A3112D-1CC4-8A63-2EF0-72CADC5F5182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ADB272-55CB-FE7D-174B-0351CF04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F5B2CBB-3979-2A22-F797-B64A715A44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1756" y="990600"/>
            <a:ext cx="3962387" cy="4715764"/>
          </a:xfrm>
        </p:spPr>
        <p:txBody>
          <a:bodyPr anchor="ctr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AE610D-4CF6-FA56-B72E-DB9027EB9A95}"/>
              </a:ext>
            </a:extLst>
          </p:cNvPr>
          <p:cNvCxnSpPr>
            <a:cxnSpLocks/>
          </p:cNvCxnSpPr>
          <p:nvPr userDrawn="1"/>
        </p:nvCxnSpPr>
        <p:spPr>
          <a:xfrm>
            <a:off x="1141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A26EB3-62BA-B7F9-D731-A7BACBB53EB5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5A68F0-4988-52DC-8A0D-E776BFE86A2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A0378-FB31-B667-C592-D038F6A702A4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606A95-3B8A-55B0-D0DB-19A40402FF9E}"/>
              </a:ext>
            </a:extLst>
          </p:cNvPr>
          <p:cNvSpPr/>
          <p:nvPr userDrawn="1"/>
        </p:nvSpPr>
        <p:spPr>
          <a:xfrm>
            <a:off x="10940044" y="2156118"/>
            <a:ext cx="1373186" cy="2545766"/>
          </a:xfrm>
          <a:custGeom>
            <a:avLst/>
            <a:gdLst>
              <a:gd name="connsiteX0" fmla="*/ 1272884 w 1373186"/>
              <a:gd name="connsiteY0" fmla="*/ 0 h 2545766"/>
              <a:gd name="connsiteX1" fmla="*/ 1373186 w 1373186"/>
              <a:gd name="connsiteY1" fmla="*/ 5065 h 2545766"/>
              <a:gd name="connsiteX2" fmla="*/ 1373186 w 1373186"/>
              <a:gd name="connsiteY2" fmla="*/ 2540701 h 2545766"/>
              <a:gd name="connsiteX3" fmla="*/ 1272884 w 1373186"/>
              <a:gd name="connsiteY3" fmla="*/ 2545766 h 2545766"/>
              <a:gd name="connsiteX4" fmla="*/ 0 w 1373186"/>
              <a:gd name="connsiteY4" fmla="*/ 1272883 h 2545766"/>
              <a:gd name="connsiteX5" fmla="*/ 1272884 w 1373186"/>
              <a:gd name="connsiteY5" fmla="*/ 0 h 254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3186" h="2545766">
                <a:moveTo>
                  <a:pt x="1272884" y="0"/>
                </a:moveTo>
                <a:lnTo>
                  <a:pt x="1373186" y="5065"/>
                </a:lnTo>
                <a:lnTo>
                  <a:pt x="1373186" y="2540701"/>
                </a:lnTo>
                <a:lnTo>
                  <a:pt x="1272884" y="2545766"/>
                </a:lnTo>
                <a:cubicBezTo>
                  <a:pt x="569890" y="2545766"/>
                  <a:pt x="0" y="1975877"/>
                  <a:pt x="0" y="1272883"/>
                </a:cubicBezTo>
                <a:cubicBezTo>
                  <a:pt x="0" y="569889"/>
                  <a:pt x="569890" y="0"/>
                  <a:pt x="1272884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1B804C-E94C-3C9E-FE43-6B499E74BD7E}"/>
              </a:ext>
            </a:extLst>
          </p:cNvPr>
          <p:cNvSpPr/>
          <p:nvPr userDrawn="1"/>
        </p:nvSpPr>
        <p:spPr>
          <a:xfrm rot="16200000" flipH="1">
            <a:off x="11450135" y="2804611"/>
            <a:ext cx="228600" cy="12487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E8A8B540-69F8-F41E-F63E-765521951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116D86-F5C8-781F-E058-31A29562AFBB}"/>
              </a:ext>
            </a:extLst>
          </p:cNvPr>
          <p:cNvSpPr/>
          <p:nvPr userDrawn="1"/>
        </p:nvSpPr>
        <p:spPr>
          <a:xfrm>
            <a:off x="-64" y="0"/>
            <a:ext cx="12188952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113" y="1612902"/>
            <a:ext cx="5562599" cy="3632196"/>
          </a:xfrm>
        </p:spPr>
        <p:txBody>
          <a:bodyPr anchor="ctr">
            <a:normAutofit/>
          </a:bodyPr>
          <a:lstStyle>
            <a:lvl1pPr algn="ctr">
              <a:defRPr sz="66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E7C6DB-C998-DD1E-38ED-E0BE6C1E2E0C}"/>
              </a:ext>
            </a:extLst>
          </p:cNvPr>
          <p:cNvSpPr/>
          <p:nvPr userDrawn="1"/>
        </p:nvSpPr>
        <p:spPr>
          <a:xfrm>
            <a:off x="3046412" y="381000"/>
            <a:ext cx="6096000" cy="6096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A65168-DB7F-A8BD-1D2A-287AF1AA6DF5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D61883-92E2-1B00-77ED-EA1A2A204BA5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7359CE-3521-B84A-F5F9-8109724777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7790" y="1320650"/>
            <a:ext cx="3124198" cy="4216690"/>
          </a:xfrm>
          <a:custGeom>
            <a:avLst/>
            <a:gdLst>
              <a:gd name="connsiteX0" fmla="*/ 879796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879796 w 3124198"/>
              <a:gd name="connsiteY10" fmla="*/ 4216690 h 4216690"/>
              <a:gd name="connsiteX11" fmla="*/ 0 w 3124198"/>
              <a:gd name="connsiteY11" fmla="*/ 0 h 4216690"/>
              <a:gd name="connsiteX12" fmla="*/ 651196 w 3124198"/>
              <a:gd name="connsiteY12" fmla="*/ 0 h 4216690"/>
              <a:gd name="connsiteX13" fmla="*/ 651196 w 3124198"/>
              <a:gd name="connsiteY13" fmla="*/ 4216690 h 4216690"/>
              <a:gd name="connsiteX14" fmla="*/ 0 w 3124198"/>
              <a:gd name="connsiteY14" fmla="*/ 421669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879796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879796" y="4216690"/>
                </a:lnTo>
                <a:close/>
                <a:moveTo>
                  <a:pt x="0" y="0"/>
                </a:moveTo>
                <a:lnTo>
                  <a:pt x="651196" y="0"/>
                </a:lnTo>
                <a:lnTo>
                  <a:pt x="651196" y="4216690"/>
                </a:lnTo>
                <a:lnTo>
                  <a:pt x="0" y="42166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29D6EC-ACFF-1BB5-B5F2-348BF7C489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2411" y="1339705"/>
            <a:ext cx="3124198" cy="4216690"/>
          </a:xfrm>
          <a:custGeom>
            <a:avLst/>
            <a:gdLst>
              <a:gd name="connsiteX0" fmla="*/ 2476500 w 3124198"/>
              <a:gd name="connsiteY0" fmla="*/ 0 h 4216690"/>
              <a:gd name="connsiteX1" fmla="*/ 3124198 w 3124198"/>
              <a:gd name="connsiteY1" fmla="*/ 0 h 4216690"/>
              <a:gd name="connsiteX2" fmla="*/ 3124198 w 3124198"/>
              <a:gd name="connsiteY2" fmla="*/ 4216690 h 4216690"/>
              <a:gd name="connsiteX3" fmla="*/ 2476500 w 3124198"/>
              <a:gd name="connsiteY3" fmla="*/ 4216690 h 4216690"/>
              <a:gd name="connsiteX4" fmla="*/ 1933013 w 3124198"/>
              <a:gd name="connsiteY4" fmla="*/ 0 h 4216690"/>
              <a:gd name="connsiteX5" fmla="*/ 1933908 w 3124198"/>
              <a:gd name="connsiteY5" fmla="*/ 0 h 4216690"/>
              <a:gd name="connsiteX6" fmla="*/ 2247900 w 3124198"/>
              <a:gd name="connsiteY6" fmla="*/ 0 h 4216690"/>
              <a:gd name="connsiteX7" fmla="*/ 2247900 w 3124198"/>
              <a:gd name="connsiteY7" fmla="*/ 4216690 h 4216690"/>
              <a:gd name="connsiteX8" fmla="*/ 1933908 w 3124198"/>
              <a:gd name="connsiteY8" fmla="*/ 4216690 h 4216690"/>
              <a:gd name="connsiteX9" fmla="*/ 1933013 w 3124198"/>
              <a:gd name="connsiteY9" fmla="*/ 4216690 h 4216690"/>
              <a:gd name="connsiteX10" fmla="*/ 1933013 w 3124198"/>
              <a:gd name="connsiteY10" fmla="*/ 4216665 h 4216690"/>
              <a:gd name="connsiteX11" fmla="*/ 1834390 w 3124198"/>
              <a:gd name="connsiteY11" fmla="*/ 4213946 h 4216690"/>
              <a:gd name="connsiteX12" fmla="*/ 0 w 3124198"/>
              <a:gd name="connsiteY12" fmla="*/ 2108345 h 4216690"/>
              <a:gd name="connsiteX13" fmla="*/ 1834390 w 3124198"/>
              <a:gd name="connsiteY13" fmla="*/ 2743 h 4216690"/>
              <a:gd name="connsiteX14" fmla="*/ 1933013 w 3124198"/>
              <a:gd name="connsiteY14" fmla="*/ 24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2476500" y="0"/>
                </a:moveTo>
                <a:lnTo>
                  <a:pt x="3124198" y="0"/>
                </a:lnTo>
                <a:lnTo>
                  <a:pt x="3124198" y="4216690"/>
                </a:lnTo>
                <a:lnTo>
                  <a:pt x="2476500" y="4216690"/>
                </a:lnTo>
                <a:close/>
                <a:moveTo>
                  <a:pt x="1933013" y="0"/>
                </a:moveTo>
                <a:lnTo>
                  <a:pt x="1933908" y="0"/>
                </a:lnTo>
                <a:lnTo>
                  <a:pt x="2247900" y="0"/>
                </a:lnTo>
                <a:lnTo>
                  <a:pt x="2247900" y="4216690"/>
                </a:lnTo>
                <a:lnTo>
                  <a:pt x="1933908" y="4216690"/>
                </a:lnTo>
                <a:lnTo>
                  <a:pt x="1933013" y="4216690"/>
                </a:lnTo>
                <a:lnTo>
                  <a:pt x="1933013" y="4216665"/>
                </a:lnTo>
                <a:lnTo>
                  <a:pt x="1834390" y="4213946"/>
                </a:lnTo>
                <a:cubicBezTo>
                  <a:pt x="812571" y="4157479"/>
                  <a:pt x="0" y="3236364"/>
                  <a:pt x="0" y="2108345"/>
                </a:cubicBezTo>
                <a:cubicBezTo>
                  <a:pt x="0" y="980326"/>
                  <a:pt x="812571" y="59211"/>
                  <a:pt x="1834390" y="2743"/>
                </a:cubicBezTo>
                <a:lnTo>
                  <a:pt x="1933013" y="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AE912-484D-5F4B-778B-3474F5CDC1E7}"/>
              </a:ext>
            </a:extLst>
          </p:cNvPr>
          <p:cNvSpPr/>
          <p:nvPr userDrawn="1"/>
        </p:nvSpPr>
        <p:spPr>
          <a:xfrm rot="10800000">
            <a:off x="11390311" y="-1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ED4CE-ACD4-3D61-33D8-3FDC92555E76}"/>
              </a:ext>
            </a:extLst>
          </p:cNvPr>
          <p:cNvSpPr/>
          <p:nvPr userDrawn="1"/>
        </p:nvSpPr>
        <p:spPr>
          <a:xfrm rot="10800000">
            <a:off x="573406" y="-2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197F591-1277-E834-A693-1798788DC7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813A62-751A-F465-5589-2D1D42FA9D1B}"/>
              </a:ext>
            </a:extLst>
          </p:cNvPr>
          <p:cNvSpPr/>
          <p:nvPr userDrawn="1"/>
        </p:nvSpPr>
        <p:spPr>
          <a:xfrm>
            <a:off x="1372" y="-19050"/>
            <a:ext cx="1218608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DB31A-303D-1176-2A3C-ED553B54051E}"/>
              </a:ext>
            </a:extLst>
          </p:cNvPr>
          <p:cNvSpPr/>
          <p:nvPr userDrawn="1"/>
        </p:nvSpPr>
        <p:spPr>
          <a:xfrm>
            <a:off x="4397984" y="1828797"/>
            <a:ext cx="64159" cy="5067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BC030E-3C3A-ED00-5BC0-ADF1A8DA1CB8}"/>
              </a:ext>
            </a:extLst>
          </p:cNvPr>
          <p:cNvCxnSpPr>
            <a:cxnSpLocks/>
          </p:cNvCxnSpPr>
          <p:nvPr userDrawn="1"/>
        </p:nvCxnSpPr>
        <p:spPr>
          <a:xfrm>
            <a:off x="4436670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9A07C8-DE4C-EC57-93F9-CA4D7DE0CACF}"/>
              </a:ext>
            </a:extLst>
          </p:cNvPr>
          <p:cNvCxnSpPr>
            <a:cxnSpLocks/>
          </p:cNvCxnSpPr>
          <p:nvPr userDrawn="1"/>
        </p:nvCxnSpPr>
        <p:spPr>
          <a:xfrm>
            <a:off x="248564" y="1834387"/>
            <a:ext cx="4169664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B755DB-0B30-E551-8B59-B47FB56001CF}"/>
              </a:ext>
            </a:extLst>
          </p:cNvPr>
          <p:cNvSpPr/>
          <p:nvPr userDrawn="1"/>
        </p:nvSpPr>
        <p:spPr>
          <a:xfrm rot="16200000">
            <a:off x="-1101807" y="1328818"/>
            <a:ext cx="6874329" cy="421669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417442" y="-1"/>
            <a:ext cx="1828799" cy="1828799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B3B078-AE9F-CEF2-C250-C1FBCF42D4AE}"/>
              </a:ext>
            </a:extLst>
          </p:cNvPr>
          <p:cNvCxnSpPr>
            <a:cxnSpLocks/>
          </p:cNvCxnSpPr>
          <p:nvPr userDrawn="1"/>
        </p:nvCxnSpPr>
        <p:spPr>
          <a:xfrm>
            <a:off x="227012" y="-2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56A5067-7143-C2F4-3CD3-979AC6FEB1EC}"/>
              </a:ext>
            </a:extLst>
          </p:cNvPr>
          <p:cNvSpPr/>
          <p:nvPr userDrawn="1"/>
        </p:nvSpPr>
        <p:spPr>
          <a:xfrm>
            <a:off x="1195748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stCxn id="15" idx="0"/>
            <a:endCxn id="15" idx="4"/>
          </p:cNvCxnSpPr>
          <p:nvPr userDrawn="1"/>
        </p:nvCxnSpPr>
        <p:spPr>
          <a:xfrm>
            <a:off x="2331842" y="-1"/>
            <a:ext cx="0" cy="182879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A28627E-5CEF-13DD-6955-6D64856EF624}"/>
              </a:ext>
            </a:extLst>
          </p:cNvPr>
          <p:cNvSpPr/>
          <p:nvPr userDrawn="1"/>
        </p:nvSpPr>
        <p:spPr>
          <a:xfrm>
            <a:off x="-12796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CB1DB1-FB57-DFC8-F190-D2AAD4A0936B}"/>
              </a:ext>
            </a:extLst>
          </p:cNvPr>
          <p:cNvSpPr/>
          <p:nvPr userDrawn="1"/>
        </p:nvSpPr>
        <p:spPr>
          <a:xfrm>
            <a:off x="4437785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011D01-9DEA-F1B0-2E06-A440FD11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944" y="533400"/>
            <a:ext cx="6692772" cy="2209801"/>
          </a:xfrm>
        </p:spPr>
        <p:txBody>
          <a:bodyPr lIns="0"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A4D4E2-7C46-84C0-C0B4-C32348A2E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8564" y="1851656"/>
            <a:ext cx="4148048" cy="50063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946" y="3048000"/>
            <a:ext cx="6679975" cy="3352800"/>
          </a:xfrm>
        </p:spPr>
        <p:txBody>
          <a:bodyPr lIns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3DC07-5BCE-8496-87CB-198D5AB240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3F7C2-E7BD-3163-0706-E241775172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971946" y="6400801"/>
            <a:ext cx="6216301" cy="32067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F31A8-379D-8648-3CFE-E716041D45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544403" y="6400801"/>
            <a:ext cx="1107518" cy="320675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ink and blue gradient&#10;&#10;Description automatically generated">
            <a:extLst>
              <a:ext uri="{FF2B5EF4-FFF2-40B4-BE49-F238E27FC236}">
                <a16:creationId xmlns:a16="http://schemas.microsoft.com/office/drawing/2014/main" id="{360E92AE-B631-40E4-A120-4A67BCD64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E6C384-7FF2-1326-12EF-10A704BFB0A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0E4B6A-4816-9628-11B5-C42E36C41D91}"/>
              </a:ext>
            </a:extLst>
          </p:cNvPr>
          <p:cNvSpPr/>
          <p:nvPr userDrawn="1"/>
        </p:nvSpPr>
        <p:spPr>
          <a:xfrm>
            <a:off x="-87028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923640 w 923640"/>
              <a:gd name="connsiteY1" fmla="*/ 876300 h 1752600"/>
              <a:gd name="connsiteX2" fmla="*/ 47340 w 923640"/>
              <a:gd name="connsiteY2" fmla="*/ 1752600 h 1752600"/>
              <a:gd name="connsiteX3" fmla="*/ 0 w 923640"/>
              <a:gd name="connsiteY3" fmla="*/ 1747828 h 1752600"/>
              <a:gd name="connsiteX4" fmla="*/ 0 w 923640"/>
              <a:gd name="connsiteY4" fmla="*/ 4772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cubicBezTo>
                  <a:pt x="531307" y="0"/>
                  <a:pt x="923640" y="392333"/>
                  <a:pt x="923640" y="876300"/>
                </a:cubicBezTo>
                <a:cubicBezTo>
                  <a:pt x="923640" y="1360267"/>
                  <a:pt x="531307" y="1752600"/>
                  <a:pt x="47340" y="1752600"/>
                </a:cubicBezTo>
                <a:lnTo>
                  <a:pt x="0" y="1747828"/>
                </a:lnTo>
                <a:lnTo>
                  <a:pt x="0" y="4772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304005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5BD65D-46F2-D44C-1D6F-FF72FEA2F6F9}"/>
              </a:ext>
            </a:extLst>
          </p:cNvPr>
          <p:cNvSpPr/>
          <p:nvPr userDrawn="1"/>
        </p:nvSpPr>
        <p:spPr>
          <a:xfrm flipH="1">
            <a:off x="11352212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0 w 923640"/>
              <a:gd name="connsiteY1" fmla="*/ 4772 h 1752600"/>
              <a:gd name="connsiteX2" fmla="*/ 0 w 923640"/>
              <a:gd name="connsiteY2" fmla="*/ 1747828 h 1752600"/>
              <a:gd name="connsiteX3" fmla="*/ 47340 w 923640"/>
              <a:gd name="connsiteY3" fmla="*/ 1752600 h 1752600"/>
              <a:gd name="connsiteX4" fmla="*/ 923640 w 923640"/>
              <a:gd name="connsiteY4" fmla="*/ 876300 h 1752600"/>
              <a:gd name="connsiteX5" fmla="*/ 47340 w 923640"/>
              <a:gd name="connsiteY5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lnTo>
                  <a:pt x="0" y="4772"/>
                </a:lnTo>
                <a:lnTo>
                  <a:pt x="0" y="1747828"/>
                </a:lnTo>
                <a:lnTo>
                  <a:pt x="47340" y="1752600"/>
                </a:lnTo>
                <a:cubicBezTo>
                  <a:pt x="531307" y="1752600"/>
                  <a:pt x="923640" y="1360267"/>
                  <a:pt x="923640" y="876300"/>
                </a:cubicBezTo>
                <a:cubicBezTo>
                  <a:pt x="923640" y="392333"/>
                  <a:pt x="531307" y="0"/>
                  <a:pt x="47340" y="0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656219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F488FC-CF1D-66BE-CF0A-C0042143933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86141" y="304800"/>
            <a:ext cx="10816542" cy="1409696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685" y="1962146"/>
            <a:ext cx="4761153" cy="4210054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>
              <a:lnSpc>
                <a:spcPct val="125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990" y="1962146"/>
            <a:ext cx="4761153" cy="4210054"/>
          </a:xfrm>
        </p:spPr>
        <p:txBody>
          <a:bodyPr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and pink sky&#10;&#10;Description automatically generated">
            <a:extLst>
              <a:ext uri="{FF2B5EF4-FFF2-40B4-BE49-F238E27FC236}">
                <a16:creationId xmlns:a16="http://schemas.microsoft.com/office/drawing/2014/main" id="{0C2BC05D-EC60-D86D-C5CC-F3D4B55F1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03F2A6-DEC2-394A-3044-2032CF60B5AD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800BB6-9A67-E776-4697-AD16A57E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16543" cy="1409696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685" y="1981199"/>
            <a:ext cx="4761153" cy="4343403"/>
          </a:xfrm>
        </p:spPr>
        <p:txBody>
          <a:bodyPr>
            <a:normAutofit/>
          </a:bodyPr>
          <a:lstStyle>
            <a:lvl1pPr marL="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26645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329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79936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6581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99AF5368-6359-DE88-48EA-377AD855CA6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236987" y="1981200"/>
            <a:ext cx="4886324" cy="43434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94455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865769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75E8EA-8F83-0788-D36C-1073DCABAF14}"/>
              </a:ext>
            </a:extLst>
          </p:cNvPr>
          <p:cNvCxnSpPr/>
          <p:nvPr userDrawn="1"/>
        </p:nvCxnSpPr>
        <p:spPr>
          <a:xfrm>
            <a:off x="3032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55FD68-717E-A334-18EE-66D76FF8157C}"/>
              </a:ext>
            </a:extLst>
          </p:cNvPr>
          <p:cNvCxnSpPr/>
          <p:nvPr userDrawn="1"/>
        </p:nvCxnSpPr>
        <p:spPr>
          <a:xfrm>
            <a:off x="11885613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702" r:id="rId3"/>
    <p:sldLayoutId id="2147483701" r:id="rId4"/>
    <p:sldLayoutId id="2147483698" r:id="rId5"/>
    <p:sldLayoutId id="2147483663" r:id="rId6"/>
    <p:sldLayoutId id="2147483688" r:id="rId7"/>
    <p:sldLayoutId id="2147483665" r:id="rId8"/>
    <p:sldLayoutId id="2147483700" r:id="rId9"/>
    <p:sldLayoutId id="2147483695" r:id="rId10"/>
    <p:sldLayoutId id="2147483690" r:id="rId11"/>
    <p:sldLayoutId id="2147483699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113" y="1345911"/>
            <a:ext cx="5562599" cy="4166177"/>
          </a:xfrm>
        </p:spPr>
        <p:txBody>
          <a:bodyPr/>
          <a:lstStyle/>
          <a:p>
            <a:r>
              <a:rPr lang="en-US" dirty="0"/>
              <a:t>Visual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3313112" y="5562601"/>
            <a:ext cx="5562599" cy="1295399"/>
          </a:xfr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C38C-CCC2-F432-24A3-0800A4CA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ViewCart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3306-D590-B307-6FB1-BF4D48C5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8622" y="3276600"/>
            <a:ext cx="4761153" cy="1143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Shows cart contents, calculates subtotal, discount, sales tax,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grand total.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220AD-B78E-D7E1-99BF-CBA2D67C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C16BB5-9370-B1D8-99DC-8F1C7993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3" y="1295399"/>
            <a:ext cx="5715000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6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E250-6608-3F8E-31A7-DBEFC692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ManageItemQuantity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0A9E-62A5-2C0C-DC2B-E5D160F8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685" y="3429000"/>
            <a:ext cx="4761153" cy="289560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Allows users to change quantities of items in the cart.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7AEDB-8ECC-0F88-2F98-50CE4042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35079-0842-C4CD-6468-1D100972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219201"/>
            <a:ext cx="518025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7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9562-CAE9-0CD9-301A-6C28AD30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Checkout()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900F-16AB-00DA-92E5-C0B4A5D0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685" y="3200400"/>
            <a:ext cx="4761153" cy="8382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Displays the final cart total.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1F359-AC3B-C674-A2E6-0A676697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3032C-1501-AF01-950E-877E5A5B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295400"/>
            <a:ext cx="51053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F665-53C1-CFCF-8B21-CC4078DC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87BFC-C935-2476-BF4E-2D4317EA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85554C3-76F0-EEC7-0F38-6B9020D2E5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03612" y="2858941"/>
            <a:ext cx="4876800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Cart Expiration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Clears cart if inactive for 30 minutes.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Cart items are saved to a file and      loaded when the app is reopened.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08193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9E66-455B-5EC5-EDE7-56C513FB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D41C-E8F8-D404-A5E4-2F81743E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F81C05-7DD4-713B-BD42-CE4D12724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8812" y="2381887"/>
            <a:ext cx="5867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To ensure the program continues running smoothly even when unexpected errors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Try-Catch Blocks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Surrounds code that might throw errors (e.g., adding products, viewing the cart).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Catch Block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Captures and shows a friendly error message if something goes wrong (e.g., “Error adding product to cart”).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5486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0D43-474C-1EC6-6071-C8D14080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5F896-436D-FD67-34E7-F31770D9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C9C351A-D4E4-CA1A-6353-38B4EBC7E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8812" y="2274165"/>
            <a:ext cx="655320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To save and load the cart’s data, so it can be restored when the application is restarted.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Methods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SaveCartToFile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Writes each item in the cart to a file (cart.txt).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line in the file includes product ID, price, and quantity.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LoadCartFromFile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Reads from cart.txt when the app starts.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Adds each item back to the cart, restoring the previous session.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6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8D68-1C35-ABEE-166D-AE3C9B69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Main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D2B63-68F0-1774-BE8F-E622CE9A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984FC26-ED04-8ACC-7D11-CE7E77863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84612" y="1689390"/>
            <a:ext cx="4800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InitializeProducts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Adds predefined products to the product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AddProductToCart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Allows users to add items to the cart by specifying a product ID and quantity.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Updates quantity if the product is already in the cart.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RemoveProductFromCart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Removes a product from the cart based on its product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ViewCart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Shows cart items and calculates subtotal, discount, tax, and total.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ManageItemQuantity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Updates the quantity of an item in the cart.</a:t>
            </a:r>
          </a:p>
        </p:txBody>
      </p:sp>
    </p:spTree>
    <p:extLst>
      <p:ext uri="{BB962C8B-B14F-4D97-AF65-F5344CB8AC3E}">
        <p14:creationId xmlns:p14="http://schemas.microsoft.com/office/powerpoint/2010/main" val="119483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92C4-F8BD-D5AB-BEF3-99CA5CCA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Main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56072-D735-BA45-2630-D1E8A160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2136CC-E664-5623-0B70-8288A052A7A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037012" y="2106187"/>
            <a:ext cx="4572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Checkout()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Displays the grand total and clears the cart after checkout.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Pause()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Pauses the program and waits for user input to continue.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IsCartExpired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Checks if the cart has been inactive for over 30 minutes, and clears it if 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SaveCartToFile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Saves current cart items to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LoadCartFromFile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Loads previous cart items from the file when the app starts.</a:t>
            </a:r>
          </a:p>
        </p:txBody>
      </p:sp>
    </p:spTree>
    <p:extLst>
      <p:ext uri="{BB962C8B-B14F-4D97-AF65-F5344CB8AC3E}">
        <p14:creationId xmlns:p14="http://schemas.microsoft.com/office/powerpoint/2010/main" val="426741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E3BE-815F-6BBF-1745-8744C2C8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9218" name="Picture 2" descr="Wooden cubes with the words Thank you for your attention. Beautiful  background Stock Photo - Alamy">
            <a:extLst>
              <a:ext uri="{FF2B5EF4-FFF2-40B4-BE49-F238E27FC236}">
                <a16:creationId xmlns:a16="http://schemas.microsoft.com/office/drawing/2014/main" id="{F52DEABC-A95B-350B-0B47-EA42DCB747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3542538"/>
            <a:ext cx="3962400" cy="22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2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914400"/>
            <a:ext cx="5181600" cy="2514600"/>
          </a:xfrm>
        </p:spPr>
        <p:txBody>
          <a:bodyPr>
            <a:noAutofit/>
          </a:bodyPr>
          <a:lstStyle/>
          <a:p>
            <a:r>
              <a:rPr lang="en-US" dirty="0"/>
              <a:t>Group Members</a:t>
            </a:r>
          </a:p>
        </p:txBody>
      </p:sp>
      <p:pic>
        <p:nvPicPr>
          <p:cNvPr id="12" name="Picture Placeholder 11" descr="Business team brainstorming">
            <a:extLst>
              <a:ext uri="{FF2B5EF4-FFF2-40B4-BE49-F238E27FC236}">
                <a16:creationId xmlns:a16="http://schemas.microsoft.com/office/drawing/2014/main" id="{37364A35-C876-42A6-ABA9-9A97C9E79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775" y="17527"/>
            <a:ext cx="3944303" cy="6822059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808" y="3657600"/>
            <a:ext cx="5181595" cy="2286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Fatima Rani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Owaif</a:t>
            </a:r>
            <a:r>
              <a:rPr lang="en-US" dirty="0"/>
              <a:t> Amir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Malaika Batool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0D2A9-4F46-6139-CAD9-1811155D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2857-E889-230E-827F-75F76C41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91CF8-76E1-9FEA-51E3-86925C4D5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309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55" y="533400"/>
            <a:ext cx="7750516" cy="2209801"/>
          </a:xfrm>
        </p:spPr>
        <p:txBody>
          <a:bodyPr/>
          <a:lstStyle/>
          <a:p>
            <a:r>
              <a:rPr lang="en-US" dirty="0"/>
              <a:t>Shopping Cart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154" y="2209800"/>
            <a:ext cx="7456658" cy="3962400"/>
          </a:xfrm>
        </p:spPr>
        <p:txBody>
          <a:bodyPr vert="horz" lIns="91416" tIns="45708" rIns="91416" bIns="45708" rtlCol="0" anchor="t"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C4043"/>
                </a:solidFill>
                <a:effectLst/>
              </a:rPr>
              <a:t>Add and remove products from the cart.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C4043"/>
                </a:solidFill>
                <a:effectLst/>
              </a:rPr>
              <a:t>View Cart.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C4043"/>
                </a:solidFill>
                <a:effectLst/>
              </a:rPr>
              <a:t>Item Quantity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C4043"/>
                </a:solidFill>
                <a:effectLst/>
              </a:rPr>
              <a:t>Calculate the total cost of items in the cart.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C4043"/>
                </a:solidFill>
                <a:effectLst/>
              </a:rPr>
              <a:t>Apply discounts and sales tax.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C4043"/>
                </a:solidFill>
                <a:effectLst/>
              </a:rPr>
              <a:t>Product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C4043"/>
                </a:solidFill>
                <a:effectLst/>
              </a:rPr>
              <a:t>Cart Expiration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3C4043"/>
                </a:solidFill>
                <a:effectLst/>
              </a:rPr>
              <a:t>Checkout Process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0C9AD-2E11-A113-E514-88624AFE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BCEB-12C0-64A4-E815-CE932F0F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7B92-8EAA-CB3A-0D69-D06C80DD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2438400"/>
            <a:ext cx="4953000" cy="320344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Stores product details (ID, name, price).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CartItem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Holds a product and its quantity.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ShoppingCart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Manages the entire shopping cart.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4F8-6F0F-7738-839D-452612D2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764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D3B-4475-C9A5-DE26-270972B9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4E32-A2EA-3BF3-C662-1036FF83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C60F28-5FBC-6FCA-0D36-1830713BE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9812" y="2535775"/>
            <a:ext cx="543278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Product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products to the cart.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Cart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and manage items in the cart.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 quantity or remove items.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Checkout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Calculate total cost with sales tax and discount. </a:t>
            </a:r>
          </a:p>
        </p:txBody>
      </p:sp>
    </p:spTree>
    <p:extLst>
      <p:ext uri="{BB962C8B-B14F-4D97-AF65-F5344CB8AC3E}">
        <p14:creationId xmlns:p14="http://schemas.microsoft.com/office/powerpoint/2010/main" val="415329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6532-0B21-5D6F-3874-11A91D23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BEB88-D277-5D00-21D6-AA01653BA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17906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4CC5-E901-E9A5-CB45-157DA0D3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AddProductToCart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DC43-B92F-6A3E-EE6D-D2AD7AC5D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685" y="2971800"/>
            <a:ext cx="4761153" cy="1143000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selects a product and quantity to add.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Updates existing items in the cart if added again.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95386-C4BB-83D0-9401-8FDFF95B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CCA3D-A69A-7D4B-E84B-61090DF1710B}"/>
              </a:ext>
            </a:extLst>
          </p:cNvPr>
          <p:cNvSpPr txBox="1"/>
          <p:nvPr/>
        </p:nvSpPr>
        <p:spPr>
          <a:xfrm>
            <a:off x="7008812" y="25908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572D5F-2813-2842-88B3-EE5923E1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997" y="1371600"/>
            <a:ext cx="554022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318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B74E-AD92-44DA-ED55-461CD21A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RemoveProductFromCart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9CAB-37AB-3493-8A14-A7ED81AE7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685" y="3124200"/>
            <a:ext cx="4761153" cy="9144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removes items from the cart by entering the product ID.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862E1-A6BF-E95C-7EB4-D8C349A4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B413B5-79FA-083D-27E1-D0002419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38" y="1371600"/>
            <a:ext cx="554784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3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3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000000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ustom 100">
      <a:majorFont>
        <a:latin typeface="Niagara Soli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2787940_win32_LW_V6.potx" id="{7670CC24-6785-4155-907F-0AD273B3F198}" vid="{A3E4C71F-91E8-4C4C-953E-466D69F6B1D7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275B5A-7993-4B5E-9459-F514F3EBE15D}">
  <ds:schemaRefs>
    <ds:schemaRef ds:uri="http://purl.org/dc/dcmitype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1F051D4-1D3D-484E-9778-1C8141DF7C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BD8C90-A3BA-4A7A-B350-4B9A0D6525A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Abstract airbrush presentation</Template>
  <TotalTime>52</TotalTime>
  <Words>566</Words>
  <Application>Microsoft Office PowerPoint</Application>
  <PresentationFormat>Custom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Niagara Solid</vt:lpstr>
      <vt:lpstr>Custom</vt:lpstr>
      <vt:lpstr>Visual Programming</vt:lpstr>
      <vt:lpstr>Group Members</vt:lpstr>
      <vt:lpstr>C# Language</vt:lpstr>
      <vt:lpstr>Shopping Cart System</vt:lpstr>
      <vt:lpstr>Key Classes</vt:lpstr>
      <vt:lpstr>Main Features</vt:lpstr>
      <vt:lpstr>Functions</vt:lpstr>
      <vt:lpstr>AddProductToCart(): </vt:lpstr>
      <vt:lpstr>RemoveProductFromCart(): </vt:lpstr>
      <vt:lpstr>ViewCart(): </vt:lpstr>
      <vt:lpstr>ManageItemQuantity(): </vt:lpstr>
      <vt:lpstr>Checkout(): </vt:lpstr>
      <vt:lpstr>Special Features</vt:lpstr>
      <vt:lpstr>Error Handling</vt:lpstr>
      <vt:lpstr>File Handling</vt:lpstr>
      <vt:lpstr>List of Main Methods</vt:lpstr>
      <vt:lpstr>List of Main Methods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Nasir Abbas</dc:creator>
  <cp:lastModifiedBy>Nasir Abbas</cp:lastModifiedBy>
  <cp:revision>3</cp:revision>
  <dcterms:created xsi:type="dcterms:W3CDTF">2024-10-25T14:20:08Z</dcterms:created>
  <dcterms:modified xsi:type="dcterms:W3CDTF">2024-10-25T15:12:29Z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0x01010079F111ED35F8CC479449609E8A0923A6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ClassificationContentMarkingFooterText">
    <vt:lpwstr>Classified as Microsoft Confidential</vt:lpwstr>
  </property>
  <property fmtid="{D5CDD505-2E9C-101B-9397-08002B2CF9AE}" pid="9" name="MediaServiceImageTags">
    <vt:lpwstr/>
  </property>
</Properties>
</file>