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1" r:id="rId3"/>
    <p:sldId id="260" r:id="rId4"/>
    <p:sldId id="277" r:id="rId5"/>
    <p:sldId id="279" r:id="rId6"/>
    <p:sldId id="278" r:id="rId7"/>
    <p:sldId id="280" r:id="rId8"/>
    <p:sldId id="281" r:id="rId9"/>
    <p:sldId id="257" r:id="rId10"/>
    <p:sldId id="259"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82"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58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3683B-E34E-4F72-931F-57AEAE87707A}" v="38" dt="2024-11-22T20:15:15.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nabeel ratroot" userId="2ea4bd4b3d043e3b" providerId="LiveId" clId="{D7E3683B-E34E-4F72-931F-57AEAE87707A}"/>
    <pc:docChg chg="undo custSel addSld modSld sldOrd modMainMaster">
      <pc:chgData name="Fatima nabeel ratroot" userId="2ea4bd4b3d043e3b" providerId="LiveId" clId="{D7E3683B-E34E-4F72-931F-57AEAE87707A}" dt="2024-11-22T20:16:11.004" v="822" actId="207"/>
      <pc:docMkLst>
        <pc:docMk/>
      </pc:docMkLst>
      <pc:sldChg chg="modTransition">
        <pc:chgData name="Fatima nabeel ratroot" userId="2ea4bd4b3d043e3b" providerId="LiveId" clId="{D7E3683B-E34E-4F72-931F-57AEAE87707A}" dt="2024-11-22T19:41:04.964" v="513"/>
        <pc:sldMkLst>
          <pc:docMk/>
          <pc:sldMk cId="2894323281" sldId="256"/>
        </pc:sldMkLst>
      </pc:sldChg>
      <pc:sldChg chg="modTransition">
        <pc:chgData name="Fatima nabeel ratroot" userId="2ea4bd4b3d043e3b" providerId="LiveId" clId="{D7E3683B-E34E-4F72-931F-57AEAE87707A}" dt="2024-11-22T19:41:04.964" v="513"/>
        <pc:sldMkLst>
          <pc:docMk/>
          <pc:sldMk cId="1742297276" sldId="257"/>
        </pc:sldMkLst>
      </pc:sldChg>
      <pc:sldChg chg="modTransition">
        <pc:chgData name="Fatima nabeel ratroot" userId="2ea4bd4b3d043e3b" providerId="LiveId" clId="{D7E3683B-E34E-4F72-931F-57AEAE87707A}" dt="2024-11-22T19:41:04.964" v="513"/>
        <pc:sldMkLst>
          <pc:docMk/>
          <pc:sldMk cId="2653753689" sldId="259"/>
        </pc:sldMkLst>
      </pc:sldChg>
      <pc:sldChg chg="modTransition">
        <pc:chgData name="Fatima nabeel ratroot" userId="2ea4bd4b3d043e3b" providerId="LiveId" clId="{D7E3683B-E34E-4F72-931F-57AEAE87707A}" dt="2024-11-22T19:41:04.964" v="513"/>
        <pc:sldMkLst>
          <pc:docMk/>
          <pc:sldMk cId="3907198372" sldId="260"/>
        </pc:sldMkLst>
      </pc:sldChg>
      <pc:sldChg chg="modTransition">
        <pc:chgData name="Fatima nabeel ratroot" userId="2ea4bd4b3d043e3b" providerId="LiveId" clId="{D7E3683B-E34E-4F72-931F-57AEAE87707A}" dt="2024-11-22T19:41:04.964" v="513"/>
        <pc:sldMkLst>
          <pc:docMk/>
          <pc:sldMk cId="2323147353" sldId="261"/>
        </pc:sldMkLst>
      </pc:sldChg>
      <pc:sldChg chg="modTransition">
        <pc:chgData name="Fatima nabeel ratroot" userId="2ea4bd4b3d043e3b" providerId="LiveId" clId="{D7E3683B-E34E-4F72-931F-57AEAE87707A}" dt="2024-11-22T19:41:04.964" v="513"/>
        <pc:sldMkLst>
          <pc:docMk/>
          <pc:sldMk cId="1185253811" sldId="262"/>
        </pc:sldMkLst>
      </pc:sldChg>
      <pc:sldChg chg="modTransition">
        <pc:chgData name="Fatima nabeel ratroot" userId="2ea4bd4b3d043e3b" providerId="LiveId" clId="{D7E3683B-E34E-4F72-931F-57AEAE87707A}" dt="2024-11-22T19:41:04.964" v="513"/>
        <pc:sldMkLst>
          <pc:docMk/>
          <pc:sldMk cId="1387176979" sldId="263"/>
        </pc:sldMkLst>
      </pc:sldChg>
      <pc:sldChg chg="modTransition">
        <pc:chgData name="Fatima nabeel ratroot" userId="2ea4bd4b3d043e3b" providerId="LiveId" clId="{D7E3683B-E34E-4F72-931F-57AEAE87707A}" dt="2024-11-22T19:41:04.964" v="513"/>
        <pc:sldMkLst>
          <pc:docMk/>
          <pc:sldMk cId="2807069599" sldId="264"/>
        </pc:sldMkLst>
      </pc:sldChg>
      <pc:sldChg chg="modTransition">
        <pc:chgData name="Fatima nabeel ratroot" userId="2ea4bd4b3d043e3b" providerId="LiveId" clId="{D7E3683B-E34E-4F72-931F-57AEAE87707A}" dt="2024-11-22T19:41:04.964" v="513"/>
        <pc:sldMkLst>
          <pc:docMk/>
          <pc:sldMk cId="1138896608" sldId="265"/>
        </pc:sldMkLst>
      </pc:sldChg>
      <pc:sldChg chg="modTransition">
        <pc:chgData name="Fatima nabeel ratroot" userId="2ea4bd4b3d043e3b" providerId="LiveId" clId="{D7E3683B-E34E-4F72-931F-57AEAE87707A}" dt="2024-11-22T19:41:04.964" v="513"/>
        <pc:sldMkLst>
          <pc:docMk/>
          <pc:sldMk cId="1713623852" sldId="266"/>
        </pc:sldMkLst>
      </pc:sldChg>
      <pc:sldChg chg="modTransition">
        <pc:chgData name="Fatima nabeel ratroot" userId="2ea4bd4b3d043e3b" providerId="LiveId" clId="{D7E3683B-E34E-4F72-931F-57AEAE87707A}" dt="2024-11-22T19:41:04.964" v="513"/>
        <pc:sldMkLst>
          <pc:docMk/>
          <pc:sldMk cId="2501559047" sldId="267"/>
        </pc:sldMkLst>
      </pc:sldChg>
      <pc:sldChg chg="addSp modSp mod modTransition">
        <pc:chgData name="Fatima nabeel ratroot" userId="2ea4bd4b3d043e3b" providerId="LiveId" clId="{D7E3683B-E34E-4F72-931F-57AEAE87707A}" dt="2024-11-22T19:41:04.964" v="513"/>
        <pc:sldMkLst>
          <pc:docMk/>
          <pc:sldMk cId="152781249" sldId="268"/>
        </pc:sldMkLst>
        <pc:spChg chg="mod">
          <ac:chgData name="Fatima nabeel ratroot" userId="2ea4bd4b3d043e3b" providerId="LiveId" clId="{D7E3683B-E34E-4F72-931F-57AEAE87707A}" dt="2024-11-22T18:39:40.670" v="7" actId="207"/>
          <ac:spMkLst>
            <pc:docMk/>
            <pc:sldMk cId="152781249" sldId="268"/>
            <ac:spMk id="5" creationId="{30784379-CCED-80E8-3608-BD9E4849061E}"/>
          </ac:spMkLst>
        </pc:spChg>
        <pc:spChg chg="add">
          <ac:chgData name="Fatima nabeel ratroot" userId="2ea4bd4b3d043e3b" providerId="LiveId" clId="{D7E3683B-E34E-4F72-931F-57AEAE87707A}" dt="2024-11-22T18:38:21.232" v="0"/>
          <ac:spMkLst>
            <pc:docMk/>
            <pc:sldMk cId="152781249" sldId="268"/>
            <ac:spMk id="6" creationId="{388F603F-568A-F8F5-2552-B02D62D6B598}"/>
          </ac:spMkLst>
        </pc:spChg>
        <pc:spChg chg="add">
          <ac:chgData name="Fatima nabeel ratroot" userId="2ea4bd4b3d043e3b" providerId="LiveId" clId="{D7E3683B-E34E-4F72-931F-57AEAE87707A}" dt="2024-11-22T18:38:25.136" v="2"/>
          <ac:spMkLst>
            <pc:docMk/>
            <pc:sldMk cId="152781249" sldId="268"/>
            <ac:spMk id="7" creationId="{B4D6D62A-BF2F-3BEC-86CC-EE54C206BB9E}"/>
          </ac:spMkLst>
        </pc:spChg>
      </pc:sldChg>
      <pc:sldChg chg="addSp delSp modSp mod modTransition">
        <pc:chgData name="Fatima nabeel ratroot" userId="2ea4bd4b3d043e3b" providerId="LiveId" clId="{D7E3683B-E34E-4F72-931F-57AEAE87707A}" dt="2024-11-22T19:41:04.964" v="513"/>
        <pc:sldMkLst>
          <pc:docMk/>
          <pc:sldMk cId="2794770939" sldId="269"/>
        </pc:sldMkLst>
        <pc:spChg chg="add del mod">
          <ac:chgData name="Fatima nabeel ratroot" userId="2ea4bd4b3d043e3b" providerId="LiveId" clId="{D7E3683B-E34E-4F72-931F-57AEAE87707A}" dt="2024-11-22T18:41:00.226" v="14"/>
          <ac:spMkLst>
            <pc:docMk/>
            <pc:sldMk cId="2794770939" sldId="269"/>
            <ac:spMk id="5" creationId="{259BCFFB-9FF8-0C51-BD57-B8376A49A4B2}"/>
          </ac:spMkLst>
        </pc:spChg>
        <pc:spChg chg="add mod">
          <ac:chgData name="Fatima nabeel ratroot" userId="2ea4bd4b3d043e3b" providerId="LiveId" clId="{D7E3683B-E34E-4F72-931F-57AEAE87707A}" dt="2024-11-22T18:42:44.988" v="29" actId="207"/>
          <ac:spMkLst>
            <pc:docMk/>
            <pc:sldMk cId="2794770939" sldId="269"/>
            <ac:spMk id="6" creationId="{67DBC864-11DB-FEC7-158C-AE2F7C56A8F7}"/>
          </ac:spMkLst>
        </pc:spChg>
        <pc:picChg chg="add mod">
          <ac:chgData name="Fatima nabeel ratroot" userId="2ea4bd4b3d043e3b" providerId="LiveId" clId="{D7E3683B-E34E-4F72-931F-57AEAE87707A}" dt="2024-11-22T18:40:24.010" v="11" actId="14100"/>
          <ac:picMkLst>
            <pc:docMk/>
            <pc:sldMk cId="2794770939" sldId="269"/>
            <ac:picMk id="3" creationId="{4EA494CD-6404-81FD-D028-2DA17454B73B}"/>
          </ac:picMkLst>
        </pc:picChg>
      </pc:sldChg>
      <pc:sldChg chg="addSp modSp mod modTransition">
        <pc:chgData name="Fatima nabeel ratroot" userId="2ea4bd4b3d043e3b" providerId="LiveId" clId="{D7E3683B-E34E-4F72-931F-57AEAE87707A}" dt="2024-11-22T19:41:04.964" v="513"/>
        <pc:sldMkLst>
          <pc:docMk/>
          <pc:sldMk cId="2685385678" sldId="270"/>
        </pc:sldMkLst>
        <pc:spChg chg="add mod">
          <ac:chgData name="Fatima nabeel ratroot" userId="2ea4bd4b3d043e3b" providerId="LiveId" clId="{D7E3683B-E34E-4F72-931F-57AEAE87707A}" dt="2024-11-22T18:49:32.089" v="50" actId="207"/>
          <ac:spMkLst>
            <pc:docMk/>
            <pc:sldMk cId="2685385678" sldId="270"/>
            <ac:spMk id="5" creationId="{23EC9577-6C9D-FCAE-3359-775819C3308B}"/>
          </ac:spMkLst>
        </pc:spChg>
        <pc:spChg chg="mod">
          <ac:chgData name="Fatima nabeel ratroot" userId="2ea4bd4b3d043e3b" providerId="LiveId" clId="{D7E3683B-E34E-4F72-931F-57AEAE87707A}" dt="2024-11-22T18:48:01.770" v="35" actId="1076"/>
          <ac:spMkLst>
            <pc:docMk/>
            <pc:sldMk cId="2685385678" sldId="270"/>
            <ac:spMk id="8" creationId="{AA64768F-8306-1B24-BE0F-502C983EEBBB}"/>
          </ac:spMkLst>
        </pc:spChg>
        <pc:picChg chg="add mod">
          <ac:chgData name="Fatima nabeel ratroot" userId="2ea4bd4b3d043e3b" providerId="LiveId" clId="{D7E3683B-E34E-4F72-931F-57AEAE87707A}" dt="2024-11-22T18:47:43.944" v="33" actId="1076"/>
          <ac:picMkLst>
            <pc:docMk/>
            <pc:sldMk cId="2685385678" sldId="270"/>
            <ac:picMk id="3" creationId="{D2CC666D-56C3-2624-208E-B17B912EC421}"/>
          </ac:picMkLst>
        </pc:picChg>
      </pc:sldChg>
      <pc:sldChg chg="addSp delSp modSp mod modTransition">
        <pc:chgData name="Fatima nabeel ratroot" userId="2ea4bd4b3d043e3b" providerId="LiveId" clId="{D7E3683B-E34E-4F72-931F-57AEAE87707A}" dt="2024-11-22T19:41:04.964" v="513"/>
        <pc:sldMkLst>
          <pc:docMk/>
          <pc:sldMk cId="1489652355" sldId="271"/>
        </pc:sldMkLst>
        <pc:spChg chg="add mod">
          <ac:chgData name="Fatima nabeel ratroot" userId="2ea4bd4b3d043e3b" providerId="LiveId" clId="{D7E3683B-E34E-4F72-931F-57AEAE87707A}" dt="2024-11-22T18:53:07.820" v="73" actId="207"/>
          <ac:spMkLst>
            <pc:docMk/>
            <pc:sldMk cId="1489652355" sldId="271"/>
            <ac:spMk id="5" creationId="{2B2F94A3-57FC-F02D-01F5-92A61E26403F}"/>
          </ac:spMkLst>
        </pc:spChg>
        <pc:picChg chg="add mod">
          <ac:chgData name="Fatima nabeel ratroot" userId="2ea4bd4b3d043e3b" providerId="LiveId" clId="{D7E3683B-E34E-4F72-931F-57AEAE87707A}" dt="2024-11-22T18:51:40.679" v="54" actId="14100"/>
          <ac:picMkLst>
            <pc:docMk/>
            <pc:sldMk cId="1489652355" sldId="271"/>
            <ac:picMk id="3" creationId="{6F77B068-EE87-2B62-E172-9FDF738B6AEF}"/>
          </ac:picMkLst>
        </pc:picChg>
        <pc:picChg chg="add del">
          <ac:chgData name="Fatima nabeel ratroot" userId="2ea4bd4b3d043e3b" providerId="LiveId" clId="{D7E3683B-E34E-4F72-931F-57AEAE87707A}" dt="2024-11-22T18:52:12.440" v="69" actId="22"/>
          <ac:picMkLst>
            <pc:docMk/>
            <pc:sldMk cId="1489652355" sldId="271"/>
            <ac:picMk id="7" creationId="{361381CA-FB4B-BB99-8061-C6EB894D95B3}"/>
          </ac:picMkLst>
        </pc:picChg>
      </pc:sldChg>
      <pc:sldChg chg="addSp modSp mod modTransition">
        <pc:chgData name="Fatima nabeel ratroot" userId="2ea4bd4b3d043e3b" providerId="LiveId" clId="{D7E3683B-E34E-4F72-931F-57AEAE87707A}" dt="2024-11-22T19:41:04.964" v="513"/>
        <pc:sldMkLst>
          <pc:docMk/>
          <pc:sldMk cId="4064656758" sldId="272"/>
        </pc:sldMkLst>
        <pc:spChg chg="add mod">
          <ac:chgData name="Fatima nabeel ratroot" userId="2ea4bd4b3d043e3b" providerId="LiveId" clId="{D7E3683B-E34E-4F72-931F-57AEAE87707A}" dt="2024-11-22T18:57:55.302" v="99" actId="255"/>
          <ac:spMkLst>
            <pc:docMk/>
            <pc:sldMk cId="4064656758" sldId="272"/>
            <ac:spMk id="5" creationId="{8F631CC2-0154-B81D-E980-2DC83785E025}"/>
          </ac:spMkLst>
        </pc:spChg>
        <pc:picChg chg="add mod">
          <ac:chgData name="Fatima nabeel ratroot" userId="2ea4bd4b3d043e3b" providerId="LiveId" clId="{D7E3683B-E34E-4F72-931F-57AEAE87707A}" dt="2024-11-22T18:54:01.258" v="76" actId="1076"/>
          <ac:picMkLst>
            <pc:docMk/>
            <pc:sldMk cId="4064656758" sldId="272"/>
            <ac:picMk id="3" creationId="{71DBD77A-3F67-1355-4FF6-38ED7F653433}"/>
          </ac:picMkLst>
        </pc:picChg>
      </pc:sldChg>
      <pc:sldChg chg="addSp modSp mod modTransition">
        <pc:chgData name="Fatima nabeel ratroot" userId="2ea4bd4b3d043e3b" providerId="LiveId" clId="{D7E3683B-E34E-4F72-931F-57AEAE87707A}" dt="2024-11-22T19:41:04.964" v="513"/>
        <pc:sldMkLst>
          <pc:docMk/>
          <pc:sldMk cId="2689817336" sldId="273"/>
        </pc:sldMkLst>
        <pc:spChg chg="add mod">
          <ac:chgData name="Fatima nabeel ratroot" userId="2ea4bd4b3d043e3b" providerId="LiveId" clId="{D7E3683B-E34E-4F72-931F-57AEAE87707A}" dt="2024-11-22T19:00:59.664" v="119" actId="207"/>
          <ac:spMkLst>
            <pc:docMk/>
            <pc:sldMk cId="2689817336" sldId="273"/>
            <ac:spMk id="5" creationId="{89FD6EB7-FEF3-163D-51BB-14ADEE421CAC}"/>
          </ac:spMkLst>
        </pc:spChg>
        <pc:picChg chg="add mod">
          <ac:chgData name="Fatima nabeel ratroot" userId="2ea4bd4b3d043e3b" providerId="LiveId" clId="{D7E3683B-E34E-4F72-931F-57AEAE87707A}" dt="2024-11-22T18:59:11.459" v="101" actId="1076"/>
          <ac:picMkLst>
            <pc:docMk/>
            <pc:sldMk cId="2689817336" sldId="273"/>
            <ac:picMk id="3" creationId="{D4989B5D-B3E3-DAC6-7574-B85255622BC3}"/>
          </ac:picMkLst>
        </pc:picChg>
      </pc:sldChg>
      <pc:sldChg chg="addSp modSp mod modTransition">
        <pc:chgData name="Fatima nabeel ratroot" userId="2ea4bd4b3d043e3b" providerId="LiveId" clId="{D7E3683B-E34E-4F72-931F-57AEAE87707A}" dt="2024-11-22T19:41:04.964" v="513"/>
        <pc:sldMkLst>
          <pc:docMk/>
          <pc:sldMk cId="3131399165" sldId="274"/>
        </pc:sldMkLst>
        <pc:spChg chg="add mod">
          <ac:chgData name="Fatima nabeel ratroot" userId="2ea4bd4b3d043e3b" providerId="LiveId" clId="{D7E3683B-E34E-4F72-931F-57AEAE87707A}" dt="2024-11-22T19:06:11.419" v="141" actId="207"/>
          <ac:spMkLst>
            <pc:docMk/>
            <pc:sldMk cId="3131399165" sldId="274"/>
            <ac:spMk id="5" creationId="{095FCF70-4449-B622-C605-D62F2499CFF2}"/>
          </ac:spMkLst>
        </pc:spChg>
        <pc:picChg chg="add mod">
          <ac:chgData name="Fatima nabeel ratroot" userId="2ea4bd4b3d043e3b" providerId="LiveId" clId="{D7E3683B-E34E-4F72-931F-57AEAE87707A}" dt="2024-11-22T19:04:08.502" v="122" actId="1076"/>
          <ac:picMkLst>
            <pc:docMk/>
            <pc:sldMk cId="3131399165" sldId="274"/>
            <ac:picMk id="3" creationId="{9FFCA07B-8210-0DCD-C9A8-CB53179BF90B}"/>
          </ac:picMkLst>
        </pc:picChg>
      </pc:sldChg>
      <pc:sldChg chg="addSp modSp mod modTransition">
        <pc:chgData name="Fatima nabeel ratroot" userId="2ea4bd4b3d043e3b" providerId="LiveId" clId="{D7E3683B-E34E-4F72-931F-57AEAE87707A}" dt="2024-11-22T19:41:04.964" v="513"/>
        <pc:sldMkLst>
          <pc:docMk/>
          <pc:sldMk cId="3183620531" sldId="275"/>
        </pc:sldMkLst>
        <pc:spChg chg="add mod">
          <ac:chgData name="Fatima nabeel ratroot" userId="2ea4bd4b3d043e3b" providerId="LiveId" clId="{D7E3683B-E34E-4F72-931F-57AEAE87707A}" dt="2024-11-22T19:11:47.451" v="163" actId="207"/>
          <ac:spMkLst>
            <pc:docMk/>
            <pc:sldMk cId="3183620531" sldId="275"/>
            <ac:spMk id="5" creationId="{A5E24A65-FB78-B721-B8B5-A758D7083878}"/>
          </ac:spMkLst>
        </pc:spChg>
        <pc:picChg chg="add mod">
          <ac:chgData name="Fatima nabeel ratroot" userId="2ea4bd4b3d043e3b" providerId="LiveId" clId="{D7E3683B-E34E-4F72-931F-57AEAE87707A}" dt="2024-11-22T19:07:04.282" v="145" actId="14100"/>
          <ac:picMkLst>
            <pc:docMk/>
            <pc:sldMk cId="3183620531" sldId="275"/>
            <ac:picMk id="3" creationId="{4766D78E-F29D-1B48-C1AE-22069560CC6C}"/>
          </ac:picMkLst>
        </pc:picChg>
      </pc:sldChg>
      <pc:sldChg chg="addSp modSp mod modTransition">
        <pc:chgData name="Fatima nabeel ratroot" userId="2ea4bd4b3d043e3b" providerId="LiveId" clId="{D7E3683B-E34E-4F72-931F-57AEAE87707A}" dt="2024-11-22T19:41:04.964" v="513"/>
        <pc:sldMkLst>
          <pc:docMk/>
          <pc:sldMk cId="2039233263" sldId="276"/>
        </pc:sldMkLst>
        <pc:spChg chg="add mod">
          <ac:chgData name="Fatima nabeel ratroot" userId="2ea4bd4b3d043e3b" providerId="LiveId" clId="{D7E3683B-E34E-4F72-931F-57AEAE87707A}" dt="2024-11-22T19:16:51.608" v="185" actId="207"/>
          <ac:spMkLst>
            <pc:docMk/>
            <pc:sldMk cId="2039233263" sldId="276"/>
            <ac:spMk id="5" creationId="{4FD9D2A7-A178-FF32-98CD-A3C91B9B3E79}"/>
          </ac:spMkLst>
        </pc:spChg>
        <pc:spChg chg="mod">
          <ac:chgData name="Fatima nabeel ratroot" userId="2ea4bd4b3d043e3b" providerId="LiveId" clId="{D7E3683B-E34E-4F72-931F-57AEAE87707A}" dt="2024-11-22T19:13:00.889" v="165"/>
          <ac:spMkLst>
            <pc:docMk/>
            <pc:sldMk cId="2039233263" sldId="276"/>
            <ac:spMk id="8" creationId="{2C58A960-9AD2-3195-D07F-6B4B5BDD4383}"/>
          </ac:spMkLst>
        </pc:spChg>
        <pc:picChg chg="add mod">
          <ac:chgData name="Fatima nabeel ratroot" userId="2ea4bd4b3d043e3b" providerId="LiveId" clId="{D7E3683B-E34E-4F72-931F-57AEAE87707A}" dt="2024-11-22T19:14:41.689" v="169" actId="14100"/>
          <ac:picMkLst>
            <pc:docMk/>
            <pc:sldMk cId="2039233263" sldId="276"/>
            <ac:picMk id="3" creationId="{3CB7C50F-6B83-0077-EEA1-54118E5B3D49}"/>
          </ac:picMkLst>
        </pc:picChg>
      </pc:sldChg>
      <pc:sldChg chg="addSp delSp modSp mod ord modTransition chgLayout">
        <pc:chgData name="Fatima nabeel ratroot" userId="2ea4bd4b3d043e3b" providerId="LiveId" clId="{D7E3683B-E34E-4F72-931F-57AEAE87707A}" dt="2024-11-22T19:41:04.964" v="513"/>
        <pc:sldMkLst>
          <pc:docMk/>
          <pc:sldMk cId="1474636520" sldId="277"/>
        </pc:sldMkLst>
        <pc:spChg chg="add del mod ord">
          <ac:chgData name="Fatima nabeel ratroot" userId="2ea4bd4b3d043e3b" providerId="LiveId" clId="{D7E3683B-E34E-4F72-931F-57AEAE87707A}" dt="2024-11-22T19:19:00.373" v="196" actId="6264"/>
          <ac:spMkLst>
            <pc:docMk/>
            <pc:sldMk cId="1474636520" sldId="277"/>
            <ac:spMk id="2" creationId="{19B38A2C-C103-1328-5245-B8EFB430407E}"/>
          </ac:spMkLst>
        </pc:spChg>
        <pc:spChg chg="add del mod ord">
          <ac:chgData name="Fatima nabeel ratroot" userId="2ea4bd4b3d043e3b" providerId="LiveId" clId="{D7E3683B-E34E-4F72-931F-57AEAE87707A}" dt="2024-11-22T19:19:00.373" v="196" actId="6264"/>
          <ac:spMkLst>
            <pc:docMk/>
            <pc:sldMk cId="1474636520" sldId="277"/>
            <ac:spMk id="3" creationId="{DA06DADB-1D51-4CF4-F979-C5C6AF257589}"/>
          </ac:spMkLst>
        </pc:spChg>
        <pc:spChg chg="add del mod ord">
          <ac:chgData name="Fatima nabeel ratroot" userId="2ea4bd4b3d043e3b" providerId="LiveId" clId="{D7E3683B-E34E-4F72-931F-57AEAE87707A}" dt="2024-11-22T19:22:16.382" v="279"/>
          <ac:spMkLst>
            <pc:docMk/>
            <pc:sldMk cId="1474636520" sldId="277"/>
            <ac:spMk id="5" creationId="{60D8229D-46CC-6E8C-4152-58BF79638600}"/>
          </ac:spMkLst>
        </pc:spChg>
        <pc:spChg chg="add del mod">
          <ac:chgData name="Fatima nabeel ratroot" userId="2ea4bd4b3d043e3b" providerId="LiveId" clId="{D7E3683B-E34E-4F72-931F-57AEAE87707A}" dt="2024-11-22T19:22:16.382" v="279"/>
          <ac:spMkLst>
            <pc:docMk/>
            <pc:sldMk cId="1474636520" sldId="277"/>
            <ac:spMk id="6" creationId="{4DCD21D0-16F8-5537-23A2-FC3B52B4B252}"/>
          </ac:spMkLst>
        </pc:spChg>
        <pc:spChg chg="add del">
          <ac:chgData name="Fatima nabeel ratroot" userId="2ea4bd4b3d043e3b" providerId="LiveId" clId="{D7E3683B-E34E-4F72-931F-57AEAE87707A}" dt="2024-11-22T19:21:59.561" v="278"/>
          <ac:spMkLst>
            <pc:docMk/>
            <pc:sldMk cId="1474636520" sldId="277"/>
            <ac:spMk id="7" creationId="{AC6C6BE7-7D93-38E5-C34D-BB63B06E8225}"/>
          </ac:spMkLst>
        </pc:spChg>
        <pc:spChg chg="del mod">
          <ac:chgData name="Fatima nabeel ratroot" userId="2ea4bd4b3d043e3b" providerId="LiveId" clId="{D7E3683B-E34E-4F72-931F-57AEAE87707A}" dt="2024-11-22T19:19:04.870" v="197" actId="478"/>
          <ac:spMkLst>
            <pc:docMk/>
            <pc:sldMk cId="1474636520" sldId="277"/>
            <ac:spMk id="8" creationId="{A2AE670B-8792-38F9-5482-AE0A4866C7C8}"/>
          </ac:spMkLst>
        </pc:spChg>
        <pc:spChg chg="mod">
          <ac:chgData name="Fatima nabeel ratroot" userId="2ea4bd4b3d043e3b" providerId="LiveId" clId="{D7E3683B-E34E-4F72-931F-57AEAE87707A}" dt="2024-11-22T19:22:26.062" v="352" actId="207"/>
          <ac:spMkLst>
            <pc:docMk/>
            <pc:sldMk cId="1474636520" sldId="277"/>
            <ac:spMk id="9" creationId="{D3F10CBF-DB1B-C005-CECF-D10B9C004868}"/>
          </ac:spMkLst>
        </pc:spChg>
        <pc:picChg chg="mod">
          <ac:chgData name="Fatima nabeel ratroot" userId="2ea4bd4b3d043e3b" providerId="LiveId" clId="{D7E3683B-E34E-4F72-931F-57AEAE87707A}" dt="2024-11-22T19:21:59.027" v="277" actId="207"/>
          <ac:picMkLst>
            <pc:docMk/>
            <pc:sldMk cId="1474636520" sldId="277"/>
            <ac:picMk id="4" creationId="{31EF4C69-45E5-728D-225D-6E638A367C1E}"/>
          </ac:picMkLst>
        </pc:picChg>
      </pc:sldChg>
      <pc:sldChg chg="addSp mod ord modTransition">
        <pc:chgData name="Fatima nabeel ratroot" userId="2ea4bd4b3d043e3b" providerId="LiveId" clId="{D7E3683B-E34E-4F72-931F-57AEAE87707A}" dt="2024-11-22T19:41:04.964" v="513"/>
        <pc:sldMkLst>
          <pc:docMk/>
          <pc:sldMk cId="2851638646" sldId="278"/>
        </pc:sldMkLst>
        <pc:picChg chg="add">
          <ac:chgData name="Fatima nabeel ratroot" userId="2ea4bd4b3d043e3b" providerId="LiveId" clId="{D7E3683B-E34E-4F72-931F-57AEAE87707A}" dt="2024-11-22T19:31:55.509" v="463" actId="22"/>
          <ac:picMkLst>
            <pc:docMk/>
            <pc:sldMk cId="2851638646" sldId="278"/>
            <ac:picMk id="3" creationId="{80575C8E-25BC-F7ED-E999-A4CA2A1FFBF6}"/>
          </ac:picMkLst>
        </pc:picChg>
      </pc:sldChg>
      <pc:sldChg chg="addSp modSp add mod modTransition">
        <pc:chgData name="Fatima nabeel ratroot" userId="2ea4bd4b3d043e3b" providerId="LiveId" clId="{D7E3683B-E34E-4F72-931F-57AEAE87707A}" dt="2024-11-22T19:41:04.964" v="513"/>
        <pc:sldMkLst>
          <pc:docMk/>
          <pc:sldMk cId="2518247249" sldId="279"/>
        </pc:sldMkLst>
        <pc:spChg chg="add mod">
          <ac:chgData name="Fatima nabeel ratroot" userId="2ea4bd4b3d043e3b" providerId="LiveId" clId="{D7E3683B-E34E-4F72-931F-57AEAE87707A}" dt="2024-11-22T19:30:35.732" v="460" actId="1076"/>
          <ac:spMkLst>
            <pc:docMk/>
            <pc:sldMk cId="2518247249" sldId="279"/>
            <ac:spMk id="3" creationId="{202E26F5-2BC2-F923-974A-F9C724A6F391}"/>
          </ac:spMkLst>
        </pc:spChg>
        <pc:spChg chg="mod">
          <ac:chgData name="Fatima nabeel ratroot" userId="2ea4bd4b3d043e3b" providerId="LiveId" clId="{D7E3683B-E34E-4F72-931F-57AEAE87707A}" dt="2024-11-22T19:29:00.005" v="408" actId="1076"/>
          <ac:spMkLst>
            <pc:docMk/>
            <pc:sldMk cId="2518247249" sldId="279"/>
            <ac:spMk id="9" creationId="{8D10CE03-F414-DD1C-76A4-EC933E32AC34}"/>
          </ac:spMkLst>
        </pc:spChg>
        <pc:picChg chg="add mod">
          <ac:chgData name="Fatima nabeel ratroot" userId="2ea4bd4b3d043e3b" providerId="LiveId" clId="{D7E3683B-E34E-4F72-931F-57AEAE87707A}" dt="2024-11-22T19:29:13.784" v="412" actId="1076"/>
          <ac:picMkLst>
            <pc:docMk/>
            <pc:sldMk cId="2518247249" sldId="279"/>
            <ac:picMk id="2" creationId="{167D6D74-8DF9-3EDF-92C7-880FE1D76E8B}"/>
          </ac:picMkLst>
        </pc:picChg>
      </pc:sldChg>
      <pc:sldChg chg="addSp modSp add mod ord modTransition">
        <pc:chgData name="Fatima nabeel ratroot" userId="2ea4bd4b3d043e3b" providerId="LiveId" clId="{D7E3683B-E34E-4F72-931F-57AEAE87707A}" dt="2024-11-22T19:41:04.964" v="513"/>
        <pc:sldMkLst>
          <pc:docMk/>
          <pc:sldMk cId="1695464338" sldId="280"/>
        </pc:sldMkLst>
        <pc:spChg chg="mod">
          <ac:chgData name="Fatima nabeel ratroot" userId="2ea4bd4b3d043e3b" providerId="LiveId" clId="{D7E3683B-E34E-4F72-931F-57AEAE87707A}" dt="2024-11-22T19:38:29.646" v="507" actId="14100"/>
          <ac:spMkLst>
            <pc:docMk/>
            <pc:sldMk cId="1695464338" sldId="280"/>
            <ac:spMk id="3" creationId="{35F214E6-ED89-8E70-D3FA-332C3FC9A2FF}"/>
          </ac:spMkLst>
        </pc:spChg>
        <pc:spChg chg="add">
          <ac:chgData name="Fatima nabeel ratroot" userId="2ea4bd4b3d043e3b" providerId="LiveId" clId="{D7E3683B-E34E-4F72-931F-57AEAE87707A}" dt="2024-11-22T19:36:29.056" v="493"/>
          <ac:spMkLst>
            <pc:docMk/>
            <pc:sldMk cId="1695464338" sldId="280"/>
            <ac:spMk id="5" creationId="{B8081266-8400-6EC4-D363-9C108A1E8220}"/>
          </ac:spMkLst>
        </pc:spChg>
        <pc:picChg chg="mod">
          <ac:chgData name="Fatima nabeel ratroot" userId="2ea4bd4b3d043e3b" providerId="LiveId" clId="{D7E3683B-E34E-4F72-931F-57AEAE87707A}" dt="2024-11-22T19:39:04.051" v="508" actId="14100"/>
          <ac:picMkLst>
            <pc:docMk/>
            <pc:sldMk cId="1695464338" sldId="280"/>
            <ac:picMk id="2" creationId="{B3610712-3011-A8BB-0240-EA8B3D872550}"/>
          </ac:picMkLst>
        </pc:picChg>
      </pc:sldChg>
      <pc:sldChg chg="addSp delSp add mod modTransition">
        <pc:chgData name="Fatima nabeel ratroot" userId="2ea4bd4b3d043e3b" providerId="LiveId" clId="{D7E3683B-E34E-4F72-931F-57AEAE87707A}" dt="2024-11-22T19:41:04.964" v="513"/>
        <pc:sldMkLst>
          <pc:docMk/>
          <pc:sldMk cId="2889954819" sldId="281"/>
        </pc:sldMkLst>
        <pc:spChg chg="del">
          <ac:chgData name="Fatima nabeel ratroot" userId="2ea4bd4b3d043e3b" providerId="LiveId" clId="{D7E3683B-E34E-4F72-931F-57AEAE87707A}" dt="2024-11-22T19:40:39.064" v="511" actId="478"/>
          <ac:spMkLst>
            <pc:docMk/>
            <pc:sldMk cId="2889954819" sldId="281"/>
            <ac:spMk id="3" creationId="{7C9C7EC3-7D34-DFA5-E38E-22797FB4028D}"/>
          </ac:spMkLst>
        </pc:spChg>
        <pc:picChg chg="del">
          <ac:chgData name="Fatima nabeel ratroot" userId="2ea4bd4b3d043e3b" providerId="LiveId" clId="{D7E3683B-E34E-4F72-931F-57AEAE87707A}" dt="2024-11-22T19:40:35.982" v="510" actId="478"/>
          <ac:picMkLst>
            <pc:docMk/>
            <pc:sldMk cId="2889954819" sldId="281"/>
            <ac:picMk id="2" creationId="{E0319122-753F-11A5-EC35-E5CFAC68F4B8}"/>
          </ac:picMkLst>
        </pc:picChg>
        <pc:picChg chg="add">
          <ac:chgData name="Fatima nabeel ratroot" userId="2ea4bd4b3d043e3b" providerId="LiveId" clId="{D7E3683B-E34E-4F72-931F-57AEAE87707A}" dt="2024-11-22T19:40:41.043" v="512" actId="22"/>
          <ac:picMkLst>
            <pc:docMk/>
            <pc:sldMk cId="2889954819" sldId="281"/>
            <ac:picMk id="6" creationId="{7652AAD9-C7CD-36F2-50BF-3A3EA6D98A1E}"/>
          </ac:picMkLst>
        </pc:picChg>
      </pc:sldChg>
      <pc:sldChg chg="addSp delSp modSp new mod setBg addAnim delAnim modAnim">
        <pc:chgData name="Fatima nabeel ratroot" userId="2ea4bd4b3d043e3b" providerId="LiveId" clId="{D7E3683B-E34E-4F72-931F-57AEAE87707A}" dt="2024-11-22T20:16:11.004" v="822" actId="207"/>
        <pc:sldMkLst>
          <pc:docMk/>
          <pc:sldMk cId="1003786512" sldId="282"/>
        </pc:sldMkLst>
        <pc:spChg chg="mod">
          <ac:chgData name="Fatima nabeel ratroot" userId="2ea4bd4b3d043e3b" providerId="LiveId" clId="{D7E3683B-E34E-4F72-931F-57AEAE87707A}" dt="2024-11-22T20:15:00.591" v="810" actId="1076"/>
          <ac:spMkLst>
            <pc:docMk/>
            <pc:sldMk cId="1003786512" sldId="282"/>
            <ac:spMk id="2" creationId="{0CEB9372-BD65-C4AD-6E58-571834F98780}"/>
          </ac:spMkLst>
        </pc:spChg>
        <pc:spChg chg="mod">
          <ac:chgData name="Fatima nabeel ratroot" userId="2ea4bd4b3d043e3b" providerId="LiveId" clId="{D7E3683B-E34E-4F72-931F-57AEAE87707A}" dt="2024-11-22T20:15:05.400" v="811" actId="1076"/>
          <ac:spMkLst>
            <pc:docMk/>
            <pc:sldMk cId="1003786512" sldId="282"/>
            <ac:spMk id="3" creationId="{1964A47C-91BB-79ED-995F-38D54AAE450F}"/>
          </ac:spMkLst>
        </pc:spChg>
        <pc:spChg chg="add mod">
          <ac:chgData name="Fatima nabeel ratroot" userId="2ea4bd4b3d043e3b" providerId="LiveId" clId="{D7E3683B-E34E-4F72-931F-57AEAE87707A}" dt="2024-11-22T20:16:11.004" v="822" actId="207"/>
          <ac:spMkLst>
            <pc:docMk/>
            <pc:sldMk cId="1003786512" sldId="282"/>
            <ac:spMk id="4" creationId="{DA2CA38B-5AF1-A227-42DA-2F1ADD0D0C3C}"/>
          </ac:spMkLst>
        </pc:spChg>
        <pc:spChg chg="add">
          <ac:chgData name="Fatima nabeel ratroot" userId="2ea4bd4b3d043e3b" providerId="LiveId" clId="{D7E3683B-E34E-4F72-931F-57AEAE87707A}" dt="2024-11-22T19:54:20.884" v="781" actId="26606"/>
          <ac:spMkLst>
            <pc:docMk/>
            <pc:sldMk cId="1003786512" sldId="282"/>
            <ac:spMk id="9" creationId="{8651CFA9-6065-4243-AC48-858E359780B1}"/>
          </ac:spMkLst>
        </pc:spChg>
        <pc:spChg chg="add">
          <ac:chgData name="Fatima nabeel ratroot" userId="2ea4bd4b3d043e3b" providerId="LiveId" clId="{D7E3683B-E34E-4F72-931F-57AEAE87707A}" dt="2024-11-22T19:54:20.884" v="781" actId="26606"/>
          <ac:spMkLst>
            <pc:docMk/>
            <pc:sldMk cId="1003786512" sldId="282"/>
            <ac:spMk id="11" creationId="{37962AE0-6A1C-4B76-9D52-10E5E6D7D3BB}"/>
          </ac:spMkLst>
        </pc:spChg>
        <pc:grpChg chg="add">
          <ac:chgData name="Fatima nabeel ratroot" userId="2ea4bd4b3d043e3b" providerId="LiveId" clId="{D7E3683B-E34E-4F72-931F-57AEAE87707A}" dt="2024-11-22T19:54:20.884" v="781" actId="26606"/>
          <ac:grpSpMkLst>
            <pc:docMk/>
            <pc:sldMk cId="1003786512" sldId="282"/>
            <ac:grpSpMk id="13" creationId="{DC655204-C06A-4A55-9BB4-C79C4AF9D63F}"/>
          </ac:grpSpMkLst>
        </pc:grpChg>
        <pc:grpChg chg="add">
          <ac:chgData name="Fatima nabeel ratroot" userId="2ea4bd4b3d043e3b" providerId="LiveId" clId="{D7E3683B-E34E-4F72-931F-57AEAE87707A}" dt="2024-11-22T19:54:20.884" v="781" actId="26606"/>
          <ac:grpSpMkLst>
            <pc:docMk/>
            <pc:sldMk cId="1003786512" sldId="282"/>
            <ac:grpSpMk id="23" creationId="{4C476EAB-383B-48F9-B661-B049EB50AE63}"/>
          </ac:grpSpMkLst>
        </pc:grpChg>
        <pc:picChg chg="add del mod">
          <ac:chgData name="Fatima nabeel ratroot" userId="2ea4bd4b3d043e3b" providerId="LiveId" clId="{D7E3683B-E34E-4F72-931F-57AEAE87707A}" dt="2024-11-22T19:59:23.942" v="802" actId="478"/>
          <ac:picMkLst>
            <pc:docMk/>
            <pc:sldMk cId="1003786512" sldId="282"/>
            <ac:picMk id="4" creationId="{40FE2CF5-8476-F314-2994-7275D591B739}"/>
          </ac:picMkLst>
        </pc:picChg>
        <pc:picChg chg="add mod">
          <ac:chgData name="Fatima nabeel ratroot" userId="2ea4bd4b3d043e3b" providerId="LiveId" clId="{D7E3683B-E34E-4F72-931F-57AEAE87707A}" dt="2024-11-22T19:57:12.578" v="800" actId="1076"/>
          <ac:picMkLst>
            <pc:docMk/>
            <pc:sldMk cId="1003786512" sldId="282"/>
            <ac:picMk id="5" creationId="{16AE36FD-813F-C0BC-477F-CC9612077ED0}"/>
          </ac:picMkLst>
        </pc:picChg>
        <pc:picChg chg="add mod">
          <ac:chgData name="Fatima nabeel ratroot" userId="2ea4bd4b3d043e3b" providerId="LiveId" clId="{D7E3683B-E34E-4F72-931F-57AEAE87707A}" dt="2024-11-22T20:00:00.538" v="808" actId="1440"/>
          <ac:picMkLst>
            <pc:docMk/>
            <pc:sldMk cId="1003786512" sldId="282"/>
            <ac:picMk id="6146" creationId="{099801E5-8764-F0A2-4DED-AB7A4637DB78}"/>
          </ac:picMkLst>
        </pc:picChg>
      </pc:sldChg>
      <pc:sldMasterChg chg="modTransition modSldLayout">
        <pc:chgData name="Fatima nabeel ratroot" userId="2ea4bd4b3d043e3b" providerId="LiveId" clId="{D7E3683B-E34E-4F72-931F-57AEAE87707A}" dt="2024-11-22T19:41:04.964" v="513"/>
        <pc:sldMasterMkLst>
          <pc:docMk/>
          <pc:sldMasterMk cId="1190209044" sldId="2147483673"/>
        </pc:sldMasterMkLst>
        <pc:sldLayoutChg chg="modTransition">
          <pc:chgData name="Fatima nabeel ratroot" userId="2ea4bd4b3d043e3b" providerId="LiveId" clId="{D7E3683B-E34E-4F72-931F-57AEAE87707A}" dt="2024-11-22T19:41:04.964" v="513"/>
          <pc:sldLayoutMkLst>
            <pc:docMk/>
            <pc:sldMasterMk cId="1190209044" sldId="2147483673"/>
            <pc:sldLayoutMk cId="4107488846" sldId="2147483662"/>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3456116332" sldId="2147483663"/>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1424922471" sldId="2147483664"/>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3994411505" sldId="2147483665"/>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755222891" sldId="2147483666"/>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1769376823" sldId="2147483667"/>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4149719385" sldId="2147483668"/>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3758585950" sldId="2147483669"/>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3136263888" sldId="2147483670"/>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360542559" sldId="2147483671"/>
          </pc:sldLayoutMkLst>
        </pc:sldLayoutChg>
        <pc:sldLayoutChg chg="modTransition">
          <pc:chgData name="Fatima nabeel ratroot" userId="2ea4bd4b3d043e3b" providerId="LiveId" clId="{D7E3683B-E34E-4F72-931F-57AEAE87707A}" dt="2024-11-22T19:41:04.964" v="513"/>
          <pc:sldLayoutMkLst>
            <pc:docMk/>
            <pc:sldMasterMk cId="1190209044" sldId="2147483673"/>
            <pc:sldLayoutMk cId="466397235" sldId="214748367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11/22/2024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971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4411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69376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8585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3626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542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6397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5222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748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6116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11/22/2024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4922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11/22/2024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902090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3" name="Bottom Right">
            <a:extLst>
              <a:ext uri="{FF2B5EF4-FFF2-40B4-BE49-F238E27FC236}">
                <a16:creationId xmlns:a16="http://schemas.microsoft.com/office/drawing/2014/main" id="{DF89A4D1-4CBB-4A75-9768-DB182FA109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4" name="Freeform: Shape 63">
              <a:extLst>
                <a:ext uri="{FF2B5EF4-FFF2-40B4-BE49-F238E27FC236}">
                  <a16:creationId xmlns:a16="http://schemas.microsoft.com/office/drawing/2014/main" id="{7952C822-EC12-4019-960B-B21DB915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5" name="Graphic 157">
              <a:extLst>
                <a:ext uri="{FF2B5EF4-FFF2-40B4-BE49-F238E27FC236}">
                  <a16:creationId xmlns:a16="http://schemas.microsoft.com/office/drawing/2014/main" id="{96C3C7D4-CDAE-4A2B-9744-E354D0BC902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7" name="Freeform: Shape 66">
                <a:extLst>
                  <a:ext uri="{FF2B5EF4-FFF2-40B4-BE49-F238E27FC236}">
                    <a16:creationId xmlns:a16="http://schemas.microsoft.com/office/drawing/2014/main" id="{17360B2D-3859-4FDF-B5B1-5FCFFD237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F0612228-D8B1-46EC-9E7B-72D3AFE5F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51B932F-9620-4FC3-9371-EFA9E6E0C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850C984D-5AFD-40F8-BEA5-B667643B1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A8E5FE82-19AE-4F04-8259-0086B5207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A1E53672-D8A4-4B25-970E-C4B96055C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6A672710-BE3C-4AEA-B885-AD6A12458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6" name="Freeform: Shape 65">
              <a:extLst>
                <a:ext uri="{FF2B5EF4-FFF2-40B4-BE49-F238E27FC236}">
                  <a16:creationId xmlns:a16="http://schemas.microsoft.com/office/drawing/2014/main" id="{C63E1E50-14BE-45E8-8C06-D8B060B79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5" name="Top left">
            <a:extLst>
              <a:ext uri="{FF2B5EF4-FFF2-40B4-BE49-F238E27FC236}">
                <a16:creationId xmlns:a16="http://schemas.microsoft.com/office/drawing/2014/main" id="{5A4C98E1-6234-4F35-9F19-781012CBB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76" name="Freeform: Shape 75">
              <a:extLst>
                <a:ext uri="{FF2B5EF4-FFF2-40B4-BE49-F238E27FC236}">
                  <a16:creationId xmlns:a16="http://schemas.microsoft.com/office/drawing/2014/main" id="{D47E608C-013B-489D-8BD2-C54562118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57473F2C-3848-4B54-BCA3-5851A8EA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78F6ACE6-072E-4EDC-AE15-DCBCDCF3C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DF8A98F2-2F3B-4131-9604-28C70817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441D12D9-FB99-4D6C-9CE7-579790C9E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B3611866-CB0B-47AA-AF4D-D23E42CD1F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8CB0DDC4-DDDF-4228-B57F-37DB850F9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84" name="Cross">
            <a:extLst>
              <a:ext uri="{FF2B5EF4-FFF2-40B4-BE49-F238E27FC236}">
                <a16:creationId xmlns:a16="http://schemas.microsoft.com/office/drawing/2014/main" id="{60A0C64F-1571-4BFF-8115-021AB010D8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3919728"/>
            <a:ext cx="118872" cy="118872"/>
            <a:chOff x="1175347" y="3733800"/>
            <a:chExt cx="118872" cy="118872"/>
          </a:xfrm>
        </p:grpSpPr>
        <p:cxnSp>
          <p:nvCxnSpPr>
            <p:cNvPr id="85" name="Straight Connector 84">
              <a:extLst>
                <a:ext uri="{FF2B5EF4-FFF2-40B4-BE49-F238E27FC236}">
                  <a16:creationId xmlns:a16="http://schemas.microsoft.com/office/drawing/2014/main" id="{D61F1AFD-130D-4267-A606-47BA80A9B5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F4DD09FE-1220-4180-A1AE-CC6ACE860C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descr="Bir üst görünümde degrade pastel renkleri">
            <a:extLst>
              <a:ext uri="{FF2B5EF4-FFF2-40B4-BE49-F238E27FC236}">
                <a16:creationId xmlns:a16="http://schemas.microsoft.com/office/drawing/2014/main" id="{54FFF567-A8CB-8A0A-03C2-5F28D1382621}"/>
              </a:ext>
            </a:extLst>
          </p:cNvPr>
          <p:cNvPicPr>
            <a:picLocks noChangeAspect="1"/>
          </p:cNvPicPr>
          <p:nvPr/>
        </p:nvPicPr>
        <p:blipFill>
          <a:blip r:embed="rId2"/>
          <a:srcRect t="425" r="-1" b="-1"/>
          <a:stretch/>
        </p:blipFill>
        <p:spPr>
          <a:xfrm>
            <a:off x="0" y="-10532"/>
            <a:ext cx="12294932" cy="6851592"/>
          </a:xfrm>
          <a:prstGeom prst="rect">
            <a:avLst/>
          </a:prstGeom>
        </p:spPr>
      </p:pic>
      <p:sp>
        <p:nvSpPr>
          <p:cNvPr id="3" name="Alt Başlık 2">
            <a:extLst>
              <a:ext uri="{FF2B5EF4-FFF2-40B4-BE49-F238E27FC236}">
                <a16:creationId xmlns:a16="http://schemas.microsoft.com/office/drawing/2014/main" id="{CD5E038C-4A77-3D71-225E-B7C728A366D7}"/>
              </a:ext>
            </a:extLst>
          </p:cNvPr>
          <p:cNvSpPr>
            <a:spLocks noGrp="1"/>
          </p:cNvSpPr>
          <p:nvPr>
            <p:ph type="subTitle" idx="1"/>
          </p:nvPr>
        </p:nvSpPr>
        <p:spPr>
          <a:xfrm>
            <a:off x="8087327" y="4442166"/>
            <a:ext cx="3997745" cy="2228758"/>
          </a:xfrm>
        </p:spPr>
        <p:txBody>
          <a:bodyPr anchor="ctr">
            <a:normAutofit/>
          </a:bodyPr>
          <a:lstStyle/>
          <a:p>
            <a:pPr algn="l"/>
            <a:r>
              <a:rPr lang="tr-TR" sz="2200" i="1" dirty="0">
                <a:latin typeface="Arial Rounded MT Bold" panose="020F0704030504030204" pitchFamily="34" charset="0"/>
              </a:rPr>
              <a:t>Covid-19 (Korona Virüsü)</a:t>
            </a:r>
          </a:p>
        </p:txBody>
      </p:sp>
      <p:sp>
        <p:nvSpPr>
          <p:cNvPr id="2" name="Başlık 1">
            <a:extLst>
              <a:ext uri="{FF2B5EF4-FFF2-40B4-BE49-F238E27FC236}">
                <a16:creationId xmlns:a16="http://schemas.microsoft.com/office/drawing/2014/main" id="{3A40B117-B457-2CF1-74AD-4C0604C2C21F}"/>
              </a:ext>
            </a:extLst>
          </p:cNvPr>
          <p:cNvSpPr>
            <a:spLocks noGrp="1"/>
          </p:cNvSpPr>
          <p:nvPr>
            <p:ph type="ctrTitle"/>
          </p:nvPr>
        </p:nvSpPr>
        <p:spPr>
          <a:xfrm>
            <a:off x="718535" y="4186123"/>
            <a:ext cx="5996628" cy="2226076"/>
          </a:xfrm>
        </p:spPr>
        <p:txBody>
          <a:bodyPr anchor="ctr">
            <a:normAutofit/>
          </a:bodyPr>
          <a:lstStyle/>
          <a:p>
            <a:pPr algn="l"/>
            <a:r>
              <a:rPr lang="tr-TR" sz="5400" i="1" dirty="0">
                <a:effectLst>
                  <a:outerShdw blurRad="38100" dist="38100" dir="2700000" algn="tl">
                    <a:srgbClr val="000000">
                      <a:alpha val="43137"/>
                    </a:srgbClr>
                  </a:outerShdw>
                </a:effectLst>
                <a:latin typeface="Book Antiqua" panose="02040602050305030304" pitchFamily="18" charset="0"/>
              </a:rPr>
              <a:t>Olasılık ve istatistik Projesi</a:t>
            </a:r>
          </a:p>
        </p:txBody>
      </p:sp>
      <p:pic>
        <p:nvPicPr>
          <p:cNvPr id="5" name="Resim 4" descr="giyim, ayakkabı içeren bir resim&#10;&#10;Açıklama otomatik olarak oluşturuldu">
            <a:extLst>
              <a:ext uri="{FF2B5EF4-FFF2-40B4-BE49-F238E27FC236}">
                <a16:creationId xmlns:a16="http://schemas.microsoft.com/office/drawing/2014/main" id="{9F82FA9F-1EC9-9D09-3B9D-8D000C525FC6}"/>
              </a:ext>
            </a:extLst>
          </p:cNvPr>
          <p:cNvPicPr>
            <a:picLocks noChangeAspect="1"/>
          </p:cNvPicPr>
          <p:nvPr/>
        </p:nvPicPr>
        <p:blipFill>
          <a:blip r:embed="rId3"/>
          <a:srcRect t="16838" r="-1" b="16695"/>
          <a:stretch/>
        </p:blipFill>
        <p:spPr>
          <a:xfrm>
            <a:off x="500292" y="445801"/>
            <a:ext cx="5002396" cy="3324903"/>
          </a:xfrm>
          <a:prstGeom prst="rect">
            <a:avLst/>
          </a:prstGeom>
        </p:spPr>
      </p:pic>
    </p:spTree>
    <p:extLst>
      <p:ext uri="{BB962C8B-B14F-4D97-AF65-F5344CB8AC3E}">
        <p14:creationId xmlns:p14="http://schemas.microsoft.com/office/powerpoint/2010/main" val="2894323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down)">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066AE-1F9A-7C35-1A3B-1EF508FA1AFE}"/>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254C156D-7B92-C320-080F-09E249F59A77}"/>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B7D9E461-F4B5-A497-D401-7CBCD4FB8DA8}"/>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2" name="Resim 1">
            <a:extLst>
              <a:ext uri="{FF2B5EF4-FFF2-40B4-BE49-F238E27FC236}">
                <a16:creationId xmlns:a16="http://schemas.microsoft.com/office/drawing/2014/main" id="{BFE71008-A3FB-E084-28ED-83775DBF4B44}"/>
              </a:ext>
            </a:extLst>
          </p:cNvPr>
          <p:cNvPicPr>
            <a:picLocks noChangeAspect="1"/>
          </p:cNvPicPr>
          <p:nvPr/>
        </p:nvPicPr>
        <p:blipFill>
          <a:blip r:embed="rId3"/>
          <a:stretch>
            <a:fillRect/>
          </a:stretch>
        </p:blipFill>
        <p:spPr>
          <a:xfrm>
            <a:off x="0" y="16939"/>
            <a:ext cx="12294932" cy="5240335"/>
          </a:xfrm>
          <a:prstGeom prst="rect">
            <a:avLst/>
          </a:prstGeom>
        </p:spPr>
      </p:pic>
      <p:sp>
        <p:nvSpPr>
          <p:cNvPr id="5" name="Metin kutusu 4">
            <a:extLst>
              <a:ext uri="{FF2B5EF4-FFF2-40B4-BE49-F238E27FC236}">
                <a16:creationId xmlns:a16="http://schemas.microsoft.com/office/drawing/2014/main" id="{EB28ED5D-DCEE-6968-C763-9DCEB927F8BE}"/>
              </a:ext>
            </a:extLst>
          </p:cNvPr>
          <p:cNvSpPr txBox="1"/>
          <p:nvPr/>
        </p:nvSpPr>
        <p:spPr>
          <a:xfrm>
            <a:off x="75235" y="5162308"/>
            <a:ext cx="12041529" cy="1384995"/>
          </a:xfrm>
          <a:prstGeom prst="rect">
            <a:avLst/>
          </a:prstGeom>
          <a:noFill/>
        </p:spPr>
        <p:txBody>
          <a:bodyPr wrap="square" rtlCol="0">
            <a:spAutoFit/>
          </a:bodyPr>
          <a:lstStyle/>
          <a:p>
            <a:r>
              <a:rPr lang="tr-TR" sz="2800" dirty="0">
                <a:solidFill>
                  <a:schemeClr val="bg1"/>
                </a:solidFill>
              </a:rPr>
              <a:t>1. Grafik :Bu grafik, aşılanma oranı en yüksek olan 60 ülkeyi karşılaştırıyor ve bu ülkelerde tam aşılanan kişi sayıları ile yalnızca birinci doz aşıyı olan kişi sayılarının dağılımını gösteriyor.</a:t>
            </a:r>
          </a:p>
        </p:txBody>
      </p:sp>
    </p:spTree>
    <p:extLst>
      <p:ext uri="{BB962C8B-B14F-4D97-AF65-F5344CB8AC3E}">
        <p14:creationId xmlns:p14="http://schemas.microsoft.com/office/powerpoint/2010/main" val="2653753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DB406-9357-D7CE-A61F-1D508F8DBEE5}"/>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F89963CC-6971-38BE-3CCF-AEDF4D2F779B}"/>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6D3952F5-9880-6655-C514-309C2CF75B36}"/>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5" name="Resim 4">
            <a:extLst>
              <a:ext uri="{FF2B5EF4-FFF2-40B4-BE49-F238E27FC236}">
                <a16:creationId xmlns:a16="http://schemas.microsoft.com/office/drawing/2014/main" id="{B2EAD34A-E2C0-2D8E-CA9C-575443B51699}"/>
              </a:ext>
            </a:extLst>
          </p:cNvPr>
          <p:cNvPicPr>
            <a:picLocks noChangeAspect="1"/>
          </p:cNvPicPr>
          <p:nvPr/>
        </p:nvPicPr>
        <p:blipFill>
          <a:blip r:embed="rId3"/>
          <a:stretch>
            <a:fillRect/>
          </a:stretch>
        </p:blipFill>
        <p:spPr>
          <a:xfrm>
            <a:off x="0" y="16940"/>
            <a:ext cx="7573432" cy="5677692"/>
          </a:xfrm>
          <a:prstGeom prst="rect">
            <a:avLst/>
          </a:prstGeom>
        </p:spPr>
      </p:pic>
      <p:sp>
        <p:nvSpPr>
          <p:cNvPr id="6" name="Metin kutusu 5">
            <a:extLst>
              <a:ext uri="{FF2B5EF4-FFF2-40B4-BE49-F238E27FC236}">
                <a16:creationId xmlns:a16="http://schemas.microsoft.com/office/drawing/2014/main" id="{938642AA-4CF3-3DF0-9903-814595A1BB0A}"/>
              </a:ext>
            </a:extLst>
          </p:cNvPr>
          <p:cNvSpPr txBox="1"/>
          <p:nvPr/>
        </p:nvSpPr>
        <p:spPr>
          <a:xfrm>
            <a:off x="7662441" y="16940"/>
            <a:ext cx="4398379" cy="6555641"/>
          </a:xfrm>
          <a:prstGeom prst="rect">
            <a:avLst/>
          </a:prstGeom>
          <a:noFill/>
        </p:spPr>
        <p:txBody>
          <a:bodyPr wrap="square" rtlCol="0">
            <a:spAutoFit/>
          </a:bodyPr>
          <a:lstStyle/>
          <a:p>
            <a:r>
              <a:rPr lang="tr-TR" sz="2800" dirty="0">
                <a:solidFill>
                  <a:schemeClr val="bg1"/>
                </a:solidFill>
              </a:rPr>
              <a:t>2.grafik:</a:t>
            </a:r>
          </a:p>
          <a:p>
            <a:r>
              <a:rPr lang="tr-TR" sz="2800" dirty="0">
                <a:solidFill>
                  <a:schemeClr val="bg1"/>
                </a:solidFill>
              </a:rPr>
              <a:t>Bu grafik, tam aşılanan kişi sayısının dağılımını gösteren bir histogramdır. X ekseni, tam aşılanan kişi sayısını (gruplar halinde) temsil ederken, Y ekseni bu gruplara düşen ülkelerin veya bölgelerin frekansını gösterir. Histogram, aşılanan kişi sayısının hangi aralıklarda yoğunlaştığını anlamamıza yardımcı olur.</a:t>
            </a:r>
          </a:p>
          <a:p>
            <a:endParaRPr lang="tr-TR" sz="2800" dirty="0">
              <a:solidFill>
                <a:schemeClr val="bg1"/>
              </a:solidFill>
            </a:endParaRPr>
          </a:p>
        </p:txBody>
      </p:sp>
    </p:spTree>
    <p:extLst>
      <p:ext uri="{BB962C8B-B14F-4D97-AF65-F5344CB8AC3E}">
        <p14:creationId xmlns:p14="http://schemas.microsoft.com/office/powerpoint/2010/main" val="1185253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5066F-55C2-A8D3-A681-324F1A3C5D6E}"/>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B8458EB5-62E1-227A-A761-4F5F3F4D666C}"/>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A9236FB4-FFBC-E4AC-BE87-350BA435B31B}"/>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5EC5EDD9-D7DA-EA2F-406E-ADD5F1D31478}"/>
              </a:ext>
            </a:extLst>
          </p:cNvPr>
          <p:cNvPicPr>
            <a:picLocks noChangeAspect="1"/>
          </p:cNvPicPr>
          <p:nvPr/>
        </p:nvPicPr>
        <p:blipFill>
          <a:blip r:embed="rId3"/>
          <a:stretch>
            <a:fillRect/>
          </a:stretch>
        </p:blipFill>
        <p:spPr>
          <a:xfrm>
            <a:off x="0" y="-27473"/>
            <a:ext cx="7525800" cy="5792008"/>
          </a:xfrm>
          <a:prstGeom prst="rect">
            <a:avLst/>
          </a:prstGeom>
        </p:spPr>
      </p:pic>
      <p:sp>
        <p:nvSpPr>
          <p:cNvPr id="5" name="Metin kutusu 4">
            <a:extLst>
              <a:ext uri="{FF2B5EF4-FFF2-40B4-BE49-F238E27FC236}">
                <a16:creationId xmlns:a16="http://schemas.microsoft.com/office/drawing/2014/main" id="{8269FEE2-43F6-D248-4E24-8A64A98787F2}"/>
              </a:ext>
            </a:extLst>
          </p:cNvPr>
          <p:cNvSpPr txBox="1"/>
          <p:nvPr/>
        </p:nvSpPr>
        <p:spPr>
          <a:xfrm>
            <a:off x="7525800" y="16940"/>
            <a:ext cx="4666200" cy="5293757"/>
          </a:xfrm>
          <a:prstGeom prst="rect">
            <a:avLst/>
          </a:prstGeom>
          <a:noFill/>
        </p:spPr>
        <p:txBody>
          <a:bodyPr wrap="square" rtlCol="0">
            <a:spAutoFit/>
          </a:bodyPr>
          <a:lstStyle/>
          <a:p>
            <a:r>
              <a:rPr lang="tr-TR" sz="2000" dirty="0">
                <a:solidFill>
                  <a:schemeClr val="bg1"/>
                </a:solidFill>
              </a:rPr>
              <a:t>3.Graik: Bu grafik, COVID-19 verilerinde ölüm ve vaka sayıları arasında nasıl bir ilişki olduğunu gösterir. </a:t>
            </a:r>
            <a:r>
              <a:rPr lang="tr-TR" sz="2000" dirty="0" err="1">
                <a:solidFill>
                  <a:schemeClr val="bg1"/>
                </a:solidFill>
              </a:rPr>
              <a:t>total_cases</a:t>
            </a:r>
            <a:r>
              <a:rPr lang="tr-TR" sz="2000" dirty="0">
                <a:solidFill>
                  <a:schemeClr val="bg1"/>
                </a:solidFill>
              </a:rPr>
              <a:t> ve </a:t>
            </a:r>
            <a:r>
              <a:rPr lang="tr-TR" sz="2000" dirty="0" err="1">
                <a:solidFill>
                  <a:schemeClr val="bg1"/>
                </a:solidFill>
              </a:rPr>
              <a:t>total_deaths</a:t>
            </a:r>
            <a:r>
              <a:rPr lang="tr-TR" sz="2000" dirty="0">
                <a:solidFill>
                  <a:schemeClr val="bg1"/>
                </a:solidFill>
              </a:rPr>
              <a:t> arasında genellikle güçlü bir pozitif korelasyon gözlenebilir (vaka sayısı arttıkça ölümler de artar).</a:t>
            </a:r>
            <a:r>
              <a:rPr lang="tr-TR" sz="2000" dirty="0" err="1">
                <a:solidFill>
                  <a:schemeClr val="bg1"/>
                </a:solidFill>
              </a:rPr>
              <a:t>new_cases</a:t>
            </a:r>
            <a:r>
              <a:rPr lang="tr-TR" sz="2000" dirty="0">
                <a:solidFill>
                  <a:schemeClr val="bg1"/>
                </a:solidFill>
              </a:rPr>
              <a:t> ve </a:t>
            </a:r>
            <a:r>
              <a:rPr lang="tr-TR" sz="2000" dirty="0" err="1">
                <a:solidFill>
                  <a:schemeClr val="bg1"/>
                </a:solidFill>
              </a:rPr>
              <a:t>new_deaths</a:t>
            </a:r>
            <a:r>
              <a:rPr lang="tr-TR" sz="2000" dirty="0">
                <a:solidFill>
                  <a:schemeClr val="bg1"/>
                </a:solidFill>
              </a:rPr>
              <a:t> arasındaki ilişki, salgının seyrini anlamak açısından önemli olabilir.</a:t>
            </a:r>
          </a:p>
          <a:p>
            <a:pPr>
              <a:buFont typeface="Arial" panose="020B0604020202020204" pitchFamily="34" charset="0"/>
              <a:buChar char="•"/>
            </a:pPr>
            <a:r>
              <a:rPr lang="tr-TR" sz="2000" dirty="0">
                <a:solidFill>
                  <a:schemeClr val="bg1"/>
                </a:solidFill>
              </a:rPr>
              <a:t>ilişkinin yönünü ve gücünü ölçer ve -1 ile 1 arasında bir değer alır:</a:t>
            </a:r>
            <a:r>
              <a:rPr lang="tr-TR" sz="2000" b="1" dirty="0">
                <a:solidFill>
                  <a:schemeClr val="bg1"/>
                </a:solidFill>
              </a:rPr>
              <a:t>1</a:t>
            </a:r>
            <a:r>
              <a:rPr lang="tr-TR" sz="2000" dirty="0">
                <a:solidFill>
                  <a:schemeClr val="bg1"/>
                </a:solidFill>
              </a:rPr>
              <a:t>: Pozitif güçlü ilişki (örneğin, bir değişken artarken diğeri de artar).</a:t>
            </a:r>
          </a:p>
          <a:p>
            <a:pPr>
              <a:buFont typeface="Arial" panose="020B0604020202020204" pitchFamily="34" charset="0"/>
              <a:buChar char="•"/>
            </a:pPr>
            <a:r>
              <a:rPr lang="tr-TR" sz="2000" b="1" dirty="0">
                <a:solidFill>
                  <a:schemeClr val="bg1"/>
                </a:solidFill>
              </a:rPr>
              <a:t>0</a:t>
            </a:r>
            <a:r>
              <a:rPr lang="tr-TR" sz="2000" dirty="0">
                <a:solidFill>
                  <a:schemeClr val="bg1"/>
                </a:solidFill>
              </a:rPr>
              <a:t>: Hiçbir ilişki yok.</a:t>
            </a:r>
          </a:p>
          <a:p>
            <a:pPr>
              <a:buFont typeface="Arial" panose="020B0604020202020204" pitchFamily="34" charset="0"/>
              <a:buChar char="•"/>
            </a:pPr>
            <a:r>
              <a:rPr lang="tr-TR" sz="2000" b="1" dirty="0">
                <a:solidFill>
                  <a:schemeClr val="bg1"/>
                </a:solidFill>
              </a:rPr>
              <a:t>-1</a:t>
            </a:r>
            <a:r>
              <a:rPr lang="tr-TR" sz="2000" dirty="0">
                <a:solidFill>
                  <a:schemeClr val="bg1"/>
                </a:solidFill>
              </a:rPr>
              <a:t>: Negatif güçlü ilişki (örneğin, bir değişken artarken diğeri azalır).</a:t>
            </a:r>
          </a:p>
          <a:p>
            <a:endParaRPr lang="tr-TR" sz="2000" dirty="0">
              <a:solidFill>
                <a:schemeClr val="bg1"/>
              </a:solidFill>
            </a:endParaRPr>
          </a:p>
        </p:txBody>
      </p:sp>
    </p:spTree>
    <p:extLst>
      <p:ext uri="{BB962C8B-B14F-4D97-AF65-F5344CB8AC3E}">
        <p14:creationId xmlns:p14="http://schemas.microsoft.com/office/powerpoint/2010/main" val="1387176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E977B-FD00-0DAD-4FDF-98BE5B5B1F0F}"/>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13EA6EAB-6F1A-6239-BB9A-74E7B0713014}"/>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80F6B1B8-CB25-AB9B-19C9-4116A4F6830D}"/>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85752E73-8201-3D20-E466-BF68ACCBBD1F}"/>
              </a:ext>
            </a:extLst>
          </p:cNvPr>
          <p:cNvPicPr>
            <a:picLocks noChangeAspect="1"/>
          </p:cNvPicPr>
          <p:nvPr/>
        </p:nvPicPr>
        <p:blipFill>
          <a:blip r:embed="rId3"/>
          <a:stretch>
            <a:fillRect/>
          </a:stretch>
        </p:blipFill>
        <p:spPr>
          <a:xfrm>
            <a:off x="0" y="-27473"/>
            <a:ext cx="6226728" cy="5722217"/>
          </a:xfrm>
          <a:prstGeom prst="rect">
            <a:avLst/>
          </a:prstGeom>
        </p:spPr>
      </p:pic>
      <p:sp>
        <p:nvSpPr>
          <p:cNvPr id="5" name="Metin kutusu 4">
            <a:extLst>
              <a:ext uri="{FF2B5EF4-FFF2-40B4-BE49-F238E27FC236}">
                <a16:creationId xmlns:a16="http://schemas.microsoft.com/office/drawing/2014/main" id="{CD807B24-23CB-3F30-2F51-E319AA716A17}"/>
              </a:ext>
            </a:extLst>
          </p:cNvPr>
          <p:cNvSpPr txBox="1"/>
          <p:nvPr/>
        </p:nvSpPr>
        <p:spPr>
          <a:xfrm>
            <a:off x="6308203" y="16940"/>
            <a:ext cx="5883797" cy="5632311"/>
          </a:xfrm>
          <a:prstGeom prst="rect">
            <a:avLst/>
          </a:prstGeom>
          <a:noFill/>
        </p:spPr>
        <p:txBody>
          <a:bodyPr wrap="square" rtlCol="0">
            <a:spAutoFit/>
          </a:bodyPr>
          <a:lstStyle/>
          <a:p>
            <a:r>
              <a:rPr lang="tr-TR" sz="2400" dirty="0">
                <a:solidFill>
                  <a:schemeClr val="bg1"/>
                </a:solidFill>
              </a:rPr>
              <a:t>4.Grafik:Bu analizde, COVID-19'un kıtalar üzerindeki etkisini karşılaştırıyoruz. Veriler, kıtalara göre gruplanarak toplam vaka ve ölüm sayıları hesaplandı. Ayrıca, her kıtanın dünya genelindeki toplam vaka ve ölümlere katkı oranı yüzdesel olarak incelendi.</a:t>
            </a:r>
          </a:p>
          <a:p>
            <a:r>
              <a:rPr lang="tr-TR" sz="2400" dirty="0">
                <a:solidFill>
                  <a:schemeClr val="bg1"/>
                </a:solidFill>
              </a:rPr>
              <a:t>Bu çalışma, pandeminin farklı bölgelerdeki yayılımını ve etkisini daha net anlamamıza yardımcı oluyor. Özellikle ölüm ve vaka oranlarındaki farklılıklar, kıtaların sağlık sistemleri, önlemleri ve demografik özellikleri hakkında önemli ipuçları sunuyor.</a:t>
            </a:r>
          </a:p>
          <a:p>
            <a:endParaRPr lang="tr-TR" sz="2400" dirty="0">
              <a:solidFill>
                <a:schemeClr val="bg1"/>
              </a:solidFill>
            </a:endParaRPr>
          </a:p>
        </p:txBody>
      </p:sp>
    </p:spTree>
    <p:extLst>
      <p:ext uri="{BB962C8B-B14F-4D97-AF65-F5344CB8AC3E}">
        <p14:creationId xmlns:p14="http://schemas.microsoft.com/office/powerpoint/2010/main" val="2807069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2A420-04CC-29B6-932B-2EB4D71A92F7}"/>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7F785652-9FAA-BC54-A178-CB3EC1CDFD02}"/>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FA9D0D67-F9A5-6B4C-C493-B0DABABD6AF2}"/>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50097995-696E-3834-1438-F99823634083}"/>
              </a:ext>
            </a:extLst>
          </p:cNvPr>
          <p:cNvPicPr>
            <a:picLocks noChangeAspect="1"/>
          </p:cNvPicPr>
          <p:nvPr/>
        </p:nvPicPr>
        <p:blipFill>
          <a:blip r:embed="rId3"/>
          <a:stretch>
            <a:fillRect/>
          </a:stretch>
        </p:blipFill>
        <p:spPr>
          <a:xfrm>
            <a:off x="0" y="0"/>
            <a:ext cx="6331657" cy="5868365"/>
          </a:xfrm>
          <a:prstGeom prst="rect">
            <a:avLst/>
          </a:prstGeom>
        </p:spPr>
      </p:pic>
      <p:sp>
        <p:nvSpPr>
          <p:cNvPr id="6" name="Metin kutusu 5">
            <a:extLst>
              <a:ext uri="{FF2B5EF4-FFF2-40B4-BE49-F238E27FC236}">
                <a16:creationId xmlns:a16="http://schemas.microsoft.com/office/drawing/2014/main" id="{C59E9DE0-7D7F-4878-1B85-1DC0DAC06314}"/>
              </a:ext>
            </a:extLst>
          </p:cNvPr>
          <p:cNvSpPr txBox="1"/>
          <p:nvPr/>
        </p:nvSpPr>
        <p:spPr>
          <a:xfrm>
            <a:off x="6528122" y="16940"/>
            <a:ext cx="5486400" cy="6001643"/>
          </a:xfrm>
          <a:prstGeom prst="rect">
            <a:avLst/>
          </a:prstGeom>
          <a:noFill/>
        </p:spPr>
        <p:txBody>
          <a:bodyPr wrap="square" rtlCol="0">
            <a:spAutoFit/>
          </a:bodyPr>
          <a:lstStyle/>
          <a:p>
            <a:r>
              <a:rPr lang="tr-TR" sz="3200" dirty="0">
                <a:solidFill>
                  <a:schemeClr val="bg1"/>
                </a:solidFill>
              </a:rPr>
              <a:t>5.Grafik:Grafik, COVID-19 nedeniyle kıtalarda meydana gelen ölümlerin dünya genelindeki oranlarını net bir şekilde gösterir. Büyük dilimler, ölüm oranlarının yüksek olduğu kıtaları temsil ederken, küçük dilimler daha düşük oranları gösterir. Bu tür bir görsel, kıtalar arasındaki ölüm oranları farklarını hızlıca kavramamıza olanak tanır.</a:t>
            </a:r>
          </a:p>
        </p:txBody>
      </p:sp>
    </p:spTree>
    <p:extLst>
      <p:ext uri="{BB962C8B-B14F-4D97-AF65-F5344CB8AC3E}">
        <p14:creationId xmlns:p14="http://schemas.microsoft.com/office/powerpoint/2010/main" val="113889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3BD53-54F0-B3B2-BA1D-D9049C9EB294}"/>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9FDFB610-A64A-5838-7568-4DF8273596BB}"/>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103938A1-3EDB-CB86-CB76-3BD4485EC3C6}"/>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E1AD5601-107B-BA0C-4420-CC15C90DA5E4}"/>
              </a:ext>
            </a:extLst>
          </p:cNvPr>
          <p:cNvPicPr>
            <a:picLocks noChangeAspect="1"/>
          </p:cNvPicPr>
          <p:nvPr/>
        </p:nvPicPr>
        <p:blipFill>
          <a:blip r:embed="rId3"/>
          <a:stretch>
            <a:fillRect/>
          </a:stretch>
        </p:blipFill>
        <p:spPr>
          <a:xfrm>
            <a:off x="0" y="-10532"/>
            <a:ext cx="7662441" cy="5959919"/>
          </a:xfrm>
          <a:prstGeom prst="rect">
            <a:avLst/>
          </a:prstGeom>
        </p:spPr>
      </p:pic>
      <p:sp>
        <p:nvSpPr>
          <p:cNvPr id="5" name="Metin kutusu 4">
            <a:extLst>
              <a:ext uri="{FF2B5EF4-FFF2-40B4-BE49-F238E27FC236}">
                <a16:creationId xmlns:a16="http://schemas.microsoft.com/office/drawing/2014/main" id="{169089DD-93FC-2D51-07FF-5D71CA9C24C4}"/>
              </a:ext>
            </a:extLst>
          </p:cNvPr>
          <p:cNvSpPr txBox="1"/>
          <p:nvPr/>
        </p:nvSpPr>
        <p:spPr>
          <a:xfrm>
            <a:off x="7766613" y="-118125"/>
            <a:ext cx="4425387" cy="7094250"/>
          </a:xfrm>
          <a:prstGeom prst="rect">
            <a:avLst/>
          </a:prstGeom>
          <a:noFill/>
        </p:spPr>
        <p:txBody>
          <a:bodyPr wrap="square" rtlCol="0">
            <a:spAutoFit/>
          </a:bodyPr>
          <a:lstStyle/>
          <a:p>
            <a:r>
              <a:rPr lang="tr-TR" sz="1750" dirty="0">
                <a:solidFill>
                  <a:schemeClr val="bg1"/>
                </a:solidFill>
              </a:rPr>
              <a:t>6.Grafik:Bu grafik, COVID-19'un aşı öncesi dönemdeki </a:t>
            </a:r>
            <a:r>
              <a:rPr lang="tr-TR" sz="1750" b="1" dirty="0">
                <a:solidFill>
                  <a:schemeClr val="bg1"/>
                </a:solidFill>
              </a:rPr>
              <a:t>ölüm oranlarını</a:t>
            </a:r>
            <a:r>
              <a:rPr lang="tr-TR" sz="1750" dirty="0">
                <a:solidFill>
                  <a:schemeClr val="bg1"/>
                </a:solidFill>
              </a:rPr>
              <a:t> zaman içinde nasıl değiştiğini gösteren bir </a:t>
            </a:r>
            <a:r>
              <a:rPr lang="tr-TR" sz="1750" b="1" dirty="0">
                <a:solidFill>
                  <a:schemeClr val="bg1"/>
                </a:solidFill>
              </a:rPr>
              <a:t>çizgi grafiği</a:t>
            </a:r>
            <a:r>
              <a:rPr lang="tr-TR" sz="1750" dirty="0">
                <a:solidFill>
                  <a:schemeClr val="bg1"/>
                </a:solidFill>
              </a:rPr>
              <a:t>dir. Grafikteki veri, aşı uygulanmadan önceki dönemdeki ölüm oranlarını yansıtır. X Eksenindeki Zaman: Grafik, zaman serisini gösterir. Yani, aşı uygulanmadan önceki dönemdeki belirli tarihlerdeki ölüm oranları, tarih sırasına göre </a:t>
            </a:r>
            <a:r>
              <a:rPr lang="tr-TR" sz="1750" dirty="0" err="1">
                <a:solidFill>
                  <a:schemeClr val="bg1"/>
                </a:solidFill>
              </a:rPr>
              <a:t>çizilmektedir.Y</a:t>
            </a:r>
            <a:r>
              <a:rPr lang="tr-TR" sz="1750" dirty="0">
                <a:solidFill>
                  <a:schemeClr val="bg1"/>
                </a:solidFill>
              </a:rPr>
              <a:t> Eksenindeki Ölüm Oranı (%): Y ekseninde, her tarihteki ölüm oranı yüzdesel olarak gösterilmektedir. Bu oran, o tarihteki toplam ölümlerin toplam vakalara oranı ile hesaplanmış </a:t>
            </a:r>
            <a:r>
              <a:rPr lang="tr-TR" sz="1750" dirty="0" err="1">
                <a:solidFill>
                  <a:schemeClr val="bg1"/>
                </a:solidFill>
              </a:rPr>
              <a:t>olabilir.Çizgi</a:t>
            </a:r>
            <a:r>
              <a:rPr lang="tr-TR" sz="1750" dirty="0">
                <a:solidFill>
                  <a:schemeClr val="bg1"/>
                </a:solidFill>
              </a:rPr>
              <a:t>: Kırmızı renk ile çizilen çizgi, aşı öncesi dönemdeki ölüm oranlarının zaman içindeki değişimini gösterir. Bu çizgi, pandeminin seyrine göre ölüm oranlarında görülen artış veya azalışları </a:t>
            </a:r>
            <a:r>
              <a:rPr lang="tr-TR" sz="1750" dirty="0" err="1">
                <a:solidFill>
                  <a:schemeClr val="bg1"/>
                </a:solidFill>
              </a:rPr>
              <a:t>yansıtır.Başlık</a:t>
            </a:r>
            <a:r>
              <a:rPr lang="tr-TR" sz="1750" dirty="0">
                <a:solidFill>
                  <a:schemeClr val="bg1"/>
                </a:solidFill>
              </a:rPr>
              <a:t>: "COVID-19 Ölüm Oranı (Aşı Öncesi)" başlığı ile grafik, aşı öncesindeki ölüm oranlarının görselleştirildiğini açıkça </a:t>
            </a:r>
            <a:r>
              <a:rPr lang="tr-TR" sz="1750" dirty="0" err="1">
                <a:solidFill>
                  <a:schemeClr val="bg1"/>
                </a:solidFill>
              </a:rPr>
              <a:t>belirtir.Grid</a:t>
            </a:r>
            <a:r>
              <a:rPr lang="tr-TR" sz="1750" dirty="0">
                <a:solidFill>
                  <a:schemeClr val="bg1"/>
                </a:solidFill>
              </a:rPr>
              <a:t> (Izgara): Grafik, zaman içindeki değişimi daha net görmek için </a:t>
            </a:r>
            <a:r>
              <a:rPr lang="tr-TR" sz="1750" dirty="0" err="1">
                <a:solidFill>
                  <a:schemeClr val="bg1"/>
                </a:solidFill>
              </a:rPr>
              <a:t>dashed</a:t>
            </a:r>
            <a:r>
              <a:rPr lang="tr-TR" sz="1750" dirty="0">
                <a:solidFill>
                  <a:schemeClr val="bg1"/>
                </a:solidFill>
              </a:rPr>
              <a:t> grid </a:t>
            </a:r>
            <a:r>
              <a:rPr lang="tr-TR" sz="1750" dirty="0" err="1">
                <a:solidFill>
                  <a:schemeClr val="bg1"/>
                </a:solidFill>
              </a:rPr>
              <a:t>lines</a:t>
            </a:r>
            <a:r>
              <a:rPr lang="tr-TR" sz="1750" dirty="0">
                <a:solidFill>
                  <a:schemeClr val="bg1"/>
                </a:solidFill>
              </a:rPr>
              <a:t> (kesikli ızgara çizgileri) ile desteklenmiştir.</a:t>
            </a:r>
          </a:p>
        </p:txBody>
      </p:sp>
    </p:spTree>
    <p:extLst>
      <p:ext uri="{BB962C8B-B14F-4D97-AF65-F5344CB8AC3E}">
        <p14:creationId xmlns:p14="http://schemas.microsoft.com/office/powerpoint/2010/main" val="1713623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9EE38-D4FF-76EC-0EB5-4BAD9A6B51BF}"/>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C3FEBA3B-DF8A-975D-6EF5-C53AB7C92635}"/>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02A40AE2-582C-1EAD-ADA1-A6842CC83005}"/>
              </a:ext>
            </a:extLst>
          </p:cNvPr>
          <p:cNvSpPr/>
          <p:nvPr/>
        </p:nvSpPr>
        <p:spPr>
          <a:xfrm>
            <a:off x="-28116836" y="-23088601"/>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tr-TR" dirty="0">
                <a:ln w="0"/>
                <a:solidFill>
                  <a:schemeClr val="tx1"/>
                </a:solidFill>
                <a:effectLst>
                  <a:outerShdw blurRad="38100" dist="19050" dir="2700000" algn="tl" rotWithShape="0">
                    <a:schemeClr val="dk1">
                      <a:alpha val="40000"/>
                    </a:schemeClr>
                  </a:outerShdw>
                </a:effectLst>
              </a:rPr>
              <a:t>z</a:t>
            </a:r>
          </a:p>
        </p:txBody>
      </p:sp>
      <p:pic>
        <p:nvPicPr>
          <p:cNvPr id="3" name="Resim 2">
            <a:extLst>
              <a:ext uri="{FF2B5EF4-FFF2-40B4-BE49-F238E27FC236}">
                <a16:creationId xmlns:a16="http://schemas.microsoft.com/office/drawing/2014/main" id="{CC206F2D-92CC-308A-3E80-887BBEFE03AB}"/>
              </a:ext>
            </a:extLst>
          </p:cNvPr>
          <p:cNvPicPr>
            <a:picLocks noChangeAspect="1"/>
          </p:cNvPicPr>
          <p:nvPr/>
        </p:nvPicPr>
        <p:blipFill>
          <a:blip r:embed="rId3"/>
          <a:stretch>
            <a:fillRect/>
          </a:stretch>
        </p:blipFill>
        <p:spPr>
          <a:xfrm>
            <a:off x="0" y="-10532"/>
            <a:ext cx="7581418" cy="5879017"/>
          </a:xfrm>
          <a:prstGeom prst="rect">
            <a:avLst/>
          </a:prstGeom>
        </p:spPr>
      </p:pic>
      <p:sp>
        <p:nvSpPr>
          <p:cNvPr id="5" name="Metin kutusu 4">
            <a:extLst>
              <a:ext uri="{FF2B5EF4-FFF2-40B4-BE49-F238E27FC236}">
                <a16:creationId xmlns:a16="http://schemas.microsoft.com/office/drawing/2014/main" id="{2F9D56D4-2C66-C208-89FD-0C3F80CCDBB5}"/>
              </a:ext>
            </a:extLst>
          </p:cNvPr>
          <p:cNvSpPr txBox="1"/>
          <p:nvPr/>
        </p:nvSpPr>
        <p:spPr>
          <a:xfrm>
            <a:off x="7581418" y="-10532"/>
            <a:ext cx="4610582" cy="6863417"/>
          </a:xfrm>
          <a:prstGeom prst="rect">
            <a:avLst/>
          </a:prstGeom>
          <a:noFill/>
        </p:spPr>
        <p:txBody>
          <a:bodyPr wrap="square" rtlCol="0">
            <a:spAutoFit/>
          </a:bodyPr>
          <a:lstStyle/>
          <a:p>
            <a:r>
              <a:rPr lang="tr-TR" sz="2200" dirty="0">
                <a:solidFill>
                  <a:schemeClr val="bg1"/>
                </a:solidFill>
              </a:rPr>
              <a:t>7.Grafik:Bu grafik, COVID-19 pandemisinin </a:t>
            </a:r>
            <a:r>
              <a:rPr lang="tr-TR" sz="2200" b="1" dirty="0">
                <a:solidFill>
                  <a:schemeClr val="bg1"/>
                </a:solidFill>
              </a:rPr>
              <a:t>aşı sonrası</a:t>
            </a:r>
            <a:r>
              <a:rPr lang="tr-TR" sz="2200" dirty="0">
                <a:solidFill>
                  <a:schemeClr val="bg1"/>
                </a:solidFill>
              </a:rPr>
              <a:t> dönemindeki </a:t>
            </a:r>
            <a:r>
              <a:rPr lang="tr-TR" sz="2200" b="1" dirty="0">
                <a:solidFill>
                  <a:schemeClr val="bg1"/>
                </a:solidFill>
              </a:rPr>
              <a:t>ölüm oranlarını</a:t>
            </a:r>
            <a:r>
              <a:rPr lang="tr-TR" sz="2200" dirty="0">
                <a:solidFill>
                  <a:schemeClr val="bg1"/>
                </a:solidFill>
              </a:rPr>
              <a:t> zaman içinde nasıl değiştiğini gösteren bir </a:t>
            </a:r>
            <a:r>
              <a:rPr lang="tr-TR" sz="2200" b="1" dirty="0">
                <a:solidFill>
                  <a:schemeClr val="bg1"/>
                </a:solidFill>
              </a:rPr>
              <a:t>çizgi grafiği</a:t>
            </a:r>
            <a:r>
              <a:rPr lang="tr-TR" sz="2200" dirty="0">
                <a:solidFill>
                  <a:schemeClr val="bg1"/>
                </a:solidFill>
              </a:rPr>
              <a:t>dir. Aşı uygulandıktan sonra ölüm oranlarında meydana gelen değişimler bu grafikte izlenmektedir.</a:t>
            </a:r>
          </a:p>
          <a:p>
            <a:r>
              <a:rPr lang="tr-TR" sz="2200" dirty="0">
                <a:solidFill>
                  <a:schemeClr val="bg1"/>
                </a:solidFill>
              </a:rPr>
              <a:t>grafik, aşılamanın ardından ölüm oranlarının nasıl değiştiğini görselleştirir. Aşı sonrası dönemdeki ölüm oranlarında azalma veya istikrarlı bir seyir gözlemlenmişse, bu aşılamanın etkili olduğu anlamına gelebilir. Aşı sonrası dönemin kıyaslanması, sağlık politikalarının ve aşılamanın pandemiyi nasıl etkilediğini anlamamıza yardımcı olur.</a:t>
            </a:r>
          </a:p>
        </p:txBody>
      </p:sp>
    </p:spTree>
    <p:extLst>
      <p:ext uri="{BB962C8B-B14F-4D97-AF65-F5344CB8AC3E}">
        <p14:creationId xmlns:p14="http://schemas.microsoft.com/office/powerpoint/2010/main" val="2501559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99ACE-F682-D322-9014-93B979ED5B0F}"/>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552B5ECA-3894-B76E-A0DA-314A780D04CF}"/>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13170641-6BC7-2D2E-EE33-07E6BF2040FB}"/>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4BDF7B0F-D881-596F-742F-0A6EB2C6D1FF}"/>
              </a:ext>
            </a:extLst>
          </p:cNvPr>
          <p:cNvPicPr>
            <a:picLocks noChangeAspect="1"/>
          </p:cNvPicPr>
          <p:nvPr/>
        </p:nvPicPr>
        <p:blipFill>
          <a:blip r:embed="rId3"/>
          <a:stretch>
            <a:fillRect/>
          </a:stretch>
        </p:blipFill>
        <p:spPr>
          <a:xfrm>
            <a:off x="0" y="0"/>
            <a:ext cx="8219440" cy="5486400"/>
          </a:xfrm>
          <a:prstGeom prst="rect">
            <a:avLst/>
          </a:prstGeom>
        </p:spPr>
      </p:pic>
      <p:sp>
        <p:nvSpPr>
          <p:cNvPr id="5" name="Metin kutusu 4">
            <a:extLst>
              <a:ext uri="{FF2B5EF4-FFF2-40B4-BE49-F238E27FC236}">
                <a16:creationId xmlns:a16="http://schemas.microsoft.com/office/drawing/2014/main" id="{30784379-CCED-80E8-3608-BD9E4849061E}"/>
              </a:ext>
            </a:extLst>
          </p:cNvPr>
          <p:cNvSpPr txBox="1"/>
          <p:nvPr/>
        </p:nvSpPr>
        <p:spPr>
          <a:xfrm>
            <a:off x="8219440" y="16940"/>
            <a:ext cx="3972560" cy="7201972"/>
          </a:xfrm>
          <a:prstGeom prst="rect">
            <a:avLst/>
          </a:prstGeom>
          <a:noFill/>
        </p:spPr>
        <p:txBody>
          <a:bodyPr wrap="square" rtlCol="0">
            <a:spAutoFit/>
          </a:bodyPr>
          <a:lstStyle/>
          <a:p>
            <a:r>
              <a:rPr lang="tr-TR" sz="2100" dirty="0">
                <a:solidFill>
                  <a:schemeClr val="bg1"/>
                </a:solidFill>
              </a:rPr>
              <a:t>8.Grafik:Bu grafik, COVID-19 pandemisinin </a:t>
            </a:r>
            <a:r>
              <a:rPr lang="tr-TR" sz="2100" b="1" dirty="0">
                <a:solidFill>
                  <a:schemeClr val="bg1"/>
                </a:solidFill>
              </a:rPr>
              <a:t>aşı öncesi</a:t>
            </a:r>
            <a:r>
              <a:rPr lang="tr-TR" sz="2100" dirty="0">
                <a:solidFill>
                  <a:schemeClr val="bg1"/>
                </a:solidFill>
              </a:rPr>
              <a:t> dönemindeki </a:t>
            </a:r>
            <a:r>
              <a:rPr lang="tr-TR" sz="2100" b="1" dirty="0">
                <a:solidFill>
                  <a:schemeClr val="bg1"/>
                </a:solidFill>
              </a:rPr>
              <a:t>vaka oranlarını</a:t>
            </a:r>
            <a:r>
              <a:rPr lang="tr-TR" sz="2100" dirty="0">
                <a:solidFill>
                  <a:schemeClr val="bg1"/>
                </a:solidFill>
              </a:rPr>
              <a:t> zaman içinde nasıl değiştiğini gösteren bir </a:t>
            </a:r>
            <a:r>
              <a:rPr lang="tr-TR" sz="2100" b="1" dirty="0">
                <a:solidFill>
                  <a:schemeClr val="bg1"/>
                </a:solidFill>
              </a:rPr>
              <a:t>çizgi grafiği</a:t>
            </a:r>
            <a:r>
              <a:rPr lang="tr-TR" sz="2100" dirty="0">
                <a:solidFill>
                  <a:schemeClr val="bg1"/>
                </a:solidFill>
              </a:rPr>
              <a:t>dir. Aşı öncesindeki dönemdeki vaka oranlarının gelişimi bu grafikte izlenmektedir. grafik, aşı öncesi dönemdeki vaka oranlarının zaman içindeki değişimini görselleştirir. Aşı öncesindeki dönemde vaka oranlarında görülen artışlar, pandeminin yayılma hızının bir göstergesi olabilir. Ayrıca, vaka oranlarındaki dalgalanmalar, pandeminin ilk zamanlarında uygulanan sağlık politikalarının ve alınan önlemlerin etkilerini anlamamıza yardımcı olabilir.</a:t>
            </a:r>
          </a:p>
          <a:p>
            <a:endParaRPr lang="tr-TR" sz="2100" dirty="0">
              <a:solidFill>
                <a:schemeClr val="bg1"/>
              </a:solidFill>
            </a:endParaRPr>
          </a:p>
          <a:p>
            <a:endParaRPr lang="tr-TR" sz="2100" dirty="0">
              <a:solidFill>
                <a:schemeClr val="bg1"/>
              </a:solidFill>
            </a:endParaRPr>
          </a:p>
        </p:txBody>
      </p:sp>
    </p:spTree>
    <p:extLst>
      <p:ext uri="{BB962C8B-B14F-4D97-AF65-F5344CB8AC3E}">
        <p14:creationId xmlns:p14="http://schemas.microsoft.com/office/powerpoint/2010/main" val="152781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C7DB8-F0D3-F70B-FFBB-13C86BA721EB}"/>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CC630EF7-2406-273A-ADB9-3AEBFB2D1000}"/>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B700CAC4-C9BF-11C7-67EF-3D7E898BC2E7}"/>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4EA494CD-6404-81FD-D028-2DA17454B73B}"/>
              </a:ext>
            </a:extLst>
          </p:cNvPr>
          <p:cNvPicPr>
            <a:picLocks noChangeAspect="1"/>
          </p:cNvPicPr>
          <p:nvPr/>
        </p:nvPicPr>
        <p:blipFill>
          <a:blip r:embed="rId3"/>
          <a:stretch>
            <a:fillRect/>
          </a:stretch>
        </p:blipFill>
        <p:spPr>
          <a:xfrm>
            <a:off x="0" y="16940"/>
            <a:ext cx="7604567" cy="5931466"/>
          </a:xfrm>
          <a:prstGeom prst="rect">
            <a:avLst/>
          </a:prstGeom>
        </p:spPr>
      </p:pic>
      <p:sp>
        <p:nvSpPr>
          <p:cNvPr id="6" name="Metin kutusu 5">
            <a:extLst>
              <a:ext uri="{FF2B5EF4-FFF2-40B4-BE49-F238E27FC236}">
                <a16:creationId xmlns:a16="http://schemas.microsoft.com/office/drawing/2014/main" id="{67DBC864-11DB-FEC7-158C-AE2F7C56A8F7}"/>
              </a:ext>
            </a:extLst>
          </p:cNvPr>
          <p:cNvSpPr txBox="1"/>
          <p:nvPr/>
        </p:nvSpPr>
        <p:spPr>
          <a:xfrm>
            <a:off x="7604567" y="16940"/>
            <a:ext cx="4587433" cy="6740307"/>
          </a:xfrm>
          <a:prstGeom prst="rect">
            <a:avLst/>
          </a:prstGeom>
          <a:noFill/>
        </p:spPr>
        <p:txBody>
          <a:bodyPr wrap="square" rtlCol="0">
            <a:spAutoFit/>
          </a:bodyPr>
          <a:lstStyle/>
          <a:p>
            <a:r>
              <a:rPr lang="tr-TR" sz="2400" dirty="0">
                <a:solidFill>
                  <a:schemeClr val="bg1"/>
                </a:solidFill>
              </a:rPr>
              <a:t>9.Grafik:Bu grafik, </a:t>
            </a:r>
            <a:r>
              <a:rPr lang="tr-TR" sz="2400" b="1" dirty="0">
                <a:solidFill>
                  <a:schemeClr val="bg1"/>
                </a:solidFill>
              </a:rPr>
              <a:t>aşı sonrası dönemdeki</a:t>
            </a:r>
            <a:r>
              <a:rPr lang="tr-TR" sz="2400" dirty="0">
                <a:solidFill>
                  <a:schemeClr val="bg1"/>
                </a:solidFill>
              </a:rPr>
              <a:t> COVID-19 vaka oranlarının </a:t>
            </a:r>
            <a:r>
              <a:rPr lang="tr-TR" sz="2400" b="1" dirty="0">
                <a:solidFill>
                  <a:schemeClr val="bg1"/>
                </a:solidFill>
              </a:rPr>
              <a:t>yıllık bazda</a:t>
            </a:r>
            <a:r>
              <a:rPr lang="tr-TR" sz="2400" dirty="0">
                <a:solidFill>
                  <a:schemeClr val="bg1"/>
                </a:solidFill>
              </a:rPr>
              <a:t> nasıl değiştiğini ve aşılamanın etkisiyle bu oranlardaki düşüşü gösteren bir </a:t>
            </a:r>
            <a:r>
              <a:rPr lang="tr-TR" sz="2400" b="1" dirty="0">
                <a:solidFill>
                  <a:schemeClr val="bg1"/>
                </a:solidFill>
              </a:rPr>
              <a:t>çizgi grafiği</a:t>
            </a:r>
            <a:r>
              <a:rPr lang="tr-TR" sz="2400" dirty="0">
                <a:solidFill>
                  <a:schemeClr val="bg1"/>
                </a:solidFill>
              </a:rPr>
              <a:t>dir. grafik, aşılamanın COVID-19 vaka oranları üzerindeki etkisini gözler önüne serer. Aşılamanın yaygınlaşmasıyla vaka oranlarında gözle görülür bir azalma olduğu varsayılmış ve bu azalma yıllar içinde modellenmiştir. Aşı sonrası dönemdeki vaka oranlarındaki düşüş, halk sağlığı önlemleri ve aşılamanın etkinliğini anlamamıza yardımcı olur.</a:t>
            </a:r>
          </a:p>
        </p:txBody>
      </p:sp>
    </p:spTree>
    <p:extLst>
      <p:ext uri="{BB962C8B-B14F-4D97-AF65-F5344CB8AC3E}">
        <p14:creationId xmlns:p14="http://schemas.microsoft.com/office/powerpoint/2010/main" val="2794770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4D840-4A59-91E0-58FC-54BA8C24A728}"/>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470AA609-8682-C31E-3F2B-1D066DC62BE0}"/>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AA64768F-8306-1B24-BE0F-502C983EEBBB}"/>
              </a:ext>
            </a:extLst>
          </p:cNvPr>
          <p:cNvSpPr/>
          <p:nvPr/>
        </p:nvSpPr>
        <p:spPr>
          <a:xfrm>
            <a:off x="-25500957" y="-23088601"/>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D2CC666D-56C3-2624-208E-B17B912EC421}"/>
              </a:ext>
            </a:extLst>
          </p:cNvPr>
          <p:cNvPicPr>
            <a:picLocks noChangeAspect="1"/>
          </p:cNvPicPr>
          <p:nvPr/>
        </p:nvPicPr>
        <p:blipFill>
          <a:blip r:embed="rId3"/>
          <a:stretch>
            <a:fillRect/>
          </a:stretch>
        </p:blipFill>
        <p:spPr>
          <a:xfrm>
            <a:off x="0" y="16940"/>
            <a:ext cx="7662441" cy="5738613"/>
          </a:xfrm>
          <a:prstGeom prst="rect">
            <a:avLst/>
          </a:prstGeom>
        </p:spPr>
      </p:pic>
      <p:sp>
        <p:nvSpPr>
          <p:cNvPr id="5" name="Metin kutusu 4">
            <a:extLst>
              <a:ext uri="{FF2B5EF4-FFF2-40B4-BE49-F238E27FC236}">
                <a16:creationId xmlns:a16="http://schemas.microsoft.com/office/drawing/2014/main" id="{23EC9577-6C9D-FCAE-3359-775819C3308B}"/>
              </a:ext>
            </a:extLst>
          </p:cNvPr>
          <p:cNvSpPr txBox="1"/>
          <p:nvPr/>
        </p:nvSpPr>
        <p:spPr>
          <a:xfrm>
            <a:off x="7766613" y="16940"/>
            <a:ext cx="4328931" cy="6863417"/>
          </a:xfrm>
          <a:prstGeom prst="rect">
            <a:avLst/>
          </a:prstGeom>
          <a:noFill/>
        </p:spPr>
        <p:txBody>
          <a:bodyPr wrap="square" rtlCol="0">
            <a:spAutoFit/>
          </a:bodyPr>
          <a:lstStyle/>
          <a:p>
            <a:r>
              <a:rPr lang="tr-TR" sz="2200" dirty="0">
                <a:solidFill>
                  <a:schemeClr val="bg1"/>
                </a:solidFill>
              </a:rPr>
              <a:t>9.Grafik:Bu grafik, </a:t>
            </a:r>
            <a:r>
              <a:rPr lang="tr-TR" sz="2200" b="1" dirty="0">
                <a:solidFill>
                  <a:schemeClr val="bg1"/>
                </a:solidFill>
              </a:rPr>
              <a:t>40 ülkenin</a:t>
            </a:r>
            <a:r>
              <a:rPr lang="tr-TR" sz="2200" dirty="0">
                <a:solidFill>
                  <a:schemeClr val="bg1"/>
                </a:solidFill>
              </a:rPr>
              <a:t> aşı </a:t>
            </a:r>
            <a:r>
              <a:rPr lang="tr-TR" sz="2200" b="1" dirty="0">
                <a:solidFill>
                  <a:schemeClr val="bg1"/>
                </a:solidFill>
              </a:rPr>
              <a:t>kabul ve </a:t>
            </a:r>
            <a:r>
              <a:rPr lang="tr-TR" sz="2200" b="1" dirty="0" err="1">
                <a:solidFill>
                  <a:schemeClr val="bg1"/>
                </a:solidFill>
              </a:rPr>
              <a:t>red</a:t>
            </a:r>
            <a:r>
              <a:rPr lang="tr-TR" sz="2200" b="1" dirty="0">
                <a:solidFill>
                  <a:schemeClr val="bg1"/>
                </a:solidFill>
              </a:rPr>
              <a:t> oranlarını</a:t>
            </a:r>
            <a:r>
              <a:rPr lang="tr-TR" sz="2200" dirty="0">
                <a:solidFill>
                  <a:schemeClr val="bg1"/>
                </a:solidFill>
              </a:rPr>
              <a:t> karşılaştıran bir </a:t>
            </a:r>
            <a:r>
              <a:rPr lang="tr-TR" sz="2200" b="1" dirty="0">
                <a:solidFill>
                  <a:schemeClr val="bg1"/>
                </a:solidFill>
              </a:rPr>
              <a:t>yatay çubuk grafik</a:t>
            </a:r>
            <a:r>
              <a:rPr lang="tr-TR" sz="2200" dirty="0">
                <a:solidFill>
                  <a:schemeClr val="bg1"/>
                </a:solidFill>
              </a:rPr>
              <a:t>tir. Grafik, her bir ülkenin aşıya karşı gösterdiği kabul oranı ile </a:t>
            </a:r>
            <a:r>
              <a:rPr lang="tr-TR" sz="2200" dirty="0" err="1">
                <a:solidFill>
                  <a:schemeClr val="bg1"/>
                </a:solidFill>
              </a:rPr>
              <a:t>red</a:t>
            </a:r>
            <a:r>
              <a:rPr lang="tr-TR" sz="2200" dirty="0">
                <a:solidFill>
                  <a:schemeClr val="bg1"/>
                </a:solidFill>
              </a:rPr>
              <a:t> oranını görsel olarak sunmaktadır. grafik, farklı ülkelerdeki aşı kabul ve </a:t>
            </a:r>
            <a:r>
              <a:rPr lang="tr-TR" sz="2200" dirty="0" err="1">
                <a:solidFill>
                  <a:schemeClr val="bg1"/>
                </a:solidFill>
              </a:rPr>
              <a:t>red</a:t>
            </a:r>
            <a:r>
              <a:rPr lang="tr-TR" sz="2200" dirty="0">
                <a:solidFill>
                  <a:schemeClr val="bg1"/>
                </a:solidFill>
              </a:rPr>
              <a:t> oranlarını karşılaştırarak, aşıya karşı duyulan güven ve tepkilerin küresel düzeydeki dağılımını görselleştirir. </a:t>
            </a:r>
            <a:r>
              <a:rPr lang="tr-TR" sz="2200" b="1" dirty="0">
                <a:solidFill>
                  <a:schemeClr val="bg1"/>
                </a:solidFill>
              </a:rPr>
              <a:t>Yeşil çubuklar</a:t>
            </a:r>
            <a:r>
              <a:rPr lang="tr-TR" sz="2200" dirty="0">
                <a:solidFill>
                  <a:schemeClr val="bg1"/>
                </a:solidFill>
              </a:rPr>
              <a:t>, ülkelerin aşıya olan kabul oranlarını, </a:t>
            </a:r>
            <a:r>
              <a:rPr lang="tr-TR" sz="2200" b="1" dirty="0">
                <a:solidFill>
                  <a:schemeClr val="bg1"/>
                </a:solidFill>
              </a:rPr>
              <a:t>kırmızı çubuklar</a:t>
            </a:r>
            <a:r>
              <a:rPr lang="tr-TR" sz="2200" dirty="0">
                <a:solidFill>
                  <a:schemeClr val="bg1"/>
                </a:solidFill>
              </a:rPr>
              <a:t> ise </a:t>
            </a:r>
            <a:r>
              <a:rPr lang="tr-TR" sz="2200" dirty="0" err="1">
                <a:solidFill>
                  <a:schemeClr val="bg1"/>
                </a:solidFill>
              </a:rPr>
              <a:t>red</a:t>
            </a:r>
            <a:r>
              <a:rPr lang="tr-TR" sz="2200" dirty="0">
                <a:solidFill>
                  <a:schemeClr val="bg1"/>
                </a:solidFill>
              </a:rPr>
              <a:t> oranlarını net bir şekilde ortaya koyar. Bu tür bir görsel, aşı politikaları ve halk sağlığı stratejilerinin küresel ölçekteki etkilerini anlamamıza yardımcı olabilir.</a:t>
            </a:r>
          </a:p>
        </p:txBody>
      </p:sp>
    </p:spTree>
    <p:extLst>
      <p:ext uri="{BB962C8B-B14F-4D97-AF65-F5344CB8AC3E}">
        <p14:creationId xmlns:p14="http://schemas.microsoft.com/office/powerpoint/2010/main" val="2685385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6A5AF6-EEB4-BE2C-A437-6E90D281636C}"/>
              </a:ext>
            </a:extLst>
          </p:cNvPr>
          <p:cNvSpPr>
            <a:spLocks noGrp="1"/>
          </p:cNvSpPr>
          <p:nvPr>
            <p:ph type="title"/>
          </p:nvPr>
        </p:nvSpPr>
        <p:spPr>
          <a:xfrm>
            <a:off x="713772" y="25945"/>
            <a:ext cx="10515600" cy="1325563"/>
          </a:xfrm>
        </p:spPr>
        <p:txBody>
          <a:bodyPr>
            <a:normAutofit/>
          </a:bodyPr>
          <a:lstStyle/>
          <a:p>
            <a:pPr algn="ctr"/>
            <a:r>
              <a:rPr lang="tr-TR" sz="6600" dirty="0"/>
              <a:t>Giriş</a:t>
            </a:r>
          </a:p>
        </p:txBody>
      </p:sp>
      <p:sp>
        <p:nvSpPr>
          <p:cNvPr id="7" name="Metin kutusu 6">
            <a:extLst>
              <a:ext uri="{FF2B5EF4-FFF2-40B4-BE49-F238E27FC236}">
                <a16:creationId xmlns:a16="http://schemas.microsoft.com/office/drawing/2014/main" id="{463E6B6E-A954-D3F9-7980-FB98C3DFC5EC}"/>
              </a:ext>
            </a:extLst>
          </p:cNvPr>
          <p:cNvSpPr txBox="1"/>
          <p:nvPr/>
        </p:nvSpPr>
        <p:spPr>
          <a:xfrm>
            <a:off x="537259" y="1085290"/>
            <a:ext cx="10266745" cy="4154984"/>
          </a:xfrm>
          <a:prstGeom prst="rect">
            <a:avLst/>
          </a:prstGeom>
          <a:noFill/>
        </p:spPr>
        <p:txBody>
          <a:bodyPr wrap="square" rtlCol="0">
            <a:spAutoFit/>
          </a:bodyPr>
          <a:lstStyle/>
          <a:p>
            <a:r>
              <a:rPr lang="tr-TR" sz="2400" dirty="0">
                <a:solidFill>
                  <a:schemeClr val="accent2">
                    <a:lumMod val="50000"/>
                  </a:schemeClr>
                </a:solidFill>
              </a:rPr>
              <a:t>Merhaba, Bugün sizlere korona virüsü ile ilgili bir veri analizi projesinden bahsedeceğim. COVID-19, tüm dünyada toplumları derinden etkileyen küresel bir sağlık krizi olarak tarihe geçti. Bu süreçte, vaka sayılarından ölüm oranlarına, aşılama oranlarından ekonomik etkilerine </a:t>
            </a:r>
            <a:r>
              <a:rPr lang="tr-TR" sz="2400" dirty="0" err="1">
                <a:solidFill>
                  <a:schemeClr val="accent2">
                    <a:lumMod val="50000"/>
                  </a:schemeClr>
                </a:solidFill>
              </a:rPr>
              <a:t>kadar.Bu</a:t>
            </a:r>
            <a:r>
              <a:rPr lang="tr-TR" sz="2400" dirty="0">
                <a:solidFill>
                  <a:schemeClr val="accent2">
                    <a:lumMod val="50000"/>
                  </a:schemeClr>
                </a:solidFill>
              </a:rPr>
              <a:t> proje kapsamında, pandemiye dair kritik verileri analiz ederek salgının seyri, alınan önlemlerin etkileri ve aşılamanın sonuçları gibi önemli konuları inceleyeceğiz. Amacımız, veri odaklı bir bakış açısıyla pandemiyi daha iyi anlamak ve gelecekte karşılaşılabilecek benzer krizlere yönelik çıkarımlar </a:t>
            </a:r>
            <a:r>
              <a:rPr lang="tr-TR" sz="2400" dirty="0" err="1">
                <a:solidFill>
                  <a:schemeClr val="accent2">
                    <a:lumMod val="50000"/>
                  </a:schemeClr>
                </a:solidFill>
              </a:rPr>
              <a:t>yapabilmek.Veriyi</a:t>
            </a:r>
            <a:r>
              <a:rPr lang="tr-TR" sz="2400" dirty="0">
                <a:solidFill>
                  <a:schemeClr val="accent2">
                    <a:lumMod val="50000"/>
                  </a:schemeClr>
                </a:solidFill>
              </a:rPr>
              <a:t> anlamlandırmak, yalnızca geçmişi analiz etmek değil, aynı zamanda daha bilinçli kararlar alabilmek için de önemli bir adım. Şimdi, projemizin detaylarına göz atalım.</a:t>
            </a:r>
          </a:p>
        </p:txBody>
      </p:sp>
      <p:pic>
        <p:nvPicPr>
          <p:cNvPr id="2056" name="Picture 8" descr="Funny Gifs : Sun Gif - VSGIF.com">
            <a:extLst>
              <a:ext uri="{FF2B5EF4-FFF2-40B4-BE49-F238E27FC236}">
                <a16:creationId xmlns:a16="http://schemas.microsoft.com/office/drawing/2014/main" id="{9E5D6930-872D-4B90-48A4-894074717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4145" y="4637185"/>
            <a:ext cx="1998802" cy="199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147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56"/>
                                        </p:tgtEl>
                                        <p:attrNameLst>
                                          <p:attrName>style.visibility</p:attrName>
                                        </p:attrNameLst>
                                      </p:cBhvr>
                                      <p:to>
                                        <p:strVal val="visible"/>
                                      </p:to>
                                    </p:set>
                                    <p:anim calcmode="lin" valueType="num">
                                      <p:cBhvr additive="base">
                                        <p:cTn id="18" dur="500" fill="hold"/>
                                        <p:tgtEl>
                                          <p:spTgt spid="2056"/>
                                        </p:tgtEl>
                                        <p:attrNameLst>
                                          <p:attrName>ppt_x</p:attrName>
                                        </p:attrNameLst>
                                      </p:cBhvr>
                                      <p:tavLst>
                                        <p:tav tm="0">
                                          <p:val>
                                            <p:strVal val="#ppt_x"/>
                                          </p:val>
                                        </p:tav>
                                        <p:tav tm="100000">
                                          <p:val>
                                            <p:strVal val="#ppt_x"/>
                                          </p:val>
                                        </p:tav>
                                      </p:tavLst>
                                    </p:anim>
                                    <p:anim calcmode="lin" valueType="num">
                                      <p:cBhvr additive="base">
                                        <p:cTn id="19"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7A1AF-D601-DA9D-598A-85EF679B114D}"/>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2B06CE4C-4A95-F355-F991-84A300F5D26D}"/>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FBD32EE2-6B3E-A6B0-306E-B1AD59F12EAA}"/>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6F77B068-EE87-2B62-E172-9FDF738B6AEF}"/>
              </a:ext>
            </a:extLst>
          </p:cNvPr>
          <p:cNvPicPr>
            <a:picLocks noChangeAspect="1"/>
          </p:cNvPicPr>
          <p:nvPr/>
        </p:nvPicPr>
        <p:blipFill>
          <a:blip r:embed="rId3"/>
          <a:stretch>
            <a:fillRect/>
          </a:stretch>
        </p:blipFill>
        <p:spPr>
          <a:xfrm>
            <a:off x="0" y="-10532"/>
            <a:ext cx="8275899" cy="5494722"/>
          </a:xfrm>
          <a:prstGeom prst="rect">
            <a:avLst/>
          </a:prstGeom>
        </p:spPr>
      </p:pic>
      <p:sp>
        <p:nvSpPr>
          <p:cNvPr id="5" name="Metin kutusu 4">
            <a:extLst>
              <a:ext uri="{FF2B5EF4-FFF2-40B4-BE49-F238E27FC236}">
                <a16:creationId xmlns:a16="http://schemas.microsoft.com/office/drawing/2014/main" id="{2B2F94A3-57FC-F02D-01F5-92A61E26403F}"/>
              </a:ext>
            </a:extLst>
          </p:cNvPr>
          <p:cNvSpPr txBox="1"/>
          <p:nvPr/>
        </p:nvSpPr>
        <p:spPr>
          <a:xfrm>
            <a:off x="8275899" y="-10532"/>
            <a:ext cx="4019033" cy="6555641"/>
          </a:xfrm>
          <a:prstGeom prst="rect">
            <a:avLst/>
          </a:prstGeom>
          <a:noFill/>
        </p:spPr>
        <p:txBody>
          <a:bodyPr wrap="square" rtlCol="0">
            <a:spAutoFit/>
          </a:bodyPr>
          <a:lstStyle/>
          <a:p>
            <a:r>
              <a:rPr lang="tr-TR" sz="2000" dirty="0">
                <a:solidFill>
                  <a:schemeClr val="bg1"/>
                </a:solidFill>
              </a:rPr>
              <a:t>10.Grafik:Bu grafik, dünya genelinde </a:t>
            </a:r>
            <a:r>
              <a:rPr lang="tr-TR" sz="2000" b="1" dirty="0">
                <a:solidFill>
                  <a:schemeClr val="bg1"/>
                </a:solidFill>
              </a:rPr>
              <a:t>1. doz aşılanan kişilerin</a:t>
            </a:r>
            <a:r>
              <a:rPr lang="tr-TR" sz="2000" dirty="0">
                <a:solidFill>
                  <a:schemeClr val="bg1"/>
                </a:solidFill>
              </a:rPr>
              <a:t> cinsiyetlere göre dağılımını </a:t>
            </a:r>
            <a:r>
              <a:rPr lang="tr-TR" sz="2000" b="1" dirty="0">
                <a:solidFill>
                  <a:schemeClr val="bg1"/>
                </a:solidFill>
              </a:rPr>
              <a:t>yıllık</a:t>
            </a:r>
            <a:r>
              <a:rPr lang="tr-TR" sz="2000" dirty="0">
                <a:solidFill>
                  <a:schemeClr val="bg1"/>
                </a:solidFill>
              </a:rPr>
              <a:t> bazda gösteren bir </a:t>
            </a:r>
            <a:r>
              <a:rPr lang="tr-TR" sz="2000" b="1" dirty="0">
                <a:solidFill>
                  <a:schemeClr val="bg1"/>
                </a:solidFill>
              </a:rPr>
              <a:t>alan grafiği</a:t>
            </a:r>
            <a:r>
              <a:rPr lang="tr-TR" sz="2000" dirty="0">
                <a:solidFill>
                  <a:schemeClr val="bg1"/>
                </a:solidFill>
              </a:rPr>
              <a:t>dir. Grafikte, kadınlar ve erkekler için tahmin edilen aşılanma sayıları görselleştirilmiştir. grafik, dünya genelinde </a:t>
            </a:r>
            <a:r>
              <a:rPr lang="tr-TR" sz="2000" b="1" dirty="0">
                <a:solidFill>
                  <a:schemeClr val="bg1"/>
                </a:solidFill>
              </a:rPr>
              <a:t>1. doz aşılanan kişilerin</a:t>
            </a:r>
            <a:r>
              <a:rPr lang="tr-TR" sz="2000" dirty="0">
                <a:solidFill>
                  <a:schemeClr val="bg1"/>
                </a:solidFill>
              </a:rPr>
              <a:t> </a:t>
            </a:r>
            <a:r>
              <a:rPr lang="tr-TR" sz="2000" b="1" dirty="0">
                <a:solidFill>
                  <a:schemeClr val="bg1"/>
                </a:solidFill>
              </a:rPr>
              <a:t>cinsiyet bazında yıllık dağılımını</a:t>
            </a:r>
            <a:r>
              <a:rPr lang="tr-TR" sz="2000" dirty="0">
                <a:solidFill>
                  <a:schemeClr val="bg1"/>
                </a:solidFill>
              </a:rPr>
              <a:t> tahmin eder. </a:t>
            </a:r>
            <a:r>
              <a:rPr lang="tr-TR" sz="2000" b="1" dirty="0">
                <a:solidFill>
                  <a:schemeClr val="bg1"/>
                </a:solidFill>
              </a:rPr>
              <a:t>Kadınlar</a:t>
            </a:r>
            <a:r>
              <a:rPr lang="tr-TR" sz="2000" dirty="0">
                <a:solidFill>
                  <a:schemeClr val="bg1"/>
                </a:solidFill>
              </a:rPr>
              <a:t> için aşılanan kişi sayısının pembe renkte ve </a:t>
            </a:r>
            <a:r>
              <a:rPr lang="tr-TR" sz="2000" b="1" dirty="0">
                <a:solidFill>
                  <a:schemeClr val="bg1"/>
                </a:solidFill>
              </a:rPr>
              <a:t>erkekler</a:t>
            </a:r>
            <a:r>
              <a:rPr lang="tr-TR" sz="2000" dirty="0">
                <a:solidFill>
                  <a:schemeClr val="bg1"/>
                </a:solidFill>
              </a:rPr>
              <a:t> için mavi renkte gösterilmesi, aşılamanın cinsiyetlere göre nasıl bir dağılım gösterdiğini görsel olarak yansıtır. Ayrıca, aşılanma sayılarındaki artış, dünya genelindeki aşı kampanyalarının etkisini ve cinsiyetler arasındaki farkları gözler önüne serer.</a:t>
            </a:r>
          </a:p>
        </p:txBody>
      </p:sp>
    </p:spTree>
    <p:extLst>
      <p:ext uri="{BB962C8B-B14F-4D97-AF65-F5344CB8AC3E}">
        <p14:creationId xmlns:p14="http://schemas.microsoft.com/office/powerpoint/2010/main" val="1489652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E291C-4397-8B4C-1D9A-62E8E5140CF5}"/>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A12E220C-4E45-E2C5-6413-1B5431FB8514}"/>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67C036F7-A624-0E99-FA01-0B6B0338DF06}"/>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71DBD77A-3F67-1355-4FF6-38ED7F653433}"/>
              </a:ext>
            </a:extLst>
          </p:cNvPr>
          <p:cNvPicPr>
            <a:picLocks noChangeAspect="1"/>
          </p:cNvPicPr>
          <p:nvPr/>
        </p:nvPicPr>
        <p:blipFill>
          <a:blip r:embed="rId3"/>
          <a:stretch>
            <a:fillRect/>
          </a:stretch>
        </p:blipFill>
        <p:spPr>
          <a:xfrm>
            <a:off x="0" y="-27473"/>
            <a:ext cx="8398026" cy="5023880"/>
          </a:xfrm>
          <a:prstGeom prst="rect">
            <a:avLst/>
          </a:prstGeom>
        </p:spPr>
      </p:pic>
      <p:sp>
        <p:nvSpPr>
          <p:cNvPr id="5" name="Metin kutusu 4">
            <a:extLst>
              <a:ext uri="{FF2B5EF4-FFF2-40B4-BE49-F238E27FC236}">
                <a16:creationId xmlns:a16="http://schemas.microsoft.com/office/drawing/2014/main" id="{8F631CC2-0154-B81D-E980-2DC83785E025}"/>
              </a:ext>
            </a:extLst>
          </p:cNvPr>
          <p:cNvSpPr txBox="1"/>
          <p:nvPr/>
        </p:nvSpPr>
        <p:spPr>
          <a:xfrm>
            <a:off x="8398026" y="0"/>
            <a:ext cx="3793974" cy="6555641"/>
          </a:xfrm>
          <a:prstGeom prst="rect">
            <a:avLst/>
          </a:prstGeom>
          <a:noFill/>
        </p:spPr>
        <p:txBody>
          <a:bodyPr wrap="square" rtlCol="0">
            <a:spAutoFit/>
          </a:bodyPr>
          <a:lstStyle/>
          <a:p>
            <a:r>
              <a:rPr lang="tr-TR" sz="2100" dirty="0">
                <a:solidFill>
                  <a:schemeClr val="bg1"/>
                </a:solidFill>
              </a:rPr>
              <a:t>11.Grafik:Bu grafik, </a:t>
            </a:r>
            <a:r>
              <a:rPr lang="tr-TR" sz="2100" b="1" dirty="0">
                <a:solidFill>
                  <a:schemeClr val="bg1"/>
                </a:solidFill>
              </a:rPr>
              <a:t>dünya çapında tam aşılanan kişilerin cinsiyet bazında dağılımını</a:t>
            </a:r>
            <a:r>
              <a:rPr lang="tr-TR" sz="2100" dirty="0">
                <a:solidFill>
                  <a:schemeClr val="bg1"/>
                </a:solidFill>
              </a:rPr>
              <a:t> gösteren bir </a:t>
            </a:r>
            <a:r>
              <a:rPr lang="tr-TR" sz="2100" b="1" dirty="0">
                <a:solidFill>
                  <a:schemeClr val="bg1"/>
                </a:solidFill>
              </a:rPr>
              <a:t>alan grafiği</a:t>
            </a:r>
            <a:r>
              <a:rPr lang="tr-TR" sz="2100" dirty="0">
                <a:solidFill>
                  <a:schemeClr val="bg1"/>
                </a:solidFill>
              </a:rPr>
              <a:t>dir. Grafik, </a:t>
            </a:r>
            <a:r>
              <a:rPr lang="tr-TR" sz="2100" b="1" dirty="0">
                <a:solidFill>
                  <a:schemeClr val="bg1"/>
                </a:solidFill>
              </a:rPr>
              <a:t>2020 ile 2024 yılları arasında</a:t>
            </a:r>
            <a:r>
              <a:rPr lang="tr-TR" sz="2100" dirty="0">
                <a:solidFill>
                  <a:schemeClr val="bg1"/>
                </a:solidFill>
              </a:rPr>
              <a:t> yapılan aşılamaların </a:t>
            </a:r>
            <a:r>
              <a:rPr lang="tr-TR" sz="2100" b="1" dirty="0">
                <a:solidFill>
                  <a:schemeClr val="bg1"/>
                </a:solidFill>
              </a:rPr>
              <a:t>kadınlar</a:t>
            </a:r>
            <a:r>
              <a:rPr lang="tr-TR" sz="2100" dirty="0">
                <a:solidFill>
                  <a:schemeClr val="bg1"/>
                </a:solidFill>
              </a:rPr>
              <a:t> ve </a:t>
            </a:r>
            <a:r>
              <a:rPr lang="tr-TR" sz="2100" b="1" dirty="0">
                <a:solidFill>
                  <a:schemeClr val="bg1"/>
                </a:solidFill>
              </a:rPr>
              <a:t>erkekler</a:t>
            </a:r>
            <a:r>
              <a:rPr lang="tr-TR" sz="2100" dirty="0">
                <a:solidFill>
                  <a:schemeClr val="bg1"/>
                </a:solidFill>
              </a:rPr>
              <a:t> arasında nasıl paylaştırıldığını tahmin etmektedir. Bu grafik, </a:t>
            </a:r>
            <a:r>
              <a:rPr lang="tr-TR" sz="2100" b="1" dirty="0">
                <a:solidFill>
                  <a:schemeClr val="bg1"/>
                </a:solidFill>
              </a:rPr>
              <a:t>tam aşılanan kişilerin cinsiyetlere göre</a:t>
            </a:r>
            <a:r>
              <a:rPr lang="tr-TR" sz="2100" dirty="0">
                <a:solidFill>
                  <a:schemeClr val="bg1"/>
                </a:solidFill>
              </a:rPr>
              <a:t> nasıl bir dağılım gösterdiğini tahmin etmektedir. </a:t>
            </a:r>
            <a:r>
              <a:rPr lang="tr-TR" sz="2100" b="1" dirty="0">
                <a:solidFill>
                  <a:schemeClr val="bg1"/>
                </a:solidFill>
              </a:rPr>
              <a:t>Kadınlar</a:t>
            </a:r>
            <a:r>
              <a:rPr lang="tr-TR" sz="2100" dirty="0">
                <a:solidFill>
                  <a:schemeClr val="bg1"/>
                </a:solidFill>
              </a:rPr>
              <a:t> ve </a:t>
            </a:r>
            <a:r>
              <a:rPr lang="tr-TR" sz="2100" b="1" dirty="0">
                <a:solidFill>
                  <a:schemeClr val="bg1"/>
                </a:solidFill>
              </a:rPr>
              <a:t>erkekler</a:t>
            </a:r>
            <a:r>
              <a:rPr lang="tr-TR" sz="2100" dirty="0">
                <a:solidFill>
                  <a:schemeClr val="bg1"/>
                </a:solidFill>
              </a:rPr>
              <a:t> arasındaki aşılanma oranları yıllık olarak artmakta ve her iki cinsiyetin de aşılanma sayısındaki artışları görsel olarak karşılaştırılmaktadır.</a:t>
            </a:r>
          </a:p>
        </p:txBody>
      </p:sp>
    </p:spTree>
    <p:extLst>
      <p:ext uri="{BB962C8B-B14F-4D97-AF65-F5344CB8AC3E}">
        <p14:creationId xmlns:p14="http://schemas.microsoft.com/office/powerpoint/2010/main" val="406465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2F487-02EE-872A-123C-E7ED13423702}"/>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9B49E474-6A51-67C9-0935-7D564CC3434A}"/>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75AAC862-329C-7D8D-B424-336CECCD02EA}"/>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D4989B5D-B3E3-DAC6-7574-B85255622BC3}"/>
              </a:ext>
            </a:extLst>
          </p:cNvPr>
          <p:cNvPicPr>
            <a:picLocks noChangeAspect="1"/>
          </p:cNvPicPr>
          <p:nvPr/>
        </p:nvPicPr>
        <p:blipFill>
          <a:blip r:embed="rId3"/>
          <a:stretch>
            <a:fillRect/>
          </a:stretch>
        </p:blipFill>
        <p:spPr>
          <a:xfrm>
            <a:off x="0" y="16940"/>
            <a:ext cx="7098760" cy="6858000"/>
          </a:xfrm>
          <a:prstGeom prst="rect">
            <a:avLst/>
          </a:prstGeom>
        </p:spPr>
      </p:pic>
      <p:sp>
        <p:nvSpPr>
          <p:cNvPr id="5" name="Metin kutusu 4">
            <a:extLst>
              <a:ext uri="{FF2B5EF4-FFF2-40B4-BE49-F238E27FC236}">
                <a16:creationId xmlns:a16="http://schemas.microsoft.com/office/drawing/2014/main" id="{89FD6EB7-FEF3-163D-51BB-14ADEE421CAC}"/>
              </a:ext>
            </a:extLst>
          </p:cNvPr>
          <p:cNvSpPr txBox="1"/>
          <p:nvPr/>
        </p:nvSpPr>
        <p:spPr>
          <a:xfrm>
            <a:off x="7098760" y="16940"/>
            <a:ext cx="5093240" cy="6370975"/>
          </a:xfrm>
          <a:prstGeom prst="rect">
            <a:avLst/>
          </a:prstGeom>
          <a:noFill/>
        </p:spPr>
        <p:txBody>
          <a:bodyPr wrap="square" rtlCol="0">
            <a:spAutoFit/>
          </a:bodyPr>
          <a:lstStyle/>
          <a:p>
            <a:r>
              <a:rPr lang="tr-TR" sz="2400" dirty="0">
                <a:solidFill>
                  <a:schemeClr val="bg1"/>
                </a:solidFill>
              </a:rPr>
              <a:t>12.Grafik:</a:t>
            </a:r>
          </a:p>
          <a:p>
            <a:r>
              <a:rPr lang="tr-TR" sz="2400" dirty="0">
                <a:solidFill>
                  <a:schemeClr val="bg1"/>
                </a:solidFill>
              </a:rPr>
              <a:t>Bu grafik, </a:t>
            </a:r>
            <a:r>
              <a:rPr lang="tr-TR" sz="2400" b="1" dirty="0">
                <a:solidFill>
                  <a:schemeClr val="bg1"/>
                </a:solidFill>
              </a:rPr>
              <a:t>yaş gruplarına göre aşılanan kişilerin oranlarını</a:t>
            </a:r>
            <a:r>
              <a:rPr lang="tr-TR" sz="2400" dirty="0">
                <a:solidFill>
                  <a:schemeClr val="bg1"/>
                </a:solidFill>
              </a:rPr>
              <a:t> gösteren bir </a:t>
            </a:r>
            <a:r>
              <a:rPr lang="tr-TR" sz="2400" b="1" dirty="0">
                <a:solidFill>
                  <a:schemeClr val="bg1"/>
                </a:solidFill>
              </a:rPr>
              <a:t>pasta grafiği</a:t>
            </a:r>
            <a:r>
              <a:rPr lang="tr-TR" sz="2400" dirty="0">
                <a:solidFill>
                  <a:schemeClr val="bg1"/>
                </a:solidFill>
              </a:rPr>
              <a:t>dir. Her bir dilim, belirli bir yaş grubundaki aşılanan kişi sayısının </a:t>
            </a:r>
            <a:r>
              <a:rPr lang="tr-TR" sz="2400" b="1" dirty="0">
                <a:solidFill>
                  <a:schemeClr val="bg1"/>
                </a:solidFill>
              </a:rPr>
              <a:t>toplam aşılanan kişi sayısına oranını</a:t>
            </a:r>
            <a:r>
              <a:rPr lang="tr-TR" sz="2400" dirty="0">
                <a:solidFill>
                  <a:schemeClr val="bg1"/>
                </a:solidFill>
              </a:rPr>
              <a:t> ifade eder.</a:t>
            </a:r>
          </a:p>
          <a:p>
            <a:r>
              <a:rPr lang="tr-TR" sz="2400" dirty="0">
                <a:solidFill>
                  <a:schemeClr val="bg1"/>
                </a:solidFill>
              </a:rPr>
              <a:t>pasta grafiği, aşılanmış kişilerin </a:t>
            </a:r>
            <a:r>
              <a:rPr lang="tr-TR" sz="2400" b="1" dirty="0">
                <a:solidFill>
                  <a:schemeClr val="bg1"/>
                </a:solidFill>
              </a:rPr>
              <a:t>yaş gruplarına göre</a:t>
            </a:r>
            <a:r>
              <a:rPr lang="tr-TR" sz="2400" dirty="0">
                <a:solidFill>
                  <a:schemeClr val="bg1"/>
                </a:solidFill>
              </a:rPr>
              <a:t> nasıl bir dağılım gösterdiğini anlamamıza yardımcı olur. Örneğin, </a:t>
            </a:r>
            <a:r>
              <a:rPr lang="tr-TR" sz="2400" b="1" dirty="0">
                <a:solidFill>
                  <a:schemeClr val="bg1"/>
                </a:solidFill>
              </a:rPr>
              <a:t>50-59 yaş grubu</a:t>
            </a:r>
            <a:r>
              <a:rPr lang="tr-TR" sz="2400" dirty="0">
                <a:solidFill>
                  <a:schemeClr val="bg1"/>
                </a:solidFill>
              </a:rPr>
              <a:t> en büyük dilime sahipken, </a:t>
            </a:r>
            <a:r>
              <a:rPr lang="tr-TR" sz="2400" b="1" dirty="0">
                <a:solidFill>
                  <a:schemeClr val="bg1"/>
                </a:solidFill>
              </a:rPr>
              <a:t>70+ yaş grubu</a:t>
            </a:r>
            <a:r>
              <a:rPr lang="tr-TR" sz="2400" dirty="0">
                <a:solidFill>
                  <a:schemeClr val="bg1"/>
                </a:solidFill>
              </a:rPr>
              <a:t> daha küçük bir dilime sahiptir. Bu sayede, farklı yaş gruplarının aşılanma oranları görsel olarak karşılaştırılabilir.</a:t>
            </a:r>
          </a:p>
        </p:txBody>
      </p:sp>
    </p:spTree>
    <p:extLst>
      <p:ext uri="{BB962C8B-B14F-4D97-AF65-F5344CB8AC3E}">
        <p14:creationId xmlns:p14="http://schemas.microsoft.com/office/powerpoint/2010/main" val="2689817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ED09C-6548-5266-BE87-D895FAE843EF}"/>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1A15AC0C-8F5E-0D6B-2E79-AA40D7619975}"/>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DA0EE74D-5F68-5442-501C-EDEB64A07384}"/>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9FFCA07B-8210-0DCD-C9A8-CB53179BF90B}"/>
              </a:ext>
            </a:extLst>
          </p:cNvPr>
          <p:cNvPicPr>
            <a:picLocks noChangeAspect="1"/>
          </p:cNvPicPr>
          <p:nvPr/>
        </p:nvPicPr>
        <p:blipFill>
          <a:blip r:embed="rId3"/>
          <a:stretch>
            <a:fillRect/>
          </a:stretch>
        </p:blipFill>
        <p:spPr>
          <a:xfrm>
            <a:off x="0" y="-27473"/>
            <a:ext cx="7873227" cy="6858000"/>
          </a:xfrm>
          <a:prstGeom prst="rect">
            <a:avLst/>
          </a:prstGeom>
        </p:spPr>
      </p:pic>
      <p:sp>
        <p:nvSpPr>
          <p:cNvPr id="5" name="Metin kutusu 4">
            <a:extLst>
              <a:ext uri="{FF2B5EF4-FFF2-40B4-BE49-F238E27FC236}">
                <a16:creationId xmlns:a16="http://schemas.microsoft.com/office/drawing/2014/main" id="{095FCF70-4449-B622-C605-D62F2499CFF2}"/>
              </a:ext>
            </a:extLst>
          </p:cNvPr>
          <p:cNvSpPr txBox="1"/>
          <p:nvPr/>
        </p:nvSpPr>
        <p:spPr>
          <a:xfrm>
            <a:off x="7873227" y="-10532"/>
            <a:ext cx="4318773" cy="6001643"/>
          </a:xfrm>
          <a:prstGeom prst="rect">
            <a:avLst/>
          </a:prstGeom>
          <a:noFill/>
        </p:spPr>
        <p:txBody>
          <a:bodyPr wrap="square" rtlCol="0">
            <a:spAutoFit/>
          </a:bodyPr>
          <a:lstStyle/>
          <a:p>
            <a:r>
              <a:rPr lang="tr-TR" sz="2400" dirty="0">
                <a:solidFill>
                  <a:schemeClr val="bg1"/>
                </a:solidFill>
              </a:rPr>
              <a:t>13.Grafik:Bu grafik, </a:t>
            </a:r>
            <a:r>
              <a:rPr lang="tr-TR" sz="2400" b="1" dirty="0">
                <a:solidFill>
                  <a:schemeClr val="bg1"/>
                </a:solidFill>
              </a:rPr>
              <a:t>COVID-19 pandemisi sırasında sokağa çıkma yasağını ihlal edenlere uygulanan en yüksek para cezalarını</a:t>
            </a:r>
            <a:r>
              <a:rPr lang="tr-TR" sz="2400" dirty="0">
                <a:solidFill>
                  <a:schemeClr val="bg1"/>
                </a:solidFill>
              </a:rPr>
              <a:t> gösteren </a:t>
            </a:r>
            <a:r>
              <a:rPr lang="tr-TR" sz="2400" b="1" dirty="0">
                <a:solidFill>
                  <a:schemeClr val="bg1"/>
                </a:solidFill>
              </a:rPr>
              <a:t>yatay çubuk grafik</a:t>
            </a:r>
            <a:r>
              <a:rPr lang="tr-TR" sz="2400" dirty="0">
                <a:solidFill>
                  <a:schemeClr val="bg1"/>
                </a:solidFill>
              </a:rPr>
              <a:t>tir. Grafik, farklı ülkelerdeki ceza miktarlarını karşılaştırmak amacıyla </a:t>
            </a:r>
            <a:r>
              <a:rPr lang="tr-TR" sz="2400" b="1" dirty="0">
                <a:solidFill>
                  <a:schemeClr val="bg1"/>
                </a:solidFill>
              </a:rPr>
              <a:t>ABD doları (USD)</a:t>
            </a:r>
            <a:r>
              <a:rPr lang="tr-TR" sz="2400" dirty="0">
                <a:solidFill>
                  <a:schemeClr val="bg1"/>
                </a:solidFill>
              </a:rPr>
              <a:t> cinsinden düzenlenmiştir. grafik, </a:t>
            </a:r>
            <a:r>
              <a:rPr lang="tr-TR" sz="2400" b="1" dirty="0">
                <a:solidFill>
                  <a:schemeClr val="bg1"/>
                </a:solidFill>
              </a:rPr>
              <a:t>ülkeler arasındaki ceza farklılıklarını görsel olarak</a:t>
            </a:r>
            <a:r>
              <a:rPr lang="tr-TR" sz="2400" dirty="0">
                <a:solidFill>
                  <a:schemeClr val="bg1"/>
                </a:solidFill>
              </a:rPr>
              <a:t> karşılaştırmamıza olanak tanır ve pandeminin çeşitli ülkelerdeki etkilerini daha iyi anlamamıza yardımcı olur.</a:t>
            </a:r>
          </a:p>
        </p:txBody>
      </p:sp>
    </p:spTree>
    <p:extLst>
      <p:ext uri="{BB962C8B-B14F-4D97-AF65-F5344CB8AC3E}">
        <p14:creationId xmlns:p14="http://schemas.microsoft.com/office/powerpoint/2010/main" val="313139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1E90A-077F-6582-8887-8C3D7927A715}"/>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AF5CF813-A0EE-CB93-F429-DF12CE0DD00F}"/>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6C714E5A-14C3-C6CD-C3AE-CD12DDE6268B}"/>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4766D78E-F29D-1B48-C1AE-22069560CC6C}"/>
              </a:ext>
            </a:extLst>
          </p:cNvPr>
          <p:cNvPicPr>
            <a:picLocks noChangeAspect="1"/>
          </p:cNvPicPr>
          <p:nvPr/>
        </p:nvPicPr>
        <p:blipFill>
          <a:blip r:embed="rId3"/>
          <a:stretch>
            <a:fillRect/>
          </a:stretch>
        </p:blipFill>
        <p:spPr>
          <a:xfrm>
            <a:off x="0" y="16940"/>
            <a:ext cx="6551271" cy="6824120"/>
          </a:xfrm>
          <a:prstGeom prst="rect">
            <a:avLst/>
          </a:prstGeom>
        </p:spPr>
      </p:pic>
      <p:sp>
        <p:nvSpPr>
          <p:cNvPr id="5" name="Metin kutusu 4">
            <a:extLst>
              <a:ext uri="{FF2B5EF4-FFF2-40B4-BE49-F238E27FC236}">
                <a16:creationId xmlns:a16="http://schemas.microsoft.com/office/drawing/2014/main" id="{A5E24A65-FB78-B721-B8B5-A758D7083878}"/>
              </a:ext>
            </a:extLst>
          </p:cNvPr>
          <p:cNvSpPr txBox="1"/>
          <p:nvPr/>
        </p:nvSpPr>
        <p:spPr>
          <a:xfrm>
            <a:off x="6551271" y="16940"/>
            <a:ext cx="5640729" cy="6863417"/>
          </a:xfrm>
          <a:prstGeom prst="rect">
            <a:avLst/>
          </a:prstGeom>
          <a:noFill/>
        </p:spPr>
        <p:txBody>
          <a:bodyPr wrap="square" rtlCol="0">
            <a:spAutoFit/>
          </a:bodyPr>
          <a:lstStyle/>
          <a:p>
            <a:r>
              <a:rPr lang="tr-TR" sz="2000" dirty="0">
                <a:solidFill>
                  <a:schemeClr val="bg1"/>
                </a:solidFill>
              </a:rPr>
              <a:t>14.Grafik:Bu grafik, </a:t>
            </a:r>
            <a:r>
              <a:rPr lang="tr-TR" sz="2000" b="1" dirty="0">
                <a:solidFill>
                  <a:schemeClr val="bg1"/>
                </a:solidFill>
              </a:rPr>
              <a:t>COVID-19 pandemisinin farklı ülkelerin ekonomilerine etkisini</a:t>
            </a:r>
            <a:r>
              <a:rPr lang="tr-TR" sz="2000" dirty="0">
                <a:solidFill>
                  <a:schemeClr val="bg1"/>
                </a:solidFill>
              </a:rPr>
              <a:t> gösteren bir çubuk grafik olarak tasarlanmıştır. Grafik, her bir ülkenin </a:t>
            </a:r>
            <a:r>
              <a:rPr lang="tr-TR" sz="2000" b="1" dirty="0">
                <a:solidFill>
                  <a:schemeClr val="bg1"/>
                </a:solidFill>
              </a:rPr>
              <a:t>pandemi öncesi</a:t>
            </a:r>
            <a:r>
              <a:rPr lang="tr-TR" sz="2000" dirty="0">
                <a:solidFill>
                  <a:schemeClr val="bg1"/>
                </a:solidFill>
              </a:rPr>
              <a:t> ve </a:t>
            </a:r>
            <a:r>
              <a:rPr lang="tr-TR" sz="2000" b="1" dirty="0">
                <a:solidFill>
                  <a:schemeClr val="bg1"/>
                </a:solidFill>
              </a:rPr>
              <a:t>pandemi sonrası</a:t>
            </a:r>
            <a:r>
              <a:rPr lang="tr-TR" sz="2000" dirty="0">
                <a:solidFill>
                  <a:schemeClr val="bg1"/>
                </a:solidFill>
              </a:rPr>
              <a:t> GDP değerlerini karşılaştırmaktadır.</a:t>
            </a:r>
          </a:p>
          <a:p>
            <a:r>
              <a:rPr lang="tr-TR" sz="2000" b="1" dirty="0">
                <a:solidFill>
                  <a:schemeClr val="bg1"/>
                </a:solidFill>
              </a:rPr>
              <a:t>GDP</a:t>
            </a:r>
            <a:r>
              <a:rPr lang="tr-TR" sz="2000" dirty="0">
                <a:solidFill>
                  <a:schemeClr val="bg1"/>
                </a:solidFill>
              </a:rPr>
              <a:t> (</a:t>
            </a:r>
            <a:r>
              <a:rPr lang="tr-TR" sz="2000" dirty="0" err="1">
                <a:solidFill>
                  <a:schemeClr val="bg1"/>
                </a:solidFill>
              </a:rPr>
              <a:t>Gross</a:t>
            </a:r>
            <a:r>
              <a:rPr lang="tr-TR" sz="2000" dirty="0">
                <a:solidFill>
                  <a:schemeClr val="bg1"/>
                </a:solidFill>
              </a:rPr>
              <a:t> </a:t>
            </a:r>
            <a:r>
              <a:rPr lang="tr-TR" sz="2000" dirty="0" err="1">
                <a:solidFill>
                  <a:schemeClr val="bg1"/>
                </a:solidFill>
              </a:rPr>
              <a:t>Domestic</a:t>
            </a:r>
            <a:r>
              <a:rPr lang="tr-TR" sz="2000" dirty="0">
                <a:solidFill>
                  <a:schemeClr val="bg1"/>
                </a:solidFill>
              </a:rPr>
              <a:t> Product) yani </a:t>
            </a:r>
            <a:r>
              <a:rPr lang="tr-TR" sz="2000" b="1" dirty="0">
                <a:solidFill>
                  <a:schemeClr val="bg1"/>
                </a:solidFill>
              </a:rPr>
              <a:t>Gayri Safi Yurt İçi Hasıla</a:t>
            </a:r>
            <a:r>
              <a:rPr lang="tr-TR" sz="2000" dirty="0">
                <a:solidFill>
                  <a:schemeClr val="bg1"/>
                </a:solidFill>
              </a:rPr>
              <a:t>, bir ülkenin belirli bir dönemde, genellikle bir yıl veya çeyrek, içinde üretilen tüm mal ve hizmetlerin toplam değerini ifade eden bir ekonomik göstergedir. GDP, bir ekonominin büyüklüğünü ve sağlığını ölçmek için yaygın olarak kullanılan temel bir göstergedir.</a:t>
            </a:r>
            <a:r>
              <a:rPr lang="tr-TR" sz="2000" b="1" dirty="0">
                <a:solidFill>
                  <a:schemeClr val="bg1"/>
                </a:solidFill>
              </a:rPr>
              <a:t> Pandeminin Ekonomilere Etkisi</a:t>
            </a:r>
            <a:r>
              <a:rPr lang="tr-TR" sz="2000" dirty="0">
                <a:solidFill>
                  <a:schemeClr val="bg1"/>
                </a:solidFill>
              </a:rPr>
              <a:t>: Grafik, pandemi sonrası birçok ülkede ekonomik küçülme yaşandığını, ancak bazı gelişmiş ülkelerin toparlanmada daha hızlı olduklarını ve bazılarının daha az etkilendiklerini göstermektedir. Bu, pandeminin küresel ekonomiye yaptığı büyük etkiyi, her ülkenin ekonomik yapısı ve dayanıklılığına göre farklı derecelerde yansıttığını ortaya koyuyor.</a:t>
            </a:r>
          </a:p>
        </p:txBody>
      </p:sp>
    </p:spTree>
    <p:extLst>
      <p:ext uri="{BB962C8B-B14F-4D97-AF65-F5344CB8AC3E}">
        <p14:creationId xmlns:p14="http://schemas.microsoft.com/office/powerpoint/2010/main" val="3183620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ED3D3-97FA-274E-470D-4D19B72D57B2}"/>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0D236086-CEEF-C658-E573-570502EF5B9F}"/>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2C58A960-9AD2-3195-D07F-6B4B5BDD4383}"/>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3CB7C50F-6B83-0077-EEA1-54118E5B3D49}"/>
              </a:ext>
            </a:extLst>
          </p:cNvPr>
          <p:cNvPicPr>
            <a:picLocks noChangeAspect="1"/>
          </p:cNvPicPr>
          <p:nvPr/>
        </p:nvPicPr>
        <p:blipFill>
          <a:blip r:embed="rId3"/>
          <a:stretch>
            <a:fillRect/>
          </a:stretch>
        </p:blipFill>
        <p:spPr>
          <a:xfrm>
            <a:off x="0" y="-16940"/>
            <a:ext cx="7199453" cy="6858000"/>
          </a:xfrm>
          <a:prstGeom prst="rect">
            <a:avLst/>
          </a:prstGeom>
        </p:spPr>
      </p:pic>
      <p:sp>
        <p:nvSpPr>
          <p:cNvPr id="5" name="Metin kutusu 4">
            <a:extLst>
              <a:ext uri="{FF2B5EF4-FFF2-40B4-BE49-F238E27FC236}">
                <a16:creationId xmlns:a16="http://schemas.microsoft.com/office/drawing/2014/main" id="{4FD9D2A7-A178-FF32-98CD-A3C91B9B3E79}"/>
              </a:ext>
            </a:extLst>
          </p:cNvPr>
          <p:cNvSpPr txBox="1"/>
          <p:nvPr/>
        </p:nvSpPr>
        <p:spPr>
          <a:xfrm>
            <a:off x="7326775" y="16940"/>
            <a:ext cx="4865225" cy="7109639"/>
          </a:xfrm>
          <a:prstGeom prst="rect">
            <a:avLst/>
          </a:prstGeom>
          <a:noFill/>
        </p:spPr>
        <p:txBody>
          <a:bodyPr wrap="square" rtlCol="0">
            <a:spAutoFit/>
          </a:bodyPr>
          <a:lstStyle/>
          <a:p>
            <a:r>
              <a:rPr lang="tr-TR" sz="2400" dirty="0">
                <a:solidFill>
                  <a:schemeClr val="bg1"/>
                </a:solidFill>
              </a:rPr>
              <a:t>15.Grafik:</a:t>
            </a:r>
          </a:p>
          <a:p>
            <a:r>
              <a:rPr lang="tr-TR" sz="2400" dirty="0">
                <a:solidFill>
                  <a:schemeClr val="bg1"/>
                </a:solidFill>
              </a:rPr>
              <a:t>Bu grafik, </a:t>
            </a:r>
            <a:r>
              <a:rPr lang="tr-TR" sz="2400" b="1" dirty="0">
                <a:solidFill>
                  <a:schemeClr val="bg1"/>
                </a:solidFill>
              </a:rPr>
              <a:t>COVID-19 aşısı sonrası kronik hastalıkların oranlarındaki artışı</a:t>
            </a:r>
            <a:r>
              <a:rPr lang="tr-TR" sz="2400" dirty="0">
                <a:solidFill>
                  <a:schemeClr val="bg1"/>
                </a:solidFill>
              </a:rPr>
              <a:t> görselleştiren bir çubuk grafik olarak tasarlanmıştır. Grafik, </a:t>
            </a:r>
            <a:r>
              <a:rPr lang="tr-TR" sz="2400" b="1" dirty="0">
                <a:solidFill>
                  <a:schemeClr val="bg1"/>
                </a:solidFill>
              </a:rPr>
              <a:t>aşı öncesi</a:t>
            </a:r>
            <a:r>
              <a:rPr lang="tr-TR" sz="2400" dirty="0">
                <a:solidFill>
                  <a:schemeClr val="bg1"/>
                </a:solidFill>
              </a:rPr>
              <a:t> ve </a:t>
            </a:r>
            <a:r>
              <a:rPr lang="tr-TR" sz="2400" b="1" dirty="0">
                <a:solidFill>
                  <a:schemeClr val="bg1"/>
                </a:solidFill>
              </a:rPr>
              <a:t>aşı sonrası</a:t>
            </a:r>
            <a:r>
              <a:rPr lang="tr-TR" sz="2400" dirty="0">
                <a:solidFill>
                  <a:schemeClr val="bg1"/>
                </a:solidFill>
              </a:rPr>
              <a:t> dönemde, çeşitli kronik hastalıkların oranlarındaki değişimleri göstermektedir.</a:t>
            </a:r>
            <a:r>
              <a:rPr lang="tr-TR" sz="2400" b="1" dirty="0">
                <a:solidFill>
                  <a:schemeClr val="bg1"/>
                </a:solidFill>
              </a:rPr>
              <a:t> Kronik Hastalıklar ve Aşı Etkisi</a:t>
            </a:r>
            <a:r>
              <a:rPr lang="tr-TR" sz="2400" dirty="0">
                <a:solidFill>
                  <a:schemeClr val="bg1"/>
                </a:solidFill>
              </a:rPr>
              <a:t>: Grafik, aşı sonrası kronik hastalıkların oranlarında artış olduğunu göstermektedir. Bu değişim, COVID-19 pandemisinin genel sağlık üzerindeki etkileri ve aşıların uzun vadeli sonuçları hakkında daha fazla araştırma yapılması gerektiğini düşündürmektedir.</a:t>
            </a:r>
          </a:p>
          <a:p>
            <a:endParaRPr lang="tr-TR" sz="2400" dirty="0">
              <a:solidFill>
                <a:schemeClr val="bg1"/>
              </a:solidFill>
            </a:endParaRPr>
          </a:p>
        </p:txBody>
      </p:sp>
    </p:spTree>
    <p:extLst>
      <p:ext uri="{BB962C8B-B14F-4D97-AF65-F5344CB8AC3E}">
        <p14:creationId xmlns:p14="http://schemas.microsoft.com/office/powerpoint/2010/main" val="2039233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Başlık 1">
            <a:extLst>
              <a:ext uri="{FF2B5EF4-FFF2-40B4-BE49-F238E27FC236}">
                <a16:creationId xmlns:a16="http://schemas.microsoft.com/office/drawing/2014/main" id="{0CEB9372-BD65-C4AD-6E58-571834F98780}"/>
              </a:ext>
            </a:extLst>
          </p:cNvPr>
          <p:cNvSpPr>
            <a:spLocks noGrp="1"/>
          </p:cNvSpPr>
          <p:nvPr>
            <p:ph type="title"/>
          </p:nvPr>
        </p:nvSpPr>
        <p:spPr>
          <a:xfrm>
            <a:off x="296036" y="48977"/>
            <a:ext cx="4987809" cy="1664573"/>
          </a:xfrm>
        </p:spPr>
        <p:txBody>
          <a:bodyPr>
            <a:normAutofit/>
          </a:bodyPr>
          <a:lstStyle/>
          <a:p>
            <a:r>
              <a:rPr lang="tr-TR" dirty="0"/>
              <a:t>Kapanış ve Teşekkür</a:t>
            </a:r>
          </a:p>
        </p:txBody>
      </p:sp>
      <p:sp>
        <p:nvSpPr>
          <p:cNvPr id="3" name="İçerik Yer Tutucusu 2">
            <a:extLst>
              <a:ext uri="{FF2B5EF4-FFF2-40B4-BE49-F238E27FC236}">
                <a16:creationId xmlns:a16="http://schemas.microsoft.com/office/drawing/2014/main" id="{1964A47C-91BB-79ED-995F-38D54AAE450F}"/>
              </a:ext>
            </a:extLst>
          </p:cNvPr>
          <p:cNvSpPr>
            <a:spLocks noGrp="1"/>
          </p:cNvSpPr>
          <p:nvPr>
            <p:ph idx="1"/>
          </p:nvPr>
        </p:nvSpPr>
        <p:spPr>
          <a:xfrm>
            <a:off x="205627" y="1630908"/>
            <a:ext cx="4987488" cy="3728613"/>
          </a:xfrm>
        </p:spPr>
        <p:txBody>
          <a:bodyPr>
            <a:normAutofit/>
          </a:bodyPr>
          <a:lstStyle/>
          <a:p>
            <a:pPr>
              <a:lnSpc>
                <a:spcPct val="100000"/>
              </a:lnSpc>
            </a:pPr>
            <a:r>
              <a:rPr lang="tr-TR" sz="1700" dirty="0"/>
              <a:t>Sunumumuz bu kadardı. Sunumumuza katıldığınız için hepinize teşekkür ederim. COVID-19 pandemisinin sağlık ve ekonomi üzerindeki etkilerini veri analizi ile inceledik ve önemli bulgulara ulaştık. Aşılamanın yaygınlaşmasının, hem halk sağlığı hem de ekonomik toparlanma açısından kritik bir rol oynadığını gördük. Bu veriler, pandemi sonrası dönemde daha etkili stratejilerin geliştirilmesine yardımcı olabilir.</a:t>
            </a:r>
          </a:p>
          <a:p>
            <a:pPr>
              <a:lnSpc>
                <a:spcPct val="100000"/>
              </a:lnSpc>
            </a:pPr>
            <a:r>
              <a:rPr lang="tr-TR" sz="1700" dirty="0"/>
              <a:t>Son olarak bizi buraya kadar dinlediğiniz için tekrar teşekkür eder ve sizlere sağlıklı huzurlu ve mutlu anılarla dolu bir hayat dilleriz.</a:t>
            </a:r>
          </a:p>
        </p:txBody>
      </p:sp>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146" name="Picture 2" descr="The End GIF - The End Hi - Discover &amp; Share GIFs">
            <a:extLst>
              <a:ext uri="{FF2B5EF4-FFF2-40B4-BE49-F238E27FC236}">
                <a16:creationId xmlns:a16="http://schemas.microsoft.com/office/drawing/2014/main" id="{099801E5-8764-F0A2-4DED-AB7A4637D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366" y="1730785"/>
            <a:ext cx="5517966" cy="3102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DA2CA38B-5AF1-A227-42DA-2F1ADD0D0C3C}"/>
              </a:ext>
            </a:extLst>
          </p:cNvPr>
          <p:cNvSpPr txBox="1"/>
          <p:nvPr/>
        </p:nvSpPr>
        <p:spPr>
          <a:xfrm>
            <a:off x="566580" y="5276537"/>
            <a:ext cx="8764538" cy="1241365"/>
          </a:xfrm>
          <a:prstGeom prst="rect">
            <a:avLst/>
          </a:prstGeom>
          <a:noFill/>
        </p:spPr>
        <p:txBody>
          <a:bodyPr wrap="square" rtlCol="0">
            <a:spAutoFit/>
          </a:bodyPr>
          <a:lstStyle/>
          <a:p>
            <a:pPr>
              <a:lnSpc>
                <a:spcPts val="1650"/>
              </a:lnSpc>
            </a:pPr>
            <a:r>
              <a:rPr lang="tr-TR" b="0" dirty="0">
                <a:solidFill>
                  <a:srgbClr val="002060"/>
                </a:solidFill>
                <a:effectLst/>
                <a:latin typeface="Consolas" panose="020B0609020204030204" pitchFamily="49" charset="0"/>
              </a:rPr>
              <a:t>Ad </a:t>
            </a:r>
            <a:r>
              <a:rPr lang="tr-TR" b="0" dirty="0" err="1">
                <a:solidFill>
                  <a:srgbClr val="002060"/>
                </a:solidFill>
                <a:effectLst/>
                <a:latin typeface="Consolas" panose="020B0609020204030204" pitchFamily="49" charset="0"/>
              </a:rPr>
              <a:t>Soyad</a:t>
            </a:r>
            <a:r>
              <a:rPr lang="tr-TR" b="0" dirty="0">
                <a:solidFill>
                  <a:srgbClr val="002060"/>
                </a:solidFill>
                <a:effectLst/>
                <a:latin typeface="Consolas" panose="020B0609020204030204" pitchFamily="49" charset="0"/>
              </a:rPr>
              <a:t> : Fatima </a:t>
            </a:r>
            <a:r>
              <a:rPr lang="tr-TR" b="0" dirty="0" err="1">
                <a:solidFill>
                  <a:srgbClr val="002060"/>
                </a:solidFill>
                <a:effectLst/>
                <a:latin typeface="Consolas" panose="020B0609020204030204" pitchFamily="49" charset="0"/>
              </a:rPr>
              <a:t>Nabil</a:t>
            </a:r>
            <a:r>
              <a:rPr lang="tr-TR" b="0" dirty="0">
                <a:solidFill>
                  <a:srgbClr val="002060"/>
                </a:solidFill>
                <a:effectLst/>
                <a:latin typeface="Consolas" panose="020B0609020204030204" pitchFamily="49" charset="0"/>
              </a:rPr>
              <a:t> Hamdi </a:t>
            </a:r>
            <a:r>
              <a:rPr lang="tr-TR" b="0" dirty="0" err="1">
                <a:solidFill>
                  <a:srgbClr val="002060"/>
                </a:solidFill>
                <a:effectLst/>
                <a:latin typeface="Consolas" panose="020B0609020204030204" pitchFamily="49" charset="0"/>
              </a:rPr>
              <a:t>Ratrout</a:t>
            </a:r>
            <a:r>
              <a:rPr lang="tr-TR" b="0" dirty="0">
                <a:solidFill>
                  <a:srgbClr val="002060"/>
                </a:solidFill>
                <a:effectLst/>
                <a:latin typeface="Consolas" panose="020B0609020204030204" pitchFamily="49" charset="0"/>
              </a:rPr>
              <a:t>         </a:t>
            </a:r>
          </a:p>
          <a:p>
            <a:pPr>
              <a:lnSpc>
                <a:spcPts val="1650"/>
              </a:lnSpc>
            </a:pPr>
            <a:r>
              <a:rPr lang="tr-TR" b="0" dirty="0">
                <a:solidFill>
                  <a:srgbClr val="002060"/>
                </a:solidFill>
                <a:effectLst/>
                <a:latin typeface="Consolas" panose="020B0609020204030204" pitchFamily="49" charset="0"/>
              </a:rPr>
              <a:t>Öğrenci Numarası:224210096</a:t>
            </a:r>
          </a:p>
          <a:p>
            <a:pPr>
              <a:lnSpc>
                <a:spcPts val="1650"/>
              </a:lnSpc>
            </a:pPr>
            <a:r>
              <a:rPr lang="tr-TR" b="0" dirty="0">
                <a:solidFill>
                  <a:srgbClr val="002060"/>
                </a:solidFill>
                <a:effectLst/>
                <a:latin typeface="Consolas" panose="020B0609020204030204" pitchFamily="49" charset="0"/>
              </a:rPr>
              <a:t>Ad </a:t>
            </a:r>
            <a:r>
              <a:rPr lang="tr-TR" b="0" dirty="0" err="1">
                <a:solidFill>
                  <a:srgbClr val="002060"/>
                </a:solidFill>
                <a:effectLst/>
                <a:latin typeface="Consolas" panose="020B0609020204030204" pitchFamily="49" charset="0"/>
              </a:rPr>
              <a:t>Soyad</a:t>
            </a:r>
            <a:r>
              <a:rPr lang="tr-TR" b="0" dirty="0">
                <a:solidFill>
                  <a:srgbClr val="002060"/>
                </a:solidFill>
                <a:effectLst/>
                <a:latin typeface="Consolas" panose="020B0609020204030204" pitchFamily="49" charset="0"/>
              </a:rPr>
              <a:t> :</a:t>
            </a:r>
            <a:r>
              <a:rPr lang="tr-TR" b="0" dirty="0" err="1">
                <a:solidFill>
                  <a:srgbClr val="002060"/>
                </a:solidFill>
                <a:effectLst/>
                <a:latin typeface="Consolas" panose="020B0609020204030204" pitchFamily="49" charset="0"/>
              </a:rPr>
              <a:t>Somia</a:t>
            </a:r>
            <a:r>
              <a:rPr lang="tr-TR" b="0" dirty="0">
                <a:solidFill>
                  <a:srgbClr val="002060"/>
                </a:solidFill>
                <a:effectLst/>
                <a:latin typeface="Consolas" panose="020B0609020204030204" pitchFamily="49" charset="0"/>
              </a:rPr>
              <a:t> </a:t>
            </a:r>
            <a:r>
              <a:rPr lang="tr-TR" b="0" dirty="0" err="1">
                <a:solidFill>
                  <a:srgbClr val="002060"/>
                </a:solidFill>
                <a:effectLst/>
                <a:latin typeface="Consolas" panose="020B0609020204030204" pitchFamily="49" charset="0"/>
              </a:rPr>
              <a:t>Ussama</a:t>
            </a:r>
            <a:r>
              <a:rPr lang="tr-TR" b="0" dirty="0">
                <a:solidFill>
                  <a:srgbClr val="002060"/>
                </a:solidFill>
                <a:effectLst/>
                <a:latin typeface="Consolas" panose="020B0609020204030204" pitchFamily="49" charset="0"/>
              </a:rPr>
              <a:t> </a:t>
            </a:r>
            <a:r>
              <a:rPr lang="tr-TR" b="0" dirty="0" err="1">
                <a:solidFill>
                  <a:srgbClr val="002060"/>
                </a:solidFill>
                <a:effectLst/>
                <a:latin typeface="Consolas" panose="020B0609020204030204" pitchFamily="49" charset="0"/>
              </a:rPr>
              <a:t>Abdelwahed</a:t>
            </a:r>
            <a:r>
              <a:rPr lang="tr-TR" b="0" dirty="0">
                <a:solidFill>
                  <a:srgbClr val="002060"/>
                </a:solidFill>
                <a:effectLst/>
                <a:latin typeface="Consolas" panose="020B0609020204030204" pitchFamily="49" charset="0"/>
              </a:rPr>
              <a:t> Mohamed Salem  </a:t>
            </a:r>
          </a:p>
          <a:p>
            <a:pPr>
              <a:lnSpc>
                <a:spcPts val="1650"/>
              </a:lnSpc>
            </a:pPr>
            <a:r>
              <a:rPr lang="tr-TR" b="0" dirty="0">
                <a:solidFill>
                  <a:srgbClr val="002060"/>
                </a:solidFill>
                <a:effectLst/>
                <a:latin typeface="Consolas" panose="020B0609020204030204" pitchFamily="49" charset="0"/>
              </a:rPr>
              <a:t>Öğrenci Numarası:214210109</a:t>
            </a:r>
          </a:p>
          <a:p>
            <a:endParaRPr lang="tr-TR" dirty="0">
              <a:solidFill>
                <a:srgbClr val="002060"/>
              </a:solidFill>
            </a:endParaRPr>
          </a:p>
        </p:txBody>
      </p:sp>
    </p:spTree>
    <p:extLst>
      <p:ext uri="{BB962C8B-B14F-4D97-AF65-F5344CB8AC3E}">
        <p14:creationId xmlns:p14="http://schemas.microsoft.com/office/powerpoint/2010/main" val="1003786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barn(inVertical)">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arımcıların Bir Gününü Anlatan GIF Serisi; Desk | WM Aracı">
            <a:extLst>
              <a:ext uri="{FF2B5EF4-FFF2-40B4-BE49-F238E27FC236}">
                <a16:creationId xmlns:a16="http://schemas.microsoft.com/office/drawing/2014/main" id="{4A308F54-7453-EF7C-C1B4-894DF490E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3721" y="4544992"/>
            <a:ext cx="2660248" cy="2216873"/>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C7ED65BE-7188-7BAB-B973-F91E896EDB46}"/>
              </a:ext>
            </a:extLst>
          </p:cNvPr>
          <p:cNvSpPr txBox="1"/>
          <p:nvPr/>
        </p:nvSpPr>
        <p:spPr>
          <a:xfrm>
            <a:off x="3750197" y="254643"/>
            <a:ext cx="5046562" cy="646331"/>
          </a:xfrm>
          <a:prstGeom prst="rect">
            <a:avLst/>
          </a:prstGeom>
          <a:noFill/>
        </p:spPr>
        <p:txBody>
          <a:bodyPr wrap="square" rtlCol="0">
            <a:spAutoFit/>
          </a:bodyPr>
          <a:lstStyle/>
          <a:p>
            <a:pPr algn="ctr"/>
            <a:r>
              <a:rPr lang="tr-TR" sz="3600" dirty="0">
                <a:solidFill>
                  <a:schemeClr val="accent2">
                    <a:lumMod val="75000"/>
                  </a:schemeClr>
                </a:solidFill>
                <a:latin typeface="Algerian" panose="04020705040A02060702" pitchFamily="82" charset="0"/>
              </a:rPr>
              <a:t>Projemizin Tanıtımı</a:t>
            </a:r>
          </a:p>
        </p:txBody>
      </p:sp>
      <p:sp>
        <p:nvSpPr>
          <p:cNvPr id="5" name="Konuşma Balonu: Dikdörtgen 4">
            <a:extLst>
              <a:ext uri="{FF2B5EF4-FFF2-40B4-BE49-F238E27FC236}">
                <a16:creationId xmlns:a16="http://schemas.microsoft.com/office/drawing/2014/main" id="{59F7E143-A44D-3F4A-4D80-544260EAA9B3}"/>
              </a:ext>
            </a:extLst>
          </p:cNvPr>
          <p:cNvSpPr/>
          <p:nvPr/>
        </p:nvSpPr>
        <p:spPr>
          <a:xfrm>
            <a:off x="231493" y="1036976"/>
            <a:ext cx="7758896" cy="4135865"/>
          </a:xfrm>
          <a:prstGeom prst="wedgeRectCallout">
            <a:avLst>
              <a:gd name="adj1" fmla="val 68649"/>
              <a:gd name="adj2" fmla="val 71223"/>
            </a:avLst>
          </a:prstGeom>
        </p:spPr>
        <p:style>
          <a:lnRef idx="1">
            <a:schemeClr val="accent6"/>
          </a:lnRef>
          <a:fillRef idx="2">
            <a:schemeClr val="accent6"/>
          </a:fillRef>
          <a:effectRef idx="1">
            <a:schemeClr val="accent6"/>
          </a:effectRef>
          <a:fontRef idx="minor">
            <a:schemeClr val="dk1"/>
          </a:fontRef>
        </p:style>
        <p:txBody>
          <a:bodyPr rtlCol="0" anchor="ctr"/>
          <a:lstStyle/>
          <a:p>
            <a:r>
              <a:rPr lang="tr-TR" sz="2400" dirty="0">
                <a:effectLst>
                  <a:outerShdw blurRad="38100" dist="38100" dir="2700000" algn="tl">
                    <a:srgbClr val="000000">
                      <a:alpha val="43137"/>
                    </a:srgbClr>
                  </a:outerShdw>
                </a:effectLst>
              </a:rPr>
              <a:t>Projemizde veri analizi yapmak için iki yöntem kullandık .1.Yöntem :Ülkelere göre Aşılma oranların tablosunu çekmek APİ adresi yöntemini kullandık(API (Application Programming </a:t>
            </a:r>
            <a:r>
              <a:rPr lang="tr-TR" sz="2400" dirty="0" err="1">
                <a:effectLst>
                  <a:outerShdw blurRad="38100" dist="38100" dir="2700000" algn="tl">
                    <a:srgbClr val="000000">
                      <a:alpha val="43137"/>
                    </a:srgbClr>
                  </a:outerShdw>
                </a:effectLst>
              </a:rPr>
              <a:t>Interface</a:t>
            </a:r>
            <a:r>
              <a:rPr lang="tr-TR" sz="2400" dirty="0">
                <a:effectLst>
                  <a:outerShdw blurRad="38100" dist="38100" dir="2700000" algn="tl">
                    <a:srgbClr val="000000">
                      <a:alpha val="43137"/>
                    </a:srgbClr>
                  </a:outerShdw>
                </a:effectLst>
              </a:rPr>
              <a:t>), farklı yazılımların birbiriyle iletişim kurmasını sağlayan bir arayüzdür. API, bir uygulamanın başka bir uygulamadan veri almasını veya ona veri göndermesini mümkün kılar.) ve bunun için Python’da (</a:t>
            </a:r>
            <a:r>
              <a:rPr lang="tr-TR" sz="2400" dirty="0" err="1">
                <a:effectLst>
                  <a:outerShdw blurRad="38100" dist="38100" dir="2700000" algn="tl">
                    <a:srgbClr val="000000">
                      <a:alpha val="43137"/>
                    </a:srgbClr>
                  </a:outerShdw>
                </a:effectLst>
                <a:highlight>
                  <a:srgbClr val="FFFF00"/>
                </a:highlight>
              </a:rPr>
              <a:t>import</a:t>
            </a:r>
            <a:r>
              <a:rPr lang="tr-TR" sz="2400" dirty="0">
                <a:effectLst>
                  <a:outerShdw blurRad="38100" dist="38100" dir="2700000" algn="tl">
                    <a:srgbClr val="000000">
                      <a:alpha val="43137"/>
                    </a:srgbClr>
                  </a:outerShdw>
                </a:effectLst>
                <a:highlight>
                  <a:srgbClr val="FFFF00"/>
                </a:highlight>
              </a:rPr>
              <a:t> </a:t>
            </a:r>
            <a:r>
              <a:rPr lang="tr-TR" sz="2400" dirty="0" err="1">
                <a:effectLst>
                  <a:outerShdw blurRad="38100" dist="38100" dir="2700000" algn="tl">
                    <a:srgbClr val="000000">
                      <a:alpha val="43137"/>
                    </a:srgbClr>
                  </a:outerShdw>
                </a:effectLst>
                <a:highlight>
                  <a:srgbClr val="FFFF00"/>
                </a:highlight>
              </a:rPr>
              <a:t>requests</a:t>
            </a:r>
            <a:r>
              <a:rPr lang="tr-TR" sz="2400" dirty="0">
                <a:effectLst>
                  <a:outerShdw blurRad="38100" dist="38100" dir="2700000" algn="tl">
                    <a:srgbClr val="000000">
                      <a:alpha val="43137"/>
                    </a:srgbClr>
                  </a:outerShdw>
                </a:effectLst>
              </a:rPr>
              <a:t>)kütüphanesini kullandık.2. Yöntem </a:t>
            </a:r>
            <a:r>
              <a:rPr lang="tr-TR" sz="2400" dirty="0" err="1">
                <a:effectLst>
                  <a:outerShdw blurRad="38100" dist="38100" dir="2700000" algn="tl">
                    <a:srgbClr val="000000">
                      <a:alpha val="43137"/>
                    </a:srgbClr>
                  </a:outerShdw>
                </a:effectLst>
              </a:rPr>
              <a:t>ise:Excel</a:t>
            </a:r>
            <a:r>
              <a:rPr lang="tr-TR" sz="2400" dirty="0">
                <a:effectLst>
                  <a:outerShdw blurRad="38100" dist="38100" dir="2700000" algn="tl">
                    <a:srgbClr val="000000">
                      <a:alpha val="43137"/>
                    </a:srgbClr>
                  </a:outerShdw>
                </a:effectLst>
              </a:rPr>
              <a:t> dosyası üzerinden Covid_19 günlük vakaları ve ölüm sayısının analizini yaptık bunun için(</a:t>
            </a:r>
            <a:r>
              <a:rPr lang="tr-TR" sz="2400" dirty="0" err="1">
                <a:effectLst>
                  <a:outerShdw blurRad="38100" dist="38100" dir="2700000" algn="tl">
                    <a:srgbClr val="000000">
                      <a:alpha val="43137"/>
                    </a:srgbClr>
                  </a:outerShdw>
                </a:effectLst>
                <a:highlight>
                  <a:srgbClr val="FFFF00"/>
                </a:highlight>
              </a:rPr>
              <a:t>import</a:t>
            </a:r>
            <a:r>
              <a:rPr lang="tr-TR" sz="2400" dirty="0">
                <a:effectLst>
                  <a:outerShdw blurRad="38100" dist="38100" dir="2700000" algn="tl">
                    <a:srgbClr val="000000">
                      <a:alpha val="43137"/>
                    </a:srgbClr>
                  </a:outerShdw>
                </a:effectLst>
                <a:highlight>
                  <a:srgbClr val="FFFF00"/>
                </a:highlight>
              </a:rPr>
              <a:t> </a:t>
            </a:r>
            <a:r>
              <a:rPr lang="tr-TR" sz="2400" dirty="0" err="1">
                <a:effectLst>
                  <a:outerShdw blurRad="38100" dist="38100" dir="2700000" algn="tl">
                    <a:srgbClr val="000000">
                      <a:alpha val="43137"/>
                    </a:srgbClr>
                  </a:outerShdw>
                </a:effectLst>
                <a:highlight>
                  <a:srgbClr val="FFFF00"/>
                </a:highlight>
              </a:rPr>
              <a:t>pandas</a:t>
            </a:r>
            <a:r>
              <a:rPr lang="tr-TR" sz="2400" dirty="0">
                <a:effectLst>
                  <a:outerShdw blurRad="38100" dist="38100" dir="2700000" algn="tl">
                    <a:srgbClr val="000000">
                      <a:alpha val="43137"/>
                    </a:srgbClr>
                  </a:outerShdw>
                </a:effectLst>
                <a:highlight>
                  <a:srgbClr val="FFFF00"/>
                </a:highlight>
              </a:rPr>
              <a:t> as </a:t>
            </a:r>
            <a:r>
              <a:rPr lang="tr-TR" sz="2400" dirty="0" err="1">
                <a:effectLst>
                  <a:outerShdw blurRad="38100" dist="38100" dir="2700000" algn="tl">
                    <a:srgbClr val="000000">
                      <a:alpha val="43137"/>
                    </a:srgbClr>
                  </a:outerShdw>
                </a:effectLst>
                <a:highlight>
                  <a:srgbClr val="FFFF00"/>
                </a:highlight>
              </a:rPr>
              <a:t>pd</a:t>
            </a:r>
            <a:r>
              <a:rPr lang="tr-TR" sz="2400" dirty="0">
                <a:effectLst>
                  <a:outerShdw blurRad="38100" dist="38100" dir="2700000" algn="tl">
                    <a:srgbClr val="000000">
                      <a:alpha val="43137"/>
                    </a:srgbClr>
                  </a:outerShdw>
                </a:effectLst>
              </a:rPr>
              <a:t>)</a:t>
            </a:r>
            <a:r>
              <a:rPr lang="tr-TR" sz="2400" dirty="0" err="1">
                <a:effectLst>
                  <a:outerShdw blurRad="38100" dist="38100" dir="2700000" algn="tl">
                    <a:srgbClr val="000000">
                      <a:alpha val="43137"/>
                    </a:srgbClr>
                  </a:outerShdw>
                </a:effectLst>
              </a:rPr>
              <a:t>kütüphanedsini</a:t>
            </a:r>
            <a:r>
              <a:rPr lang="tr-TR" sz="2400" dirty="0">
                <a:effectLst>
                  <a:outerShdw blurRad="38100" dist="38100" dir="2700000" algn="tl">
                    <a:srgbClr val="000000">
                      <a:alpha val="43137"/>
                    </a:srgbClr>
                  </a:outerShdw>
                </a:effectLst>
              </a:rPr>
              <a:t> kullandık.</a:t>
            </a:r>
          </a:p>
        </p:txBody>
      </p:sp>
    </p:spTree>
    <p:extLst>
      <p:ext uri="{BB962C8B-B14F-4D97-AF65-F5344CB8AC3E}">
        <p14:creationId xmlns:p14="http://schemas.microsoft.com/office/powerpoint/2010/main" val="3907198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D3C7B-A736-BBE2-690B-6CC0F18568F2}"/>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31EF4C69-45E5-728D-225D-6E638A367C1E}"/>
              </a:ext>
            </a:extLst>
          </p:cNvPr>
          <p:cNvPicPr>
            <a:picLocks noChangeAspect="1"/>
          </p:cNvPicPr>
          <p:nvPr/>
        </p:nvPicPr>
        <p:blipFill>
          <a:blip r:embed="rId2"/>
          <a:srcRect t="425" r="-1" b="-1"/>
          <a:stretch/>
        </p:blipFill>
        <p:spPr>
          <a:xfrm>
            <a:off x="0" y="-10532"/>
            <a:ext cx="12294932" cy="6851592"/>
          </a:xfrm>
          <a:prstGeom prst="rect">
            <a:avLst/>
          </a:prstGeom>
        </p:spPr>
      </p:pic>
      <p:sp>
        <p:nvSpPr>
          <p:cNvPr id="9" name="Metin kutusu 8">
            <a:extLst>
              <a:ext uri="{FF2B5EF4-FFF2-40B4-BE49-F238E27FC236}">
                <a16:creationId xmlns:a16="http://schemas.microsoft.com/office/drawing/2014/main" id="{D3F10CBF-DB1B-C005-CECF-D10B9C004868}"/>
              </a:ext>
            </a:extLst>
          </p:cNvPr>
          <p:cNvSpPr txBox="1"/>
          <p:nvPr/>
        </p:nvSpPr>
        <p:spPr>
          <a:xfrm>
            <a:off x="0" y="-10532"/>
            <a:ext cx="12294932" cy="6851592"/>
          </a:xfrm>
          <a:custGeom>
            <a:avLst/>
            <a:gdLst/>
            <a:ahLst/>
            <a:cxnLst/>
            <a:rect l="l" t="t" r="r" b="b"/>
            <a:pathLst>
              <a:path w="12294932" h="6851592">
                <a:moveTo>
                  <a:pt x="8719053" y="3417264"/>
                </a:moveTo>
                <a:lnTo>
                  <a:pt x="8719053" y="3489846"/>
                </a:lnTo>
                <a:cubicBezTo>
                  <a:pt x="8719053" y="3551991"/>
                  <a:pt x="8700196" y="3603344"/>
                  <a:pt x="8662482" y="3643904"/>
                </a:cubicBezTo>
                <a:cubicBezTo>
                  <a:pt x="8624768" y="3684464"/>
                  <a:pt x="8576973" y="3704745"/>
                  <a:pt x="8519098" y="3704745"/>
                </a:cubicBezTo>
                <a:cubicBezTo>
                  <a:pt x="8476878" y="3704745"/>
                  <a:pt x="8443077" y="3693478"/>
                  <a:pt x="8417697" y="3670944"/>
                </a:cubicBezTo>
                <a:cubicBezTo>
                  <a:pt x="8392318" y="3648411"/>
                  <a:pt x="8379628" y="3619354"/>
                  <a:pt x="8379628" y="3583775"/>
                </a:cubicBezTo>
                <a:cubicBezTo>
                  <a:pt x="8379628" y="3534913"/>
                  <a:pt x="8393384" y="3500876"/>
                  <a:pt x="8420900" y="3481663"/>
                </a:cubicBezTo>
                <a:cubicBezTo>
                  <a:pt x="8448414" y="3462450"/>
                  <a:pt x="8489212" y="3449049"/>
                  <a:pt x="8543292" y="3441458"/>
                </a:cubicBezTo>
                <a:close/>
                <a:moveTo>
                  <a:pt x="2499229" y="3417264"/>
                </a:moveTo>
                <a:lnTo>
                  <a:pt x="2499229" y="3489846"/>
                </a:lnTo>
                <a:cubicBezTo>
                  <a:pt x="2499229" y="3551991"/>
                  <a:pt x="2480372" y="3603344"/>
                  <a:pt x="2442658" y="3643904"/>
                </a:cubicBezTo>
                <a:cubicBezTo>
                  <a:pt x="2404944" y="3684464"/>
                  <a:pt x="2357149" y="3704745"/>
                  <a:pt x="2299273" y="3704745"/>
                </a:cubicBezTo>
                <a:cubicBezTo>
                  <a:pt x="2257053" y="3704745"/>
                  <a:pt x="2223252" y="3693478"/>
                  <a:pt x="2197872" y="3670944"/>
                </a:cubicBezTo>
                <a:cubicBezTo>
                  <a:pt x="2172493" y="3648411"/>
                  <a:pt x="2159803" y="3619354"/>
                  <a:pt x="2159803" y="3583775"/>
                </a:cubicBezTo>
                <a:cubicBezTo>
                  <a:pt x="2159803" y="3534913"/>
                  <a:pt x="2173560" y="3500876"/>
                  <a:pt x="2201075" y="3481663"/>
                </a:cubicBezTo>
                <a:cubicBezTo>
                  <a:pt x="2228589" y="3462450"/>
                  <a:pt x="2269387" y="3449049"/>
                  <a:pt x="2323467" y="3441458"/>
                </a:cubicBezTo>
                <a:close/>
                <a:moveTo>
                  <a:pt x="11055533" y="3138323"/>
                </a:moveTo>
                <a:cubicBezTo>
                  <a:pt x="11112460" y="3138323"/>
                  <a:pt x="11156934" y="3157062"/>
                  <a:pt x="11188955" y="3194538"/>
                </a:cubicBezTo>
                <a:cubicBezTo>
                  <a:pt x="11220977" y="3232015"/>
                  <a:pt x="11237224" y="3284435"/>
                  <a:pt x="11237699" y="3351799"/>
                </a:cubicBezTo>
                <a:lnTo>
                  <a:pt x="10844193" y="3351799"/>
                </a:lnTo>
                <a:cubicBezTo>
                  <a:pt x="10853206" y="3288230"/>
                  <a:pt x="10876926" y="3236759"/>
                  <a:pt x="10915351" y="3197385"/>
                </a:cubicBezTo>
                <a:cubicBezTo>
                  <a:pt x="10953777" y="3158010"/>
                  <a:pt x="11000504" y="3138323"/>
                  <a:pt x="11055533" y="3138323"/>
                </a:cubicBezTo>
                <a:close/>
                <a:moveTo>
                  <a:pt x="5311959" y="3138323"/>
                </a:moveTo>
                <a:cubicBezTo>
                  <a:pt x="5368886" y="3138323"/>
                  <a:pt x="5413360" y="3157062"/>
                  <a:pt x="5445382" y="3194538"/>
                </a:cubicBezTo>
                <a:cubicBezTo>
                  <a:pt x="5477402" y="3232015"/>
                  <a:pt x="5493650" y="3284435"/>
                  <a:pt x="5494125" y="3351799"/>
                </a:cubicBezTo>
                <a:lnTo>
                  <a:pt x="5100619" y="3351799"/>
                </a:lnTo>
                <a:cubicBezTo>
                  <a:pt x="5109632" y="3288230"/>
                  <a:pt x="5133352" y="3236759"/>
                  <a:pt x="5171777" y="3197385"/>
                </a:cubicBezTo>
                <a:cubicBezTo>
                  <a:pt x="5210202" y="3158010"/>
                  <a:pt x="5256930" y="3138323"/>
                  <a:pt x="5311959" y="3138323"/>
                </a:cubicBezTo>
                <a:close/>
                <a:moveTo>
                  <a:pt x="9707881" y="3057203"/>
                </a:moveTo>
                <a:lnTo>
                  <a:pt x="9707881" y="3156825"/>
                </a:lnTo>
                <a:lnTo>
                  <a:pt x="10098540" y="3156825"/>
                </a:lnTo>
                <a:lnTo>
                  <a:pt x="9667321" y="3749574"/>
                </a:lnTo>
                <a:lnTo>
                  <a:pt x="9667321" y="3785865"/>
                </a:lnTo>
                <a:lnTo>
                  <a:pt x="10265763" y="3785865"/>
                </a:lnTo>
                <a:lnTo>
                  <a:pt x="10265763" y="3686243"/>
                </a:lnTo>
                <a:lnTo>
                  <a:pt x="9838813" y="3686243"/>
                </a:lnTo>
                <a:lnTo>
                  <a:pt x="10270032" y="3090647"/>
                </a:lnTo>
                <a:lnTo>
                  <a:pt x="10270032" y="3057203"/>
                </a:lnTo>
                <a:close/>
                <a:moveTo>
                  <a:pt x="9409537" y="3057203"/>
                </a:moveTo>
                <a:lnTo>
                  <a:pt x="9409537" y="3785865"/>
                </a:lnTo>
                <a:lnTo>
                  <a:pt x="9526236" y="3785865"/>
                </a:lnTo>
                <a:lnTo>
                  <a:pt x="9526236" y="3057203"/>
                </a:lnTo>
                <a:close/>
                <a:moveTo>
                  <a:pt x="3332587" y="3057203"/>
                </a:moveTo>
                <a:lnTo>
                  <a:pt x="3332587" y="3785865"/>
                </a:lnTo>
                <a:lnTo>
                  <a:pt x="3449287" y="3785865"/>
                </a:lnTo>
                <a:lnTo>
                  <a:pt x="3449287" y="3057203"/>
                </a:lnTo>
                <a:close/>
                <a:moveTo>
                  <a:pt x="11843862" y="3044394"/>
                </a:moveTo>
                <a:cubicBezTo>
                  <a:pt x="11801641" y="3044394"/>
                  <a:pt x="11763453" y="3058744"/>
                  <a:pt x="11729297" y="3087445"/>
                </a:cubicBezTo>
                <a:cubicBezTo>
                  <a:pt x="11695141" y="3116146"/>
                  <a:pt x="11669761" y="3156113"/>
                  <a:pt x="11653157" y="3207347"/>
                </a:cubicBezTo>
                <a:lnTo>
                  <a:pt x="11650311" y="3207347"/>
                </a:lnTo>
                <a:lnTo>
                  <a:pt x="11650311" y="3057203"/>
                </a:lnTo>
                <a:lnTo>
                  <a:pt x="11533611" y="3057203"/>
                </a:lnTo>
                <a:lnTo>
                  <a:pt x="11533611" y="3785865"/>
                </a:lnTo>
                <a:lnTo>
                  <a:pt x="11650311" y="3785865"/>
                </a:lnTo>
                <a:lnTo>
                  <a:pt x="11650311" y="3414418"/>
                </a:lnTo>
                <a:cubicBezTo>
                  <a:pt x="11650311" y="3333297"/>
                  <a:pt x="11667033" y="3269255"/>
                  <a:pt x="11700478" y="3222290"/>
                </a:cubicBezTo>
                <a:cubicBezTo>
                  <a:pt x="11733922" y="3175326"/>
                  <a:pt x="11775550" y="3151843"/>
                  <a:pt x="11825361" y="3151843"/>
                </a:cubicBezTo>
                <a:cubicBezTo>
                  <a:pt x="11863786" y="3151843"/>
                  <a:pt x="11893198" y="3159671"/>
                  <a:pt x="11913597" y="3175326"/>
                </a:cubicBezTo>
                <a:lnTo>
                  <a:pt x="11913597" y="3054356"/>
                </a:lnTo>
                <a:cubicBezTo>
                  <a:pt x="11897468" y="3047715"/>
                  <a:pt x="11874223" y="3044394"/>
                  <a:pt x="11843862" y="3044394"/>
                </a:cubicBezTo>
                <a:close/>
                <a:moveTo>
                  <a:pt x="11057668" y="3040125"/>
                </a:moveTo>
                <a:cubicBezTo>
                  <a:pt x="10962316" y="3040125"/>
                  <a:pt x="10882500" y="3075823"/>
                  <a:pt x="10818220" y="3147218"/>
                </a:cubicBezTo>
                <a:cubicBezTo>
                  <a:pt x="10753940" y="3218614"/>
                  <a:pt x="10721800" y="3311001"/>
                  <a:pt x="10721800" y="3424380"/>
                </a:cubicBezTo>
                <a:cubicBezTo>
                  <a:pt x="10721800" y="3544401"/>
                  <a:pt x="10751212" y="3637500"/>
                  <a:pt x="10810037" y="3703677"/>
                </a:cubicBezTo>
                <a:cubicBezTo>
                  <a:pt x="10868861" y="3769855"/>
                  <a:pt x="10949744" y="3802943"/>
                  <a:pt x="11052687" y="3802943"/>
                </a:cubicBezTo>
                <a:cubicBezTo>
                  <a:pt x="11158001" y="3802943"/>
                  <a:pt x="11242680" y="3779698"/>
                  <a:pt x="11306723" y="3733208"/>
                </a:cubicBezTo>
                <a:lnTo>
                  <a:pt x="11306723" y="3623624"/>
                </a:lnTo>
                <a:cubicBezTo>
                  <a:pt x="11237936" y="3677704"/>
                  <a:pt x="11162508" y="3704745"/>
                  <a:pt x="11080439" y="3704745"/>
                </a:cubicBezTo>
                <a:cubicBezTo>
                  <a:pt x="11007383" y="3704745"/>
                  <a:pt x="10949982" y="3682685"/>
                  <a:pt x="10908235" y="3638567"/>
                </a:cubicBezTo>
                <a:cubicBezTo>
                  <a:pt x="10866489" y="3594449"/>
                  <a:pt x="10844667" y="3531830"/>
                  <a:pt x="10842769" y="3450709"/>
                </a:cubicBezTo>
                <a:lnTo>
                  <a:pt x="11357245" y="3450709"/>
                </a:lnTo>
                <a:lnTo>
                  <a:pt x="11357245" y="3389513"/>
                </a:lnTo>
                <a:cubicBezTo>
                  <a:pt x="11357245" y="3279929"/>
                  <a:pt x="11331154" y="3194301"/>
                  <a:pt x="11278971" y="3132631"/>
                </a:cubicBezTo>
                <a:cubicBezTo>
                  <a:pt x="11226788" y="3070960"/>
                  <a:pt x="11153020" y="3040125"/>
                  <a:pt x="11057668" y="3040125"/>
                </a:cubicBezTo>
                <a:close/>
                <a:moveTo>
                  <a:pt x="8578871" y="3040125"/>
                </a:moveTo>
                <a:cubicBezTo>
                  <a:pt x="8485416" y="3040125"/>
                  <a:pt x="8402872" y="3062895"/>
                  <a:pt x="8331240" y="3108437"/>
                </a:cubicBezTo>
                <a:lnTo>
                  <a:pt x="8331240" y="3227983"/>
                </a:lnTo>
                <a:cubicBezTo>
                  <a:pt x="8401924" y="3168210"/>
                  <a:pt x="8481147" y="3138323"/>
                  <a:pt x="8568909" y="3138323"/>
                </a:cubicBezTo>
                <a:cubicBezTo>
                  <a:pt x="8669005" y="3138323"/>
                  <a:pt x="8719053" y="3200231"/>
                  <a:pt x="8719053" y="3324047"/>
                </a:cubicBezTo>
                <a:lnTo>
                  <a:pt x="8500597" y="3354645"/>
                </a:lnTo>
                <a:cubicBezTo>
                  <a:pt x="8340253" y="3376941"/>
                  <a:pt x="8260081" y="3456164"/>
                  <a:pt x="8260081" y="3592314"/>
                </a:cubicBezTo>
                <a:cubicBezTo>
                  <a:pt x="8260081" y="3655882"/>
                  <a:pt x="8280599" y="3706879"/>
                  <a:pt x="8321633" y="3745305"/>
                </a:cubicBezTo>
                <a:cubicBezTo>
                  <a:pt x="8362668" y="3783730"/>
                  <a:pt x="8419476" y="3802943"/>
                  <a:pt x="8492058" y="3802943"/>
                </a:cubicBezTo>
                <a:cubicBezTo>
                  <a:pt x="8590731" y="3802943"/>
                  <a:pt x="8665447" y="3759299"/>
                  <a:pt x="8716207" y="3672012"/>
                </a:cubicBezTo>
                <a:lnTo>
                  <a:pt x="8719053" y="3672012"/>
                </a:lnTo>
                <a:lnTo>
                  <a:pt x="8719053" y="3785865"/>
                </a:lnTo>
                <a:lnTo>
                  <a:pt x="8835753" y="3785865"/>
                </a:lnTo>
                <a:lnTo>
                  <a:pt x="8835753" y="3311950"/>
                </a:lnTo>
                <a:cubicBezTo>
                  <a:pt x="8835753" y="3130733"/>
                  <a:pt x="8750126" y="3040125"/>
                  <a:pt x="8578871" y="3040125"/>
                </a:cubicBezTo>
                <a:close/>
                <a:moveTo>
                  <a:pt x="7844125" y="3040125"/>
                </a:moveTo>
                <a:cubicBezTo>
                  <a:pt x="7739759" y="3040125"/>
                  <a:pt x="7660062" y="3086141"/>
                  <a:pt x="7605033" y="3178172"/>
                </a:cubicBezTo>
                <a:lnTo>
                  <a:pt x="7602187" y="3178172"/>
                </a:lnTo>
                <a:lnTo>
                  <a:pt x="7602187" y="3057203"/>
                </a:lnTo>
                <a:lnTo>
                  <a:pt x="7485487" y="3057203"/>
                </a:lnTo>
                <a:lnTo>
                  <a:pt x="7485487" y="3785865"/>
                </a:lnTo>
                <a:lnTo>
                  <a:pt x="7602187" y="3785865"/>
                </a:lnTo>
                <a:lnTo>
                  <a:pt x="7602187" y="3370300"/>
                </a:lnTo>
                <a:cubicBezTo>
                  <a:pt x="7602187" y="3303411"/>
                  <a:pt x="7621280" y="3248026"/>
                  <a:pt x="7659469" y="3204145"/>
                </a:cubicBezTo>
                <a:cubicBezTo>
                  <a:pt x="7697658" y="3160264"/>
                  <a:pt x="7745927" y="3138323"/>
                  <a:pt x="7804277" y="3138323"/>
                </a:cubicBezTo>
                <a:cubicBezTo>
                  <a:pt x="7917181" y="3138323"/>
                  <a:pt x="7973634" y="3215649"/>
                  <a:pt x="7973634" y="3370300"/>
                </a:cubicBezTo>
                <a:lnTo>
                  <a:pt x="7973634" y="3785865"/>
                </a:lnTo>
                <a:lnTo>
                  <a:pt x="8090334" y="3785865"/>
                </a:lnTo>
                <a:lnTo>
                  <a:pt x="8090334" y="3340413"/>
                </a:lnTo>
                <a:cubicBezTo>
                  <a:pt x="8090334" y="3243163"/>
                  <a:pt x="8069223" y="3168803"/>
                  <a:pt x="8027003" y="3117332"/>
                </a:cubicBezTo>
                <a:cubicBezTo>
                  <a:pt x="7984782" y="3065860"/>
                  <a:pt x="7923823" y="3040125"/>
                  <a:pt x="7844125" y="3040125"/>
                </a:cubicBezTo>
                <a:close/>
                <a:moveTo>
                  <a:pt x="5314094" y="3040125"/>
                </a:moveTo>
                <a:cubicBezTo>
                  <a:pt x="5218741" y="3040125"/>
                  <a:pt x="5138925" y="3075823"/>
                  <a:pt x="5074646" y="3147218"/>
                </a:cubicBezTo>
                <a:cubicBezTo>
                  <a:pt x="5010366" y="3218614"/>
                  <a:pt x="4978226" y="3311001"/>
                  <a:pt x="4978226" y="3424380"/>
                </a:cubicBezTo>
                <a:cubicBezTo>
                  <a:pt x="4978226" y="3544401"/>
                  <a:pt x="5007638" y="3637500"/>
                  <a:pt x="5066462" y="3703677"/>
                </a:cubicBezTo>
                <a:cubicBezTo>
                  <a:pt x="5125287" y="3769855"/>
                  <a:pt x="5206170" y="3802943"/>
                  <a:pt x="5309113" y="3802943"/>
                </a:cubicBezTo>
                <a:cubicBezTo>
                  <a:pt x="5414427" y="3802943"/>
                  <a:pt x="5499106" y="3779698"/>
                  <a:pt x="5563148" y="3733208"/>
                </a:cubicBezTo>
                <a:lnTo>
                  <a:pt x="5563148" y="3623624"/>
                </a:lnTo>
                <a:cubicBezTo>
                  <a:pt x="5494362" y="3677704"/>
                  <a:pt x="5418934" y="3704745"/>
                  <a:pt x="5336865" y="3704745"/>
                </a:cubicBezTo>
                <a:cubicBezTo>
                  <a:pt x="5263809" y="3704745"/>
                  <a:pt x="5206407" y="3682685"/>
                  <a:pt x="5164661" y="3638567"/>
                </a:cubicBezTo>
                <a:cubicBezTo>
                  <a:pt x="5122915" y="3594449"/>
                  <a:pt x="5101093" y="3531830"/>
                  <a:pt x="5099195" y="3450709"/>
                </a:cubicBezTo>
                <a:lnTo>
                  <a:pt x="5613671" y="3450709"/>
                </a:lnTo>
                <a:lnTo>
                  <a:pt x="5613671" y="3389513"/>
                </a:lnTo>
                <a:cubicBezTo>
                  <a:pt x="5613671" y="3279929"/>
                  <a:pt x="5587579" y="3194301"/>
                  <a:pt x="5535397" y="3132631"/>
                </a:cubicBezTo>
                <a:cubicBezTo>
                  <a:pt x="5483214" y="3070960"/>
                  <a:pt x="5409446" y="3040125"/>
                  <a:pt x="5314094" y="3040125"/>
                </a:cubicBezTo>
                <a:close/>
                <a:moveTo>
                  <a:pt x="4645158" y="3040125"/>
                </a:moveTo>
                <a:cubicBezTo>
                  <a:pt x="4609579" y="3040125"/>
                  <a:pt x="4575067" y="3044631"/>
                  <a:pt x="4541623" y="3053645"/>
                </a:cubicBezTo>
                <a:cubicBezTo>
                  <a:pt x="4508178" y="3062658"/>
                  <a:pt x="4478410" y="3076060"/>
                  <a:pt x="4452319" y="3093849"/>
                </a:cubicBezTo>
                <a:cubicBezTo>
                  <a:pt x="4426227" y="3111639"/>
                  <a:pt x="4405354" y="3133698"/>
                  <a:pt x="4389699" y="3160027"/>
                </a:cubicBezTo>
                <a:cubicBezTo>
                  <a:pt x="4374045" y="3186355"/>
                  <a:pt x="4366217" y="3216598"/>
                  <a:pt x="4366217" y="3250754"/>
                </a:cubicBezTo>
                <a:cubicBezTo>
                  <a:pt x="4366217" y="3278743"/>
                  <a:pt x="4370368" y="3303174"/>
                  <a:pt x="4378670" y="3324047"/>
                </a:cubicBezTo>
                <a:cubicBezTo>
                  <a:pt x="4386972" y="3344920"/>
                  <a:pt x="4399306" y="3363540"/>
                  <a:pt x="4415672" y="3379906"/>
                </a:cubicBezTo>
                <a:cubicBezTo>
                  <a:pt x="4432039" y="3396273"/>
                  <a:pt x="4452437" y="3410979"/>
                  <a:pt x="4476868" y="3424025"/>
                </a:cubicBezTo>
                <a:cubicBezTo>
                  <a:pt x="4501300" y="3437070"/>
                  <a:pt x="4529644" y="3449997"/>
                  <a:pt x="4561903" y="3462806"/>
                </a:cubicBezTo>
                <a:cubicBezTo>
                  <a:pt x="4585148" y="3471819"/>
                  <a:pt x="4606851" y="3480477"/>
                  <a:pt x="4627013" y="3488779"/>
                </a:cubicBezTo>
                <a:cubicBezTo>
                  <a:pt x="4647174" y="3497081"/>
                  <a:pt x="4664727" y="3506450"/>
                  <a:pt x="4679670" y="3516886"/>
                </a:cubicBezTo>
                <a:cubicBezTo>
                  <a:pt x="4694613" y="3527323"/>
                  <a:pt x="4706473" y="3539301"/>
                  <a:pt x="4715250" y="3552821"/>
                </a:cubicBezTo>
                <a:cubicBezTo>
                  <a:pt x="4724025" y="3566341"/>
                  <a:pt x="4728414" y="3582826"/>
                  <a:pt x="4728414" y="3602276"/>
                </a:cubicBezTo>
                <a:cubicBezTo>
                  <a:pt x="4728414" y="3670589"/>
                  <a:pt x="4677179" y="3704745"/>
                  <a:pt x="4574711" y="3704745"/>
                </a:cubicBezTo>
                <a:cubicBezTo>
                  <a:pt x="4498335" y="3704745"/>
                  <a:pt x="4428362" y="3681262"/>
                  <a:pt x="4364794" y="3634298"/>
                </a:cubicBezTo>
                <a:lnTo>
                  <a:pt x="4364794" y="3759537"/>
                </a:lnTo>
                <a:cubicBezTo>
                  <a:pt x="4419823" y="3788474"/>
                  <a:pt x="4484814" y="3802943"/>
                  <a:pt x="4559768" y="3802943"/>
                </a:cubicBezTo>
                <a:cubicBezTo>
                  <a:pt x="4597719" y="3802943"/>
                  <a:pt x="4634010" y="3798674"/>
                  <a:pt x="4668640" y="3790135"/>
                </a:cubicBezTo>
                <a:cubicBezTo>
                  <a:pt x="4703271" y="3781596"/>
                  <a:pt x="4733869" y="3768550"/>
                  <a:pt x="4760435" y="3750998"/>
                </a:cubicBezTo>
                <a:cubicBezTo>
                  <a:pt x="4787000" y="3733445"/>
                  <a:pt x="4808229" y="3711386"/>
                  <a:pt x="4824122" y="3684820"/>
                </a:cubicBezTo>
                <a:cubicBezTo>
                  <a:pt x="4840013" y="3658254"/>
                  <a:pt x="4847959" y="3626945"/>
                  <a:pt x="4847959" y="3590891"/>
                </a:cubicBezTo>
                <a:cubicBezTo>
                  <a:pt x="4847959" y="3561479"/>
                  <a:pt x="4843097" y="3536099"/>
                  <a:pt x="4833372" y="3514752"/>
                </a:cubicBezTo>
                <a:cubicBezTo>
                  <a:pt x="4823647" y="3493404"/>
                  <a:pt x="4809771" y="3474547"/>
                  <a:pt x="4791745" y="3458181"/>
                </a:cubicBezTo>
                <a:cubicBezTo>
                  <a:pt x="4773717" y="3441814"/>
                  <a:pt x="4751896" y="3427108"/>
                  <a:pt x="4726279" y="3414062"/>
                </a:cubicBezTo>
                <a:cubicBezTo>
                  <a:pt x="4700662" y="3401017"/>
                  <a:pt x="4671724" y="3388327"/>
                  <a:pt x="4639465" y="3375993"/>
                </a:cubicBezTo>
                <a:cubicBezTo>
                  <a:pt x="4615272" y="3366505"/>
                  <a:pt x="4593687" y="3357729"/>
                  <a:pt x="4574711" y="3349664"/>
                </a:cubicBezTo>
                <a:cubicBezTo>
                  <a:pt x="4555736" y="3341599"/>
                  <a:pt x="4539606" y="3332586"/>
                  <a:pt x="4526323" y="3322624"/>
                </a:cubicBezTo>
                <a:cubicBezTo>
                  <a:pt x="4513040" y="3312662"/>
                  <a:pt x="4502960" y="3301276"/>
                  <a:pt x="4496081" y="3288468"/>
                </a:cubicBezTo>
                <a:cubicBezTo>
                  <a:pt x="4489203" y="3275659"/>
                  <a:pt x="4485763" y="3259767"/>
                  <a:pt x="4485763" y="3240791"/>
                </a:cubicBezTo>
                <a:cubicBezTo>
                  <a:pt x="4485763" y="3225611"/>
                  <a:pt x="4489203" y="3211735"/>
                  <a:pt x="4496081" y="3199164"/>
                </a:cubicBezTo>
                <a:cubicBezTo>
                  <a:pt x="4502960" y="3186593"/>
                  <a:pt x="4512685" y="3175800"/>
                  <a:pt x="4525256" y="3166787"/>
                </a:cubicBezTo>
                <a:cubicBezTo>
                  <a:pt x="4537827" y="3157773"/>
                  <a:pt x="4552889" y="3150776"/>
                  <a:pt x="4570442" y="3145795"/>
                </a:cubicBezTo>
                <a:cubicBezTo>
                  <a:pt x="4587994" y="3140814"/>
                  <a:pt x="4607681" y="3138323"/>
                  <a:pt x="4629503" y="3138323"/>
                </a:cubicBezTo>
                <a:cubicBezTo>
                  <a:pt x="4699239" y="3138323"/>
                  <a:pt x="4760909" y="3155876"/>
                  <a:pt x="4814516" y="3190981"/>
                </a:cubicBezTo>
                <a:lnTo>
                  <a:pt x="4814516" y="3072858"/>
                </a:lnTo>
                <a:cubicBezTo>
                  <a:pt x="4764705" y="3051036"/>
                  <a:pt x="4708252" y="3040125"/>
                  <a:pt x="4645158" y="3040125"/>
                </a:cubicBezTo>
                <a:close/>
                <a:moveTo>
                  <a:pt x="2359047" y="3040125"/>
                </a:moveTo>
                <a:cubicBezTo>
                  <a:pt x="2265592" y="3040125"/>
                  <a:pt x="2183048" y="3062895"/>
                  <a:pt x="2111415" y="3108437"/>
                </a:cubicBezTo>
                <a:lnTo>
                  <a:pt x="2111415" y="3227983"/>
                </a:lnTo>
                <a:cubicBezTo>
                  <a:pt x="2182099" y="3168210"/>
                  <a:pt x="2261322" y="3138323"/>
                  <a:pt x="2349084" y="3138323"/>
                </a:cubicBezTo>
                <a:cubicBezTo>
                  <a:pt x="2449180" y="3138323"/>
                  <a:pt x="2499229" y="3200231"/>
                  <a:pt x="2499229" y="3324047"/>
                </a:cubicBezTo>
                <a:lnTo>
                  <a:pt x="2280772" y="3354645"/>
                </a:lnTo>
                <a:cubicBezTo>
                  <a:pt x="2120428" y="3376941"/>
                  <a:pt x="2040257" y="3456164"/>
                  <a:pt x="2040257" y="3592314"/>
                </a:cubicBezTo>
                <a:cubicBezTo>
                  <a:pt x="2040257" y="3655882"/>
                  <a:pt x="2060774" y="3706879"/>
                  <a:pt x="2101809" y="3745305"/>
                </a:cubicBezTo>
                <a:cubicBezTo>
                  <a:pt x="2142843" y="3783730"/>
                  <a:pt x="2199652" y="3802943"/>
                  <a:pt x="2272233" y="3802943"/>
                </a:cubicBezTo>
                <a:cubicBezTo>
                  <a:pt x="2370906" y="3802943"/>
                  <a:pt x="2445623" y="3759299"/>
                  <a:pt x="2496382" y="3672012"/>
                </a:cubicBezTo>
                <a:lnTo>
                  <a:pt x="2499229" y="3672012"/>
                </a:lnTo>
                <a:lnTo>
                  <a:pt x="2499229" y="3785865"/>
                </a:lnTo>
                <a:lnTo>
                  <a:pt x="2615929" y="3785865"/>
                </a:lnTo>
                <a:lnTo>
                  <a:pt x="2615929" y="3311950"/>
                </a:lnTo>
                <a:cubicBezTo>
                  <a:pt x="2615929" y="3130733"/>
                  <a:pt x="2530301" y="3040125"/>
                  <a:pt x="2359047" y="3040125"/>
                </a:cubicBezTo>
                <a:close/>
                <a:moveTo>
                  <a:pt x="1216158" y="3040125"/>
                </a:moveTo>
                <a:cubicBezTo>
                  <a:pt x="1180579" y="3040125"/>
                  <a:pt x="1146067" y="3044631"/>
                  <a:pt x="1112622" y="3053645"/>
                </a:cubicBezTo>
                <a:cubicBezTo>
                  <a:pt x="1079178" y="3062658"/>
                  <a:pt x="1049410" y="3076060"/>
                  <a:pt x="1023318" y="3093849"/>
                </a:cubicBezTo>
                <a:cubicBezTo>
                  <a:pt x="997227" y="3111639"/>
                  <a:pt x="976354" y="3133698"/>
                  <a:pt x="960699" y="3160027"/>
                </a:cubicBezTo>
                <a:cubicBezTo>
                  <a:pt x="945044" y="3186355"/>
                  <a:pt x="937217" y="3216598"/>
                  <a:pt x="937217" y="3250754"/>
                </a:cubicBezTo>
                <a:cubicBezTo>
                  <a:pt x="937217" y="3278743"/>
                  <a:pt x="941368" y="3303174"/>
                  <a:pt x="949670" y="3324047"/>
                </a:cubicBezTo>
                <a:cubicBezTo>
                  <a:pt x="957971" y="3344920"/>
                  <a:pt x="970306" y="3363540"/>
                  <a:pt x="986672" y="3379906"/>
                </a:cubicBezTo>
                <a:cubicBezTo>
                  <a:pt x="1003038" y="3396273"/>
                  <a:pt x="1023437" y="3410979"/>
                  <a:pt x="1047868" y="3424025"/>
                </a:cubicBezTo>
                <a:cubicBezTo>
                  <a:pt x="1072299" y="3437070"/>
                  <a:pt x="1100644" y="3449997"/>
                  <a:pt x="1132903" y="3462806"/>
                </a:cubicBezTo>
                <a:cubicBezTo>
                  <a:pt x="1156148" y="3471819"/>
                  <a:pt x="1177851" y="3480477"/>
                  <a:pt x="1198013" y="3488779"/>
                </a:cubicBezTo>
                <a:cubicBezTo>
                  <a:pt x="1218174" y="3497081"/>
                  <a:pt x="1235727" y="3506450"/>
                  <a:pt x="1250670" y="3516886"/>
                </a:cubicBezTo>
                <a:cubicBezTo>
                  <a:pt x="1265613" y="3527323"/>
                  <a:pt x="1277473" y="3539301"/>
                  <a:pt x="1286249" y="3552821"/>
                </a:cubicBezTo>
                <a:cubicBezTo>
                  <a:pt x="1295025" y="3566341"/>
                  <a:pt x="1299413" y="3582826"/>
                  <a:pt x="1299413" y="3602276"/>
                </a:cubicBezTo>
                <a:cubicBezTo>
                  <a:pt x="1299413" y="3670589"/>
                  <a:pt x="1248179" y="3704745"/>
                  <a:pt x="1145711" y="3704745"/>
                </a:cubicBezTo>
                <a:cubicBezTo>
                  <a:pt x="1069334" y="3704745"/>
                  <a:pt x="999362" y="3681262"/>
                  <a:pt x="935794" y="3634298"/>
                </a:cubicBezTo>
                <a:lnTo>
                  <a:pt x="935794" y="3759537"/>
                </a:lnTo>
                <a:cubicBezTo>
                  <a:pt x="990823" y="3788474"/>
                  <a:pt x="1055814" y="3802943"/>
                  <a:pt x="1130768" y="3802943"/>
                </a:cubicBezTo>
                <a:cubicBezTo>
                  <a:pt x="1168719" y="3802943"/>
                  <a:pt x="1205010" y="3798674"/>
                  <a:pt x="1239640" y="3790135"/>
                </a:cubicBezTo>
                <a:cubicBezTo>
                  <a:pt x="1274271" y="3781596"/>
                  <a:pt x="1304869" y="3768550"/>
                  <a:pt x="1331435" y="3750998"/>
                </a:cubicBezTo>
                <a:cubicBezTo>
                  <a:pt x="1358001" y="3733445"/>
                  <a:pt x="1379230" y="3711386"/>
                  <a:pt x="1395121" y="3684820"/>
                </a:cubicBezTo>
                <a:cubicBezTo>
                  <a:pt x="1411014" y="3658254"/>
                  <a:pt x="1418960" y="3626945"/>
                  <a:pt x="1418960" y="3590891"/>
                </a:cubicBezTo>
                <a:cubicBezTo>
                  <a:pt x="1418960" y="3561479"/>
                  <a:pt x="1414097" y="3536099"/>
                  <a:pt x="1404372" y="3514752"/>
                </a:cubicBezTo>
                <a:cubicBezTo>
                  <a:pt x="1394647" y="3493404"/>
                  <a:pt x="1380771" y="3474547"/>
                  <a:pt x="1362744" y="3458181"/>
                </a:cubicBezTo>
                <a:cubicBezTo>
                  <a:pt x="1344718" y="3441814"/>
                  <a:pt x="1322896" y="3427108"/>
                  <a:pt x="1297279" y="3414062"/>
                </a:cubicBezTo>
                <a:cubicBezTo>
                  <a:pt x="1271662" y="3401017"/>
                  <a:pt x="1242724" y="3388327"/>
                  <a:pt x="1210465" y="3375993"/>
                </a:cubicBezTo>
                <a:cubicBezTo>
                  <a:pt x="1186271" y="3366505"/>
                  <a:pt x="1164687" y="3357729"/>
                  <a:pt x="1145711" y="3349664"/>
                </a:cubicBezTo>
                <a:cubicBezTo>
                  <a:pt x="1126735" y="3341599"/>
                  <a:pt x="1110606" y="3332586"/>
                  <a:pt x="1097323" y="3322624"/>
                </a:cubicBezTo>
                <a:cubicBezTo>
                  <a:pt x="1084040" y="3312662"/>
                  <a:pt x="1073960" y="3301276"/>
                  <a:pt x="1067081" y="3288468"/>
                </a:cubicBezTo>
                <a:cubicBezTo>
                  <a:pt x="1060202" y="3275659"/>
                  <a:pt x="1056763" y="3259767"/>
                  <a:pt x="1056763" y="3240791"/>
                </a:cubicBezTo>
                <a:cubicBezTo>
                  <a:pt x="1056763" y="3225611"/>
                  <a:pt x="1060202" y="3211735"/>
                  <a:pt x="1067081" y="3199164"/>
                </a:cubicBezTo>
                <a:cubicBezTo>
                  <a:pt x="1073960" y="3186593"/>
                  <a:pt x="1083685" y="3175800"/>
                  <a:pt x="1096256" y="3166787"/>
                </a:cubicBezTo>
                <a:cubicBezTo>
                  <a:pt x="1108827" y="3157773"/>
                  <a:pt x="1123889" y="3150776"/>
                  <a:pt x="1141442" y="3145795"/>
                </a:cubicBezTo>
                <a:cubicBezTo>
                  <a:pt x="1158994" y="3140814"/>
                  <a:pt x="1178681" y="3138323"/>
                  <a:pt x="1200503" y="3138323"/>
                </a:cubicBezTo>
                <a:cubicBezTo>
                  <a:pt x="1270238" y="3138323"/>
                  <a:pt x="1331909" y="3155876"/>
                  <a:pt x="1385515" y="3190981"/>
                </a:cubicBezTo>
                <a:lnTo>
                  <a:pt x="1385515" y="3072858"/>
                </a:lnTo>
                <a:cubicBezTo>
                  <a:pt x="1335704" y="3051036"/>
                  <a:pt x="1279252" y="3040125"/>
                  <a:pt x="1216158" y="3040125"/>
                </a:cubicBezTo>
                <a:close/>
                <a:moveTo>
                  <a:pt x="6889765" y="2889269"/>
                </a:moveTo>
                <a:lnTo>
                  <a:pt x="6892611" y="2889269"/>
                </a:lnTo>
                <a:cubicBezTo>
                  <a:pt x="6897830" y="2920578"/>
                  <a:pt x="6903048" y="2943349"/>
                  <a:pt x="6908266" y="2957581"/>
                </a:cubicBezTo>
                <a:lnTo>
                  <a:pt x="7068373" y="3392359"/>
                </a:lnTo>
                <a:lnTo>
                  <a:pt x="6714715" y="3392359"/>
                </a:lnTo>
                <a:lnTo>
                  <a:pt x="6873399" y="2957581"/>
                </a:lnTo>
                <a:cubicBezTo>
                  <a:pt x="6879566" y="2940977"/>
                  <a:pt x="6885021" y="2918206"/>
                  <a:pt x="6889765" y="2889269"/>
                </a:cubicBezTo>
                <a:close/>
                <a:moveTo>
                  <a:pt x="2991701" y="2841593"/>
                </a:moveTo>
                <a:lnTo>
                  <a:pt x="2875001" y="2879307"/>
                </a:lnTo>
                <a:lnTo>
                  <a:pt x="2875001" y="3057203"/>
                </a:lnTo>
                <a:lnTo>
                  <a:pt x="2749762" y="3057203"/>
                </a:lnTo>
                <a:lnTo>
                  <a:pt x="2749762" y="3156825"/>
                </a:lnTo>
                <a:lnTo>
                  <a:pt x="2875001" y="3156825"/>
                </a:lnTo>
                <a:lnTo>
                  <a:pt x="2875001" y="3588045"/>
                </a:lnTo>
                <a:cubicBezTo>
                  <a:pt x="2875001" y="3730362"/>
                  <a:pt x="2938806" y="3801520"/>
                  <a:pt x="3066417" y="3801520"/>
                </a:cubicBezTo>
                <a:cubicBezTo>
                  <a:pt x="3111484" y="3801520"/>
                  <a:pt x="3147775" y="3793930"/>
                  <a:pt x="3175290" y="3778749"/>
                </a:cubicBezTo>
                <a:lnTo>
                  <a:pt x="3175290" y="3679128"/>
                </a:lnTo>
                <a:cubicBezTo>
                  <a:pt x="3153942" y="3695257"/>
                  <a:pt x="3128562" y="3703321"/>
                  <a:pt x="3099150" y="3703321"/>
                </a:cubicBezTo>
                <a:cubicBezTo>
                  <a:pt x="3060725" y="3703321"/>
                  <a:pt x="3033210" y="3692885"/>
                  <a:pt x="3016607" y="3672012"/>
                </a:cubicBezTo>
                <a:cubicBezTo>
                  <a:pt x="3000003" y="3651139"/>
                  <a:pt x="2991701" y="3616271"/>
                  <a:pt x="2991701" y="3567409"/>
                </a:cubicBezTo>
                <a:lnTo>
                  <a:pt x="2991701" y="3156825"/>
                </a:lnTo>
                <a:lnTo>
                  <a:pt x="3175290" y="3156825"/>
                </a:lnTo>
                <a:lnTo>
                  <a:pt x="3175290" y="3057203"/>
                </a:lnTo>
                <a:lnTo>
                  <a:pt x="2991701" y="3057203"/>
                </a:lnTo>
                <a:close/>
                <a:moveTo>
                  <a:pt x="1753451" y="2841593"/>
                </a:moveTo>
                <a:lnTo>
                  <a:pt x="1636751" y="2879307"/>
                </a:lnTo>
                <a:lnTo>
                  <a:pt x="1636751" y="3057203"/>
                </a:lnTo>
                <a:lnTo>
                  <a:pt x="1511512" y="3057203"/>
                </a:lnTo>
                <a:lnTo>
                  <a:pt x="1511512" y="3156825"/>
                </a:lnTo>
                <a:lnTo>
                  <a:pt x="1636751" y="3156825"/>
                </a:lnTo>
                <a:lnTo>
                  <a:pt x="1636751" y="3588045"/>
                </a:lnTo>
                <a:cubicBezTo>
                  <a:pt x="1636751" y="3730362"/>
                  <a:pt x="1700556" y="3801520"/>
                  <a:pt x="1828167" y="3801520"/>
                </a:cubicBezTo>
                <a:cubicBezTo>
                  <a:pt x="1873234" y="3801520"/>
                  <a:pt x="1909525" y="3793930"/>
                  <a:pt x="1937040" y="3778749"/>
                </a:cubicBezTo>
                <a:lnTo>
                  <a:pt x="1937040" y="3679128"/>
                </a:lnTo>
                <a:cubicBezTo>
                  <a:pt x="1915692" y="3695257"/>
                  <a:pt x="1890312" y="3703321"/>
                  <a:pt x="1860900" y="3703321"/>
                </a:cubicBezTo>
                <a:cubicBezTo>
                  <a:pt x="1822474" y="3703321"/>
                  <a:pt x="1794960" y="3692885"/>
                  <a:pt x="1778356" y="3672012"/>
                </a:cubicBezTo>
                <a:cubicBezTo>
                  <a:pt x="1761753" y="3651139"/>
                  <a:pt x="1753451" y="3616271"/>
                  <a:pt x="1753451" y="3567409"/>
                </a:cubicBezTo>
                <a:lnTo>
                  <a:pt x="1753451" y="3156825"/>
                </a:lnTo>
                <a:lnTo>
                  <a:pt x="1937040" y="3156825"/>
                </a:lnTo>
                <a:lnTo>
                  <a:pt x="1937040" y="3057203"/>
                </a:lnTo>
                <a:lnTo>
                  <a:pt x="1753451" y="3057203"/>
                </a:lnTo>
                <a:close/>
                <a:moveTo>
                  <a:pt x="6831415" y="2765453"/>
                </a:moveTo>
                <a:lnTo>
                  <a:pt x="6440044" y="3785865"/>
                </a:lnTo>
                <a:lnTo>
                  <a:pt x="6573110" y="3785865"/>
                </a:lnTo>
                <a:lnTo>
                  <a:pt x="6674867" y="3499808"/>
                </a:lnTo>
                <a:lnTo>
                  <a:pt x="7107510" y="3499808"/>
                </a:lnTo>
                <a:lnTo>
                  <a:pt x="7215671" y="3785865"/>
                </a:lnTo>
                <a:lnTo>
                  <a:pt x="7348025" y="3785865"/>
                </a:lnTo>
                <a:lnTo>
                  <a:pt x="6955231" y="2765453"/>
                </a:lnTo>
                <a:close/>
                <a:moveTo>
                  <a:pt x="605042" y="2765453"/>
                </a:moveTo>
                <a:lnTo>
                  <a:pt x="605042" y="3785865"/>
                </a:lnTo>
                <a:lnTo>
                  <a:pt x="724588" y="3785865"/>
                </a:lnTo>
                <a:lnTo>
                  <a:pt x="724588" y="2765453"/>
                </a:lnTo>
                <a:close/>
                <a:moveTo>
                  <a:pt x="9469310" y="2720623"/>
                </a:moveTo>
                <a:cubicBezTo>
                  <a:pt x="9448437" y="2720623"/>
                  <a:pt x="9430647" y="2727858"/>
                  <a:pt x="9415941" y="2742327"/>
                </a:cubicBezTo>
                <a:cubicBezTo>
                  <a:pt x="9401235" y="2756796"/>
                  <a:pt x="9393882" y="2774941"/>
                  <a:pt x="9393882" y="2796763"/>
                </a:cubicBezTo>
                <a:cubicBezTo>
                  <a:pt x="9393882" y="2818585"/>
                  <a:pt x="9401235" y="2836611"/>
                  <a:pt x="9415941" y="2850843"/>
                </a:cubicBezTo>
                <a:cubicBezTo>
                  <a:pt x="9430647" y="2865075"/>
                  <a:pt x="9448437" y="2872191"/>
                  <a:pt x="9469310" y="2872191"/>
                </a:cubicBezTo>
                <a:cubicBezTo>
                  <a:pt x="9490657" y="2872191"/>
                  <a:pt x="9508803" y="2864838"/>
                  <a:pt x="9523746" y="2850132"/>
                </a:cubicBezTo>
                <a:cubicBezTo>
                  <a:pt x="9538689" y="2835425"/>
                  <a:pt x="9546161" y="2817636"/>
                  <a:pt x="9546161" y="2796763"/>
                </a:cubicBezTo>
                <a:cubicBezTo>
                  <a:pt x="9546161" y="2774941"/>
                  <a:pt x="9538689" y="2756796"/>
                  <a:pt x="9523746" y="2742327"/>
                </a:cubicBezTo>
                <a:cubicBezTo>
                  <a:pt x="9508803" y="2727858"/>
                  <a:pt x="9490657" y="2720623"/>
                  <a:pt x="9469310" y="2720623"/>
                </a:cubicBezTo>
                <a:close/>
                <a:moveTo>
                  <a:pt x="3392360" y="2720623"/>
                </a:moveTo>
                <a:cubicBezTo>
                  <a:pt x="3371487" y="2720623"/>
                  <a:pt x="3353697" y="2727858"/>
                  <a:pt x="3338992" y="2742327"/>
                </a:cubicBezTo>
                <a:cubicBezTo>
                  <a:pt x="3324285" y="2756796"/>
                  <a:pt x="3316932" y="2774941"/>
                  <a:pt x="3316932" y="2796763"/>
                </a:cubicBezTo>
                <a:cubicBezTo>
                  <a:pt x="3316932" y="2818585"/>
                  <a:pt x="3324285" y="2836611"/>
                  <a:pt x="3338992" y="2850843"/>
                </a:cubicBezTo>
                <a:cubicBezTo>
                  <a:pt x="3353697" y="2865075"/>
                  <a:pt x="3371487" y="2872191"/>
                  <a:pt x="3392360" y="2872191"/>
                </a:cubicBezTo>
                <a:cubicBezTo>
                  <a:pt x="3413708" y="2872191"/>
                  <a:pt x="3431853" y="2864838"/>
                  <a:pt x="3446796" y="2850132"/>
                </a:cubicBezTo>
                <a:cubicBezTo>
                  <a:pt x="3461740" y="2835425"/>
                  <a:pt x="3469211" y="2817636"/>
                  <a:pt x="3469211" y="2796763"/>
                </a:cubicBezTo>
                <a:cubicBezTo>
                  <a:pt x="3469211" y="2774941"/>
                  <a:pt x="3461740" y="2756796"/>
                  <a:pt x="3446796" y="2742327"/>
                </a:cubicBezTo>
                <a:cubicBezTo>
                  <a:pt x="3431853" y="2727858"/>
                  <a:pt x="3413708" y="2720623"/>
                  <a:pt x="3392360" y="2720623"/>
                </a:cubicBezTo>
                <a:close/>
                <a:moveTo>
                  <a:pt x="10419186" y="2707103"/>
                </a:moveTo>
                <a:lnTo>
                  <a:pt x="10419186" y="3785865"/>
                </a:lnTo>
                <a:lnTo>
                  <a:pt x="10535886" y="3785865"/>
                </a:lnTo>
                <a:lnTo>
                  <a:pt x="10535886" y="2707103"/>
                </a:lnTo>
                <a:close/>
                <a:moveTo>
                  <a:pt x="9057112" y="2707103"/>
                </a:moveTo>
                <a:lnTo>
                  <a:pt x="9057112" y="3785865"/>
                </a:lnTo>
                <a:lnTo>
                  <a:pt x="9173811" y="3785865"/>
                </a:lnTo>
                <a:lnTo>
                  <a:pt x="9173811" y="2707103"/>
                </a:lnTo>
                <a:close/>
                <a:moveTo>
                  <a:pt x="5790037" y="2707103"/>
                </a:moveTo>
                <a:lnTo>
                  <a:pt x="5790037" y="3785865"/>
                </a:lnTo>
                <a:lnTo>
                  <a:pt x="5906737" y="3785865"/>
                </a:lnTo>
                <a:lnTo>
                  <a:pt x="5906737" y="2707103"/>
                </a:lnTo>
                <a:close/>
                <a:moveTo>
                  <a:pt x="3685012" y="2707103"/>
                </a:moveTo>
                <a:lnTo>
                  <a:pt x="3685012" y="3785865"/>
                </a:lnTo>
                <a:lnTo>
                  <a:pt x="3801712" y="3785865"/>
                </a:lnTo>
                <a:lnTo>
                  <a:pt x="3801712" y="3435766"/>
                </a:lnTo>
                <a:lnTo>
                  <a:pt x="3804558" y="3435766"/>
                </a:lnTo>
                <a:lnTo>
                  <a:pt x="4126195" y="3785865"/>
                </a:lnTo>
                <a:lnTo>
                  <a:pt x="4289859" y="3785865"/>
                </a:lnTo>
                <a:lnTo>
                  <a:pt x="3925528" y="3408725"/>
                </a:lnTo>
                <a:lnTo>
                  <a:pt x="4263530" y="3057203"/>
                </a:lnTo>
                <a:lnTo>
                  <a:pt x="4110540" y="3057203"/>
                </a:lnTo>
                <a:lnTo>
                  <a:pt x="3804558" y="3390936"/>
                </a:lnTo>
                <a:lnTo>
                  <a:pt x="3801712" y="3390936"/>
                </a:lnTo>
                <a:lnTo>
                  <a:pt x="3801712" y="2707103"/>
                </a:lnTo>
                <a:close/>
                <a:moveTo>
                  <a:pt x="664815" y="2532053"/>
                </a:moveTo>
                <a:cubicBezTo>
                  <a:pt x="645365" y="2532053"/>
                  <a:pt x="628761" y="2538695"/>
                  <a:pt x="615004" y="2551978"/>
                </a:cubicBezTo>
                <a:cubicBezTo>
                  <a:pt x="601247" y="2565261"/>
                  <a:pt x="594368" y="2581390"/>
                  <a:pt x="594368" y="2600365"/>
                </a:cubicBezTo>
                <a:cubicBezTo>
                  <a:pt x="594368" y="2620290"/>
                  <a:pt x="601365" y="2637012"/>
                  <a:pt x="615360" y="2650532"/>
                </a:cubicBezTo>
                <a:cubicBezTo>
                  <a:pt x="629354" y="2664052"/>
                  <a:pt x="645839" y="2670812"/>
                  <a:pt x="664815" y="2670812"/>
                </a:cubicBezTo>
                <a:cubicBezTo>
                  <a:pt x="684265" y="2670812"/>
                  <a:pt x="700750" y="2663934"/>
                  <a:pt x="714270" y="2650176"/>
                </a:cubicBezTo>
                <a:cubicBezTo>
                  <a:pt x="727790" y="2636419"/>
                  <a:pt x="734550" y="2619815"/>
                  <a:pt x="734550" y="2600365"/>
                </a:cubicBezTo>
                <a:cubicBezTo>
                  <a:pt x="734550" y="2580916"/>
                  <a:pt x="727790" y="2564668"/>
                  <a:pt x="714270" y="2551622"/>
                </a:cubicBezTo>
                <a:cubicBezTo>
                  <a:pt x="700750" y="2538576"/>
                  <a:pt x="684265" y="2532053"/>
                  <a:pt x="664815" y="2532053"/>
                </a:cubicBezTo>
                <a:close/>
                <a:moveTo>
                  <a:pt x="0" y="0"/>
                </a:moveTo>
                <a:lnTo>
                  <a:pt x="12294932" y="0"/>
                </a:lnTo>
                <a:lnTo>
                  <a:pt x="12294932" y="6851592"/>
                </a:lnTo>
                <a:lnTo>
                  <a:pt x="0" y="6851592"/>
                </a:lnTo>
                <a:close/>
              </a:path>
            </a:pathLst>
          </a:custGeom>
          <a:solidFill>
            <a:schemeClr val="tx1">
              <a:alpha val="77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tr-TR" sz="11500" dirty="0"/>
          </a:p>
        </p:txBody>
      </p:sp>
    </p:spTree>
    <p:extLst>
      <p:ext uri="{BB962C8B-B14F-4D97-AF65-F5344CB8AC3E}">
        <p14:creationId xmlns:p14="http://schemas.microsoft.com/office/powerpoint/2010/main" val="1474636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FBFBC-B1EF-380D-5B77-016DB062EA98}"/>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8DEE6838-0A1C-70DD-A550-CA01AA9D1D44}"/>
              </a:ext>
            </a:extLst>
          </p:cNvPr>
          <p:cNvPicPr>
            <a:picLocks noChangeAspect="1"/>
          </p:cNvPicPr>
          <p:nvPr/>
        </p:nvPicPr>
        <p:blipFill>
          <a:blip r:embed="rId2"/>
          <a:srcRect t="425" r="-1" b="-1"/>
          <a:stretch/>
        </p:blipFill>
        <p:spPr>
          <a:xfrm>
            <a:off x="0" y="-10532"/>
            <a:ext cx="12294932" cy="6851592"/>
          </a:xfrm>
          <a:prstGeom prst="rect">
            <a:avLst/>
          </a:prstGeom>
        </p:spPr>
      </p:pic>
      <p:sp>
        <p:nvSpPr>
          <p:cNvPr id="9" name="Metin kutusu 8">
            <a:extLst>
              <a:ext uri="{FF2B5EF4-FFF2-40B4-BE49-F238E27FC236}">
                <a16:creationId xmlns:a16="http://schemas.microsoft.com/office/drawing/2014/main" id="{8D10CE03-F414-DD1C-76A4-EC933E32AC34}"/>
              </a:ext>
            </a:extLst>
          </p:cNvPr>
          <p:cNvSpPr txBox="1"/>
          <p:nvPr/>
        </p:nvSpPr>
        <p:spPr>
          <a:xfrm>
            <a:off x="-17988280" y="-19908520"/>
            <a:ext cx="52166520" cy="32445960"/>
          </a:xfrm>
          <a:custGeom>
            <a:avLst/>
            <a:gdLst/>
            <a:ahLst/>
            <a:cxnLst/>
            <a:rect l="l" t="t" r="r" b="b"/>
            <a:pathLst>
              <a:path w="12294932" h="6851592">
                <a:moveTo>
                  <a:pt x="8719053" y="3417264"/>
                </a:moveTo>
                <a:lnTo>
                  <a:pt x="8719053" y="3489846"/>
                </a:lnTo>
                <a:cubicBezTo>
                  <a:pt x="8719053" y="3551991"/>
                  <a:pt x="8700196" y="3603344"/>
                  <a:pt x="8662482" y="3643904"/>
                </a:cubicBezTo>
                <a:cubicBezTo>
                  <a:pt x="8624768" y="3684464"/>
                  <a:pt x="8576973" y="3704745"/>
                  <a:pt x="8519098" y="3704745"/>
                </a:cubicBezTo>
                <a:cubicBezTo>
                  <a:pt x="8476878" y="3704745"/>
                  <a:pt x="8443077" y="3693478"/>
                  <a:pt x="8417697" y="3670944"/>
                </a:cubicBezTo>
                <a:cubicBezTo>
                  <a:pt x="8392318" y="3648411"/>
                  <a:pt x="8379628" y="3619354"/>
                  <a:pt x="8379628" y="3583775"/>
                </a:cubicBezTo>
                <a:cubicBezTo>
                  <a:pt x="8379628" y="3534913"/>
                  <a:pt x="8393384" y="3500876"/>
                  <a:pt x="8420900" y="3481663"/>
                </a:cubicBezTo>
                <a:cubicBezTo>
                  <a:pt x="8448414" y="3462450"/>
                  <a:pt x="8489212" y="3449049"/>
                  <a:pt x="8543292" y="3441458"/>
                </a:cubicBezTo>
                <a:close/>
                <a:moveTo>
                  <a:pt x="2499229" y="3417264"/>
                </a:moveTo>
                <a:lnTo>
                  <a:pt x="2499229" y="3489846"/>
                </a:lnTo>
                <a:cubicBezTo>
                  <a:pt x="2499229" y="3551991"/>
                  <a:pt x="2480372" y="3603344"/>
                  <a:pt x="2442658" y="3643904"/>
                </a:cubicBezTo>
                <a:cubicBezTo>
                  <a:pt x="2404944" y="3684464"/>
                  <a:pt x="2357149" y="3704745"/>
                  <a:pt x="2299273" y="3704745"/>
                </a:cubicBezTo>
                <a:cubicBezTo>
                  <a:pt x="2257053" y="3704745"/>
                  <a:pt x="2223252" y="3693478"/>
                  <a:pt x="2197872" y="3670944"/>
                </a:cubicBezTo>
                <a:cubicBezTo>
                  <a:pt x="2172493" y="3648411"/>
                  <a:pt x="2159803" y="3619354"/>
                  <a:pt x="2159803" y="3583775"/>
                </a:cubicBezTo>
                <a:cubicBezTo>
                  <a:pt x="2159803" y="3534913"/>
                  <a:pt x="2173560" y="3500876"/>
                  <a:pt x="2201075" y="3481663"/>
                </a:cubicBezTo>
                <a:cubicBezTo>
                  <a:pt x="2228589" y="3462450"/>
                  <a:pt x="2269387" y="3449049"/>
                  <a:pt x="2323467" y="3441458"/>
                </a:cubicBezTo>
                <a:close/>
                <a:moveTo>
                  <a:pt x="11055533" y="3138323"/>
                </a:moveTo>
                <a:cubicBezTo>
                  <a:pt x="11112460" y="3138323"/>
                  <a:pt x="11156934" y="3157062"/>
                  <a:pt x="11188955" y="3194538"/>
                </a:cubicBezTo>
                <a:cubicBezTo>
                  <a:pt x="11220977" y="3232015"/>
                  <a:pt x="11237224" y="3284435"/>
                  <a:pt x="11237699" y="3351799"/>
                </a:cubicBezTo>
                <a:lnTo>
                  <a:pt x="10844193" y="3351799"/>
                </a:lnTo>
                <a:cubicBezTo>
                  <a:pt x="10853206" y="3288230"/>
                  <a:pt x="10876926" y="3236759"/>
                  <a:pt x="10915351" y="3197385"/>
                </a:cubicBezTo>
                <a:cubicBezTo>
                  <a:pt x="10953777" y="3158010"/>
                  <a:pt x="11000504" y="3138323"/>
                  <a:pt x="11055533" y="3138323"/>
                </a:cubicBezTo>
                <a:close/>
                <a:moveTo>
                  <a:pt x="5311959" y="3138323"/>
                </a:moveTo>
                <a:cubicBezTo>
                  <a:pt x="5368886" y="3138323"/>
                  <a:pt x="5413360" y="3157062"/>
                  <a:pt x="5445382" y="3194538"/>
                </a:cubicBezTo>
                <a:cubicBezTo>
                  <a:pt x="5477402" y="3232015"/>
                  <a:pt x="5493650" y="3284435"/>
                  <a:pt x="5494125" y="3351799"/>
                </a:cubicBezTo>
                <a:lnTo>
                  <a:pt x="5100619" y="3351799"/>
                </a:lnTo>
                <a:cubicBezTo>
                  <a:pt x="5109632" y="3288230"/>
                  <a:pt x="5133352" y="3236759"/>
                  <a:pt x="5171777" y="3197385"/>
                </a:cubicBezTo>
                <a:cubicBezTo>
                  <a:pt x="5210202" y="3158010"/>
                  <a:pt x="5256930" y="3138323"/>
                  <a:pt x="5311959" y="3138323"/>
                </a:cubicBezTo>
                <a:close/>
                <a:moveTo>
                  <a:pt x="9707881" y="3057203"/>
                </a:moveTo>
                <a:lnTo>
                  <a:pt x="9707881" y="3156825"/>
                </a:lnTo>
                <a:lnTo>
                  <a:pt x="10098540" y="3156825"/>
                </a:lnTo>
                <a:lnTo>
                  <a:pt x="9667321" y="3749574"/>
                </a:lnTo>
                <a:lnTo>
                  <a:pt x="9667321" y="3785865"/>
                </a:lnTo>
                <a:lnTo>
                  <a:pt x="10265763" y="3785865"/>
                </a:lnTo>
                <a:lnTo>
                  <a:pt x="10265763" y="3686243"/>
                </a:lnTo>
                <a:lnTo>
                  <a:pt x="9838813" y="3686243"/>
                </a:lnTo>
                <a:lnTo>
                  <a:pt x="10270032" y="3090647"/>
                </a:lnTo>
                <a:lnTo>
                  <a:pt x="10270032" y="3057203"/>
                </a:lnTo>
                <a:close/>
                <a:moveTo>
                  <a:pt x="9409537" y="3057203"/>
                </a:moveTo>
                <a:lnTo>
                  <a:pt x="9409537" y="3785865"/>
                </a:lnTo>
                <a:lnTo>
                  <a:pt x="9526236" y="3785865"/>
                </a:lnTo>
                <a:lnTo>
                  <a:pt x="9526236" y="3057203"/>
                </a:lnTo>
                <a:close/>
                <a:moveTo>
                  <a:pt x="3332587" y="3057203"/>
                </a:moveTo>
                <a:lnTo>
                  <a:pt x="3332587" y="3785865"/>
                </a:lnTo>
                <a:lnTo>
                  <a:pt x="3449287" y="3785865"/>
                </a:lnTo>
                <a:lnTo>
                  <a:pt x="3449287" y="3057203"/>
                </a:lnTo>
                <a:close/>
                <a:moveTo>
                  <a:pt x="11843862" y="3044394"/>
                </a:moveTo>
                <a:cubicBezTo>
                  <a:pt x="11801641" y="3044394"/>
                  <a:pt x="11763453" y="3058744"/>
                  <a:pt x="11729297" y="3087445"/>
                </a:cubicBezTo>
                <a:cubicBezTo>
                  <a:pt x="11695141" y="3116146"/>
                  <a:pt x="11669761" y="3156113"/>
                  <a:pt x="11653157" y="3207347"/>
                </a:cubicBezTo>
                <a:lnTo>
                  <a:pt x="11650311" y="3207347"/>
                </a:lnTo>
                <a:lnTo>
                  <a:pt x="11650311" y="3057203"/>
                </a:lnTo>
                <a:lnTo>
                  <a:pt x="11533611" y="3057203"/>
                </a:lnTo>
                <a:lnTo>
                  <a:pt x="11533611" y="3785865"/>
                </a:lnTo>
                <a:lnTo>
                  <a:pt x="11650311" y="3785865"/>
                </a:lnTo>
                <a:lnTo>
                  <a:pt x="11650311" y="3414418"/>
                </a:lnTo>
                <a:cubicBezTo>
                  <a:pt x="11650311" y="3333297"/>
                  <a:pt x="11667033" y="3269255"/>
                  <a:pt x="11700478" y="3222290"/>
                </a:cubicBezTo>
                <a:cubicBezTo>
                  <a:pt x="11733922" y="3175326"/>
                  <a:pt x="11775550" y="3151843"/>
                  <a:pt x="11825361" y="3151843"/>
                </a:cubicBezTo>
                <a:cubicBezTo>
                  <a:pt x="11863786" y="3151843"/>
                  <a:pt x="11893198" y="3159671"/>
                  <a:pt x="11913597" y="3175326"/>
                </a:cubicBezTo>
                <a:lnTo>
                  <a:pt x="11913597" y="3054356"/>
                </a:lnTo>
                <a:cubicBezTo>
                  <a:pt x="11897468" y="3047715"/>
                  <a:pt x="11874223" y="3044394"/>
                  <a:pt x="11843862" y="3044394"/>
                </a:cubicBezTo>
                <a:close/>
                <a:moveTo>
                  <a:pt x="11057668" y="3040125"/>
                </a:moveTo>
                <a:cubicBezTo>
                  <a:pt x="10962316" y="3040125"/>
                  <a:pt x="10882500" y="3075823"/>
                  <a:pt x="10818220" y="3147218"/>
                </a:cubicBezTo>
                <a:cubicBezTo>
                  <a:pt x="10753940" y="3218614"/>
                  <a:pt x="10721800" y="3311001"/>
                  <a:pt x="10721800" y="3424380"/>
                </a:cubicBezTo>
                <a:cubicBezTo>
                  <a:pt x="10721800" y="3544401"/>
                  <a:pt x="10751212" y="3637500"/>
                  <a:pt x="10810037" y="3703677"/>
                </a:cubicBezTo>
                <a:cubicBezTo>
                  <a:pt x="10868861" y="3769855"/>
                  <a:pt x="10949744" y="3802943"/>
                  <a:pt x="11052687" y="3802943"/>
                </a:cubicBezTo>
                <a:cubicBezTo>
                  <a:pt x="11158001" y="3802943"/>
                  <a:pt x="11242680" y="3779698"/>
                  <a:pt x="11306723" y="3733208"/>
                </a:cubicBezTo>
                <a:lnTo>
                  <a:pt x="11306723" y="3623624"/>
                </a:lnTo>
                <a:cubicBezTo>
                  <a:pt x="11237936" y="3677704"/>
                  <a:pt x="11162508" y="3704745"/>
                  <a:pt x="11080439" y="3704745"/>
                </a:cubicBezTo>
                <a:cubicBezTo>
                  <a:pt x="11007383" y="3704745"/>
                  <a:pt x="10949982" y="3682685"/>
                  <a:pt x="10908235" y="3638567"/>
                </a:cubicBezTo>
                <a:cubicBezTo>
                  <a:pt x="10866489" y="3594449"/>
                  <a:pt x="10844667" y="3531830"/>
                  <a:pt x="10842769" y="3450709"/>
                </a:cubicBezTo>
                <a:lnTo>
                  <a:pt x="11357245" y="3450709"/>
                </a:lnTo>
                <a:lnTo>
                  <a:pt x="11357245" y="3389513"/>
                </a:lnTo>
                <a:cubicBezTo>
                  <a:pt x="11357245" y="3279929"/>
                  <a:pt x="11331154" y="3194301"/>
                  <a:pt x="11278971" y="3132631"/>
                </a:cubicBezTo>
                <a:cubicBezTo>
                  <a:pt x="11226788" y="3070960"/>
                  <a:pt x="11153020" y="3040125"/>
                  <a:pt x="11057668" y="3040125"/>
                </a:cubicBezTo>
                <a:close/>
                <a:moveTo>
                  <a:pt x="8578871" y="3040125"/>
                </a:moveTo>
                <a:cubicBezTo>
                  <a:pt x="8485416" y="3040125"/>
                  <a:pt x="8402872" y="3062895"/>
                  <a:pt x="8331240" y="3108437"/>
                </a:cubicBezTo>
                <a:lnTo>
                  <a:pt x="8331240" y="3227983"/>
                </a:lnTo>
                <a:cubicBezTo>
                  <a:pt x="8401924" y="3168210"/>
                  <a:pt x="8481147" y="3138323"/>
                  <a:pt x="8568909" y="3138323"/>
                </a:cubicBezTo>
                <a:cubicBezTo>
                  <a:pt x="8669005" y="3138323"/>
                  <a:pt x="8719053" y="3200231"/>
                  <a:pt x="8719053" y="3324047"/>
                </a:cubicBezTo>
                <a:lnTo>
                  <a:pt x="8500597" y="3354645"/>
                </a:lnTo>
                <a:cubicBezTo>
                  <a:pt x="8340253" y="3376941"/>
                  <a:pt x="8260081" y="3456164"/>
                  <a:pt x="8260081" y="3592314"/>
                </a:cubicBezTo>
                <a:cubicBezTo>
                  <a:pt x="8260081" y="3655882"/>
                  <a:pt x="8280599" y="3706879"/>
                  <a:pt x="8321633" y="3745305"/>
                </a:cubicBezTo>
                <a:cubicBezTo>
                  <a:pt x="8362668" y="3783730"/>
                  <a:pt x="8419476" y="3802943"/>
                  <a:pt x="8492058" y="3802943"/>
                </a:cubicBezTo>
                <a:cubicBezTo>
                  <a:pt x="8590731" y="3802943"/>
                  <a:pt x="8665447" y="3759299"/>
                  <a:pt x="8716207" y="3672012"/>
                </a:cubicBezTo>
                <a:lnTo>
                  <a:pt x="8719053" y="3672012"/>
                </a:lnTo>
                <a:lnTo>
                  <a:pt x="8719053" y="3785865"/>
                </a:lnTo>
                <a:lnTo>
                  <a:pt x="8835753" y="3785865"/>
                </a:lnTo>
                <a:lnTo>
                  <a:pt x="8835753" y="3311950"/>
                </a:lnTo>
                <a:cubicBezTo>
                  <a:pt x="8835753" y="3130733"/>
                  <a:pt x="8750126" y="3040125"/>
                  <a:pt x="8578871" y="3040125"/>
                </a:cubicBezTo>
                <a:close/>
                <a:moveTo>
                  <a:pt x="7844125" y="3040125"/>
                </a:moveTo>
                <a:cubicBezTo>
                  <a:pt x="7739759" y="3040125"/>
                  <a:pt x="7660062" y="3086141"/>
                  <a:pt x="7605033" y="3178172"/>
                </a:cubicBezTo>
                <a:lnTo>
                  <a:pt x="7602187" y="3178172"/>
                </a:lnTo>
                <a:lnTo>
                  <a:pt x="7602187" y="3057203"/>
                </a:lnTo>
                <a:lnTo>
                  <a:pt x="7485487" y="3057203"/>
                </a:lnTo>
                <a:lnTo>
                  <a:pt x="7485487" y="3785865"/>
                </a:lnTo>
                <a:lnTo>
                  <a:pt x="7602187" y="3785865"/>
                </a:lnTo>
                <a:lnTo>
                  <a:pt x="7602187" y="3370300"/>
                </a:lnTo>
                <a:cubicBezTo>
                  <a:pt x="7602187" y="3303411"/>
                  <a:pt x="7621280" y="3248026"/>
                  <a:pt x="7659469" y="3204145"/>
                </a:cubicBezTo>
                <a:cubicBezTo>
                  <a:pt x="7697658" y="3160264"/>
                  <a:pt x="7745927" y="3138323"/>
                  <a:pt x="7804277" y="3138323"/>
                </a:cubicBezTo>
                <a:cubicBezTo>
                  <a:pt x="7917181" y="3138323"/>
                  <a:pt x="7973634" y="3215649"/>
                  <a:pt x="7973634" y="3370300"/>
                </a:cubicBezTo>
                <a:lnTo>
                  <a:pt x="7973634" y="3785865"/>
                </a:lnTo>
                <a:lnTo>
                  <a:pt x="8090334" y="3785865"/>
                </a:lnTo>
                <a:lnTo>
                  <a:pt x="8090334" y="3340413"/>
                </a:lnTo>
                <a:cubicBezTo>
                  <a:pt x="8090334" y="3243163"/>
                  <a:pt x="8069223" y="3168803"/>
                  <a:pt x="8027003" y="3117332"/>
                </a:cubicBezTo>
                <a:cubicBezTo>
                  <a:pt x="7984782" y="3065860"/>
                  <a:pt x="7923823" y="3040125"/>
                  <a:pt x="7844125" y="3040125"/>
                </a:cubicBezTo>
                <a:close/>
                <a:moveTo>
                  <a:pt x="5314094" y="3040125"/>
                </a:moveTo>
                <a:cubicBezTo>
                  <a:pt x="5218741" y="3040125"/>
                  <a:pt x="5138925" y="3075823"/>
                  <a:pt x="5074646" y="3147218"/>
                </a:cubicBezTo>
                <a:cubicBezTo>
                  <a:pt x="5010366" y="3218614"/>
                  <a:pt x="4978226" y="3311001"/>
                  <a:pt x="4978226" y="3424380"/>
                </a:cubicBezTo>
                <a:cubicBezTo>
                  <a:pt x="4978226" y="3544401"/>
                  <a:pt x="5007638" y="3637500"/>
                  <a:pt x="5066462" y="3703677"/>
                </a:cubicBezTo>
                <a:cubicBezTo>
                  <a:pt x="5125287" y="3769855"/>
                  <a:pt x="5206170" y="3802943"/>
                  <a:pt x="5309113" y="3802943"/>
                </a:cubicBezTo>
                <a:cubicBezTo>
                  <a:pt x="5414427" y="3802943"/>
                  <a:pt x="5499106" y="3779698"/>
                  <a:pt x="5563148" y="3733208"/>
                </a:cubicBezTo>
                <a:lnTo>
                  <a:pt x="5563148" y="3623624"/>
                </a:lnTo>
                <a:cubicBezTo>
                  <a:pt x="5494362" y="3677704"/>
                  <a:pt x="5418934" y="3704745"/>
                  <a:pt x="5336865" y="3704745"/>
                </a:cubicBezTo>
                <a:cubicBezTo>
                  <a:pt x="5263809" y="3704745"/>
                  <a:pt x="5206407" y="3682685"/>
                  <a:pt x="5164661" y="3638567"/>
                </a:cubicBezTo>
                <a:cubicBezTo>
                  <a:pt x="5122915" y="3594449"/>
                  <a:pt x="5101093" y="3531830"/>
                  <a:pt x="5099195" y="3450709"/>
                </a:cubicBezTo>
                <a:lnTo>
                  <a:pt x="5613671" y="3450709"/>
                </a:lnTo>
                <a:lnTo>
                  <a:pt x="5613671" y="3389513"/>
                </a:lnTo>
                <a:cubicBezTo>
                  <a:pt x="5613671" y="3279929"/>
                  <a:pt x="5587579" y="3194301"/>
                  <a:pt x="5535397" y="3132631"/>
                </a:cubicBezTo>
                <a:cubicBezTo>
                  <a:pt x="5483214" y="3070960"/>
                  <a:pt x="5409446" y="3040125"/>
                  <a:pt x="5314094" y="3040125"/>
                </a:cubicBezTo>
                <a:close/>
                <a:moveTo>
                  <a:pt x="4645158" y="3040125"/>
                </a:moveTo>
                <a:cubicBezTo>
                  <a:pt x="4609579" y="3040125"/>
                  <a:pt x="4575067" y="3044631"/>
                  <a:pt x="4541623" y="3053645"/>
                </a:cubicBezTo>
                <a:cubicBezTo>
                  <a:pt x="4508178" y="3062658"/>
                  <a:pt x="4478410" y="3076060"/>
                  <a:pt x="4452319" y="3093849"/>
                </a:cubicBezTo>
                <a:cubicBezTo>
                  <a:pt x="4426227" y="3111639"/>
                  <a:pt x="4405354" y="3133698"/>
                  <a:pt x="4389699" y="3160027"/>
                </a:cubicBezTo>
                <a:cubicBezTo>
                  <a:pt x="4374045" y="3186355"/>
                  <a:pt x="4366217" y="3216598"/>
                  <a:pt x="4366217" y="3250754"/>
                </a:cubicBezTo>
                <a:cubicBezTo>
                  <a:pt x="4366217" y="3278743"/>
                  <a:pt x="4370368" y="3303174"/>
                  <a:pt x="4378670" y="3324047"/>
                </a:cubicBezTo>
                <a:cubicBezTo>
                  <a:pt x="4386972" y="3344920"/>
                  <a:pt x="4399306" y="3363540"/>
                  <a:pt x="4415672" y="3379906"/>
                </a:cubicBezTo>
                <a:cubicBezTo>
                  <a:pt x="4432039" y="3396273"/>
                  <a:pt x="4452437" y="3410979"/>
                  <a:pt x="4476868" y="3424025"/>
                </a:cubicBezTo>
                <a:cubicBezTo>
                  <a:pt x="4501300" y="3437070"/>
                  <a:pt x="4529644" y="3449997"/>
                  <a:pt x="4561903" y="3462806"/>
                </a:cubicBezTo>
                <a:cubicBezTo>
                  <a:pt x="4585148" y="3471819"/>
                  <a:pt x="4606851" y="3480477"/>
                  <a:pt x="4627013" y="3488779"/>
                </a:cubicBezTo>
                <a:cubicBezTo>
                  <a:pt x="4647174" y="3497081"/>
                  <a:pt x="4664727" y="3506450"/>
                  <a:pt x="4679670" y="3516886"/>
                </a:cubicBezTo>
                <a:cubicBezTo>
                  <a:pt x="4694613" y="3527323"/>
                  <a:pt x="4706473" y="3539301"/>
                  <a:pt x="4715250" y="3552821"/>
                </a:cubicBezTo>
                <a:cubicBezTo>
                  <a:pt x="4724025" y="3566341"/>
                  <a:pt x="4728414" y="3582826"/>
                  <a:pt x="4728414" y="3602276"/>
                </a:cubicBezTo>
                <a:cubicBezTo>
                  <a:pt x="4728414" y="3670589"/>
                  <a:pt x="4677179" y="3704745"/>
                  <a:pt x="4574711" y="3704745"/>
                </a:cubicBezTo>
                <a:cubicBezTo>
                  <a:pt x="4498335" y="3704745"/>
                  <a:pt x="4428362" y="3681262"/>
                  <a:pt x="4364794" y="3634298"/>
                </a:cubicBezTo>
                <a:lnTo>
                  <a:pt x="4364794" y="3759537"/>
                </a:lnTo>
                <a:cubicBezTo>
                  <a:pt x="4419823" y="3788474"/>
                  <a:pt x="4484814" y="3802943"/>
                  <a:pt x="4559768" y="3802943"/>
                </a:cubicBezTo>
                <a:cubicBezTo>
                  <a:pt x="4597719" y="3802943"/>
                  <a:pt x="4634010" y="3798674"/>
                  <a:pt x="4668640" y="3790135"/>
                </a:cubicBezTo>
                <a:cubicBezTo>
                  <a:pt x="4703271" y="3781596"/>
                  <a:pt x="4733869" y="3768550"/>
                  <a:pt x="4760435" y="3750998"/>
                </a:cubicBezTo>
                <a:cubicBezTo>
                  <a:pt x="4787000" y="3733445"/>
                  <a:pt x="4808229" y="3711386"/>
                  <a:pt x="4824122" y="3684820"/>
                </a:cubicBezTo>
                <a:cubicBezTo>
                  <a:pt x="4840013" y="3658254"/>
                  <a:pt x="4847959" y="3626945"/>
                  <a:pt x="4847959" y="3590891"/>
                </a:cubicBezTo>
                <a:cubicBezTo>
                  <a:pt x="4847959" y="3561479"/>
                  <a:pt x="4843097" y="3536099"/>
                  <a:pt x="4833372" y="3514752"/>
                </a:cubicBezTo>
                <a:cubicBezTo>
                  <a:pt x="4823647" y="3493404"/>
                  <a:pt x="4809771" y="3474547"/>
                  <a:pt x="4791745" y="3458181"/>
                </a:cubicBezTo>
                <a:cubicBezTo>
                  <a:pt x="4773717" y="3441814"/>
                  <a:pt x="4751896" y="3427108"/>
                  <a:pt x="4726279" y="3414062"/>
                </a:cubicBezTo>
                <a:cubicBezTo>
                  <a:pt x="4700662" y="3401017"/>
                  <a:pt x="4671724" y="3388327"/>
                  <a:pt x="4639465" y="3375993"/>
                </a:cubicBezTo>
                <a:cubicBezTo>
                  <a:pt x="4615272" y="3366505"/>
                  <a:pt x="4593687" y="3357729"/>
                  <a:pt x="4574711" y="3349664"/>
                </a:cubicBezTo>
                <a:cubicBezTo>
                  <a:pt x="4555736" y="3341599"/>
                  <a:pt x="4539606" y="3332586"/>
                  <a:pt x="4526323" y="3322624"/>
                </a:cubicBezTo>
                <a:cubicBezTo>
                  <a:pt x="4513040" y="3312662"/>
                  <a:pt x="4502960" y="3301276"/>
                  <a:pt x="4496081" y="3288468"/>
                </a:cubicBezTo>
                <a:cubicBezTo>
                  <a:pt x="4489203" y="3275659"/>
                  <a:pt x="4485763" y="3259767"/>
                  <a:pt x="4485763" y="3240791"/>
                </a:cubicBezTo>
                <a:cubicBezTo>
                  <a:pt x="4485763" y="3225611"/>
                  <a:pt x="4489203" y="3211735"/>
                  <a:pt x="4496081" y="3199164"/>
                </a:cubicBezTo>
                <a:cubicBezTo>
                  <a:pt x="4502960" y="3186593"/>
                  <a:pt x="4512685" y="3175800"/>
                  <a:pt x="4525256" y="3166787"/>
                </a:cubicBezTo>
                <a:cubicBezTo>
                  <a:pt x="4537827" y="3157773"/>
                  <a:pt x="4552889" y="3150776"/>
                  <a:pt x="4570442" y="3145795"/>
                </a:cubicBezTo>
                <a:cubicBezTo>
                  <a:pt x="4587994" y="3140814"/>
                  <a:pt x="4607681" y="3138323"/>
                  <a:pt x="4629503" y="3138323"/>
                </a:cubicBezTo>
                <a:cubicBezTo>
                  <a:pt x="4699239" y="3138323"/>
                  <a:pt x="4760909" y="3155876"/>
                  <a:pt x="4814516" y="3190981"/>
                </a:cubicBezTo>
                <a:lnTo>
                  <a:pt x="4814516" y="3072858"/>
                </a:lnTo>
                <a:cubicBezTo>
                  <a:pt x="4764705" y="3051036"/>
                  <a:pt x="4708252" y="3040125"/>
                  <a:pt x="4645158" y="3040125"/>
                </a:cubicBezTo>
                <a:close/>
                <a:moveTo>
                  <a:pt x="2359047" y="3040125"/>
                </a:moveTo>
                <a:cubicBezTo>
                  <a:pt x="2265592" y="3040125"/>
                  <a:pt x="2183048" y="3062895"/>
                  <a:pt x="2111415" y="3108437"/>
                </a:cubicBezTo>
                <a:lnTo>
                  <a:pt x="2111415" y="3227983"/>
                </a:lnTo>
                <a:cubicBezTo>
                  <a:pt x="2182099" y="3168210"/>
                  <a:pt x="2261322" y="3138323"/>
                  <a:pt x="2349084" y="3138323"/>
                </a:cubicBezTo>
                <a:cubicBezTo>
                  <a:pt x="2449180" y="3138323"/>
                  <a:pt x="2499229" y="3200231"/>
                  <a:pt x="2499229" y="3324047"/>
                </a:cubicBezTo>
                <a:lnTo>
                  <a:pt x="2280772" y="3354645"/>
                </a:lnTo>
                <a:cubicBezTo>
                  <a:pt x="2120428" y="3376941"/>
                  <a:pt x="2040257" y="3456164"/>
                  <a:pt x="2040257" y="3592314"/>
                </a:cubicBezTo>
                <a:cubicBezTo>
                  <a:pt x="2040257" y="3655882"/>
                  <a:pt x="2060774" y="3706879"/>
                  <a:pt x="2101809" y="3745305"/>
                </a:cubicBezTo>
                <a:cubicBezTo>
                  <a:pt x="2142843" y="3783730"/>
                  <a:pt x="2199652" y="3802943"/>
                  <a:pt x="2272233" y="3802943"/>
                </a:cubicBezTo>
                <a:cubicBezTo>
                  <a:pt x="2370906" y="3802943"/>
                  <a:pt x="2445623" y="3759299"/>
                  <a:pt x="2496382" y="3672012"/>
                </a:cubicBezTo>
                <a:lnTo>
                  <a:pt x="2499229" y="3672012"/>
                </a:lnTo>
                <a:lnTo>
                  <a:pt x="2499229" y="3785865"/>
                </a:lnTo>
                <a:lnTo>
                  <a:pt x="2615929" y="3785865"/>
                </a:lnTo>
                <a:lnTo>
                  <a:pt x="2615929" y="3311950"/>
                </a:lnTo>
                <a:cubicBezTo>
                  <a:pt x="2615929" y="3130733"/>
                  <a:pt x="2530301" y="3040125"/>
                  <a:pt x="2359047" y="3040125"/>
                </a:cubicBezTo>
                <a:close/>
                <a:moveTo>
                  <a:pt x="1216158" y="3040125"/>
                </a:moveTo>
                <a:cubicBezTo>
                  <a:pt x="1180579" y="3040125"/>
                  <a:pt x="1146067" y="3044631"/>
                  <a:pt x="1112622" y="3053645"/>
                </a:cubicBezTo>
                <a:cubicBezTo>
                  <a:pt x="1079178" y="3062658"/>
                  <a:pt x="1049410" y="3076060"/>
                  <a:pt x="1023318" y="3093849"/>
                </a:cubicBezTo>
                <a:cubicBezTo>
                  <a:pt x="997227" y="3111639"/>
                  <a:pt x="976354" y="3133698"/>
                  <a:pt x="960699" y="3160027"/>
                </a:cubicBezTo>
                <a:cubicBezTo>
                  <a:pt x="945044" y="3186355"/>
                  <a:pt x="937217" y="3216598"/>
                  <a:pt x="937217" y="3250754"/>
                </a:cubicBezTo>
                <a:cubicBezTo>
                  <a:pt x="937217" y="3278743"/>
                  <a:pt x="941368" y="3303174"/>
                  <a:pt x="949670" y="3324047"/>
                </a:cubicBezTo>
                <a:cubicBezTo>
                  <a:pt x="957971" y="3344920"/>
                  <a:pt x="970306" y="3363540"/>
                  <a:pt x="986672" y="3379906"/>
                </a:cubicBezTo>
                <a:cubicBezTo>
                  <a:pt x="1003038" y="3396273"/>
                  <a:pt x="1023437" y="3410979"/>
                  <a:pt x="1047868" y="3424025"/>
                </a:cubicBezTo>
                <a:cubicBezTo>
                  <a:pt x="1072299" y="3437070"/>
                  <a:pt x="1100644" y="3449997"/>
                  <a:pt x="1132903" y="3462806"/>
                </a:cubicBezTo>
                <a:cubicBezTo>
                  <a:pt x="1156148" y="3471819"/>
                  <a:pt x="1177851" y="3480477"/>
                  <a:pt x="1198013" y="3488779"/>
                </a:cubicBezTo>
                <a:cubicBezTo>
                  <a:pt x="1218174" y="3497081"/>
                  <a:pt x="1235727" y="3506450"/>
                  <a:pt x="1250670" y="3516886"/>
                </a:cubicBezTo>
                <a:cubicBezTo>
                  <a:pt x="1265613" y="3527323"/>
                  <a:pt x="1277473" y="3539301"/>
                  <a:pt x="1286249" y="3552821"/>
                </a:cubicBezTo>
                <a:cubicBezTo>
                  <a:pt x="1295025" y="3566341"/>
                  <a:pt x="1299413" y="3582826"/>
                  <a:pt x="1299413" y="3602276"/>
                </a:cubicBezTo>
                <a:cubicBezTo>
                  <a:pt x="1299413" y="3670589"/>
                  <a:pt x="1248179" y="3704745"/>
                  <a:pt x="1145711" y="3704745"/>
                </a:cubicBezTo>
                <a:cubicBezTo>
                  <a:pt x="1069334" y="3704745"/>
                  <a:pt x="999362" y="3681262"/>
                  <a:pt x="935794" y="3634298"/>
                </a:cubicBezTo>
                <a:lnTo>
                  <a:pt x="935794" y="3759537"/>
                </a:lnTo>
                <a:cubicBezTo>
                  <a:pt x="990823" y="3788474"/>
                  <a:pt x="1055814" y="3802943"/>
                  <a:pt x="1130768" y="3802943"/>
                </a:cubicBezTo>
                <a:cubicBezTo>
                  <a:pt x="1168719" y="3802943"/>
                  <a:pt x="1205010" y="3798674"/>
                  <a:pt x="1239640" y="3790135"/>
                </a:cubicBezTo>
                <a:cubicBezTo>
                  <a:pt x="1274271" y="3781596"/>
                  <a:pt x="1304869" y="3768550"/>
                  <a:pt x="1331435" y="3750998"/>
                </a:cubicBezTo>
                <a:cubicBezTo>
                  <a:pt x="1358001" y="3733445"/>
                  <a:pt x="1379230" y="3711386"/>
                  <a:pt x="1395121" y="3684820"/>
                </a:cubicBezTo>
                <a:cubicBezTo>
                  <a:pt x="1411014" y="3658254"/>
                  <a:pt x="1418960" y="3626945"/>
                  <a:pt x="1418960" y="3590891"/>
                </a:cubicBezTo>
                <a:cubicBezTo>
                  <a:pt x="1418960" y="3561479"/>
                  <a:pt x="1414097" y="3536099"/>
                  <a:pt x="1404372" y="3514752"/>
                </a:cubicBezTo>
                <a:cubicBezTo>
                  <a:pt x="1394647" y="3493404"/>
                  <a:pt x="1380771" y="3474547"/>
                  <a:pt x="1362744" y="3458181"/>
                </a:cubicBezTo>
                <a:cubicBezTo>
                  <a:pt x="1344718" y="3441814"/>
                  <a:pt x="1322896" y="3427108"/>
                  <a:pt x="1297279" y="3414062"/>
                </a:cubicBezTo>
                <a:cubicBezTo>
                  <a:pt x="1271662" y="3401017"/>
                  <a:pt x="1242724" y="3388327"/>
                  <a:pt x="1210465" y="3375993"/>
                </a:cubicBezTo>
                <a:cubicBezTo>
                  <a:pt x="1186271" y="3366505"/>
                  <a:pt x="1164687" y="3357729"/>
                  <a:pt x="1145711" y="3349664"/>
                </a:cubicBezTo>
                <a:cubicBezTo>
                  <a:pt x="1126735" y="3341599"/>
                  <a:pt x="1110606" y="3332586"/>
                  <a:pt x="1097323" y="3322624"/>
                </a:cubicBezTo>
                <a:cubicBezTo>
                  <a:pt x="1084040" y="3312662"/>
                  <a:pt x="1073960" y="3301276"/>
                  <a:pt x="1067081" y="3288468"/>
                </a:cubicBezTo>
                <a:cubicBezTo>
                  <a:pt x="1060202" y="3275659"/>
                  <a:pt x="1056763" y="3259767"/>
                  <a:pt x="1056763" y="3240791"/>
                </a:cubicBezTo>
                <a:cubicBezTo>
                  <a:pt x="1056763" y="3225611"/>
                  <a:pt x="1060202" y="3211735"/>
                  <a:pt x="1067081" y="3199164"/>
                </a:cubicBezTo>
                <a:cubicBezTo>
                  <a:pt x="1073960" y="3186593"/>
                  <a:pt x="1083685" y="3175800"/>
                  <a:pt x="1096256" y="3166787"/>
                </a:cubicBezTo>
                <a:cubicBezTo>
                  <a:pt x="1108827" y="3157773"/>
                  <a:pt x="1123889" y="3150776"/>
                  <a:pt x="1141442" y="3145795"/>
                </a:cubicBezTo>
                <a:cubicBezTo>
                  <a:pt x="1158994" y="3140814"/>
                  <a:pt x="1178681" y="3138323"/>
                  <a:pt x="1200503" y="3138323"/>
                </a:cubicBezTo>
                <a:cubicBezTo>
                  <a:pt x="1270238" y="3138323"/>
                  <a:pt x="1331909" y="3155876"/>
                  <a:pt x="1385515" y="3190981"/>
                </a:cubicBezTo>
                <a:lnTo>
                  <a:pt x="1385515" y="3072858"/>
                </a:lnTo>
                <a:cubicBezTo>
                  <a:pt x="1335704" y="3051036"/>
                  <a:pt x="1279252" y="3040125"/>
                  <a:pt x="1216158" y="3040125"/>
                </a:cubicBezTo>
                <a:close/>
                <a:moveTo>
                  <a:pt x="6889765" y="2889269"/>
                </a:moveTo>
                <a:lnTo>
                  <a:pt x="6892611" y="2889269"/>
                </a:lnTo>
                <a:cubicBezTo>
                  <a:pt x="6897830" y="2920578"/>
                  <a:pt x="6903048" y="2943349"/>
                  <a:pt x="6908266" y="2957581"/>
                </a:cubicBezTo>
                <a:lnTo>
                  <a:pt x="7068373" y="3392359"/>
                </a:lnTo>
                <a:lnTo>
                  <a:pt x="6714715" y="3392359"/>
                </a:lnTo>
                <a:lnTo>
                  <a:pt x="6873399" y="2957581"/>
                </a:lnTo>
                <a:cubicBezTo>
                  <a:pt x="6879566" y="2940977"/>
                  <a:pt x="6885021" y="2918206"/>
                  <a:pt x="6889765" y="2889269"/>
                </a:cubicBezTo>
                <a:close/>
                <a:moveTo>
                  <a:pt x="2991701" y="2841593"/>
                </a:moveTo>
                <a:lnTo>
                  <a:pt x="2875001" y="2879307"/>
                </a:lnTo>
                <a:lnTo>
                  <a:pt x="2875001" y="3057203"/>
                </a:lnTo>
                <a:lnTo>
                  <a:pt x="2749762" y="3057203"/>
                </a:lnTo>
                <a:lnTo>
                  <a:pt x="2749762" y="3156825"/>
                </a:lnTo>
                <a:lnTo>
                  <a:pt x="2875001" y="3156825"/>
                </a:lnTo>
                <a:lnTo>
                  <a:pt x="2875001" y="3588045"/>
                </a:lnTo>
                <a:cubicBezTo>
                  <a:pt x="2875001" y="3730362"/>
                  <a:pt x="2938806" y="3801520"/>
                  <a:pt x="3066417" y="3801520"/>
                </a:cubicBezTo>
                <a:cubicBezTo>
                  <a:pt x="3111484" y="3801520"/>
                  <a:pt x="3147775" y="3793930"/>
                  <a:pt x="3175290" y="3778749"/>
                </a:cubicBezTo>
                <a:lnTo>
                  <a:pt x="3175290" y="3679128"/>
                </a:lnTo>
                <a:cubicBezTo>
                  <a:pt x="3153942" y="3695257"/>
                  <a:pt x="3128562" y="3703321"/>
                  <a:pt x="3099150" y="3703321"/>
                </a:cubicBezTo>
                <a:cubicBezTo>
                  <a:pt x="3060725" y="3703321"/>
                  <a:pt x="3033210" y="3692885"/>
                  <a:pt x="3016607" y="3672012"/>
                </a:cubicBezTo>
                <a:cubicBezTo>
                  <a:pt x="3000003" y="3651139"/>
                  <a:pt x="2991701" y="3616271"/>
                  <a:pt x="2991701" y="3567409"/>
                </a:cubicBezTo>
                <a:lnTo>
                  <a:pt x="2991701" y="3156825"/>
                </a:lnTo>
                <a:lnTo>
                  <a:pt x="3175290" y="3156825"/>
                </a:lnTo>
                <a:lnTo>
                  <a:pt x="3175290" y="3057203"/>
                </a:lnTo>
                <a:lnTo>
                  <a:pt x="2991701" y="3057203"/>
                </a:lnTo>
                <a:close/>
                <a:moveTo>
                  <a:pt x="1753451" y="2841593"/>
                </a:moveTo>
                <a:lnTo>
                  <a:pt x="1636751" y="2879307"/>
                </a:lnTo>
                <a:lnTo>
                  <a:pt x="1636751" y="3057203"/>
                </a:lnTo>
                <a:lnTo>
                  <a:pt x="1511512" y="3057203"/>
                </a:lnTo>
                <a:lnTo>
                  <a:pt x="1511512" y="3156825"/>
                </a:lnTo>
                <a:lnTo>
                  <a:pt x="1636751" y="3156825"/>
                </a:lnTo>
                <a:lnTo>
                  <a:pt x="1636751" y="3588045"/>
                </a:lnTo>
                <a:cubicBezTo>
                  <a:pt x="1636751" y="3730362"/>
                  <a:pt x="1700556" y="3801520"/>
                  <a:pt x="1828167" y="3801520"/>
                </a:cubicBezTo>
                <a:cubicBezTo>
                  <a:pt x="1873234" y="3801520"/>
                  <a:pt x="1909525" y="3793930"/>
                  <a:pt x="1937040" y="3778749"/>
                </a:cubicBezTo>
                <a:lnTo>
                  <a:pt x="1937040" y="3679128"/>
                </a:lnTo>
                <a:cubicBezTo>
                  <a:pt x="1915692" y="3695257"/>
                  <a:pt x="1890312" y="3703321"/>
                  <a:pt x="1860900" y="3703321"/>
                </a:cubicBezTo>
                <a:cubicBezTo>
                  <a:pt x="1822474" y="3703321"/>
                  <a:pt x="1794960" y="3692885"/>
                  <a:pt x="1778356" y="3672012"/>
                </a:cubicBezTo>
                <a:cubicBezTo>
                  <a:pt x="1761753" y="3651139"/>
                  <a:pt x="1753451" y="3616271"/>
                  <a:pt x="1753451" y="3567409"/>
                </a:cubicBezTo>
                <a:lnTo>
                  <a:pt x="1753451" y="3156825"/>
                </a:lnTo>
                <a:lnTo>
                  <a:pt x="1937040" y="3156825"/>
                </a:lnTo>
                <a:lnTo>
                  <a:pt x="1937040" y="3057203"/>
                </a:lnTo>
                <a:lnTo>
                  <a:pt x="1753451" y="3057203"/>
                </a:lnTo>
                <a:close/>
                <a:moveTo>
                  <a:pt x="6831415" y="2765453"/>
                </a:moveTo>
                <a:lnTo>
                  <a:pt x="6440044" y="3785865"/>
                </a:lnTo>
                <a:lnTo>
                  <a:pt x="6573110" y="3785865"/>
                </a:lnTo>
                <a:lnTo>
                  <a:pt x="6674867" y="3499808"/>
                </a:lnTo>
                <a:lnTo>
                  <a:pt x="7107510" y="3499808"/>
                </a:lnTo>
                <a:lnTo>
                  <a:pt x="7215671" y="3785865"/>
                </a:lnTo>
                <a:lnTo>
                  <a:pt x="7348025" y="3785865"/>
                </a:lnTo>
                <a:lnTo>
                  <a:pt x="6955231" y="2765453"/>
                </a:lnTo>
                <a:close/>
                <a:moveTo>
                  <a:pt x="605042" y="2765453"/>
                </a:moveTo>
                <a:lnTo>
                  <a:pt x="605042" y="3785865"/>
                </a:lnTo>
                <a:lnTo>
                  <a:pt x="724588" y="3785865"/>
                </a:lnTo>
                <a:lnTo>
                  <a:pt x="724588" y="2765453"/>
                </a:lnTo>
                <a:close/>
                <a:moveTo>
                  <a:pt x="9469310" y="2720623"/>
                </a:moveTo>
                <a:cubicBezTo>
                  <a:pt x="9448437" y="2720623"/>
                  <a:pt x="9430647" y="2727858"/>
                  <a:pt x="9415941" y="2742327"/>
                </a:cubicBezTo>
                <a:cubicBezTo>
                  <a:pt x="9401235" y="2756796"/>
                  <a:pt x="9393882" y="2774941"/>
                  <a:pt x="9393882" y="2796763"/>
                </a:cubicBezTo>
                <a:cubicBezTo>
                  <a:pt x="9393882" y="2818585"/>
                  <a:pt x="9401235" y="2836611"/>
                  <a:pt x="9415941" y="2850843"/>
                </a:cubicBezTo>
                <a:cubicBezTo>
                  <a:pt x="9430647" y="2865075"/>
                  <a:pt x="9448437" y="2872191"/>
                  <a:pt x="9469310" y="2872191"/>
                </a:cubicBezTo>
                <a:cubicBezTo>
                  <a:pt x="9490657" y="2872191"/>
                  <a:pt x="9508803" y="2864838"/>
                  <a:pt x="9523746" y="2850132"/>
                </a:cubicBezTo>
                <a:cubicBezTo>
                  <a:pt x="9538689" y="2835425"/>
                  <a:pt x="9546161" y="2817636"/>
                  <a:pt x="9546161" y="2796763"/>
                </a:cubicBezTo>
                <a:cubicBezTo>
                  <a:pt x="9546161" y="2774941"/>
                  <a:pt x="9538689" y="2756796"/>
                  <a:pt x="9523746" y="2742327"/>
                </a:cubicBezTo>
                <a:cubicBezTo>
                  <a:pt x="9508803" y="2727858"/>
                  <a:pt x="9490657" y="2720623"/>
                  <a:pt x="9469310" y="2720623"/>
                </a:cubicBezTo>
                <a:close/>
                <a:moveTo>
                  <a:pt x="3392360" y="2720623"/>
                </a:moveTo>
                <a:cubicBezTo>
                  <a:pt x="3371487" y="2720623"/>
                  <a:pt x="3353697" y="2727858"/>
                  <a:pt x="3338992" y="2742327"/>
                </a:cubicBezTo>
                <a:cubicBezTo>
                  <a:pt x="3324285" y="2756796"/>
                  <a:pt x="3316932" y="2774941"/>
                  <a:pt x="3316932" y="2796763"/>
                </a:cubicBezTo>
                <a:cubicBezTo>
                  <a:pt x="3316932" y="2818585"/>
                  <a:pt x="3324285" y="2836611"/>
                  <a:pt x="3338992" y="2850843"/>
                </a:cubicBezTo>
                <a:cubicBezTo>
                  <a:pt x="3353697" y="2865075"/>
                  <a:pt x="3371487" y="2872191"/>
                  <a:pt x="3392360" y="2872191"/>
                </a:cubicBezTo>
                <a:cubicBezTo>
                  <a:pt x="3413708" y="2872191"/>
                  <a:pt x="3431853" y="2864838"/>
                  <a:pt x="3446796" y="2850132"/>
                </a:cubicBezTo>
                <a:cubicBezTo>
                  <a:pt x="3461740" y="2835425"/>
                  <a:pt x="3469211" y="2817636"/>
                  <a:pt x="3469211" y="2796763"/>
                </a:cubicBezTo>
                <a:cubicBezTo>
                  <a:pt x="3469211" y="2774941"/>
                  <a:pt x="3461740" y="2756796"/>
                  <a:pt x="3446796" y="2742327"/>
                </a:cubicBezTo>
                <a:cubicBezTo>
                  <a:pt x="3431853" y="2727858"/>
                  <a:pt x="3413708" y="2720623"/>
                  <a:pt x="3392360" y="2720623"/>
                </a:cubicBezTo>
                <a:close/>
                <a:moveTo>
                  <a:pt x="10419186" y="2707103"/>
                </a:moveTo>
                <a:lnTo>
                  <a:pt x="10419186" y="3785865"/>
                </a:lnTo>
                <a:lnTo>
                  <a:pt x="10535886" y="3785865"/>
                </a:lnTo>
                <a:lnTo>
                  <a:pt x="10535886" y="2707103"/>
                </a:lnTo>
                <a:close/>
                <a:moveTo>
                  <a:pt x="9057112" y="2707103"/>
                </a:moveTo>
                <a:lnTo>
                  <a:pt x="9057112" y="3785865"/>
                </a:lnTo>
                <a:lnTo>
                  <a:pt x="9173811" y="3785865"/>
                </a:lnTo>
                <a:lnTo>
                  <a:pt x="9173811" y="2707103"/>
                </a:lnTo>
                <a:close/>
                <a:moveTo>
                  <a:pt x="5790037" y="2707103"/>
                </a:moveTo>
                <a:lnTo>
                  <a:pt x="5790037" y="3785865"/>
                </a:lnTo>
                <a:lnTo>
                  <a:pt x="5906737" y="3785865"/>
                </a:lnTo>
                <a:lnTo>
                  <a:pt x="5906737" y="2707103"/>
                </a:lnTo>
                <a:close/>
                <a:moveTo>
                  <a:pt x="3685012" y="2707103"/>
                </a:moveTo>
                <a:lnTo>
                  <a:pt x="3685012" y="3785865"/>
                </a:lnTo>
                <a:lnTo>
                  <a:pt x="3801712" y="3785865"/>
                </a:lnTo>
                <a:lnTo>
                  <a:pt x="3801712" y="3435766"/>
                </a:lnTo>
                <a:lnTo>
                  <a:pt x="3804558" y="3435766"/>
                </a:lnTo>
                <a:lnTo>
                  <a:pt x="4126195" y="3785865"/>
                </a:lnTo>
                <a:lnTo>
                  <a:pt x="4289859" y="3785865"/>
                </a:lnTo>
                <a:lnTo>
                  <a:pt x="3925528" y="3408725"/>
                </a:lnTo>
                <a:lnTo>
                  <a:pt x="4263530" y="3057203"/>
                </a:lnTo>
                <a:lnTo>
                  <a:pt x="4110540" y="3057203"/>
                </a:lnTo>
                <a:lnTo>
                  <a:pt x="3804558" y="3390936"/>
                </a:lnTo>
                <a:lnTo>
                  <a:pt x="3801712" y="3390936"/>
                </a:lnTo>
                <a:lnTo>
                  <a:pt x="3801712" y="2707103"/>
                </a:lnTo>
                <a:close/>
                <a:moveTo>
                  <a:pt x="664815" y="2532053"/>
                </a:moveTo>
                <a:cubicBezTo>
                  <a:pt x="645365" y="2532053"/>
                  <a:pt x="628761" y="2538695"/>
                  <a:pt x="615004" y="2551978"/>
                </a:cubicBezTo>
                <a:cubicBezTo>
                  <a:pt x="601247" y="2565261"/>
                  <a:pt x="594368" y="2581390"/>
                  <a:pt x="594368" y="2600365"/>
                </a:cubicBezTo>
                <a:cubicBezTo>
                  <a:pt x="594368" y="2620290"/>
                  <a:pt x="601365" y="2637012"/>
                  <a:pt x="615360" y="2650532"/>
                </a:cubicBezTo>
                <a:cubicBezTo>
                  <a:pt x="629354" y="2664052"/>
                  <a:pt x="645839" y="2670812"/>
                  <a:pt x="664815" y="2670812"/>
                </a:cubicBezTo>
                <a:cubicBezTo>
                  <a:pt x="684265" y="2670812"/>
                  <a:pt x="700750" y="2663934"/>
                  <a:pt x="714270" y="2650176"/>
                </a:cubicBezTo>
                <a:cubicBezTo>
                  <a:pt x="727790" y="2636419"/>
                  <a:pt x="734550" y="2619815"/>
                  <a:pt x="734550" y="2600365"/>
                </a:cubicBezTo>
                <a:cubicBezTo>
                  <a:pt x="734550" y="2580916"/>
                  <a:pt x="727790" y="2564668"/>
                  <a:pt x="714270" y="2551622"/>
                </a:cubicBezTo>
                <a:cubicBezTo>
                  <a:pt x="700750" y="2538576"/>
                  <a:pt x="684265" y="2532053"/>
                  <a:pt x="664815" y="2532053"/>
                </a:cubicBezTo>
                <a:close/>
                <a:moveTo>
                  <a:pt x="0" y="0"/>
                </a:moveTo>
                <a:lnTo>
                  <a:pt x="12294932" y="0"/>
                </a:lnTo>
                <a:lnTo>
                  <a:pt x="12294932" y="6851592"/>
                </a:lnTo>
                <a:lnTo>
                  <a:pt x="0" y="6851592"/>
                </a:lnTo>
                <a:close/>
              </a:path>
            </a:pathLst>
          </a:custGeom>
          <a:solidFill>
            <a:schemeClr val="tx1">
              <a:alpha val="77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tr-TR" sz="11500" dirty="0"/>
          </a:p>
        </p:txBody>
      </p:sp>
      <p:pic>
        <p:nvPicPr>
          <p:cNvPr id="2" name="Resim 1">
            <a:extLst>
              <a:ext uri="{FF2B5EF4-FFF2-40B4-BE49-F238E27FC236}">
                <a16:creationId xmlns:a16="http://schemas.microsoft.com/office/drawing/2014/main" id="{167D6D74-8DF9-3EDF-92C7-880FE1D76E8B}"/>
              </a:ext>
            </a:extLst>
          </p:cNvPr>
          <p:cNvPicPr>
            <a:picLocks noChangeAspect="1"/>
          </p:cNvPicPr>
          <p:nvPr/>
        </p:nvPicPr>
        <p:blipFill>
          <a:blip r:embed="rId3"/>
          <a:stretch>
            <a:fillRect/>
          </a:stretch>
        </p:blipFill>
        <p:spPr>
          <a:xfrm>
            <a:off x="121920" y="123190"/>
            <a:ext cx="2675890" cy="2675890"/>
          </a:xfrm>
          <a:prstGeom prst="rect">
            <a:avLst/>
          </a:prstGeom>
        </p:spPr>
      </p:pic>
      <p:sp>
        <p:nvSpPr>
          <p:cNvPr id="3" name="Metin kutusu 2">
            <a:extLst>
              <a:ext uri="{FF2B5EF4-FFF2-40B4-BE49-F238E27FC236}">
                <a16:creationId xmlns:a16="http://schemas.microsoft.com/office/drawing/2014/main" id="{202E26F5-2BC2-F923-974A-F9C724A6F391}"/>
              </a:ext>
            </a:extLst>
          </p:cNvPr>
          <p:cNvSpPr txBox="1"/>
          <p:nvPr/>
        </p:nvSpPr>
        <p:spPr>
          <a:xfrm>
            <a:off x="2919730" y="229776"/>
            <a:ext cx="8630920" cy="6370975"/>
          </a:xfrm>
          <a:prstGeom prst="rect">
            <a:avLst/>
          </a:prstGeom>
          <a:noFill/>
        </p:spPr>
        <p:txBody>
          <a:bodyPr wrap="square" rtlCol="0">
            <a:spAutoFit/>
          </a:bodyPr>
          <a:lstStyle/>
          <a:p>
            <a:r>
              <a:rPr lang="tr-TR" sz="2400" dirty="0">
                <a:solidFill>
                  <a:schemeClr val="bg2"/>
                </a:solidFill>
                <a:effectLst>
                  <a:outerShdw blurRad="38100" dist="38100" dir="2700000" algn="tl">
                    <a:srgbClr val="000000">
                      <a:alpha val="43137"/>
                    </a:srgbClr>
                  </a:outerShdw>
                </a:effectLst>
              </a:rPr>
              <a:t>Projede İstatistiksel Değerler: İstatistiksel hesaplamalar, verinin temel özellikleri hakkında bilgi verir: </a:t>
            </a:r>
          </a:p>
          <a:p>
            <a:r>
              <a:rPr lang="tr-TR" sz="2400" dirty="0">
                <a:solidFill>
                  <a:schemeClr val="bg2"/>
                </a:solidFill>
                <a:effectLst>
                  <a:outerShdw blurRad="38100" dist="38100" dir="2700000" algn="tl">
                    <a:srgbClr val="000000">
                      <a:alpha val="43137"/>
                    </a:srgbClr>
                  </a:outerShdw>
                </a:effectLst>
              </a:rPr>
              <a:t>Ortalama (</a:t>
            </a:r>
            <a:r>
              <a:rPr lang="tr-TR" sz="2400" dirty="0" err="1">
                <a:solidFill>
                  <a:schemeClr val="bg2"/>
                </a:solidFill>
                <a:effectLst>
                  <a:outerShdw blurRad="38100" dist="38100" dir="2700000" algn="tl">
                    <a:srgbClr val="000000">
                      <a:alpha val="43137"/>
                    </a:srgbClr>
                  </a:outerShdw>
                </a:effectLst>
              </a:rPr>
              <a:t>Mean</a:t>
            </a:r>
            <a:r>
              <a:rPr lang="tr-TR" sz="2400" dirty="0">
                <a:solidFill>
                  <a:schemeClr val="bg2"/>
                </a:solidFill>
                <a:effectLst>
                  <a:outerShdw blurRad="38100" dist="38100" dir="2700000" algn="tl">
                    <a:srgbClr val="000000">
                      <a:alpha val="43137"/>
                    </a:srgbClr>
                  </a:outerShdw>
                </a:effectLst>
              </a:rPr>
              <a:t>): Verinin genel merkezi eğilimini gösterir. Örneğin, ortalama tam aşılanan kişi sayısı, tüm ülkelerdeki tam aşılanan kişi sayılarının toplamının, ülke sayısına bölünmesiyle elde edilir.</a:t>
            </a:r>
          </a:p>
          <a:p>
            <a:r>
              <a:rPr lang="tr-TR" sz="2400" dirty="0">
                <a:solidFill>
                  <a:schemeClr val="bg2"/>
                </a:solidFill>
                <a:effectLst>
                  <a:outerShdw blurRad="38100" dist="38100" dir="2700000" algn="tl">
                    <a:srgbClr val="000000">
                      <a:alpha val="43137"/>
                    </a:srgbClr>
                  </a:outerShdw>
                </a:effectLst>
              </a:rPr>
              <a:t>Medyan (</a:t>
            </a:r>
            <a:r>
              <a:rPr lang="tr-TR" sz="2400" dirty="0" err="1">
                <a:solidFill>
                  <a:schemeClr val="bg2"/>
                </a:solidFill>
                <a:effectLst>
                  <a:outerShdw blurRad="38100" dist="38100" dir="2700000" algn="tl">
                    <a:srgbClr val="000000">
                      <a:alpha val="43137"/>
                    </a:srgbClr>
                  </a:outerShdw>
                </a:effectLst>
              </a:rPr>
              <a:t>Median</a:t>
            </a:r>
            <a:r>
              <a:rPr lang="tr-TR" sz="2400" dirty="0">
                <a:solidFill>
                  <a:schemeClr val="bg2"/>
                </a:solidFill>
                <a:effectLst>
                  <a:outerShdw blurRad="38100" dist="38100" dir="2700000" algn="tl">
                    <a:srgbClr val="000000">
                      <a:alpha val="43137"/>
                    </a:srgbClr>
                  </a:outerShdw>
                </a:effectLst>
              </a:rPr>
              <a:t>): Verinin ortasında yer alan değeri gösterir. Bu, dağılımdaki aşırı değerlerin etkisini azaltır ve daha sağlıklı bir merkezi eğilim ölçüsüdür.</a:t>
            </a:r>
          </a:p>
          <a:p>
            <a:r>
              <a:rPr lang="tr-TR" sz="2400" dirty="0">
                <a:solidFill>
                  <a:schemeClr val="bg2"/>
                </a:solidFill>
                <a:effectLst>
                  <a:outerShdw blurRad="38100" dist="38100" dir="2700000" algn="tl">
                    <a:srgbClr val="000000">
                      <a:alpha val="43137"/>
                    </a:srgbClr>
                  </a:outerShdw>
                </a:effectLst>
              </a:rPr>
              <a:t>Mod (</a:t>
            </a:r>
            <a:r>
              <a:rPr lang="tr-TR" sz="2400" dirty="0" err="1">
                <a:solidFill>
                  <a:schemeClr val="bg2"/>
                </a:solidFill>
                <a:effectLst>
                  <a:outerShdw blurRad="38100" dist="38100" dir="2700000" algn="tl">
                    <a:srgbClr val="000000">
                      <a:alpha val="43137"/>
                    </a:srgbClr>
                  </a:outerShdw>
                </a:effectLst>
              </a:rPr>
              <a:t>Mode</a:t>
            </a:r>
            <a:r>
              <a:rPr lang="tr-TR" sz="2400" dirty="0">
                <a:solidFill>
                  <a:schemeClr val="bg2"/>
                </a:solidFill>
                <a:effectLst>
                  <a:outerShdw blurRad="38100" dist="38100" dir="2700000" algn="tl">
                    <a:srgbClr val="000000">
                      <a:alpha val="43137"/>
                    </a:srgbClr>
                  </a:outerShdw>
                </a:effectLst>
              </a:rPr>
              <a:t>): Veride en sık görülen değeri temsil eder. Aşılanan kişi sayısı ve doz sayısı için hangi değerin en yaygın olduğuna bakılır.</a:t>
            </a:r>
          </a:p>
          <a:p>
            <a:r>
              <a:rPr lang="tr-TR" sz="2400" dirty="0">
                <a:solidFill>
                  <a:schemeClr val="bg2"/>
                </a:solidFill>
                <a:effectLst>
                  <a:outerShdw blurRad="38100" dist="38100" dir="2700000" algn="tl">
                    <a:srgbClr val="000000">
                      <a:alpha val="43137"/>
                    </a:srgbClr>
                  </a:outerShdw>
                </a:effectLst>
              </a:rPr>
              <a:t>Varyans (</a:t>
            </a:r>
            <a:r>
              <a:rPr lang="tr-TR" sz="2400" dirty="0" err="1">
                <a:solidFill>
                  <a:schemeClr val="bg2"/>
                </a:solidFill>
                <a:effectLst>
                  <a:outerShdw blurRad="38100" dist="38100" dir="2700000" algn="tl">
                    <a:srgbClr val="000000">
                      <a:alpha val="43137"/>
                    </a:srgbClr>
                  </a:outerShdw>
                </a:effectLst>
              </a:rPr>
              <a:t>Variance</a:t>
            </a:r>
            <a:r>
              <a:rPr lang="tr-TR" sz="2400" dirty="0">
                <a:solidFill>
                  <a:schemeClr val="bg2"/>
                </a:solidFill>
                <a:effectLst>
                  <a:outerShdw blurRad="38100" dist="38100" dir="2700000" algn="tl">
                    <a:srgbClr val="000000">
                      <a:alpha val="43137"/>
                    </a:srgbClr>
                  </a:outerShdw>
                </a:effectLst>
              </a:rPr>
              <a:t>): Verinin ne kadar yayılış gösterdiğini ölçer. Yüksek varyans, daha fazla çeşitliliği gösterir.</a:t>
            </a:r>
          </a:p>
          <a:p>
            <a:r>
              <a:rPr lang="tr-TR" sz="2400" dirty="0" err="1">
                <a:solidFill>
                  <a:schemeClr val="bg2"/>
                </a:solidFill>
                <a:effectLst>
                  <a:outerShdw blurRad="38100" dist="38100" dir="2700000" algn="tl">
                    <a:srgbClr val="000000">
                      <a:alpha val="43137"/>
                    </a:srgbClr>
                  </a:outerShdw>
                </a:effectLst>
              </a:rPr>
              <a:t>Min</a:t>
            </a:r>
            <a:r>
              <a:rPr lang="tr-TR" sz="2400" dirty="0">
                <a:solidFill>
                  <a:schemeClr val="bg2"/>
                </a:solidFill>
                <a:effectLst>
                  <a:outerShdw blurRad="38100" dist="38100" dir="2700000" algn="tl">
                    <a:srgbClr val="000000">
                      <a:alpha val="43137"/>
                    </a:srgbClr>
                  </a:outerShdw>
                </a:effectLst>
              </a:rPr>
              <a:t> ve </a:t>
            </a:r>
            <a:r>
              <a:rPr lang="tr-TR" sz="2400" dirty="0" err="1">
                <a:solidFill>
                  <a:schemeClr val="bg2"/>
                </a:solidFill>
                <a:effectLst>
                  <a:outerShdw blurRad="38100" dist="38100" dir="2700000" algn="tl">
                    <a:srgbClr val="000000">
                      <a:alpha val="43137"/>
                    </a:srgbClr>
                  </a:outerShdw>
                </a:effectLst>
              </a:rPr>
              <a:t>Max</a:t>
            </a:r>
            <a:r>
              <a:rPr lang="tr-TR" sz="2400" dirty="0">
                <a:solidFill>
                  <a:schemeClr val="bg2"/>
                </a:solidFill>
                <a:effectLst>
                  <a:outerShdw blurRad="38100" dist="38100" dir="2700000" algn="tl">
                    <a:srgbClr val="000000">
                      <a:alpha val="43137"/>
                    </a:srgbClr>
                  </a:outerShdw>
                </a:effectLst>
              </a:rPr>
              <a:t>: Verinin en küçük ve en büyük değerlerini gösterir. Bu, ekstrem değerleri (çok düşük veya çok yüksek) anlamaya yardımcı olur.</a:t>
            </a:r>
          </a:p>
        </p:txBody>
      </p:sp>
    </p:spTree>
    <p:extLst>
      <p:ext uri="{BB962C8B-B14F-4D97-AF65-F5344CB8AC3E}">
        <p14:creationId xmlns:p14="http://schemas.microsoft.com/office/powerpoint/2010/main" val="2518247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55E6B-2D51-9976-3E4C-FC4D2E2D2C4A}"/>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A2450FF8-387E-39BF-3F1F-45E64746EE6F}"/>
              </a:ext>
            </a:extLst>
          </p:cNvPr>
          <p:cNvPicPr>
            <a:picLocks noChangeAspect="1"/>
          </p:cNvPicPr>
          <p:nvPr/>
        </p:nvPicPr>
        <p:blipFill>
          <a:blip r:embed="rId2"/>
          <a:srcRect t="425" r="-1" b="-1"/>
          <a:stretch/>
        </p:blipFill>
        <p:spPr>
          <a:xfrm>
            <a:off x="0" y="-10532"/>
            <a:ext cx="12294932" cy="6851592"/>
          </a:xfrm>
          <a:prstGeom prst="rect">
            <a:avLst/>
          </a:prstGeom>
        </p:spPr>
      </p:pic>
      <p:sp>
        <p:nvSpPr>
          <p:cNvPr id="8" name="Serbest Form: Şekil 7">
            <a:extLst>
              <a:ext uri="{FF2B5EF4-FFF2-40B4-BE49-F238E27FC236}">
                <a16:creationId xmlns:a16="http://schemas.microsoft.com/office/drawing/2014/main" id="{8688979A-EAF7-23CD-9266-179627015998}"/>
              </a:ext>
            </a:extLst>
          </p:cNvPr>
          <p:cNvSpPr/>
          <p:nvPr/>
        </p:nvSpPr>
        <p:spPr>
          <a:xfrm>
            <a:off x="-23926800" y="-23088600"/>
            <a:ext cx="61417200" cy="29946601"/>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pic>
        <p:nvPicPr>
          <p:cNvPr id="3" name="Resim 2">
            <a:extLst>
              <a:ext uri="{FF2B5EF4-FFF2-40B4-BE49-F238E27FC236}">
                <a16:creationId xmlns:a16="http://schemas.microsoft.com/office/drawing/2014/main" id="{80575C8E-25BC-F7ED-E999-A4CA2A1FFBF6}"/>
              </a:ext>
            </a:extLst>
          </p:cNvPr>
          <p:cNvPicPr>
            <a:picLocks noChangeAspect="1"/>
          </p:cNvPicPr>
          <p:nvPr/>
        </p:nvPicPr>
        <p:blipFill>
          <a:blip r:embed="rId3"/>
          <a:stretch>
            <a:fillRect/>
          </a:stretch>
        </p:blipFill>
        <p:spPr>
          <a:xfrm>
            <a:off x="0" y="225092"/>
            <a:ext cx="12192000" cy="6407816"/>
          </a:xfrm>
          <a:prstGeom prst="rect">
            <a:avLst/>
          </a:prstGeom>
        </p:spPr>
      </p:pic>
    </p:spTree>
    <p:extLst>
      <p:ext uri="{BB962C8B-B14F-4D97-AF65-F5344CB8AC3E}">
        <p14:creationId xmlns:p14="http://schemas.microsoft.com/office/powerpoint/2010/main" val="2851638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B2132-9669-005B-7219-F702535EE42B}"/>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D8728623-5744-7ADA-DBCB-7866FB2F5CFE}"/>
              </a:ext>
            </a:extLst>
          </p:cNvPr>
          <p:cNvPicPr>
            <a:picLocks noChangeAspect="1"/>
          </p:cNvPicPr>
          <p:nvPr/>
        </p:nvPicPr>
        <p:blipFill>
          <a:blip r:embed="rId2"/>
          <a:srcRect t="425" r="-1" b="-1"/>
          <a:stretch/>
        </p:blipFill>
        <p:spPr>
          <a:xfrm>
            <a:off x="0" y="-10532"/>
            <a:ext cx="12294932" cy="6851592"/>
          </a:xfrm>
          <a:prstGeom prst="rect">
            <a:avLst/>
          </a:prstGeom>
        </p:spPr>
      </p:pic>
      <p:sp>
        <p:nvSpPr>
          <p:cNvPr id="9" name="Metin kutusu 8">
            <a:extLst>
              <a:ext uri="{FF2B5EF4-FFF2-40B4-BE49-F238E27FC236}">
                <a16:creationId xmlns:a16="http://schemas.microsoft.com/office/drawing/2014/main" id="{9D1B712C-A124-0437-043A-3653C8A057B3}"/>
              </a:ext>
            </a:extLst>
          </p:cNvPr>
          <p:cNvSpPr txBox="1"/>
          <p:nvPr/>
        </p:nvSpPr>
        <p:spPr>
          <a:xfrm>
            <a:off x="-17988280" y="-19908520"/>
            <a:ext cx="52166520" cy="32445960"/>
          </a:xfrm>
          <a:custGeom>
            <a:avLst/>
            <a:gdLst/>
            <a:ahLst/>
            <a:cxnLst/>
            <a:rect l="l" t="t" r="r" b="b"/>
            <a:pathLst>
              <a:path w="12294932" h="6851592">
                <a:moveTo>
                  <a:pt x="8719053" y="3417264"/>
                </a:moveTo>
                <a:lnTo>
                  <a:pt x="8719053" y="3489846"/>
                </a:lnTo>
                <a:cubicBezTo>
                  <a:pt x="8719053" y="3551991"/>
                  <a:pt x="8700196" y="3603344"/>
                  <a:pt x="8662482" y="3643904"/>
                </a:cubicBezTo>
                <a:cubicBezTo>
                  <a:pt x="8624768" y="3684464"/>
                  <a:pt x="8576973" y="3704745"/>
                  <a:pt x="8519098" y="3704745"/>
                </a:cubicBezTo>
                <a:cubicBezTo>
                  <a:pt x="8476878" y="3704745"/>
                  <a:pt x="8443077" y="3693478"/>
                  <a:pt x="8417697" y="3670944"/>
                </a:cubicBezTo>
                <a:cubicBezTo>
                  <a:pt x="8392318" y="3648411"/>
                  <a:pt x="8379628" y="3619354"/>
                  <a:pt x="8379628" y="3583775"/>
                </a:cubicBezTo>
                <a:cubicBezTo>
                  <a:pt x="8379628" y="3534913"/>
                  <a:pt x="8393384" y="3500876"/>
                  <a:pt x="8420900" y="3481663"/>
                </a:cubicBezTo>
                <a:cubicBezTo>
                  <a:pt x="8448414" y="3462450"/>
                  <a:pt x="8489212" y="3449049"/>
                  <a:pt x="8543292" y="3441458"/>
                </a:cubicBezTo>
                <a:close/>
                <a:moveTo>
                  <a:pt x="2499229" y="3417264"/>
                </a:moveTo>
                <a:lnTo>
                  <a:pt x="2499229" y="3489846"/>
                </a:lnTo>
                <a:cubicBezTo>
                  <a:pt x="2499229" y="3551991"/>
                  <a:pt x="2480372" y="3603344"/>
                  <a:pt x="2442658" y="3643904"/>
                </a:cubicBezTo>
                <a:cubicBezTo>
                  <a:pt x="2404944" y="3684464"/>
                  <a:pt x="2357149" y="3704745"/>
                  <a:pt x="2299273" y="3704745"/>
                </a:cubicBezTo>
                <a:cubicBezTo>
                  <a:pt x="2257053" y="3704745"/>
                  <a:pt x="2223252" y="3693478"/>
                  <a:pt x="2197872" y="3670944"/>
                </a:cubicBezTo>
                <a:cubicBezTo>
                  <a:pt x="2172493" y="3648411"/>
                  <a:pt x="2159803" y="3619354"/>
                  <a:pt x="2159803" y="3583775"/>
                </a:cubicBezTo>
                <a:cubicBezTo>
                  <a:pt x="2159803" y="3534913"/>
                  <a:pt x="2173560" y="3500876"/>
                  <a:pt x="2201075" y="3481663"/>
                </a:cubicBezTo>
                <a:cubicBezTo>
                  <a:pt x="2228589" y="3462450"/>
                  <a:pt x="2269387" y="3449049"/>
                  <a:pt x="2323467" y="3441458"/>
                </a:cubicBezTo>
                <a:close/>
                <a:moveTo>
                  <a:pt x="11055533" y="3138323"/>
                </a:moveTo>
                <a:cubicBezTo>
                  <a:pt x="11112460" y="3138323"/>
                  <a:pt x="11156934" y="3157062"/>
                  <a:pt x="11188955" y="3194538"/>
                </a:cubicBezTo>
                <a:cubicBezTo>
                  <a:pt x="11220977" y="3232015"/>
                  <a:pt x="11237224" y="3284435"/>
                  <a:pt x="11237699" y="3351799"/>
                </a:cubicBezTo>
                <a:lnTo>
                  <a:pt x="10844193" y="3351799"/>
                </a:lnTo>
                <a:cubicBezTo>
                  <a:pt x="10853206" y="3288230"/>
                  <a:pt x="10876926" y="3236759"/>
                  <a:pt x="10915351" y="3197385"/>
                </a:cubicBezTo>
                <a:cubicBezTo>
                  <a:pt x="10953777" y="3158010"/>
                  <a:pt x="11000504" y="3138323"/>
                  <a:pt x="11055533" y="3138323"/>
                </a:cubicBezTo>
                <a:close/>
                <a:moveTo>
                  <a:pt x="5311959" y="3138323"/>
                </a:moveTo>
                <a:cubicBezTo>
                  <a:pt x="5368886" y="3138323"/>
                  <a:pt x="5413360" y="3157062"/>
                  <a:pt x="5445382" y="3194538"/>
                </a:cubicBezTo>
                <a:cubicBezTo>
                  <a:pt x="5477402" y="3232015"/>
                  <a:pt x="5493650" y="3284435"/>
                  <a:pt x="5494125" y="3351799"/>
                </a:cubicBezTo>
                <a:lnTo>
                  <a:pt x="5100619" y="3351799"/>
                </a:lnTo>
                <a:cubicBezTo>
                  <a:pt x="5109632" y="3288230"/>
                  <a:pt x="5133352" y="3236759"/>
                  <a:pt x="5171777" y="3197385"/>
                </a:cubicBezTo>
                <a:cubicBezTo>
                  <a:pt x="5210202" y="3158010"/>
                  <a:pt x="5256930" y="3138323"/>
                  <a:pt x="5311959" y="3138323"/>
                </a:cubicBezTo>
                <a:close/>
                <a:moveTo>
                  <a:pt x="9707881" y="3057203"/>
                </a:moveTo>
                <a:lnTo>
                  <a:pt x="9707881" y="3156825"/>
                </a:lnTo>
                <a:lnTo>
                  <a:pt x="10098540" y="3156825"/>
                </a:lnTo>
                <a:lnTo>
                  <a:pt x="9667321" y="3749574"/>
                </a:lnTo>
                <a:lnTo>
                  <a:pt x="9667321" y="3785865"/>
                </a:lnTo>
                <a:lnTo>
                  <a:pt x="10265763" y="3785865"/>
                </a:lnTo>
                <a:lnTo>
                  <a:pt x="10265763" y="3686243"/>
                </a:lnTo>
                <a:lnTo>
                  <a:pt x="9838813" y="3686243"/>
                </a:lnTo>
                <a:lnTo>
                  <a:pt x="10270032" y="3090647"/>
                </a:lnTo>
                <a:lnTo>
                  <a:pt x="10270032" y="3057203"/>
                </a:lnTo>
                <a:close/>
                <a:moveTo>
                  <a:pt x="9409537" y="3057203"/>
                </a:moveTo>
                <a:lnTo>
                  <a:pt x="9409537" y="3785865"/>
                </a:lnTo>
                <a:lnTo>
                  <a:pt x="9526236" y="3785865"/>
                </a:lnTo>
                <a:lnTo>
                  <a:pt x="9526236" y="3057203"/>
                </a:lnTo>
                <a:close/>
                <a:moveTo>
                  <a:pt x="3332587" y="3057203"/>
                </a:moveTo>
                <a:lnTo>
                  <a:pt x="3332587" y="3785865"/>
                </a:lnTo>
                <a:lnTo>
                  <a:pt x="3449287" y="3785865"/>
                </a:lnTo>
                <a:lnTo>
                  <a:pt x="3449287" y="3057203"/>
                </a:lnTo>
                <a:close/>
                <a:moveTo>
                  <a:pt x="11843862" y="3044394"/>
                </a:moveTo>
                <a:cubicBezTo>
                  <a:pt x="11801641" y="3044394"/>
                  <a:pt x="11763453" y="3058744"/>
                  <a:pt x="11729297" y="3087445"/>
                </a:cubicBezTo>
                <a:cubicBezTo>
                  <a:pt x="11695141" y="3116146"/>
                  <a:pt x="11669761" y="3156113"/>
                  <a:pt x="11653157" y="3207347"/>
                </a:cubicBezTo>
                <a:lnTo>
                  <a:pt x="11650311" y="3207347"/>
                </a:lnTo>
                <a:lnTo>
                  <a:pt x="11650311" y="3057203"/>
                </a:lnTo>
                <a:lnTo>
                  <a:pt x="11533611" y="3057203"/>
                </a:lnTo>
                <a:lnTo>
                  <a:pt x="11533611" y="3785865"/>
                </a:lnTo>
                <a:lnTo>
                  <a:pt x="11650311" y="3785865"/>
                </a:lnTo>
                <a:lnTo>
                  <a:pt x="11650311" y="3414418"/>
                </a:lnTo>
                <a:cubicBezTo>
                  <a:pt x="11650311" y="3333297"/>
                  <a:pt x="11667033" y="3269255"/>
                  <a:pt x="11700478" y="3222290"/>
                </a:cubicBezTo>
                <a:cubicBezTo>
                  <a:pt x="11733922" y="3175326"/>
                  <a:pt x="11775550" y="3151843"/>
                  <a:pt x="11825361" y="3151843"/>
                </a:cubicBezTo>
                <a:cubicBezTo>
                  <a:pt x="11863786" y="3151843"/>
                  <a:pt x="11893198" y="3159671"/>
                  <a:pt x="11913597" y="3175326"/>
                </a:cubicBezTo>
                <a:lnTo>
                  <a:pt x="11913597" y="3054356"/>
                </a:lnTo>
                <a:cubicBezTo>
                  <a:pt x="11897468" y="3047715"/>
                  <a:pt x="11874223" y="3044394"/>
                  <a:pt x="11843862" y="3044394"/>
                </a:cubicBezTo>
                <a:close/>
                <a:moveTo>
                  <a:pt x="11057668" y="3040125"/>
                </a:moveTo>
                <a:cubicBezTo>
                  <a:pt x="10962316" y="3040125"/>
                  <a:pt x="10882500" y="3075823"/>
                  <a:pt x="10818220" y="3147218"/>
                </a:cubicBezTo>
                <a:cubicBezTo>
                  <a:pt x="10753940" y="3218614"/>
                  <a:pt x="10721800" y="3311001"/>
                  <a:pt x="10721800" y="3424380"/>
                </a:cubicBezTo>
                <a:cubicBezTo>
                  <a:pt x="10721800" y="3544401"/>
                  <a:pt x="10751212" y="3637500"/>
                  <a:pt x="10810037" y="3703677"/>
                </a:cubicBezTo>
                <a:cubicBezTo>
                  <a:pt x="10868861" y="3769855"/>
                  <a:pt x="10949744" y="3802943"/>
                  <a:pt x="11052687" y="3802943"/>
                </a:cubicBezTo>
                <a:cubicBezTo>
                  <a:pt x="11158001" y="3802943"/>
                  <a:pt x="11242680" y="3779698"/>
                  <a:pt x="11306723" y="3733208"/>
                </a:cubicBezTo>
                <a:lnTo>
                  <a:pt x="11306723" y="3623624"/>
                </a:lnTo>
                <a:cubicBezTo>
                  <a:pt x="11237936" y="3677704"/>
                  <a:pt x="11162508" y="3704745"/>
                  <a:pt x="11080439" y="3704745"/>
                </a:cubicBezTo>
                <a:cubicBezTo>
                  <a:pt x="11007383" y="3704745"/>
                  <a:pt x="10949982" y="3682685"/>
                  <a:pt x="10908235" y="3638567"/>
                </a:cubicBezTo>
                <a:cubicBezTo>
                  <a:pt x="10866489" y="3594449"/>
                  <a:pt x="10844667" y="3531830"/>
                  <a:pt x="10842769" y="3450709"/>
                </a:cubicBezTo>
                <a:lnTo>
                  <a:pt x="11357245" y="3450709"/>
                </a:lnTo>
                <a:lnTo>
                  <a:pt x="11357245" y="3389513"/>
                </a:lnTo>
                <a:cubicBezTo>
                  <a:pt x="11357245" y="3279929"/>
                  <a:pt x="11331154" y="3194301"/>
                  <a:pt x="11278971" y="3132631"/>
                </a:cubicBezTo>
                <a:cubicBezTo>
                  <a:pt x="11226788" y="3070960"/>
                  <a:pt x="11153020" y="3040125"/>
                  <a:pt x="11057668" y="3040125"/>
                </a:cubicBezTo>
                <a:close/>
                <a:moveTo>
                  <a:pt x="8578871" y="3040125"/>
                </a:moveTo>
                <a:cubicBezTo>
                  <a:pt x="8485416" y="3040125"/>
                  <a:pt x="8402872" y="3062895"/>
                  <a:pt x="8331240" y="3108437"/>
                </a:cubicBezTo>
                <a:lnTo>
                  <a:pt x="8331240" y="3227983"/>
                </a:lnTo>
                <a:cubicBezTo>
                  <a:pt x="8401924" y="3168210"/>
                  <a:pt x="8481147" y="3138323"/>
                  <a:pt x="8568909" y="3138323"/>
                </a:cubicBezTo>
                <a:cubicBezTo>
                  <a:pt x="8669005" y="3138323"/>
                  <a:pt x="8719053" y="3200231"/>
                  <a:pt x="8719053" y="3324047"/>
                </a:cubicBezTo>
                <a:lnTo>
                  <a:pt x="8500597" y="3354645"/>
                </a:lnTo>
                <a:cubicBezTo>
                  <a:pt x="8340253" y="3376941"/>
                  <a:pt x="8260081" y="3456164"/>
                  <a:pt x="8260081" y="3592314"/>
                </a:cubicBezTo>
                <a:cubicBezTo>
                  <a:pt x="8260081" y="3655882"/>
                  <a:pt x="8280599" y="3706879"/>
                  <a:pt x="8321633" y="3745305"/>
                </a:cubicBezTo>
                <a:cubicBezTo>
                  <a:pt x="8362668" y="3783730"/>
                  <a:pt x="8419476" y="3802943"/>
                  <a:pt x="8492058" y="3802943"/>
                </a:cubicBezTo>
                <a:cubicBezTo>
                  <a:pt x="8590731" y="3802943"/>
                  <a:pt x="8665447" y="3759299"/>
                  <a:pt x="8716207" y="3672012"/>
                </a:cubicBezTo>
                <a:lnTo>
                  <a:pt x="8719053" y="3672012"/>
                </a:lnTo>
                <a:lnTo>
                  <a:pt x="8719053" y="3785865"/>
                </a:lnTo>
                <a:lnTo>
                  <a:pt x="8835753" y="3785865"/>
                </a:lnTo>
                <a:lnTo>
                  <a:pt x="8835753" y="3311950"/>
                </a:lnTo>
                <a:cubicBezTo>
                  <a:pt x="8835753" y="3130733"/>
                  <a:pt x="8750126" y="3040125"/>
                  <a:pt x="8578871" y="3040125"/>
                </a:cubicBezTo>
                <a:close/>
                <a:moveTo>
                  <a:pt x="7844125" y="3040125"/>
                </a:moveTo>
                <a:cubicBezTo>
                  <a:pt x="7739759" y="3040125"/>
                  <a:pt x="7660062" y="3086141"/>
                  <a:pt x="7605033" y="3178172"/>
                </a:cubicBezTo>
                <a:lnTo>
                  <a:pt x="7602187" y="3178172"/>
                </a:lnTo>
                <a:lnTo>
                  <a:pt x="7602187" y="3057203"/>
                </a:lnTo>
                <a:lnTo>
                  <a:pt x="7485487" y="3057203"/>
                </a:lnTo>
                <a:lnTo>
                  <a:pt x="7485487" y="3785865"/>
                </a:lnTo>
                <a:lnTo>
                  <a:pt x="7602187" y="3785865"/>
                </a:lnTo>
                <a:lnTo>
                  <a:pt x="7602187" y="3370300"/>
                </a:lnTo>
                <a:cubicBezTo>
                  <a:pt x="7602187" y="3303411"/>
                  <a:pt x="7621280" y="3248026"/>
                  <a:pt x="7659469" y="3204145"/>
                </a:cubicBezTo>
                <a:cubicBezTo>
                  <a:pt x="7697658" y="3160264"/>
                  <a:pt x="7745927" y="3138323"/>
                  <a:pt x="7804277" y="3138323"/>
                </a:cubicBezTo>
                <a:cubicBezTo>
                  <a:pt x="7917181" y="3138323"/>
                  <a:pt x="7973634" y="3215649"/>
                  <a:pt x="7973634" y="3370300"/>
                </a:cubicBezTo>
                <a:lnTo>
                  <a:pt x="7973634" y="3785865"/>
                </a:lnTo>
                <a:lnTo>
                  <a:pt x="8090334" y="3785865"/>
                </a:lnTo>
                <a:lnTo>
                  <a:pt x="8090334" y="3340413"/>
                </a:lnTo>
                <a:cubicBezTo>
                  <a:pt x="8090334" y="3243163"/>
                  <a:pt x="8069223" y="3168803"/>
                  <a:pt x="8027003" y="3117332"/>
                </a:cubicBezTo>
                <a:cubicBezTo>
                  <a:pt x="7984782" y="3065860"/>
                  <a:pt x="7923823" y="3040125"/>
                  <a:pt x="7844125" y="3040125"/>
                </a:cubicBezTo>
                <a:close/>
                <a:moveTo>
                  <a:pt x="5314094" y="3040125"/>
                </a:moveTo>
                <a:cubicBezTo>
                  <a:pt x="5218741" y="3040125"/>
                  <a:pt x="5138925" y="3075823"/>
                  <a:pt x="5074646" y="3147218"/>
                </a:cubicBezTo>
                <a:cubicBezTo>
                  <a:pt x="5010366" y="3218614"/>
                  <a:pt x="4978226" y="3311001"/>
                  <a:pt x="4978226" y="3424380"/>
                </a:cubicBezTo>
                <a:cubicBezTo>
                  <a:pt x="4978226" y="3544401"/>
                  <a:pt x="5007638" y="3637500"/>
                  <a:pt x="5066462" y="3703677"/>
                </a:cubicBezTo>
                <a:cubicBezTo>
                  <a:pt x="5125287" y="3769855"/>
                  <a:pt x="5206170" y="3802943"/>
                  <a:pt x="5309113" y="3802943"/>
                </a:cubicBezTo>
                <a:cubicBezTo>
                  <a:pt x="5414427" y="3802943"/>
                  <a:pt x="5499106" y="3779698"/>
                  <a:pt x="5563148" y="3733208"/>
                </a:cubicBezTo>
                <a:lnTo>
                  <a:pt x="5563148" y="3623624"/>
                </a:lnTo>
                <a:cubicBezTo>
                  <a:pt x="5494362" y="3677704"/>
                  <a:pt x="5418934" y="3704745"/>
                  <a:pt x="5336865" y="3704745"/>
                </a:cubicBezTo>
                <a:cubicBezTo>
                  <a:pt x="5263809" y="3704745"/>
                  <a:pt x="5206407" y="3682685"/>
                  <a:pt x="5164661" y="3638567"/>
                </a:cubicBezTo>
                <a:cubicBezTo>
                  <a:pt x="5122915" y="3594449"/>
                  <a:pt x="5101093" y="3531830"/>
                  <a:pt x="5099195" y="3450709"/>
                </a:cubicBezTo>
                <a:lnTo>
                  <a:pt x="5613671" y="3450709"/>
                </a:lnTo>
                <a:lnTo>
                  <a:pt x="5613671" y="3389513"/>
                </a:lnTo>
                <a:cubicBezTo>
                  <a:pt x="5613671" y="3279929"/>
                  <a:pt x="5587579" y="3194301"/>
                  <a:pt x="5535397" y="3132631"/>
                </a:cubicBezTo>
                <a:cubicBezTo>
                  <a:pt x="5483214" y="3070960"/>
                  <a:pt x="5409446" y="3040125"/>
                  <a:pt x="5314094" y="3040125"/>
                </a:cubicBezTo>
                <a:close/>
                <a:moveTo>
                  <a:pt x="4645158" y="3040125"/>
                </a:moveTo>
                <a:cubicBezTo>
                  <a:pt x="4609579" y="3040125"/>
                  <a:pt x="4575067" y="3044631"/>
                  <a:pt x="4541623" y="3053645"/>
                </a:cubicBezTo>
                <a:cubicBezTo>
                  <a:pt x="4508178" y="3062658"/>
                  <a:pt x="4478410" y="3076060"/>
                  <a:pt x="4452319" y="3093849"/>
                </a:cubicBezTo>
                <a:cubicBezTo>
                  <a:pt x="4426227" y="3111639"/>
                  <a:pt x="4405354" y="3133698"/>
                  <a:pt x="4389699" y="3160027"/>
                </a:cubicBezTo>
                <a:cubicBezTo>
                  <a:pt x="4374045" y="3186355"/>
                  <a:pt x="4366217" y="3216598"/>
                  <a:pt x="4366217" y="3250754"/>
                </a:cubicBezTo>
                <a:cubicBezTo>
                  <a:pt x="4366217" y="3278743"/>
                  <a:pt x="4370368" y="3303174"/>
                  <a:pt x="4378670" y="3324047"/>
                </a:cubicBezTo>
                <a:cubicBezTo>
                  <a:pt x="4386972" y="3344920"/>
                  <a:pt x="4399306" y="3363540"/>
                  <a:pt x="4415672" y="3379906"/>
                </a:cubicBezTo>
                <a:cubicBezTo>
                  <a:pt x="4432039" y="3396273"/>
                  <a:pt x="4452437" y="3410979"/>
                  <a:pt x="4476868" y="3424025"/>
                </a:cubicBezTo>
                <a:cubicBezTo>
                  <a:pt x="4501300" y="3437070"/>
                  <a:pt x="4529644" y="3449997"/>
                  <a:pt x="4561903" y="3462806"/>
                </a:cubicBezTo>
                <a:cubicBezTo>
                  <a:pt x="4585148" y="3471819"/>
                  <a:pt x="4606851" y="3480477"/>
                  <a:pt x="4627013" y="3488779"/>
                </a:cubicBezTo>
                <a:cubicBezTo>
                  <a:pt x="4647174" y="3497081"/>
                  <a:pt x="4664727" y="3506450"/>
                  <a:pt x="4679670" y="3516886"/>
                </a:cubicBezTo>
                <a:cubicBezTo>
                  <a:pt x="4694613" y="3527323"/>
                  <a:pt x="4706473" y="3539301"/>
                  <a:pt x="4715250" y="3552821"/>
                </a:cubicBezTo>
                <a:cubicBezTo>
                  <a:pt x="4724025" y="3566341"/>
                  <a:pt x="4728414" y="3582826"/>
                  <a:pt x="4728414" y="3602276"/>
                </a:cubicBezTo>
                <a:cubicBezTo>
                  <a:pt x="4728414" y="3670589"/>
                  <a:pt x="4677179" y="3704745"/>
                  <a:pt x="4574711" y="3704745"/>
                </a:cubicBezTo>
                <a:cubicBezTo>
                  <a:pt x="4498335" y="3704745"/>
                  <a:pt x="4428362" y="3681262"/>
                  <a:pt x="4364794" y="3634298"/>
                </a:cubicBezTo>
                <a:lnTo>
                  <a:pt x="4364794" y="3759537"/>
                </a:lnTo>
                <a:cubicBezTo>
                  <a:pt x="4419823" y="3788474"/>
                  <a:pt x="4484814" y="3802943"/>
                  <a:pt x="4559768" y="3802943"/>
                </a:cubicBezTo>
                <a:cubicBezTo>
                  <a:pt x="4597719" y="3802943"/>
                  <a:pt x="4634010" y="3798674"/>
                  <a:pt x="4668640" y="3790135"/>
                </a:cubicBezTo>
                <a:cubicBezTo>
                  <a:pt x="4703271" y="3781596"/>
                  <a:pt x="4733869" y="3768550"/>
                  <a:pt x="4760435" y="3750998"/>
                </a:cubicBezTo>
                <a:cubicBezTo>
                  <a:pt x="4787000" y="3733445"/>
                  <a:pt x="4808229" y="3711386"/>
                  <a:pt x="4824122" y="3684820"/>
                </a:cubicBezTo>
                <a:cubicBezTo>
                  <a:pt x="4840013" y="3658254"/>
                  <a:pt x="4847959" y="3626945"/>
                  <a:pt x="4847959" y="3590891"/>
                </a:cubicBezTo>
                <a:cubicBezTo>
                  <a:pt x="4847959" y="3561479"/>
                  <a:pt x="4843097" y="3536099"/>
                  <a:pt x="4833372" y="3514752"/>
                </a:cubicBezTo>
                <a:cubicBezTo>
                  <a:pt x="4823647" y="3493404"/>
                  <a:pt x="4809771" y="3474547"/>
                  <a:pt x="4791745" y="3458181"/>
                </a:cubicBezTo>
                <a:cubicBezTo>
                  <a:pt x="4773717" y="3441814"/>
                  <a:pt x="4751896" y="3427108"/>
                  <a:pt x="4726279" y="3414062"/>
                </a:cubicBezTo>
                <a:cubicBezTo>
                  <a:pt x="4700662" y="3401017"/>
                  <a:pt x="4671724" y="3388327"/>
                  <a:pt x="4639465" y="3375993"/>
                </a:cubicBezTo>
                <a:cubicBezTo>
                  <a:pt x="4615272" y="3366505"/>
                  <a:pt x="4593687" y="3357729"/>
                  <a:pt x="4574711" y="3349664"/>
                </a:cubicBezTo>
                <a:cubicBezTo>
                  <a:pt x="4555736" y="3341599"/>
                  <a:pt x="4539606" y="3332586"/>
                  <a:pt x="4526323" y="3322624"/>
                </a:cubicBezTo>
                <a:cubicBezTo>
                  <a:pt x="4513040" y="3312662"/>
                  <a:pt x="4502960" y="3301276"/>
                  <a:pt x="4496081" y="3288468"/>
                </a:cubicBezTo>
                <a:cubicBezTo>
                  <a:pt x="4489203" y="3275659"/>
                  <a:pt x="4485763" y="3259767"/>
                  <a:pt x="4485763" y="3240791"/>
                </a:cubicBezTo>
                <a:cubicBezTo>
                  <a:pt x="4485763" y="3225611"/>
                  <a:pt x="4489203" y="3211735"/>
                  <a:pt x="4496081" y="3199164"/>
                </a:cubicBezTo>
                <a:cubicBezTo>
                  <a:pt x="4502960" y="3186593"/>
                  <a:pt x="4512685" y="3175800"/>
                  <a:pt x="4525256" y="3166787"/>
                </a:cubicBezTo>
                <a:cubicBezTo>
                  <a:pt x="4537827" y="3157773"/>
                  <a:pt x="4552889" y="3150776"/>
                  <a:pt x="4570442" y="3145795"/>
                </a:cubicBezTo>
                <a:cubicBezTo>
                  <a:pt x="4587994" y="3140814"/>
                  <a:pt x="4607681" y="3138323"/>
                  <a:pt x="4629503" y="3138323"/>
                </a:cubicBezTo>
                <a:cubicBezTo>
                  <a:pt x="4699239" y="3138323"/>
                  <a:pt x="4760909" y="3155876"/>
                  <a:pt x="4814516" y="3190981"/>
                </a:cubicBezTo>
                <a:lnTo>
                  <a:pt x="4814516" y="3072858"/>
                </a:lnTo>
                <a:cubicBezTo>
                  <a:pt x="4764705" y="3051036"/>
                  <a:pt x="4708252" y="3040125"/>
                  <a:pt x="4645158" y="3040125"/>
                </a:cubicBezTo>
                <a:close/>
                <a:moveTo>
                  <a:pt x="2359047" y="3040125"/>
                </a:moveTo>
                <a:cubicBezTo>
                  <a:pt x="2265592" y="3040125"/>
                  <a:pt x="2183048" y="3062895"/>
                  <a:pt x="2111415" y="3108437"/>
                </a:cubicBezTo>
                <a:lnTo>
                  <a:pt x="2111415" y="3227983"/>
                </a:lnTo>
                <a:cubicBezTo>
                  <a:pt x="2182099" y="3168210"/>
                  <a:pt x="2261322" y="3138323"/>
                  <a:pt x="2349084" y="3138323"/>
                </a:cubicBezTo>
                <a:cubicBezTo>
                  <a:pt x="2449180" y="3138323"/>
                  <a:pt x="2499229" y="3200231"/>
                  <a:pt x="2499229" y="3324047"/>
                </a:cubicBezTo>
                <a:lnTo>
                  <a:pt x="2280772" y="3354645"/>
                </a:lnTo>
                <a:cubicBezTo>
                  <a:pt x="2120428" y="3376941"/>
                  <a:pt x="2040257" y="3456164"/>
                  <a:pt x="2040257" y="3592314"/>
                </a:cubicBezTo>
                <a:cubicBezTo>
                  <a:pt x="2040257" y="3655882"/>
                  <a:pt x="2060774" y="3706879"/>
                  <a:pt x="2101809" y="3745305"/>
                </a:cubicBezTo>
                <a:cubicBezTo>
                  <a:pt x="2142843" y="3783730"/>
                  <a:pt x="2199652" y="3802943"/>
                  <a:pt x="2272233" y="3802943"/>
                </a:cubicBezTo>
                <a:cubicBezTo>
                  <a:pt x="2370906" y="3802943"/>
                  <a:pt x="2445623" y="3759299"/>
                  <a:pt x="2496382" y="3672012"/>
                </a:cubicBezTo>
                <a:lnTo>
                  <a:pt x="2499229" y="3672012"/>
                </a:lnTo>
                <a:lnTo>
                  <a:pt x="2499229" y="3785865"/>
                </a:lnTo>
                <a:lnTo>
                  <a:pt x="2615929" y="3785865"/>
                </a:lnTo>
                <a:lnTo>
                  <a:pt x="2615929" y="3311950"/>
                </a:lnTo>
                <a:cubicBezTo>
                  <a:pt x="2615929" y="3130733"/>
                  <a:pt x="2530301" y="3040125"/>
                  <a:pt x="2359047" y="3040125"/>
                </a:cubicBezTo>
                <a:close/>
                <a:moveTo>
                  <a:pt x="1216158" y="3040125"/>
                </a:moveTo>
                <a:cubicBezTo>
                  <a:pt x="1180579" y="3040125"/>
                  <a:pt x="1146067" y="3044631"/>
                  <a:pt x="1112622" y="3053645"/>
                </a:cubicBezTo>
                <a:cubicBezTo>
                  <a:pt x="1079178" y="3062658"/>
                  <a:pt x="1049410" y="3076060"/>
                  <a:pt x="1023318" y="3093849"/>
                </a:cubicBezTo>
                <a:cubicBezTo>
                  <a:pt x="997227" y="3111639"/>
                  <a:pt x="976354" y="3133698"/>
                  <a:pt x="960699" y="3160027"/>
                </a:cubicBezTo>
                <a:cubicBezTo>
                  <a:pt x="945044" y="3186355"/>
                  <a:pt x="937217" y="3216598"/>
                  <a:pt x="937217" y="3250754"/>
                </a:cubicBezTo>
                <a:cubicBezTo>
                  <a:pt x="937217" y="3278743"/>
                  <a:pt x="941368" y="3303174"/>
                  <a:pt x="949670" y="3324047"/>
                </a:cubicBezTo>
                <a:cubicBezTo>
                  <a:pt x="957971" y="3344920"/>
                  <a:pt x="970306" y="3363540"/>
                  <a:pt x="986672" y="3379906"/>
                </a:cubicBezTo>
                <a:cubicBezTo>
                  <a:pt x="1003038" y="3396273"/>
                  <a:pt x="1023437" y="3410979"/>
                  <a:pt x="1047868" y="3424025"/>
                </a:cubicBezTo>
                <a:cubicBezTo>
                  <a:pt x="1072299" y="3437070"/>
                  <a:pt x="1100644" y="3449997"/>
                  <a:pt x="1132903" y="3462806"/>
                </a:cubicBezTo>
                <a:cubicBezTo>
                  <a:pt x="1156148" y="3471819"/>
                  <a:pt x="1177851" y="3480477"/>
                  <a:pt x="1198013" y="3488779"/>
                </a:cubicBezTo>
                <a:cubicBezTo>
                  <a:pt x="1218174" y="3497081"/>
                  <a:pt x="1235727" y="3506450"/>
                  <a:pt x="1250670" y="3516886"/>
                </a:cubicBezTo>
                <a:cubicBezTo>
                  <a:pt x="1265613" y="3527323"/>
                  <a:pt x="1277473" y="3539301"/>
                  <a:pt x="1286249" y="3552821"/>
                </a:cubicBezTo>
                <a:cubicBezTo>
                  <a:pt x="1295025" y="3566341"/>
                  <a:pt x="1299413" y="3582826"/>
                  <a:pt x="1299413" y="3602276"/>
                </a:cubicBezTo>
                <a:cubicBezTo>
                  <a:pt x="1299413" y="3670589"/>
                  <a:pt x="1248179" y="3704745"/>
                  <a:pt x="1145711" y="3704745"/>
                </a:cubicBezTo>
                <a:cubicBezTo>
                  <a:pt x="1069334" y="3704745"/>
                  <a:pt x="999362" y="3681262"/>
                  <a:pt x="935794" y="3634298"/>
                </a:cubicBezTo>
                <a:lnTo>
                  <a:pt x="935794" y="3759537"/>
                </a:lnTo>
                <a:cubicBezTo>
                  <a:pt x="990823" y="3788474"/>
                  <a:pt x="1055814" y="3802943"/>
                  <a:pt x="1130768" y="3802943"/>
                </a:cubicBezTo>
                <a:cubicBezTo>
                  <a:pt x="1168719" y="3802943"/>
                  <a:pt x="1205010" y="3798674"/>
                  <a:pt x="1239640" y="3790135"/>
                </a:cubicBezTo>
                <a:cubicBezTo>
                  <a:pt x="1274271" y="3781596"/>
                  <a:pt x="1304869" y="3768550"/>
                  <a:pt x="1331435" y="3750998"/>
                </a:cubicBezTo>
                <a:cubicBezTo>
                  <a:pt x="1358001" y="3733445"/>
                  <a:pt x="1379230" y="3711386"/>
                  <a:pt x="1395121" y="3684820"/>
                </a:cubicBezTo>
                <a:cubicBezTo>
                  <a:pt x="1411014" y="3658254"/>
                  <a:pt x="1418960" y="3626945"/>
                  <a:pt x="1418960" y="3590891"/>
                </a:cubicBezTo>
                <a:cubicBezTo>
                  <a:pt x="1418960" y="3561479"/>
                  <a:pt x="1414097" y="3536099"/>
                  <a:pt x="1404372" y="3514752"/>
                </a:cubicBezTo>
                <a:cubicBezTo>
                  <a:pt x="1394647" y="3493404"/>
                  <a:pt x="1380771" y="3474547"/>
                  <a:pt x="1362744" y="3458181"/>
                </a:cubicBezTo>
                <a:cubicBezTo>
                  <a:pt x="1344718" y="3441814"/>
                  <a:pt x="1322896" y="3427108"/>
                  <a:pt x="1297279" y="3414062"/>
                </a:cubicBezTo>
                <a:cubicBezTo>
                  <a:pt x="1271662" y="3401017"/>
                  <a:pt x="1242724" y="3388327"/>
                  <a:pt x="1210465" y="3375993"/>
                </a:cubicBezTo>
                <a:cubicBezTo>
                  <a:pt x="1186271" y="3366505"/>
                  <a:pt x="1164687" y="3357729"/>
                  <a:pt x="1145711" y="3349664"/>
                </a:cubicBezTo>
                <a:cubicBezTo>
                  <a:pt x="1126735" y="3341599"/>
                  <a:pt x="1110606" y="3332586"/>
                  <a:pt x="1097323" y="3322624"/>
                </a:cubicBezTo>
                <a:cubicBezTo>
                  <a:pt x="1084040" y="3312662"/>
                  <a:pt x="1073960" y="3301276"/>
                  <a:pt x="1067081" y="3288468"/>
                </a:cubicBezTo>
                <a:cubicBezTo>
                  <a:pt x="1060202" y="3275659"/>
                  <a:pt x="1056763" y="3259767"/>
                  <a:pt x="1056763" y="3240791"/>
                </a:cubicBezTo>
                <a:cubicBezTo>
                  <a:pt x="1056763" y="3225611"/>
                  <a:pt x="1060202" y="3211735"/>
                  <a:pt x="1067081" y="3199164"/>
                </a:cubicBezTo>
                <a:cubicBezTo>
                  <a:pt x="1073960" y="3186593"/>
                  <a:pt x="1083685" y="3175800"/>
                  <a:pt x="1096256" y="3166787"/>
                </a:cubicBezTo>
                <a:cubicBezTo>
                  <a:pt x="1108827" y="3157773"/>
                  <a:pt x="1123889" y="3150776"/>
                  <a:pt x="1141442" y="3145795"/>
                </a:cubicBezTo>
                <a:cubicBezTo>
                  <a:pt x="1158994" y="3140814"/>
                  <a:pt x="1178681" y="3138323"/>
                  <a:pt x="1200503" y="3138323"/>
                </a:cubicBezTo>
                <a:cubicBezTo>
                  <a:pt x="1270238" y="3138323"/>
                  <a:pt x="1331909" y="3155876"/>
                  <a:pt x="1385515" y="3190981"/>
                </a:cubicBezTo>
                <a:lnTo>
                  <a:pt x="1385515" y="3072858"/>
                </a:lnTo>
                <a:cubicBezTo>
                  <a:pt x="1335704" y="3051036"/>
                  <a:pt x="1279252" y="3040125"/>
                  <a:pt x="1216158" y="3040125"/>
                </a:cubicBezTo>
                <a:close/>
                <a:moveTo>
                  <a:pt x="6889765" y="2889269"/>
                </a:moveTo>
                <a:lnTo>
                  <a:pt x="6892611" y="2889269"/>
                </a:lnTo>
                <a:cubicBezTo>
                  <a:pt x="6897830" y="2920578"/>
                  <a:pt x="6903048" y="2943349"/>
                  <a:pt x="6908266" y="2957581"/>
                </a:cubicBezTo>
                <a:lnTo>
                  <a:pt x="7068373" y="3392359"/>
                </a:lnTo>
                <a:lnTo>
                  <a:pt x="6714715" y="3392359"/>
                </a:lnTo>
                <a:lnTo>
                  <a:pt x="6873399" y="2957581"/>
                </a:lnTo>
                <a:cubicBezTo>
                  <a:pt x="6879566" y="2940977"/>
                  <a:pt x="6885021" y="2918206"/>
                  <a:pt x="6889765" y="2889269"/>
                </a:cubicBezTo>
                <a:close/>
                <a:moveTo>
                  <a:pt x="2991701" y="2841593"/>
                </a:moveTo>
                <a:lnTo>
                  <a:pt x="2875001" y="2879307"/>
                </a:lnTo>
                <a:lnTo>
                  <a:pt x="2875001" y="3057203"/>
                </a:lnTo>
                <a:lnTo>
                  <a:pt x="2749762" y="3057203"/>
                </a:lnTo>
                <a:lnTo>
                  <a:pt x="2749762" y="3156825"/>
                </a:lnTo>
                <a:lnTo>
                  <a:pt x="2875001" y="3156825"/>
                </a:lnTo>
                <a:lnTo>
                  <a:pt x="2875001" y="3588045"/>
                </a:lnTo>
                <a:cubicBezTo>
                  <a:pt x="2875001" y="3730362"/>
                  <a:pt x="2938806" y="3801520"/>
                  <a:pt x="3066417" y="3801520"/>
                </a:cubicBezTo>
                <a:cubicBezTo>
                  <a:pt x="3111484" y="3801520"/>
                  <a:pt x="3147775" y="3793930"/>
                  <a:pt x="3175290" y="3778749"/>
                </a:cubicBezTo>
                <a:lnTo>
                  <a:pt x="3175290" y="3679128"/>
                </a:lnTo>
                <a:cubicBezTo>
                  <a:pt x="3153942" y="3695257"/>
                  <a:pt x="3128562" y="3703321"/>
                  <a:pt x="3099150" y="3703321"/>
                </a:cubicBezTo>
                <a:cubicBezTo>
                  <a:pt x="3060725" y="3703321"/>
                  <a:pt x="3033210" y="3692885"/>
                  <a:pt x="3016607" y="3672012"/>
                </a:cubicBezTo>
                <a:cubicBezTo>
                  <a:pt x="3000003" y="3651139"/>
                  <a:pt x="2991701" y="3616271"/>
                  <a:pt x="2991701" y="3567409"/>
                </a:cubicBezTo>
                <a:lnTo>
                  <a:pt x="2991701" y="3156825"/>
                </a:lnTo>
                <a:lnTo>
                  <a:pt x="3175290" y="3156825"/>
                </a:lnTo>
                <a:lnTo>
                  <a:pt x="3175290" y="3057203"/>
                </a:lnTo>
                <a:lnTo>
                  <a:pt x="2991701" y="3057203"/>
                </a:lnTo>
                <a:close/>
                <a:moveTo>
                  <a:pt x="1753451" y="2841593"/>
                </a:moveTo>
                <a:lnTo>
                  <a:pt x="1636751" y="2879307"/>
                </a:lnTo>
                <a:lnTo>
                  <a:pt x="1636751" y="3057203"/>
                </a:lnTo>
                <a:lnTo>
                  <a:pt x="1511512" y="3057203"/>
                </a:lnTo>
                <a:lnTo>
                  <a:pt x="1511512" y="3156825"/>
                </a:lnTo>
                <a:lnTo>
                  <a:pt x="1636751" y="3156825"/>
                </a:lnTo>
                <a:lnTo>
                  <a:pt x="1636751" y="3588045"/>
                </a:lnTo>
                <a:cubicBezTo>
                  <a:pt x="1636751" y="3730362"/>
                  <a:pt x="1700556" y="3801520"/>
                  <a:pt x="1828167" y="3801520"/>
                </a:cubicBezTo>
                <a:cubicBezTo>
                  <a:pt x="1873234" y="3801520"/>
                  <a:pt x="1909525" y="3793930"/>
                  <a:pt x="1937040" y="3778749"/>
                </a:cubicBezTo>
                <a:lnTo>
                  <a:pt x="1937040" y="3679128"/>
                </a:lnTo>
                <a:cubicBezTo>
                  <a:pt x="1915692" y="3695257"/>
                  <a:pt x="1890312" y="3703321"/>
                  <a:pt x="1860900" y="3703321"/>
                </a:cubicBezTo>
                <a:cubicBezTo>
                  <a:pt x="1822474" y="3703321"/>
                  <a:pt x="1794960" y="3692885"/>
                  <a:pt x="1778356" y="3672012"/>
                </a:cubicBezTo>
                <a:cubicBezTo>
                  <a:pt x="1761753" y="3651139"/>
                  <a:pt x="1753451" y="3616271"/>
                  <a:pt x="1753451" y="3567409"/>
                </a:cubicBezTo>
                <a:lnTo>
                  <a:pt x="1753451" y="3156825"/>
                </a:lnTo>
                <a:lnTo>
                  <a:pt x="1937040" y="3156825"/>
                </a:lnTo>
                <a:lnTo>
                  <a:pt x="1937040" y="3057203"/>
                </a:lnTo>
                <a:lnTo>
                  <a:pt x="1753451" y="3057203"/>
                </a:lnTo>
                <a:close/>
                <a:moveTo>
                  <a:pt x="6831415" y="2765453"/>
                </a:moveTo>
                <a:lnTo>
                  <a:pt x="6440044" y="3785865"/>
                </a:lnTo>
                <a:lnTo>
                  <a:pt x="6573110" y="3785865"/>
                </a:lnTo>
                <a:lnTo>
                  <a:pt x="6674867" y="3499808"/>
                </a:lnTo>
                <a:lnTo>
                  <a:pt x="7107510" y="3499808"/>
                </a:lnTo>
                <a:lnTo>
                  <a:pt x="7215671" y="3785865"/>
                </a:lnTo>
                <a:lnTo>
                  <a:pt x="7348025" y="3785865"/>
                </a:lnTo>
                <a:lnTo>
                  <a:pt x="6955231" y="2765453"/>
                </a:lnTo>
                <a:close/>
                <a:moveTo>
                  <a:pt x="605042" y="2765453"/>
                </a:moveTo>
                <a:lnTo>
                  <a:pt x="605042" y="3785865"/>
                </a:lnTo>
                <a:lnTo>
                  <a:pt x="724588" y="3785865"/>
                </a:lnTo>
                <a:lnTo>
                  <a:pt x="724588" y="2765453"/>
                </a:lnTo>
                <a:close/>
                <a:moveTo>
                  <a:pt x="9469310" y="2720623"/>
                </a:moveTo>
                <a:cubicBezTo>
                  <a:pt x="9448437" y="2720623"/>
                  <a:pt x="9430647" y="2727858"/>
                  <a:pt x="9415941" y="2742327"/>
                </a:cubicBezTo>
                <a:cubicBezTo>
                  <a:pt x="9401235" y="2756796"/>
                  <a:pt x="9393882" y="2774941"/>
                  <a:pt x="9393882" y="2796763"/>
                </a:cubicBezTo>
                <a:cubicBezTo>
                  <a:pt x="9393882" y="2818585"/>
                  <a:pt x="9401235" y="2836611"/>
                  <a:pt x="9415941" y="2850843"/>
                </a:cubicBezTo>
                <a:cubicBezTo>
                  <a:pt x="9430647" y="2865075"/>
                  <a:pt x="9448437" y="2872191"/>
                  <a:pt x="9469310" y="2872191"/>
                </a:cubicBezTo>
                <a:cubicBezTo>
                  <a:pt x="9490657" y="2872191"/>
                  <a:pt x="9508803" y="2864838"/>
                  <a:pt x="9523746" y="2850132"/>
                </a:cubicBezTo>
                <a:cubicBezTo>
                  <a:pt x="9538689" y="2835425"/>
                  <a:pt x="9546161" y="2817636"/>
                  <a:pt x="9546161" y="2796763"/>
                </a:cubicBezTo>
                <a:cubicBezTo>
                  <a:pt x="9546161" y="2774941"/>
                  <a:pt x="9538689" y="2756796"/>
                  <a:pt x="9523746" y="2742327"/>
                </a:cubicBezTo>
                <a:cubicBezTo>
                  <a:pt x="9508803" y="2727858"/>
                  <a:pt x="9490657" y="2720623"/>
                  <a:pt x="9469310" y="2720623"/>
                </a:cubicBezTo>
                <a:close/>
                <a:moveTo>
                  <a:pt x="3392360" y="2720623"/>
                </a:moveTo>
                <a:cubicBezTo>
                  <a:pt x="3371487" y="2720623"/>
                  <a:pt x="3353697" y="2727858"/>
                  <a:pt x="3338992" y="2742327"/>
                </a:cubicBezTo>
                <a:cubicBezTo>
                  <a:pt x="3324285" y="2756796"/>
                  <a:pt x="3316932" y="2774941"/>
                  <a:pt x="3316932" y="2796763"/>
                </a:cubicBezTo>
                <a:cubicBezTo>
                  <a:pt x="3316932" y="2818585"/>
                  <a:pt x="3324285" y="2836611"/>
                  <a:pt x="3338992" y="2850843"/>
                </a:cubicBezTo>
                <a:cubicBezTo>
                  <a:pt x="3353697" y="2865075"/>
                  <a:pt x="3371487" y="2872191"/>
                  <a:pt x="3392360" y="2872191"/>
                </a:cubicBezTo>
                <a:cubicBezTo>
                  <a:pt x="3413708" y="2872191"/>
                  <a:pt x="3431853" y="2864838"/>
                  <a:pt x="3446796" y="2850132"/>
                </a:cubicBezTo>
                <a:cubicBezTo>
                  <a:pt x="3461740" y="2835425"/>
                  <a:pt x="3469211" y="2817636"/>
                  <a:pt x="3469211" y="2796763"/>
                </a:cubicBezTo>
                <a:cubicBezTo>
                  <a:pt x="3469211" y="2774941"/>
                  <a:pt x="3461740" y="2756796"/>
                  <a:pt x="3446796" y="2742327"/>
                </a:cubicBezTo>
                <a:cubicBezTo>
                  <a:pt x="3431853" y="2727858"/>
                  <a:pt x="3413708" y="2720623"/>
                  <a:pt x="3392360" y="2720623"/>
                </a:cubicBezTo>
                <a:close/>
                <a:moveTo>
                  <a:pt x="10419186" y="2707103"/>
                </a:moveTo>
                <a:lnTo>
                  <a:pt x="10419186" y="3785865"/>
                </a:lnTo>
                <a:lnTo>
                  <a:pt x="10535886" y="3785865"/>
                </a:lnTo>
                <a:lnTo>
                  <a:pt x="10535886" y="2707103"/>
                </a:lnTo>
                <a:close/>
                <a:moveTo>
                  <a:pt x="9057112" y="2707103"/>
                </a:moveTo>
                <a:lnTo>
                  <a:pt x="9057112" y="3785865"/>
                </a:lnTo>
                <a:lnTo>
                  <a:pt x="9173811" y="3785865"/>
                </a:lnTo>
                <a:lnTo>
                  <a:pt x="9173811" y="2707103"/>
                </a:lnTo>
                <a:close/>
                <a:moveTo>
                  <a:pt x="5790037" y="2707103"/>
                </a:moveTo>
                <a:lnTo>
                  <a:pt x="5790037" y="3785865"/>
                </a:lnTo>
                <a:lnTo>
                  <a:pt x="5906737" y="3785865"/>
                </a:lnTo>
                <a:lnTo>
                  <a:pt x="5906737" y="2707103"/>
                </a:lnTo>
                <a:close/>
                <a:moveTo>
                  <a:pt x="3685012" y="2707103"/>
                </a:moveTo>
                <a:lnTo>
                  <a:pt x="3685012" y="3785865"/>
                </a:lnTo>
                <a:lnTo>
                  <a:pt x="3801712" y="3785865"/>
                </a:lnTo>
                <a:lnTo>
                  <a:pt x="3801712" y="3435766"/>
                </a:lnTo>
                <a:lnTo>
                  <a:pt x="3804558" y="3435766"/>
                </a:lnTo>
                <a:lnTo>
                  <a:pt x="4126195" y="3785865"/>
                </a:lnTo>
                <a:lnTo>
                  <a:pt x="4289859" y="3785865"/>
                </a:lnTo>
                <a:lnTo>
                  <a:pt x="3925528" y="3408725"/>
                </a:lnTo>
                <a:lnTo>
                  <a:pt x="4263530" y="3057203"/>
                </a:lnTo>
                <a:lnTo>
                  <a:pt x="4110540" y="3057203"/>
                </a:lnTo>
                <a:lnTo>
                  <a:pt x="3804558" y="3390936"/>
                </a:lnTo>
                <a:lnTo>
                  <a:pt x="3801712" y="3390936"/>
                </a:lnTo>
                <a:lnTo>
                  <a:pt x="3801712" y="2707103"/>
                </a:lnTo>
                <a:close/>
                <a:moveTo>
                  <a:pt x="664815" y="2532053"/>
                </a:moveTo>
                <a:cubicBezTo>
                  <a:pt x="645365" y="2532053"/>
                  <a:pt x="628761" y="2538695"/>
                  <a:pt x="615004" y="2551978"/>
                </a:cubicBezTo>
                <a:cubicBezTo>
                  <a:pt x="601247" y="2565261"/>
                  <a:pt x="594368" y="2581390"/>
                  <a:pt x="594368" y="2600365"/>
                </a:cubicBezTo>
                <a:cubicBezTo>
                  <a:pt x="594368" y="2620290"/>
                  <a:pt x="601365" y="2637012"/>
                  <a:pt x="615360" y="2650532"/>
                </a:cubicBezTo>
                <a:cubicBezTo>
                  <a:pt x="629354" y="2664052"/>
                  <a:pt x="645839" y="2670812"/>
                  <a:pt x="664815" y="2670812"/>
                </a:cubicBezTo>
                <a:cubicBezTo>
                  <a:pt x="684265" y="2670812"/>
                  <a:pt x="700750" y="2663934"/>
                  <a:pt x="714270" y="2650176"/>
                </a:cubicBezTo>
                <a:cubicBezTo>
                  <a:pt x="727790" y="2636419"/>
                  <a:pt x="734550" y="2619815"/>
                  <a:pt x="734550" y="2600365"/>
                </a:cubicBezTo>
                <a:cubicBezTo>
                  <a:pt x="734550" y="2580916"/>
                  <a:pt x="727790" y="2564668"/>
                  <a:pt x="714270" y="2551622"/>
                </a:cubicBezTo>
                <a:cubicBezTo>
                  <a:pt x="700750" y="2538576"/>
                  <a:pt x="684265" y="2532053"/>
                  <a:pt x="664815" y="2532053"/>
                </a:cubicBezTo>
                <a:close/>
                <a:moveTo>
                  <a:pt x="0" y="0"/>
                </a:moveTo>
                <a:lnTo>
                  <a:pt x="12294932" y="0"/>
                </a:lnTo>
                <a:lnTo>
                  <a:pt x="12294932" y="6851592"/>
                </a:lnTo>
                <a:lnTo>
                  <a:pt x="0" y="6851592"/>
                </a:lnTo>
                <a:close/>
              </a:path>
            </a:pathLst>
          </a:custGeom>
          <a:solidFill>
            <a:schemeClr val="tx1">
              <a:alpha val="77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tr-TR" sz="11500" dirty="0"/>
          </a:p>
        </p:txBody>
      </p:sp>
      <p:pic>
        <p:nvPicPr>
          <p:cNvPr id="2" name="Resim 1">
            <a:extLst>
              <a:ext uri="{FF2B5EF4-FFF2-40B4-BE49-F238E27FC236}">
                <a16:creationId xmlns:a16="http://schemas.microsoft.com/office/drawing/2014/main" id="{B3610712-3011-A8BB-0240-EA8B3D872550}"/>
              </a:ext>
            </a:extLst>
          </p:cNvPr>
          <p:cNvPicPr>
            <a:picLocks noChangeAspect="1"/>
          </p:cNvPicPr>
          <p:nvPr/>
        </p:nvPicPr>
        <p:blipFill>
          <a:blip r:embed="rId3"/>
          <a:stretch>
            <a:fillRect/>
          </a:stretch>
        </p:blipFill>
        <p:spPr>
          <a:xfrm>
            <a:off x="121920" y="123190"/>
            <a:ext cx="3535680" cy="3535680"/>
          </a:xfrm>
          <a:prstGeom prst="rect">
            <a:avLst/>
          </a:prstGeom>
        </p:spPr>
      </p:pic>
      <p:sp>
        <p:nvSpPr>
          <p:cNvPr id="3" name="Metin kutusu 2">
            <a:extLst>
              <a:ext uri="{FF2B5EF4-FFF2-40B4-BE49-F238E27FC236}">
                <a16:creationId xmlns:a16="http://schemas.microsoft.com/office/drawing/2014/main" id="{35F214E6-ED89-8E70-D3FA-332C3FC9A2FF}"/>
              </a:ext>
            </a:extLst>
          </p:cNvPr>
          <p:cNvSpPr txBox="1"/>
          <p:nvPr/>
        </p:nvSpPr>
        <p:spPr>
          <a:xfrm>
            <a:off x="3657600" y="167590"/>
            <a:ext cx="7792720" cy="6124754"/>
          </a:xfrm>
          <a:prstGeom prst="rect">
            <a:avLst/>
          </a:prstGeom>
          <a:noFill/>
        </p:spPr>
        <p:txBody>
          <a:bodyPr wrap="square" rtlCol="0">
            <a:spAutoFit/>
          </a:bodyPr>
          <a:lstStyle/>
          <a:p>
            <a:r>
              <a:rPr lang="tr-TR" sz="2800" dirty="0">
                <a:solidFill>
                  <a:schemeClr val="bg2"/>
                </a:solidFill>
                <a:effectLst>
                  <a:outerShdw blurRad="38100" dist="38100" dir="2700000" algn="tl">
                    <a:srgbClr val="000000">
                      <a:alpha val="43137"/>
                    </a:srgbClr>
                  </a:outerShdw>
                </a:effectLst>
              </a:rPr>
              <a:t>Projede İstatistiksel Değerler: Z-</a:t>
            </a:r>
            <a:r>
              <a:rPr lang="tr-TR" sz="2800" dirty="0" err="1">
                <a:solidFill>
                  <a:schemeClr val="bg2"/>
                </a:solidFill>
                <a:effectLst>
                  <a:outerShdw blurRad="38100" dist="38100" dir="2700000" algn="tl">
                    <a:srgbClr val="000000">
                      <a:alpha val="43137"/>
                    </a:srgbClr>
                  </a:outerShdw>
                </a:effectLst>
              </a:rPr>
              <a:t>Score</a:t>
            </a:r>
            <a:r>
              <a:rPr lang="tr-TR" sz="2800" dirty="0">
                <a:solidFill>
                  <a:schemeClr val="bg2"/>
                </a:solidFill>
                <a:effectLst>
                  <a:outerShdw blurRad="38100" dist="38100" dir="2700000" algn="tl">
                    <a:srgbClr val="000000">
                      <a:alpha val="43137"/>
                    </a:srgbClr>
                  </a:outerShdw>
                </a:effectLst>
              </a:rPr>
              <a:t> </a:t>
            </a:r>
            <a:r>
              <a:rPr lang="tr-TR" sz="2800" dirty="0" err="1">
                <a:solidFill>
                  <a:schemeClr val="bg2"/>
                </a:solidFill>
                <a:effectLst>
                  <a:outerShdw blurRad="38100" dist="38100" dir="2700000" algn="tl">
                    <a:srgbClr val="000000">
                      <a:alpha val="43137"/>
                    </a:srgbClr>
                  </a:outerShdw>
                </a:effectLst>
              </a:rPr>
              <a:t>Yöntemi:Z-Score</a:t>
            </a:r>
            <a:r>
              <a:rPr lang="tr-TR" sz="2800" dirty="0">
                <a:solidFill>
                  <a:schemeClr val="bg2"/>
                </a:solidFill>
                <a:effectLst>
                  <a:outerShdw blurRad="38100" dist="38100" dir="2700000" algn="tl">
                    <a:srgbClr val="000000">
                      <a:alpha val="43137"/>
                    </a:srgbClr>
                  </a:outerShdw>
                </a:effectLst>
              </a:rPr>
              <a:t>, bir verinin ortalamadan ne kadar uzak olduğunu gösterir. Z-</a:t>
            </a:r>
            <a:r>
              <a:rPr lang="tr-TR" sz="2800" dirty="0" err="1">
                <a:solidFill>
                  <a:schemeClr val="bg2"/>
                </a:solidFill>
                <a:effectLst>
                  <a:outerShdw blurRad="38100" dist="38100" dir="2700000" algn="tl">
                    <a:srgbClr val="000000">
                      <a:alpha val="43137"/>
                    </a:srgbClr>
                  </a:outerShdw>
                </a:effectLst>
              </a:rPr>
              <a:t>Score</a:t>
            </a:r>
            <a:r>
              <a:rPr lang="tr-TR" sz="2800" dirty="0">
                <a:solidFill>
                  <a:schemeClr val="bg2"/>
                </a:solidFill>
                <a:effectLst>
                  <a:outerShdw blurRad="38100" dist="38100" dir="2700000" algn="tl">
                    <a:srgbClr val="000000">
                      <a:alpha val="43137"/>
                    </a:srgbClr>
                  </a:outerShdw>
                </a:effectLst>
              </a:rPr>
              <a:t> değeri 3'ten büyükse, bu değer aykırı kabul edilir.</a:t>
            </a:r>
          </a:p>
          <a:p>
            <a:r>
              <a:rPr lang="tr-TR" sz="2800" dirty="0">
                <a:solidFill>
                  <a:schemeClr val="bg2"/>
                </a:solidFill>
                <a:effectLst>
                  <a:outerShdw blurRad="38100" dist="38100" dir="2700000" algn="tl">
                    <a:srgbClr val="000000">
                      <a:alpha val="43137"/>
                    </a:srgbClr>
                  </a:outerShdw>
                </a:effectLst>
              </a:rPr>
              <a:t>IQR </a:t>
            </a:r>
            <a:r>
              <a:rPr lang="tr-TR" sz="2800" dirty="0" err="1">
                <a:solidFill>
                  <a:schemeClr val="bg2"/>
                </a:solidFill>
                <a:effectLst>
                  <a:outerShdw blurRad="38100" dist="38100" dir="2700000" algn="tl">
                    <a:srgbClr val="000000">
                      <a:alpha val="43137"/>
                    </a:srgbClr>
                  </a:outerShdw>
                </a:effectLst>
              </a:rPr>
              <a:t>Yöntemi:IQR</a:t>
            </a:r>
            <a:r>
              <a:rPr lang="tr-TR" sz="2800" dirty="0">
                <a:solidFill>
                  <a:schemeClr val="bg2"/>
                </a:solidFill>
                <a:effectLst>
                  <a:outerShdw blurRad="38100" dist="38100" dir="2700000" algn="tl">
                    <a:srgbClr val="000000">
                      <a:alpha val="43137"/>
                    </a:srgbClr>
                  </a:outerShdw>
                </a:effectLst>
              </a:rPr>
              <a:t>, verinin ortasında yer alan %50'lik dilimi ölçer. Veriler, Q1 - 1.5 * IQR veya Q3 + 1.5 * </a:t>
            </a:r>
            <a:r>
              <a:rPr lang="tr-TR" sz="2800" dirty="0" err="1">
                <a:solidFill>
                  <a:schemeClr val="bg2"/>
                </a:solidFill>
                <a:effectLst>
                  <a:outerShdw blurRad="38100" dist="38100" dir="2700000" algn="tl">
                    <a:srgbClr val="000000">
                      <a:alpha val="43137"/>
                    </a:srgbClr>
                  </a:outerShdw>
                </a:effectLst>
              </a:rPr>
              <a:t>IQR'den</a:t>
            </a:r>
            <a:r>
              <a:rPr lang="tr-TR" sz="2800" dirty="0">
                <a:solidFill>
                  <a:schemeClr val="bg2"/>
                </a:solidFill>
                <a:effectLst>
                  <a:outerShdw blurRad="38100" dist="38100" dir="2700000" algn="tl">
                    <a:srgbClr val="000000">
                      <a:alpha val="43137"/>
                    </a:srgbClr>
                  </a:outerShdw>
                </a:effectLst>
              </a:rPr>
              <a:t> daha küçük ya da büyükse, bu değerler aykırı olarak kabul edilir.</a:t>
            </a:r>
          </a:p>
          <a:p>
            <a:r>
              <a:rPr lang="tr-TR" sz="2800" b="1" dirty="0">
                <a:solidFill>
                  <a:schemeClr val="bg2"/>
                </a:solidFill>
              </a:rPr>
              <a:t>Z-</a:t>
            </a:r>
            <a:r>
              <a:rPr lang="tr-TR" sz="2800" b="1" dirty="0" err="1">
                <a:solidFill>
                  <a:schemeClr val="bg2"/>
                </a:solidFill>
              </a:rPr>
              <a:t>Score</a:t>
            </a:r>
            <a:r>
              <a:rPr lang="tr-TR" sz="2800" dirty="0">
                <a:solidFill>
                  <a:schemeClr val="bg2"/>
                </a:solidFill>
              </a:rPr>
              <a:t> ve </a:t>
            </a:r>
            <a:r>
              <a:rPr lang="tr-TR" sz="2800" b="1" dirty="0">
                <a:solidFill>
                  <a:schemeClr val="bg2"/>
                </a:solidFill>
              </a:rPr>
              <a:t>IQR</a:t>
            </a:r>
            <a:r>
              <a:rPr lang="tr-TR" sz="2800" dirty="0">
                <a:solidFill>
                  <a:schemeClr val="bg2"/>
                </a:solidFill>
              </a:rPr>
              <a:t> yöntemlerini kullanarak verinin her bir sayısal sütunundaki aykırı değerleri tespit eder ve bu aykırı değerlerin sayısını raporlar. Böylece, verinin temizlenmesi ve daha sağlıklı analizler yapılması için önemli bir adım atılmış olur.</a:t>
            </a:r>
            <a:endParaRPr lang="tr-TR" sz="2800"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95464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10DE3-E8FE-A97F-2FC8-B4D3A3A5F66A}"/>
            </a:ext>
          </a:extLst>
        </p:cNvPr>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C8E83A35-2DED-3695-4AD4-F14EC8A789B9}"/>
              </a:ext>
            </a:extLst>
          </p:cNvPr>
          <p:cNvPicPr>
            <a:picLocks noChangeAspect="1"/>
          </p:cNvPicPr>
          <p:nvPr/>
        </p:nvPicPr>
        <p:blipFill>
          <a:blip r:embed="rId2"/>
          <a:srcRect t="425" r="-1" b="-1"/>
          <a:stretch/>
        </p:blipFill>
        <p:spPr>
          <a:xfrm>
            <a:off x="0" y="-10532"/>
            <a:ext cx="12294932" cy="6851592"/>
          </a:xfrm>
          <a:prstGeom prst="rect">
            <a:avLst/>
          </a:prstGeom>
        </p:spPr>
      </p:pic>
      <p:sp>
        <p:nvSpPr>
          <p:cNvPr id="9" name="Metin kutusu 8">
            <a:extLst>
              <a:ext uri="{FF2B5EF4-FFF2-40B4-BE49-F238E27FC236}">
                <a16:creationId xmlns:a16="http://schemas.microsoft.com/office/drawing/2014/main" id="{41FA00F4-D20D-31D8-E6A2-56391744BBDE}"/>
              </a:ext>
            </a:extLst>
          </p:cNvPr>
          <p:cNvSpPr txBox="1"/>
          <p:nvPr/>
        </p:nvSpPr>
        <p:spPr>
          <a:xfrm>
            <a:off x="-17988280" y="-19908520"/>
            <a:ext cx="52166520" cy="32445960"/>
          </a:xfrm>
          <a:custGeom>
            <a:avLst/>
            <a:gdLst/>
            <a:ahLst/>
            <a:cxnLst/>
            <a:rect l="l" t="t" r="r" b="b"/>
            <a:pathLst>
              <a:path w="12294932" h="6851592">
                <a:moveTo>
                  <a:pt x="8719053" y="3417264"/>
                </a:moveTo>
                <a:lnTo>
                  <a:pt x="8719053" y="3489846"/>
                </a:lnTo>
                <a:cubicBezTo>
                  <a:pt x="8719053" y="3551991"/>
                  <a:pt x="8700196" y="3603344"/>
                  <a:pt x="8662482" y="3643904"/>
                </a:cubicBezTo>
                <a:cubicBezTo>
                  <a:pt x="8624768" y="3684464"/>
                  <a:pt x="8576973" y="3704745"/>
                  <a:pt x="8519098" y="3704745"/>
                </a:cubicBezTo>
                <a:cubicBezTo>
                  <a:pt x="8476878" y="3704745"/>
                  <a:pt x="8443077" y="3693478"/>
                  <a:pt x="8417697" y="3670944"/>
                </a:cubicBezTo>
                <a:cubicBezTo>
                  <a:pt x="8392318" y="3648411"/>
                  <a:pt x="8379628" y="3619354"/>
                  <a:pt x="8379628" y="3583775"/>
                </a:cubicBezTo>
                <a:cubicBezTo>
                  <a:pt x="8379628" y="3534913"/>
                  <a:pt x="8393384" y="3500876"/>
                  <a:pt x="8420900" y="3481663"/>
                </a:cubicBezTo>
                <a:cubicBezTo>
                  <a:pt x="8448414" y="3462450"/>
                  <a:pt x="8489212" y="3449049"/>
                  <a:pt x="8543292" y="3441458"/>
                </a:cubicBezTo>
                <a:close/>
                <a:moveTo>
                  <a:pt x="2499229" y="3417264"/>
                </a:moveTo>
                <a:lnTo>
                  <a:pt x="2499229" y="3489846"/>
                </a:lnTo>
                <a:cubicBezTo>
                  <a:pt x="2499229" y="3551991"/>
                  <a:pt x="2480372" y="3603344"/>
                  <a:pt x="2442658" y="3643904"/>
                </a:cubicBezTo>
                <a:cubicBezTo>
                  <a:pt x="2404944" y="3684464"/>
                  <a:pt x="2357149" y="3704745"/>
                  <a:pt x="2299273" y="3704745"/>
                </a:cubicBezTo>
                <a:cubicBezTo>
                  <a:pt x="2257053" y="3704745"/>
                  <a:pt x="2223252" y="3693478"/>
                  <a:pt x="2197872" y="3670944"/>
                </a:cubicBezTo>
                <a:cubicBezTo>
                  <a:pt x="2172493" y="3648411"/>
                  <a:pt x="2159803" y="3619354"/>
                  <a:pt x="2159803" y="3583775"/>
                </a:cubicBezTo>
                <a:cubicBezTo>
                  <a:pt x="2159803" y="3534913"/>
                  <a:pt x="2173560" y="3500876"/>
                  <a:pt x="2201075" y="3481663"/>
                </a:cubicBezTo>
                <a:cubicBezTo>
                  <a:pt x="2228589" y="3462450"/>
                  <a:pt x="2269387" y="3449049"/>
                  <a:pt x="2323467" y="3441458"/>
                </a:cubicBezTo>
                <a:close/>
                <a:moveTo>
                  <a:pt x="11055533" y="3138323"/>
                </a:moveTo>
                <a:cubicBezTo>
                  <a:pt x="11112460" y="3138323"/>
                  <a:pt x="11156934" y="3157062"/>
                  <a:pt x="11188955" y="3194538"/>
                </a:cubicBezTo>
                <a:cubicBezTo>
                  <a:pt x="11220977" y="3232015"/>
                  <a:pt x="11237224" y="3284435"/>
                  <a:pt x="11237699" y="3351799"/>
                </a:cubicBezTo>
                <a:lnTo>
                  <a:pt x="10844193" y="3351799"/>
                </a:lnTo>
                <a:cubicBezTo>
                  <a:pt x="10853206" y="3288230"/>
                  <a:pt x="10876926" y="3236759"/>
                  <a:pt x="10915351" y="3197385"/>
                </a:cubicBezTo>
                <a:cubicBezTo>
                  <a:pt x="10953777" y="3158010"/>
                  <a:pt x="11000504" y="3138323"/>
                  <a:pt x="11055533" y="3138323"/>
                </a:cubicBezTo>
                <a:close/>
                <a:moveTo>
                  <a:pt x="5311959" y="3138323"/>
                </a:moveTo>
                <a:cubicBezTo>
                  <a:pt x="5368886" y="3138323"/>
                  <a:pt x="5413360" y="3157062"/>
                  <a:pt x="5445382" y="3194538"/>
                </a:cubicBezTo>
                <a:cubicBezTo>
                  <a:pt x="5477402" y="3232015"/>
                  <a:pt x="5493650" y="3284435"/>
                  <a:pt x="5494125" y="3351799"/>
                </a:cubicBezTo>
                <a:lnTo>
                  <a:pt x="5100619" y="3351799"/>
                </a:lnTo>
                <a:cubicBezTo>
                  <a:pt x="5109632" y="3288230"/>
                  <a:pt x="5133352" y="3236759"/>
                  <a:pt x="5171777" y="3197385"/>
                </a:cubicBezTo>
                <a:cubicBezTo>
                  <a:pt x="5210202" y="3158010"/>
                  <a:pt x="5256930" y="3138323"/>
                  <a:pt x="5311959" y="3138323"/>
                </a:cubicBezTo>
                <a:close/>
                <a:moveTo>
                  <a:pt x="9707881" y="3057203"/>
                </a:moveTo>
                <a:lnTo>
                  <a:pt x="9707881" y="3156825"/>
                </a:lnTo>
                <a:lnTo>
                  <a:pt x="10098540" y="3156825"/>
                </a:lnTo>
                <a:lnTo>
                  <a:pt x="9667321" y="3749574"/>
                </a:lnTo>
                <a:lnTo>
                  <a:pt x="9667321" y="3785865"/>
                </a:lnTo>
                <a:lnTo>
                  <a:pt x="10265763" y="3785865"/>
                </a:lnTo>
                <a:lnTo>
                  <a:pt x="10265763" y="3686243"/>
                </a:lnTo>
                <a:lnTo>
                  <a:pt x="9838813" y="3686243"/>
                </a:lnTo>
                <a:lnTo>
                  <a:pt x="10270032" y="3090647"/>
                </a:lnTo>
                <a:lnTo>
                  <a:pt x="10270032" y="3057203"/>
                </a:lnTo>
                <a:close/>
                <a:moveTo>
                  <a:pt x="9409537" y="3057203"/>
                </a:moveTo>
                <a:lnTo>
                  <a:pt x="9409537" y="3785865"/>
                </a:lnTo>
                <a:lnTo>
                  <a:pt x="9526236" y="3785865"/>
                </a:lnTo>
                <a:lnTo>
                  <a:pt x="9526236" y="3057203"/>
                </a:lnTo>
                <a:close/>
                <a:moveTo>
                  <a:pt x="3332587" y="3057203"/>
                </a:moveTo>
                <a:lnTo>
                  <a:pt x="3332587" y="3785865"/>
                </a:lnTo>
                <a:lnTo>
                  <a:pt x="3449287" y="3785865"/>
                </a:lnTo>
                <a:lnTo>
                  <a:pt x="3449287" y="3057203"/>
                </a:lnTo>
                <a:close/>
                <a:moveTo>
                  <a:pt x="11843862" y="3044394"/>
                </a:moveTo>
                <a:cubicBezTo>
                  <a:pt x="11801641" y="3044394"/>
                  <a:pt x="11763453" y="3058744"/>
                  <a:pt x="11729297" y="3087445"/>
                </a:cubicBezTo>
                <a:cubicBezTo>
                  <a:pt x="11695141" y="3116146"/>
                  <a:pt x="11669761" y="3156113"/>
                  <a:pt x="11653157" y="3207347"/>
                </a:cubicBezTo>
                <a:lnTo>
                  <a:pt x="11650311" y="3207347"/>
                </a:lnTo>
                <a:lnTo>
                  <a:pt x="11650311" y="3057203"/>
                </a:lnTo>
                <a:lnTo>
                  <a:pt x="11533611" y="3057203"/>
                </a:lnTo>
                <a:lnTo>
                  <a:pt x="11533611" y="3785865"/>
                </a:lnTo>
                <a:lnTo>
                  <a:pt x="11650311" y="3785865"/>
                </a:lnTo>
                <a:lnTo>
                  <a:pt x="11650311" y="3414418"/>
                </a:lnTo>
                <a:cubicBezTo>
                  <a:pt x="11650311" y="3333297"/>
                  <a:pt x="11667033" y="3269255"/>
                  <a:pt x="11700478" y="3222290"/>
                </a:cubicBezTo>
                <a:cubicBezTo>
                  <a:pt x="11733922" y="3175326"/>
                  <a:pt x="11775550" y="3151843"/>
                  <a:pt x="11825361" y="3151843"/>
                </a:cubicBezTo>
                <a:cubicBezTo>
                  <a:pt x="11863786" y="3151843"/>
                  <a:pt x="11893198" y="3159671"/>
                  <a:pt x="11913597" y="3175326"/>
                </a:cubicBezTo>
                <a:lnTo>
                  <a:pt x="11913597" y="3054356"/>
                </a:lnTo>
                <a:cubicBezTo>
                  <a:pt x="11897468" y="3047715"/>
                  <a:pt x="11874223" y="3044394"/>
                  <a:pt x="11843862" y="3044394"/>
                </a:cubicBezTo>
                <a:close/>
                <a:moveTo>
                  <a:pt x="11057668" y="3040125"/>
                </a:moveTo>
                <a:cubicBezTo>
                  <a:pt x="10962316" y="3040125"/>
                  <a:pt x="10882500" y="3075823"/>
                  <a:pt x="10818220" y="3147218"/>
                </a:cubicBezTo>
                <a:cubicBezTo>
                  <a:pt x="10753940" y="3218614"/>
                  <a:pt x="10721800" y="3311001"/>
                  <a:pt x="10721800" y="3424380"/>
                </a:cubicBezTo>
                <a:cubicBezTo>
                  <a:pt x="10721800" y="3544401"/>
                  <a:pt x="10751212" y="3637500"/>
                  <a:pt x="10810037" y="3703677"/>
                </a:cubicBezTo>
                <a:cubicBezTo>
                  <a:pt x="10868861" y="3769855"/>
                  <a:pt x="10949744" y="3802943"/>
                  <a:pt x="11052687" y="3802943"/>
                </a:cubicBezTo>
                <a:cubicBezTo>
                  <a:pt x="11158001" y="3802943"/>
                  <a:pt x="11242680" y="3779698"/>
                  <a:pt x="11306723" y="3733208"/>
                </a:cubicBezTo>
                <a:lnTo>
                  <a:pt x="11306723" y="3623624"/>
                </a:lnTo>
                <a:cubicBezTo>
                  <a:pt x="11237936" y="3677704"/>
                  <a:pt x="11162508" y="3704745"/>
                  <a:pt x="11080439" y="3704745"/>
                </a:cubicBezTo>
                <a:cubicBezTo>
                  <a:pt x="11007383" y="3704745"/>
                  <a:pt x="10949982" y="3682685"/>
                  <a:pt x="10908235" y="3638567"/>
                </a:cubicBezTo>
                <a:cubicBezTo>
                  <a:pt x="10866489" y="3594449"/>
                  <a:pt x="10844667" y="3531830"/>
                  <a:pt x="10842769" y="3450709"/>
                </a:cubicBezTo>
                <a:lnTo>
                  <a:pt x="11357245" y="3450709"/>
                </a:lnTo>
                <a:lnTo>
                  <a:pt x="11357245" y="3389513"/>
                </a:lnTo>
                <a:cubicBezTo>
                  <a:pt x="11357245" y="3279929"/>
                  <a:pt x="11331154" y="3194301"/>
                  <a:pt x="11278971" y="3132631"/>
                </a:cubicBezTo>
                <a:cubicBezTo>
                  <a:pt x="11226788" y="3070960"/>
                  <a:pt x="11153020" y="3040125"/>
                  <a:pt x="11057668" y="3040125"/>
                </a:cubicBezTo>
                <a:close/>
                <a:moveTo>
                  <a:pt x="8578871" y="3040125"/>
                </a:moveTo>
                <a:cubicBezTo>
                  <a:pt x="8485416" y="3040125"/>
                  <a:pt x="8402872" y="3062895"/>
                  <a:pt x="8331240" y="3108437"/>
                </a:cubicBezTo>
                <a:lnTo>
                  <a:pt x="8331240" y="3227983"/>
                </a:lnTo>
                <a:cubicBezTo>
                  <a:pt x="8401924" y="3168210"/>
                  <a:pt x="8481147" y="3138323"/>
                  <a:pt x="8568909" y="3138323"/>
                </a:cubicBezTo>
                <a:cubicBezTo>
                  <a:pt x="8669005" y="3138323"/>
                  <a:pt x="8719053" y="3200231"/>
                  <a:pt x="8719053" y="3324047"/>
                </a:cubicBezTo>
                <a:lnTo>
                  <a:pt x="8500597" y="3354645"/>
                </a:lnTo>
                <a:cubicBezTo>
                  <a:pt x="8340253" y="3376941"/>
                  <a:pt x="8260081" y="3456164"/>
                  <a:pt x="8260081" y="3592314"/>
                </a:cubicBezTo>
                <a:cubicBezTo>
                  <a:pt x="8260081" y="3655882"/>
                  <a:pt x="8280599" y="3706879"/>
                  <a:pt x="8321633" y="3745305"/>
                </a:cubicBezTo>
                <a:cubicBezTo>
                  <a:pt x="8362668" y="3783730"/>
                  <a:pt x="8419476" y="3802943"/>
                  <a:pt x="8492058" y="3802943"/>
                </a:cubicBezTo>
                <a:cubicBezTo>
                  <a:pt x="8590731" y="3802943"/>
                  <a:pt x="8665447" y="3759299"/>
                  <a:pt x="8716207" y="3672012"/>
                </a:cubicBezTo>
                <a:lnTo>
                  <a:pt x="8719053" y="3672012"/>
                </a:lnTo>
                <a:lnTo>
                  <a:pt x="8719053" y="3785865"/>
                </a:lnTo>
                <a:lnTo>
                  <a:pt x="8835753" y="3785865"/>
                </a:lnTo>
                <a:lnTo>
                  <a:pt x="8835753" y="3311950"/>
                </a:lnTo>
                <a:cubicBezTo>
                  <a:pt x="8835753" y="3130733"/>
                  <a:pt x="8750126" y="3040125"/>
                  <a:pt x="8578871" y="3040125"/>
                </a:cubicBezTo>
                <a:close/>
                <a:moveTo>
                  <a:pt x="7844125" y="3040125"/>
                </a:moveTo>
                <a:cubicBezTo>
                  <a:pt x="7739759" y="3040125"/>
                  <a:pt x="7660062" y="3086141"/>
                  <a:pt x="7605033" y="3178172"/>
                </a:cubicBezTo>
                <a:lnTo>
                  <a:pt x="7602187" y="3178172"/>
                </a:lnTo>
                <a:lnTo>
                  <a:pt x="7602187" y="3057203"/>
                </a:lnTo>
                <a:lnTo>
                  <a:pt x="7485487" y="3057203"/>
                </a:lnTo>
                <a:lnTo>
                  <a:pt x="7485487" y="3785865"/>
                </a:lnTo>
                <a:lnTo>
                  <a:pt x="7602187" y="3785865"/>
                </a:lnTo>
                <a:lnTo>
                  <a:pt x="7602187" y="3370300"/>
                </a:lnTo>
                <a:cubicBezTo>
                  <a:pt x="7602187" y="3303411"/>
                  <a:pt x="7621280" y="3248026"/>
                  <a:pt x="7659469" y="3204145"/>
                </a:cubicBezTo>
                <a:cubicBezTo>
                  <a:pt x="7697658" y="3160264"/>
                  <a:pt x="7745927" y="3138323"/>
                  <a:pt x="7804277" y="3138323"/>
                </a:cubicBezTo>
                <a:cubicBezTo>
                  <a:pt x="7917181" y="3138323"/>
                  <a:pt x="7973634" y="3215649"/>
                  <a:pt x="7973634" y="3370300"/>
                </a:cubicBezTo>
                <a:lnTo>
                  <a:pt x="7973634" y="3785865"/>
                </a:lnTo>
                <a:lnTo>
                  <a:pt x="8090334" y="3785865"/>
                </a:lnTo>
                <a:lnTo>
                  <a:pt x="8090334" y="3340413"/>
                </a:lnTo>
                <a:cubicBezTo>
                  <a:pt x="8090334" y="3243163"/>
                  <a:pt x="8069223" y="3168803"/>
                  <a:pt x="8027003" y="3117332"/>
                </a:cubicBezTo>
                <a:cubicBezTo>
                  <a:pt x="7984782" y="3065860"/>
                  <a:pt x="7923823" y="3040125"/>
                  <a:pt x="7844125" y="3040125"/>
                </a:cubicBezTo>
                <a:close/>
                <a:moveTo>
                  <a:pt x="5314094" y="3040125"/>
                </a:moveTo>
                <a:cubicBezTo>
                  <a:pt x="5218741" y="3040125"/>
                  <a:pt x="5138925" y="3075823"/>
                  <a:pt x="5074646" y="3147218"/>
                </a:cubicBezTo>
                <a:cubicBezTo>
                  <a:pt x="5010366" y="3218614"/>
                  <a:pt x="4978226" y="3311001"/>
                  <a:pt x="4978226" y="3424380"/>
                </a:cubicBezTo>
                <a:cubicBezTo>
                  <a:pt x="4978226" y="3544401"/>
                  <a:pt x="5007638" y="3637500"/>
                  <a:pt x="5066462" y="3703677"/>
                </a:cubicBezTo>
                <a:cubicBezTo>
                  <a:pt x="5125287" y="3769855"/>
                  <a:pt x="5206170" y="3802943"/>
                  <a:pt x="5309113" y="3802943"/>
                </a:cubicBezTo>
                <a:cubicBezTo>
                  <a:pt x="5414427" y="3802943"/>
                  <a:pt x="5499106" y="3779698"/>
                  <a:pt x="5563148" y="3733208"/>
                </a:cubicBezTo>
                <a:lnTo>
                  <a:pt x="5563148" y="3623624"/>
                </a:lnTo>
                <a:cubicBezTo>
                  <a:pt x="5494362" y="3677704"/>
                  <a:pt x="5418934" y="3704745"/>
                  <a:pt x="5336865" y="3704745"/>
                </a:cubicBezTo>
                <a:cubicBezTo>
                  <a:pt x="5263809" y="3704745"/>
                  <a:pt x="5206407" y="3682685"/>
                  <a:pt x="5164661" y="3638567"/>
                </a:cubicBezTo>
                <a:cubicBezTo>
                  <a:pt x="5122915" y="3594449"/>
                  <a:pt x="5101093" y="3531830"/>
                  <a:pt x="5099195" y="3450709"/>
                </a:cubicBezTo>
                <a:lnTo>
                  <a:pt x="5613671" y="3450709"/>
                </a:lnTo>
                <a:lnTo>
                  <a:pt x="5613671" y="3389513"/>
                </a:lnTo>
                <a:cubicBezTo>
                  <a:pt x="5613671" y="3279929"/>
                  <a:pt x="5587579" y="3194301"/>
                  <a:pt x="5535397" y="3132631"/>
                </a:cubicBezTo>
                <a:cubicBezTo>
                  <a:pt x="5483214" y="3070960"/>
                  <a:pt x="5409446" y="3040125"/>
                  <a:pt x="5314094" y="3040125"/>
                </a:cubicBezTo>
                <a:close/>
                <a:moveTo>
                  <a:pt x="4645158" y="3040125"/>
                </a:moveTo>
                <a:cubicBezTo>
                  <a:pt x="4609579" y="3040125"/>
                  <a:pt x="4575067" y="3044631"/>
                  <a:pt x="4541623" y="3053645"/>
                </a:cubicBezTo>
                <a:cubicBezTo>
                  <a:pt x="4508178" y="3062658"/>
                  <a:pt x="4478410" y="3076060"/>
                  <a:pt x="4452319" y="3093849"/>
                </a:cubicBezTo>
                <a:cubicBezTo>
                  <a:pt x="4426227" y="3111639"/>
                  <a:pt x="4405354" y="3133698"/>
                  <a:pt x="4389699" y="3160027"/>
                </a:cubicBezTo>
                <a:cubicBezTo>
                  <a:pt x="4374045" y="3186355"/>
                  <a:pt x="4366217" y="3216598"/>
                  <a:pt x="4366217" y="3250754"/>
                </a:cubicBezTo>
                <a:cubicBezTo>
                  <a:pt x="4366217" y="3278743"/>
                  <a:pt x="4370368" y="3303174"/>
                  <a:pt x="4378670" y="3324047"/>
                </a:cubicBezTo>
                <a:cubicBezTo>
                  <a:pt x="4386972" y="3344920"/>
                  <a:pt x="4399306" y="3363540"/>
                  <a:pt x="4415672" y="3379906"/>
                </a:cubicBezTo>
                <a:cubicBezTo>
                  <a:pt x="4432039" y="3396273"/>
                  <a:pt x="4452437" y="3410979"/>
                  <a:pt x="4476868" y="3424025"/>
                </a:cubicBezTo>
                <a:cubicBezTo>
                  <a:pt x="4501300" y="3437070"/>
                  <a:pt x="4529644" y="3449997"/>
                  <a:pt x="4561903" y="3462806"/>
                </a:cubicBezTo>
                <a:cubicBezTo>
                  <a:pt x="4585148" y="3471819"/>
                  <a:pt x="4606851" y="3480477"/>
                  <a:pt x="4627013" y="3488779"/>
                </a:cubicBezTo>
                <a:cubicBezTo>
                  <a:pt x="4647174" y="3497081"/>
                  <a:pt x="4664727" y="3506450"/>
                  <a:pt x="4679670" y="3516886"/>
                </a:cubicBezTo>
                <a:cubicBezTo>
                  <a:pt x="4694613" y="3527323"/>
                  <a:pt x="4706473" y="3539301"/>
                  <a:pt x="4715250" y="3552821"/>
                </a:cubicBezTo>
                <a:cubicBezTo>
                  <a:pt x="4724025" y="3566341"/>
                  <a:pt x="4728414" y="3582826"/>
                  <a:pt x="4728414" y="3602276"/>
                </a:cubicBezTo>
                <a:cubicBezTo>
                  <a:pt x="4728414" y="3670589"/>
                  <a:pt x="4677179" y="3704745"/>
                  <a:pt x="4574711" y="3704745"/>
                </a:cubicBezTo>
                <a:cubicBezTo>
                  <a:pt x="4498335" y="3704745"/>
                  <a:pt x="4428362" y="3681262"/>
                  <a:pt x="4364794" y="3634298"/>
                </a:cubicBezTo>
                <a:lnTo>
                  <a:pt x="4364794" y="3759537"/>
                </a:lnTo>
                <a:cubicBezTo>
                  <a:pt x="4419823" y="3788474"/>
                  <a:pt x="4484814" y="3802943"/>
                  <a:pt x="4559768" y="3802943"/>
                </a:cubicBezTo>
                <a:cubicBezTo>
                  <a:pt x="4597719" y="3802943"/>
                  <a:pt x="4634010" y="3798674"/>
                  <a:pt x="4668640" y="3790135"/>
                </a:cubicBezTo>
                <a:cubicBezTo>
                  <a:pt x="4703271" y="3781596"/>
                  <a:pt x="4733869" y="3768550"/>
                  <a:pt x="4760435" y="3750998"/>
                </a:cubicBezTo>
                <a:cubicBezTo>
                  <a:pt x="4787000" y="3733445"/>
                  <a:pt x="4808229" y="3711386"/>
                  <a:pt x="4824122" y="3684820"/>
                </a:cubicBezTo>
                <a:cubicBezTo>
                  <a:pt x="4840013" y="3658254"/>
                  <a:pt x="4847959" y="3626945"/>
                  <a:pt x="4847959" y="3590891"/>
                </a:cubicBezTo>
                <a:cubicBezTo>
                  <a:pt x="4847959" y="3561479"/>
                  <a:pt x="4843097" y="3536099"/>
                  <a:pt x="4833372" y="3514752"/>
                </a:cubicBezTo>
                <a:cubicBezTo>
                  <a:pt x="4823647" y="3493404"/>
                  <a:pt x="4809771" y="3474547"/>
                  <a:pt x="4791745" y="3458181"/>
                </a:cubicBezTo>
                <a:cubicBezTo>
                  <a:pt x="4773717" y="3441814"/>
                  <a:pt x="4751896" y="3427108"/>
                  <a:pt x="4726279" y="3414062"/>
                </a:cubicBezTo>
                <a:cubicBezTo>
                  <a:pt x="4700662" y="3401017"/>
                  <a:pt x="4671724" y="3388327"/>
                  <a:pt x="4639465" y="3375993"/>
                </a:cubicBezTo>
                <a:cubicBezTo>
                  <a:pt x="4615272" y="3366505"/>
                  <a:pt x="4593687" y="3357729"/>
                  <a:pt x="4574711" y="3349664"/>
                </a:cubicBezTo>
                <a:cubicBezTo>
                  <a:pt x="4555736" y="3341599"/>
                  <a:pt x="4539606" y="3332586"/>
                  <a:pt x="4526323" y="3322624"/>
                </a:cubicBezTo>
                <a:cubicBezTo>
                  <a:pt x="4513040" y="3312662"/>
                  <a:pt x="4502960" y="3301276"/>
                  <a:pt x="4496081" y="3288468"/>
                </a:cubicBezTo>
                <a:cubicBezTo>
                  <a:pt x="4489203" y="3275659"/>
                  <a:pt x="4485763" y="3259767"/>
                  <a:pt x="4485763" y="3240791"/>
                </a:cubicBezTo>
                <a:cubicBezTo>
                  <a:pt x="4485763" y="3225611"/>
                  <a:pt x="4489203" y="3211735"/>
                  <a:pt x="4496081" y="3199164"/>
                </a:cubicBezTo>
                <a:cubicBezTo>
                  <a:pt x="4502960" y="3186593"/>
                  <a:pt x="4512685" y="3175800"/>
                  <a:pt x="4525256" y="3166787"/>
                </a:cubicBezTo>
                <a:cubicBezTo>
                  <a:pt x="4537827" y="3157773"/>
                  <a:pt x="4552889" y="3150776"/>
                  <a:pt x="4570442" y="3145795"/>
                </a:cubicBezTo>
                <a:cubicBezTo>
                  <a:pt x="4587994" y="3140814"/>
                  <a:pt x="4607681" y="3138323"/>
                  <a:pt x="4629503" y="3138323"/>
                </a:cubicBezTo>
                <a:cubicBezTo>
                  <a:pt x="4699239" y="3138323"/>
                  <a:pt x="4760909" y="3155876"/>
                  <a:pt x="4814516" y="3190981"/>
                </a:cubicBezTo>
                <a:lnTo>
                  <a:pt x="4814516" y="3072858"/>
                </a:lnTo>
                <a:cubicBezTo>
                  <a:pt x="4764705" y="3051036"/>
                  <a:pt x="4708252" y="3040125"/>
                  <a:pt x="4645158" y="3040125"/>
                </a:cubicBezTo>
                <a:close/>
                <a:moveTo>
                  <a:pt x="2359047" y="3040125"/>
                </a:moveTo>
                <a:cubicBezTo>
                  <a:pt x="2265592" y="3040125"/>
                  <a:pt x="2183048" y="3062895"/>
                  <a:pt x="2111415" y="3108437"/>
                </a:cubicBezTo>
                <a:lnTo>
                  <a:pt x="2111415" y="3227983"/>
                </a:lnTo>
                <a:cubicBezTo>
                  <a:pt x="2182099" y="3168210"/>
                  <a:pt x="2261322" y="3138323"/>
                  <a:pt x="2349084" y="3138323"/>
                </a:cubicBezTo>
                <a:cubicBezTo>
                  <a:pt x="2449180" y="3138323"/>
                  <a:pt x="2499229" y="3200231"/>
                  <a:pt x="2499229" y="3324047"/>
                </a:cubicBezTo>
                <a:lnTo>
                  <a:pt x="2280772" y="3354645"/>
                </a:lnTo>
                <a:cubicBezTo>
                  <a:pt x="2120428" y="3376941"/>
                  <a:pt x="2040257" y="3456164"/>
                  <a:pt x="2040257" y="3592314"/>
                </a:cubicBezTo>
                <a:cubicBezTo>
                  <a:pt x="2040257" y="3655882"/>
                  <a:pt x="2060774" y="3706879"/>
                  <a:pt x="2101809" y="3745305"/>
                </a:cubicBezTo>
                <a:cubicBezTo>
                  <a:pt x="2142843" y="3783730"/>
                  <a:pt x="2199652" y="3802943"/>
                  <a:pt x="2272233" y="3802943"/>
                </a:cubicBezTo>
                <a:cubicBezTo>
                  <a:pt x="2370906" y="3802943"/>
                  <a:pt x="2445623" y="3759299"/>
                  <a:pt x="2496382" y="3672012"/>
                </a:cubicBezTo>
                <a:lnTo>
                  <a:pt x="2499229" y="3672012"/>
                </a:lnTo>
                <a:lnTo>
                  <a:pt x="2499229" y="3785865"/>
                </a:lnTo>
                <a:lnTo>
                  <a:pt x="2615929" y="3785865"/>
                </a:lnTo>
                <a:lnTo>
                  <a:pt x="2615929" y="3311950"/>
                </a:lnTo>
                <a:cubicBezTo>
                  <a:pt x="2615929" y="3130733"/>
                  <a:pt x="2530301" y="3040125"/>
                  <a:pt x="2359047" y="3040125"/>
                </a:cubicBezTo>
                <a:close/>
                <a:moveTo>
                  <a:pt x="1216158" y="3040125"/>
                </a:moveTo>
                <a:cubicBezTo>
                  <a:pt x="1180579" y="3040125"/>
                  <a:pt x="1146067" y="3044631"/>
                  <a:pt x="1112622" y="3053645"/>
                </a:cubicBezTo>
                <a:cubicBezTo>
                  <a:pt x="1079178" y="3062658"/>
                  <a:pt x="1049410" y="3076060"/>
                  <a:pt x="1023318" y="3093849"/>
                </a:cubicBezTo>
                <a:cubicBezTo>
                  <a:pt x="997227" y="3111639"/>
                  <a:pt x="976354" y="3133698"/>
                  <a:pt x="960699" y="3160027"/>
                </a:cubicBezTo>
                <a:cubicBezTo>
                  <a:pt x="945044" y="3186355"/>
                  <a:pt x="937217" y="3216598"/>
                  <a:pt x="937217" y="3250754"/>
                </a:cubicBezTo>
                <a:cubicBezTo>
                  <a:pt x="937217" y="3278743"/>
                  <a:pt x="941368" y="3303174"/>
                  <a:pt x="949670" y="3324047"/>
                </a:cubicBezTo>
                <a:cubicBezTo>
                  <a:pt x="957971" y="3344920"/>
                  <a:pt x="970306" y="3363540"/>
                  <a:pt x="986672" y="3379906"/>
                </a:cubicBezTo>
                <a:cubicBezTo>
                  <a:pt x="1003038" y="3396273"/>
                  <a:pt x="1023437" y="3410979"/>
                  <a:pt x="1047868" y="3424025"/>
                </a:cubicBezTo>
                <a:cubicBezTo>
                  <a:pt x="1072299" y="3437070"/>
                  <a:pt x="1100644" y="3449997"/>
                  <a:pt x="1132903" y="3462806"/>
                </a:cubicBezTo>
                <a:cubicBezTo>
                  <a:pt x="1156148" y="3471819"/>
                  <a:pt x="1177851" y="3480477"/>
                  <a:pt x="1198013" y="3488779"/>
                </a:cubicBezTo>
                <a:cubicBezTo>
                  <a:pt x="1218174" y="3497081"/>
                  <a:pt x="1235727" y="3506450"/>
                  <a:pt x="1250670" y="3516886"/>
                </a:cubicBezTo>
                <a:cubicBezTo>
                  <a:pt x="1265613" y="3527323"/>
                  <a:pt x="1277473" y="3539301"/>
                  <a:pt x="1286249" y="3552821"/>
                </a:cubicBezTo>
                <a:cubicBezTo>
                  <a:pt x="1295025" y="3566341"/>
                  <a:pt x="1299413" y="3582826"/>
                  <a:pt x="1299413" y="3602276"/>
                </a:cubicBezTo>
                <a:cubicBezTo>
                  <a:pt x="1299413" y="3670589"/>
                  <a:pt x="1248179" y="3704745"/>
                  <a:pt x="1145711" y="3704745"/>
                </a:cubicBezTo>
                <a:cubicBezTo>
                  <a:pt x="1069334" y="3704745"/>
                  <a:pt x="999362" y="3681262"/>
                  <a:pt x="935794" y="3634298"/>
                </a:cubicBezTo>
                <a:lnTo>
                  <a:pt x="935794" y="3759537"/>
                </a:lnTo>
                <a:cubicBezTo>
                  <a:pt x="990823" y="3788474"/>
                  <a:pt x="1055814" y="3802943"/>
                  <a:pt x="1130768" y="3802943"/>
                </a:cubicBezTo>
                <a:cubicBezTo>
                  <a:pt x="1168719" y="3802943"/>
                  <a:pt x="1205010" y="3798674"/>
                  <a:pt x="1239640" y="3790135"/>
                </a:cubicBezTo>
                <a:cubicBezTo>
                  <a:pt x="1274271" y="3781596"/>
                  <a:pt x="1304869" y="3768550"/>
                  <a:pt x="1331435" y="3750998"/>
                </a:cubicBezTo>
                <a:cubicBezTo>
                  <a:pt x="1358001" y="3733445"/>
                  <a:pt x="1379230" y="3711386"/>
                  <a:pt x="1395121" y="3684820"/>
                </a:cubicBezTo>
                <a:cubicBezTo>
                  <a:pt x="1411014" y="3658254"/>
                  <a:pt x="1418960" y="3626945"/>
                  <a:pt x="1418960" y="3590891"/>
                </a:cubicBezTo>
                <a:cubicBezTo>
                  <a:pt x="1418960" y="3561479"/>
                  <a:pt x="1414097" y="3536099"/>
                  <a:pt x="1404372" y="3514752"/>
                </a:cubicBezTo>
                <a:cubicBezTo>
                  <a:pt x="1394647" y="3493404"/>
                  <a:pt x="1380771" y="3474547"/>
                  <a:pt x="1362744" y="3458181"/>
                </a:cubicBezTo>
                <a:cubicBezTo>
                  <a:pt x="1344718" y="3441814"/>
                  <a:pt x="1322896" y="3427108"/>
                  <a:pt x="1297279" y="3414062"/>
                </a:cubicBezTo>
                <a:cubicBezTo>
                  <a:pt x="1271662" y="3401017"/>
                  <a:pt x="1242724" y="3388327"/>
                  <a:pt x="1210465" y="3375993"/>
                </a:cubicBezTo>
                <a:cubicBezTo>
                  <a:pt x="1186271" y="3366505"/>
                  <a:pt x="1164687" y="3357729"/>
                  <a:pt x="1145711" y="3349664"/>
                </a:cubicBezTo>
                <a:cubicBezTo>
                  <a:pt x="1126735" y="3341599"/>
                  <a:pt x="1110606" y="3332586"/>
                  <a:pt x="1097323" y="3322624"/>
                </a:cubicBezTo>
                <a:cubicBezTo>
                  <a:pt x="1084040" y="3312662"/>
                  <a:pt x="1073960" y="3301276"/>
                  <a:pt x="1067081" y="3288468"/>
                </a:cubicBezTo>
                <a:cubicBezTo>
                  <a:pt x="1060202" y="3275659"/>
                  <a:pt x="1056763" y="3259767"/>
                  <a:pt x="1056763" y="3240791"/>
                </a:cubicBezTo>
                <a:cubicBezTo>
                  <a:pt x="1056763" y="3225611"/>
                  <a:pt x="1060202" y="3211735"/>
                  <a:pt x="1067081" y="3199164"/>
                </a:cubicBezTo>
                <a:cubicBezTo>
                  <a:pt x="1073960" y="3186593"/>
                  <a:pt x="1083685" y="3175800"/>
                  <a:pt x="1096256" y="3166787"/>
                </a:cubicBezTo>
                <a:cubicBezTo>
                  <a:pt x="1108827" y="3157773"/>
                  <a:pt x="1123889" y="3150776"/>
                  <a:pt x="1141442" y="3145795"/>
                </a:cubicBezTo>
                <a:cubicBezTo>
                  <a:pt x="1158994" y="3140814"/>
                  <a:pt x="1178681" y="3138323"/>
                  <a:pt x="1200503" y="3138323"/>
                </a:cubicBezTo>
                <a:cubicBezTo>
                  <a:pt x="1270238" y="3138323"/>
                  <a:pt x="1331909" y="3155876"/>
                  <a:pt x="1385515" y="3190981"/>
                </a:cubicBezTo>
                <a:lnTo>
                  <a:pt x="1385515" y="3072858"/>
                </a:lnTo>
                <a:cubicBezTo>
                  <a:pt x="1335704" y="3051036"/>
                  <a:pt x="1279252" y="3040125"/>
                  <a:pt x="1216158" y="3040125"/>
                </a:cubicBezTo>
                <a:close/>
                <a:moveTo>
                  <a:pt x="6889765" y="2889269"/>
                </a:moveTo>
                <a:lnTo>
                  <a:pt x="6892611" y="2889269"/>
                </a:lnTo>
                <a:cubicBezTo>
                  <a:pt x="6897830" y="2920578"/>
                  <a:pt x="6903048" y="2943349"/>
                  <a:pt x="6908266" y="2957581"/>
                </a:cubicBezTo>
                <a:lnTo>
                  <a:pt x="7068373" y="3392359"/>
                </a:lnTo>
                <a:lnTo>
                  <a:pt x="6714715" y="3392359"/>
                </a:lnTo>
                <a:lnTo>
                  <a:pt x="6873399" y="2957581"/>
                </a:lnTo>
                <a:cubicBezTo>
                  <a:pt x="6879566" y="2940977"/>
                  <a:pt x="6885021" y="2918206"/>
                  <a:pt x="6889765" y="2889269"/>
                </a:cubicBezTo>
                <a:close/>
                <a:moveTo>
                  <a:pt x="2991701" y="2841593"/>
                </a:moveTo>
                <a:lnTo>
                  <a:pt x="2875001" y="2879307"/>
                </a:lnTo>
                <a:lnTo>
                  <a:pt x="2875001" y="3057203"/>
                </a:lnTo>
                <a:lnTo>
                  <a:pt x="2749762" y="3057203"/>
                </a:lnTo>
                <a:lnTo>
                  <a:pt x="2749762" y="3156825"/>
                </a:lnTo>
                <a:lnTo>
                  <a:pt x="2875001" y="3156825"/>
                </a:lnTo>
                <a:lnTo>
                  <a:pt x="2875001" y="3588045"/>
                </a:lnTo>
                <a:cubicBezTo>
                  <a:pt x="2875001" y="3730362"/>
                  <a:pt x="2938806" y="3801520"/>
                  <a:pt x="3066417" y="3801520"/>
                </a:cubicBezTo>
                <a:cubicBezTo>
                  <a:pt x="3111484" y="3801520"/>
                  <a:pt x="3147775" y="3793930"/>
                  <a:pt x="3175290" y="3778749"/>
                </a:cubicBezTo>
                <a:lnTo>
                  <a:pt x="3175290" y="3679128"/>
                </a:lnTo>
                <a:cubicBezTo>
                  <a:pt x="3153942" y="3695257"/>
                  <a:pt x="3128562" y="3703321"/>
                  <a:pt x="3099150" y="3703321"/>
                </a:cubicBezTo>
                <a:cubicBezTo>
                  <a:pt x="3060725" y="3703321"/>
                  <a:pt x="3033210" y="3692885"/>
                  <a:pt x="3016607" y="3672012"/>
                </a:cubicBezTo>
                <a:cubicBezTo>
                  <a:pt x="3000003" y="3651139"/>
                  <a:pt x="2991701" y="3616271"/>
                  <a:pt x="2991701" y="3567409"/>
                </a:cubicBezTo>
                <a:lnTo>
                  <a:pt x="2991701" y="3156825"/>
                </a:lnTo>
                <a:lnTo>
                  <a:pt x="3175290" y="3156825"/>
                </a:lnTo>
                <a:lnTo>
                  <a:pt x="3175290" y="3057203"/>
                </a:lnTo>
                <a:lnTo>
                  <a:pt x="2991701" y="3057203"/>
                </a:lnTo>
                <a:close/>
                <a:moveTo>
                  <a:pt x="1753451" y="2841593"/>
                </a:moveTo>
                <a:lnTo>
                  <a:pt x="1636751" y="2879307"/>
                </a:lnTo>
                <a:lnTo>
                  <a:pt x="1636751" y="3057203"/>
                </a:lnTo>
                <a:lnTo>
                  <a:pt x="1511512" y="3057203"/>
                </a:lnTo>
                <a:lnTo>
                  <a:pt x="1511512" y="3156825"/>
                </a:lnTo>
                <a:lnTo>
                  <a:pt x="1636751" y="3156825"/>
                </a:lnTo>
                <a:lnTo>
                  <a:pt x="1636751" y="3588045"/>
                </a:lnTo>
                <a:cubicBezTo>
                  <a:pt x="1636751" y="3730362"/>
                  <a:pt x="1700556" y="3801520"/>
                  <a:pt x="1828167" y="3801520"/>
                </a:cubicBezTo>
                <a:cubicBezTo>
                  <a:pt x="1873234" y="3801520"/>
                  <a:pt x="1909525" y="3793930"/>
                  <a:pt x="1937040" y="3778749"/>
                </a:cubicBezTo>
                <a:lnTo>
                  <a:pt x="1937040" y="3679128"/>
                </a:lnTo>
                <a:cubicBezTo>
                  <a:pt x="1915692" y="3695257"/>
                  <a:pt x="1890312" y="3703321"/>
                  <a:pt x="1860900" y="3703321"/>
                </a:cubicBezTo>
                <a:cubicBezTo>
                  <a:pt x="1822474" y="3703321"/>
                  <a:pt x="1794960" y="3692885"/>
                  <a:pt x="1778356" y="3672012"/>
                </a:cubicBezTo>
                <a:cubicBezTo>
                  <a:pt x="1761753" y="3651139"/>
                  <a:pt x="1753451" y="3616271"/>
                  <a:pt x="1753451" y="3567409"/>
                </a:cubicBezTo>
                <a:lnTo>
                  <a:pt x="1753451" y="3156825"/>
                </a:lnTo>
                <a:lnTo>
                  <a:pt x="1937040" y="3156825"/>
                </a:lnTo>
                <a:lnTo>
                  <a:pt x="1937040" y="3057203"/>
                </a:lnTo>
                <a:lnTo>
                  <a:pt x="1753451" y="3057203"/>
                </a:lnTo>
                <a:close/>
                <a:moveTo>
                  <a:pt x="6831415" y="2765453"/>
                </a:moveTo>
                <a:lnTo>
                  <a:pt x="6440044" y="3785865"/>
                </a:lnTo>
                <a:lnTo>
                  <a:pt x="6573110" y="3785865"/>
                </a:lnTo>
                <a:lnTo>
                  <a:pt x="6674867" y="3499808"/>
                </a:lnTo>
                <a:lnTo>
                  <a:pt x="7107510" y="3499808"/>
                </a:lnTo>
                <a:lnTo>
                  <a:pt x="7215671" y="3785865"/>
                </a:lnTo>
                <a:lnTo>
                  <a:pt x="7348025" y="3785865"/>
                </a:lnTo>
                <a:lnTo>
                  <a:pt x="6955231" y="2765453"/>
                </a:lnTo>
                <a:close/>
                <a:moveTo>
                  <a:pt x="605042" y="2765453"/>
                </a:moveTo>
                <a:lnTo>
                  <a:pt x="605042" y="3785865"/>
                </a:lnTo>
                <a:lnTo>
                  <a:pt x="724588" y="3785865"/>
                </a:lnTo>
                <a:lnTo>
                  <a:pt x="724588" y="2765453"/>
                </a:lnTo>
                <a:close/>
                <a:moveTo>
                  <a:pt x="9469310" y="2720623"/>
                </a:moveTo>
                <a:cubicBezTo>
                  <a:pt x="9448437" y="2720623"/>
                  <a:pt x="9430647" y="2727858"/>
                  <a:pt x="9415941" y="2742327"/>
                </a:cubicBezTo>
                <a:cubicBezTo>
                  <a:pt x="9401235" y="2756796"/>
                  <a:pt x="9393882" y="2774941"/>
                  <a:pt x="9393882" y="2796763"/>
                </a:cubicBezTo>
                <a:cubicBezTo>
                  <a:pt x="9393882" y="2818585"/>
                  <a:pt x="9401235" y="2836611"/>
                  <a:pt x="9415941" y="2850843"/>
                </a:cubicBezTo>
                <a:cubicBezTo>
                  <a:pt x="9430647" y="2865075"/>
                  <a:pt x="9448437" y="2872191"/>
                  <a:pt x="9469310" y="2872191"/>
                </a:cubicBezTo>
                <a:cubicBezTo>
                  <a:pt x="9490657" y="2872191"/>
                  <a:pt x="9508803" y="2864838"/>
                  <a:pt x="9523746" y="2850132"/>
                </a:cubicBezTo>
                <a:cubicBezTo>
                  <a:pt x="9538689" y="2835425"/>
                  <a:pt x="9546161" y="2817636"/>
                  <a:pt x="9546161" y="2796763"/>
                </a:cubicBezTo>
                <a:cubicBezTo>
                  <a:pt x="9546161" y="2774941"/>
                  <a:pt x="9538689" y="2756796"/>
                  <a:pt x="9523746" y="2742327"/>
                </a:cubicBezTo>
                <a:cubicBezTo>
                  <a:pt x="9508803" y="2727858"/>
                  <a:pt x="9490657" y="2720623"/>
                  <a:pt x="9469310" y="2720623"/>
                </a:cubicBezTo>
                <a:close/>
                <a:moveTo>
                  <a:pt x="3392360" y="2720623"/>
                </a:moveTo>
                <a:cubicBezTo>
                  <a:pt x="3371487" y="2720623"/>
                  <a:pt x="3353697" y="2727858"/>
                  <a:pt x="3338992" y="2742327"/>
                </a:cubicBezTo>
                <a:cubicBezTo>
                  <a:pt x="3324285" y="2756796"/>
                  <a:pt x="3316932" y="2774941"/>
                  <a:pt x="3316932" y="2796763"/>
                </a:cubicBezTo>
                <a:cubicBezTo>
                  <a:pt x="3316932" y="2818585"/>
                  <a:pt x="3324285" y="2836611"/>
                  <a:pt x="3338992" y="2850843"/>
                </a:cubicBezTo>
                <a:cubicBezTo>
                  <a:pt x="3353697" y="2865075"/>
                  <a:pt x="3371487" y="2872191"/>
                  <a:pt x="3392360" y="2872191"/>
                </a:cubicBezTo>
                <a:cubicBezTo>
                  <a:pt x="3413708" y="2872191"/>
                  <a:pt x="3431853" y="2864838"/>
                  <a:pt x="3446796" y="2850132"/>
                </a:cubicBezTo>
                <a:cubicBezTo>
                  <a:pt x="3461740" y="2835425"/>
                  <a:pt x="3469211" y="2817636"/>
                  <a:pt x="3469211" y="2796763"/>
                </a:cubicBezTo>
                <a:cubicBezTo>
                  <a:pt x="3469211" y="2774941"/>
                  <a:pt x="3461740" y="2756796"/>
                  <a:pt x="3446796" y="2742327"/>
                </a:cubicBezTo>
                <a:cubicBezTo>
                  <a:pt x="3431853" y="2727858"/>
                  <a:pt x="3413708" y="2720623"/>
                  <a:pt x="3392360" y="2720623"/>
                </a:cubicBezTo>
                <a:close/>
                <a:moveTo>
                  <a:pt x="10419186" y="2707103"/>
                </a:moveTo>
                <a:lnTo>
                  <a:pt x="10419186" y="3785865"/>
                </a:lnTo>
                <a:lnTo>
                  <a:pt x="10535886" y="3785865"/>
                </a:lnTo>
                <a:lnTo>
                  <a:pt x="10535886" y="2707103"/>
                </a:lnTo>
                <a:close/>
                <a:moveTo>
                  <a:pt x="9057112" y="2707103"/>
                </a:moveTo>
                <a:lnTo>
                  <a:pt x="9057112" y="3785865"/>
                </a:lnTo>
                <a:lnTo>
                  <a:pt x="9173811" y="3785865"/>
                </a:lnTo>
                <a:lnTo>
                  <a:pt x="9173811" y="2707103"/>
                </a:lnTo>
                <a:close/>
                <a:moveTo>
                  <a:pt x="5790037" y="2707103"/>
                </a:moveTo>
                <a:lnTo>
                  <a:pt x="5790037" y="3785865"/>
                </a:lnTo>
                <a:lnTo>
                  <a:pt x="5906737" y="3785865"/>
                </a:lnTo>
                <a:lnTo>
                  <a:pt x="5906737" y="2707103"/>
                </a:lnTo>
                <a:close/>
                <a:moveTo>
                  <a:pt x="3685012" y="2707103"/>
                </a:moveTo>
                <a:lnTo>
                  <a:pt x="3685012" y="3785865"/>
                </a:lnTo>
                <a:lnTo>
                  <a:pt x="3801712" y="3785865"/>
                </a:lnTo>
                <a:lnTo>
                  <a:pt x="3801712" y="3435766"/>
                </a:lnTo>
                <a:lnTo>
                  <a:pt x="3804558" y="3435766"/>
                </a:lnTo>
                <a:lnTo>
                  <a:pt x="4126195" y="3785865"/>
                </a:lnTo>
                <a:lnTo>
                  <a:pt x="4289859" y="3785865"/>
                </a:lnTo>
                <a:lnTo>
                  <a:pt x="3925528" y="3408725"/>
                </a:lnTo>
                <a:lnTo>
                  <a:pt x="4263530" y="3057203"/>
                </a:lnTo>
                <a:lnTo>
                  <a:pt x="4110540" y="3057203"/>
                </a:lnTo>
                <a:lnTo>
                  <a:pt x="3804558" y="3390936"/>
                </a:lnTo>
                <a:lnTo>
                  <a:pt x="3801712" y="3390936"/>
                </a:lnTo>
                <a:lnTo>
                  <a:pt x="3801712" y="2707103"/>
                </a:lnTo>
                <a:close/>
                <a:moveTo>
                  <a:pt x="664815" y="2532053"/>
                </a:moveTo>
                <a:cubicBezTo>
                  <a:pt x="645365" y="2532053"/>
                  <a:pt x="628761" y="2538695"/>
                  <a:pt x="615004" y="2551978"/>
                </a:cubicBezTo>
                <a:cubicBezTo>
                  <a:pt x="601247" y="2565261"/>
                  <a:pt x="594368" y="2581390"/>
                  <a:pt x="594368" y="2600365"/>
                </a:cubicBezTo>
                <a:cubicBezTo>
                  <a:pt x="594368" y="2620290"/>
                  <a:pt x="601365" y="2637012"/>
                  <a:pt x="615360" y="2650532"/>
                </a:cubicBezTo>
                <a:cubicBezTo>
                  <a:pt x="629354" y="2664052"/>
                  <a:pt x="645839" y="2670812"/>
                  <a:pt x="664815" y="2670812"/>
                </a:cubicBezTo>
                <a:cubicBezTo>
                  <a:pt x="684265" y="2670812"/>
                  <a:pt x="700750" y="2663934"/>
                  <a:pt x="714270" y="2650176"/>
                </a:cubicBezTo>
                <a:cubicBezTo>
                  <a:pt x="727790" y="2636419"/>
                  <a:pt x="734550" y="2619815"/>
                  <a:pt x="734550" y="2600365"/>
                </a:cubicBezTo>
                <a:cubicBezTo>
                  <a:pt x="734550" y="2580916"/>
                  <a:pt x="727790" y="2564668"/>
                  <a:pt x="714270" y="2551622"/>
                </a:cubicBezTo>
                <a:cubicBezTo>
                  <a:pt x="700750" y="2538576"/>
                  <a:pt x="684265" y="2532053"/>
                  <a:pt x="664815" y="2532053"/>
                </a:cubicBezTo>
                <a:close/>
                <a:moveTo>
                  <a:pt x="0" y="0"/>
                </a:moveTo>
                <a:lnTo>
                  <a:pt x="12294932" y="0"/>
                </a:lnTo>
                <a:lnTo>
                  <a:pt x="12294932" y="6851592"/>
                </a:lnTo>
                <a:lnTo>
                  <a:pt x="0" y="6851592"/>
                </a:lnTo>
                <a:close/>
              </a:path>
            </a:pathLst>
          </a:custGeom>
          <a:solidFill>
            <a:schemeClr val="tx1">
              <a:alpha val="77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tr-TR" sz="11500" dirty="0"/>
          </a:p>
        </p:txBody>
      </p:sp>
      <p:pic>
        <p:nvPicPr>
          <p:cNvPr id="6" name="Resim 5">
            <a:extLst>
              <a:ext uri="{FF2B5EF4-FFF2-40B4-BE49-F238E27FC236}">
                <a16:creationId xmlns:a16="http://schemas.microsoft.com/office/drawing/2014/main" id="{7652AAD9-C7CD-36F2-50BF-3A3EA6D98A1E}"/>
              </a:ext>
            </a:extLst>
          </p:cNvPr>
          <p:cNvPicPr>
            <a:picLocks noChangeAspect="1"/>
          </p:cNvPicPr>
          <p:nvPr/>
        </p:nvPicPr>
        <p:blipFill>
          <a:blip r:embed="rId3"/>
          <a:stretch>
            <a:fillRect/>
          </a:stretch>
        </p:blipFill>
        <p:spPr>
          <a:xfrm>
            <a:off x="0" y="1295634"/>
            <a:ext cx="12192000" cy="4266732"/>
          </a:xfrm>
          <a:prstGeom prst="rect">
            <a:avLst/>
          </a:prstGeom>
        </p:spPr>
      </p:pic>
    </p:spTree>
    <p:extLst>
      <p:ext uri="{BB962C8B-B14F-4D97-AF65-F5344CB8AC3E}">
        <p14:creationId xmlns:p14="http://schemas.microsoft.com/office/powerpoint/2010/main" val="2889954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r üst görünümde degrade pastel renkleri">
            <a:extLst>
              <a:ext uri="{FF2B5EF4-FFF2-40B4-BE49-F238E27FC236}">
                <a16:creationId xmlns:a16="http://schemas.microsoft.com/office/drawing/2014/main" id="{788A38CE-9798-3B05-35C1-C10BBAD1A122}"/>
              </a:ext>
            </a:extLst>
          </p:cNvPr>
          <p:cNvPicPr>
            <a:picLocks noChangeAspect="1"/>
          </p:cNvPicPr>
          <p:nvPr/>
        </p:nvPicPr>
        <p:blipFill>
          <a:blip r:embed="rId2"/>
          <a:srcRect t="425" r="-1" b="-1"/>
          <a:stretch/>
        </p:blipFill>
        <p:spPr>
          <a:xfrm>
            <a:off x="0" y="0"/>
            <a:ext cx="12294932" cy="6851592"/>
          </a:xfrm>
          <a:prstGeom prst="rect">
            <a:avLst/>
          </a:prstGeom>
        </p:spPr>
      </p:pic>
      <p:sp>
        <p:nvSpPr>
          <p:cNvPr id="8" name="Serbest Form: Şekil 7">
            <a:extLst>
              <a:ext uri="{FF2B5EF4-FFF2-40B4-BE49-F238E27FC236}">
                <a16:creationId xmlns:a16="http://schemas.microsoft.com/office/drawing/2014/main" id="{2AB0FCDE-9CFD-D431-BAB9-1D0830C7E95F}"/>
              </a:ext>
            </a:extLst>
          </p:cNvPr>
          <p:cNvSpPr/>
          <p:nvPr/>
        </p:nvSpPr>
        <p:spPr>
          <a:xfrm>
            <a:off x="0" y="16940"/>
            <a:ext cx="12294932" cy="6841060"/>
          </a:xfrm>
          <a:custGeom>
            <a:avLst/>
            <a:gdLst/>
            <a:ahLst/>
            <a:cxnLst/>
            <a:rect l="l" t="t" r="r" b="b"/>
            <a:pathLst>
              <a:path w="12294932" h="6841060">
                <a:moveTo>
                  <a:pt x="4655111" y="3576598"/>
                </a:moveTo>
                <a:lnTo>
                  <a:pt x="4655111" y="3661639"/>
                </a:lnTo>
                <a:cubicBezTo>
                  <a:pt x="4655111" y="3738875"/>
                  <a:pt x="4632105" y="3802759"/>
                  <a:pt x="4586091" y="3853290"/>
                </a:cubicBezTo>
                <a:cubicBezTo>
                  <a:pt x="4540079" y="3903822"/>
                  <a:pt x="4480509" y="3929088"/>
                  <a:pt x="4407381" y="3929088"/>
                </a:cubicBezTo>
                <a:cubicBezTo>
                  <a:pt x="4354796" y="3929088"/>
                  <a:pt x="4313096" y="3914915"/>
                  <a:pt x="4282285" y="3886567"/>
                </a:cubicBezTo>
                <a:cubicBezTo>
                  <a:pt x="4251472" y="3858220"/>
                  <a:pt x="4236066" y="3821862"/>
                  <a:pt x="4236066" y="3777493"/>
                </a:cubicBezTo>
                <a:cubicBezTo>
                  <a:pt x="4236066" y="3679716"/>
                  <a:pt x="4299334" y="3622611"/>
                  <a:pt x="4425869" y="3606178"/>
                </a:cubicBezTo>
                <a:close/>
                <a:moveTo>
                  <a:pt x="9696542" y="3143997"/>
                </a:moveTo>
                <a:cubicBezTo>
                  <a:pt x="9842797" y="3143997"/>
                  <a:pt x="9915924" y="3234379"/>
                  <a:pt x="9915924" y="3415143"/>
                </a:cubicBezTo>
                <a:lnTo>
                  <a:pt x="9451278" y="3415143"/>
                </a:lnTo>
                <a:cubicBezTo>
                  <a:pt x="9461138" y="3337907"/>
                  <a:pt x="9488869" y="3273407"/>
                  <a:pt x="9534471" y="3221643"/>
                </a:cubicBezTo>
                <a:cubicBezTo>
                  <a:pt x="9580073" y="3169879"/>
                  <a:pt x="9634097" y="3143997"/>
                  <a:pt x="9696542" y="3143997"/>
                </a:cubicBezTo>
                <a:close/>
                <a:moveTo>
                  <a:pt x="6304707" y="2912290"/>
                </a:moveTo>
                <a:lnTo>
                  <a:pt x="6304707" y="4174352"/>
                </a:lnTo>
                <a:lnTo>
                  <a:pt x="6694172" y="4174352"/>
                </a:lnTo>
                <a:lnTo>
                  <a:pt x="6694172" y="2912290"/>
                </a:lnTo>
                <a:close/>
                <a:moveTo>
                  <a:pt x="11232397" y="2890105"/>
                </a:moveTo>
                <a:cubicBezTo>
                  <a:pt x="11072175" y="2890105"/>
                  <a:pt x="10961251" y="2975557"/>
                  <a:pt x="10899627" y="3146461"/>
                </a:cubicBezTo>
                <a:lnTo>
                  <a:pt x="10894697" y="3146461"/>
                </a:lnTo>
                <a:lnTo>
                  <a:pt x="10894697" y="2912290"/>
                </a:lnTo>
                <a:lnTo>
                  <a:pt x="10505233" y="2912290"/>
                </a:lnTo>
                <a:lnTo>
                  <a:pt x="10505233" y="4174352"/>
                </a:lnTo>
                <a:lnTo>
                  <a:pt x="10894697" y="4174352"/>
                </a:lnTo>
                <a:lnTo>
                  <a:pt x="10894697" y="3571668"/>
                </a:lnTo>
                <a:cubicBezTo>
                  <a:pt x="10894697" y="3464853"/>
                  <a:pt x="10918525" y="3380428"/>
                  <a:pt x="10966181" y="3318393"/>
                </a:cubicBezTo>
                <a:cubicBezTo>
                  <a:pt x="11013838" y="3256358"/>
                  <a:pt x="11079980" y="3225340"/>
                  <a:pt x="11164611" y="3225340"/>
                </a:cubicBezTo>
                <a:cubicBezTo>
                  <a:pt x="11227056" y="3225340"/>
                  <a:pt x="11281697" y="3238076"/>
                  <a:pt x="11328531" y="3263547"/>
                </a:cubicBezTo>
                <a:lnTo>
                  <a:pt x="11328531" y="2904895"/>
                </a:lnTo>
                <a:cubicBezTo>
                  <a:pt x="11305524" y="2895035"/>
                  <a:pt x="11273480" y="2890105"/>
                  <a:pt x="11232397" y="2890105"/>
                </a:cubicBezTo>
                <a:close/>
                <a:moveTo>
                  <a:pt x="3698123" y="2890105"/>
                </a:moveTo>
                <a:cubicBezTo>
                  <a:pt x="3537899" y="2890105"/>
                  <a:pt x="3426976" y="2975557"/>
                  <a:pt x="3365352" y="3146461"/>
                </a:cubicBezTo>
                <a:lnTo>
                  <a:pt x="3360422" y="3146461"/>
                </a:lnTo>
                <a:lnTo>
                  <a:pt x="3360422" y="2912290"/>
                </a:lnTo>
                <a:lnTo>
                  <a:pt x="2970958" y="2912290"/>
                </a:lnTo>
                <a:lnTo>
                  <a:pt x="2970958" y="4174352"/>
                </a:lnTo>
                <a:lnTo>
                  <a:pt x="3360422" y="4174352"/>
                </a:lnTo>
                <a:lnTo>
                  <a:pt x="3360422" y="3571668"/>
                </a:lnTo>
                <a:cubicBezTo>
                  <a:pt x="3360422" y="3464853"/>
                  <a:pt x="3384250" y="3380428"/>
                  <a:pt x="3431906" y="3318393"/>
                </a:cubicBezTo>
                <a:cubicBezTo>
                  <a:pt x="3479562" y="3256358"/>
                  <a:pt x="3545706" y="3225340"/>
                  <a:pt x="3630336" y="3225340"/>
                </a:cubicBezTo>
                <a:cubicBezTo>
                  <a:pt x="3692782" y="3225340"/>
                  <a:pt x="3747422" y="3238076"/>
                  <a:pt x="3794256" y="3263547"/>
                </a:cubicBezTo>
                <a:lnTo>
                  <a:pt x="3794256" y="2904895"/>
                </a:lnTo>
                <a:cubicBezTo>
                  <a:pt x="3771250" y="2895035"/>
                  <a:pt x="3739205" y="2890105"/>
                  <a:pt x="3698123" y="2890105"/>
                </a:cubicBezTo>
                <a:close/>
                <a:moveTo>
                  <a:pt x="9699007" y="2881478"/>
                </a:moveTo>
                <a:cubicBezTo>
                  <a:pt x="9521530" y="2881478"/>
                  <a:pt x="9371988" y="2942691"/>
                  <a:pt x="9250384" y="3065118"/>
                </a:cubicBezTo>
                <a:cubicBezTo>
                  <a:pt x="9128779" y="3187544"/>
                  <a:pt x="9067976" y="3353519"/>
                  <a:pt x="9067976" y="3563041"/>
                </a:cubicBezTo>
                <a:cubicBezTo>
                  <a:pt x="9067976" y="3765168"/>
                  <a:pt x="9124259" y="3922720"/>
                  <a:pt x="9236826" y="4035698"/>
                </a:cubicBezTo>
                <a:cubicBezTo>
                  <a:pt x="9349393" y="4148675"/>
                  <a:pt x="9507561" y="4205164"/>
                  <a:pt x="9711332" y="4205164"/>
                </a:cubicBezTo>
                <a:cubicBezTo>
                  <a:pt x="9897848" y="4205164"/>
                  <a:pt x="10049443" y="4173941"/>
                  <a:pt x="10166118" y="4111495"/>
                </a:cubicBezTo>
                <a:lnTo>
                  <a:pt x="10166118" y="3830489"/>
                </a:lnTo>
                <a:cubicBezTo>
                  <a:pt x="10060946" y="3896222"/>
                  <a:pt x="9938930" y="3929088"/>
                  <a:pt x="9800071" y="3929088"/>
                </a:cubicBezTo>
                <a:cubicBezTo>
                  <a:pt x="9582332" y="3929088"/>
                  <a:pt x="9466889" y="3837473"/>
                  <a:pt x="9453743" y="3654244"/>
                </a:cubicBezTo>
                <a:lnTo>
                  <a:pt x="10277042" y="3654244"/>
                </a:lnTo>
                <a:lnTo>
                  <a:pt x="10277042" y="3490324"/>
                </a:lnTo>
                <a:cubicBezTo>
                  <a:pt x="10277042" y="3302987"/>
                  <a:pt x="10226715" y="3154678"/>
                  <a:pt x="10126063" y="3045398"/>
                </a:cubicBezTo>
                <a:cubicBezTo>
                  <a:pt x="10025410" y="2936118"/>
                  <a:pt x="9883058" y="2881478"/>
                  <a:pt x="9699007" y="2881478"/>
                </a:cubicBezTo>
                <a:close/>
                <a:moveTo>
                  <a:pt x="4481330" y="2881478"/>
                </a:moveTo>
                <a:cubicBezTo>
                  <a:pt x="4404095" y="2881478"/>
                  <a:pt x="4318438" y="2892159"/>
                  <a:pt x="4224358" y="2913522"/>
                </a:cubicBezTo>
                <a:cubicBezTo>
                  <a:pt x="4130279" y="2934885"/>
                  <a:pt x="4056124" y="2959535"/>
                  <a:pt x="4001894" y="2987471"/>
                </a:cubicBezTo>
                <a:lnTo>
                  <a:pt x="4001894" y="3280802"/>
                </a:lnTo>
                <a:cubicBezTo>
                  <a:pt x="4137468" y="3191242"/>
                  <a:pt x="4280436" y="3146461"/>
                  <a:pt x="4430798" y="3146461"/>
                </a:cubicBezTo>
                <a:cubicBezTo>
                  <a:pt x="4580340" y="3146461"/>
                  <a:pt x="4655111" y="3215481"/>
                  <a:pt x="4655111" y="3353519"/>
                </a:cubicBezTo>
                <a:lnTo>
                  <a:pt x="4312480" y="3399120"/>
                </a:lnTo>
                <a:cubicBezTo>
                  <a:pt x="4022436" y="3436917"/>
                  <a:pt x="3877414" y="3578241"/>
                  <a:pt x="3877414" y="3823095"/>
                </a:cubicBezTo>
                <a:cubicBezTo>
                  <a:pt x="3877414" y="3938948"/>
                  <a:pt x="3912539" y="4031590"/>
                  <a:pt x="3982791" y="4101019"/>
                </a:cubicBezTo>
                <a:cubicBezTo>
                  <a:pt x="4053043" y="4170449"/>
                  <a:pt x="4149382" y="4205164"/>
                  <a:pt x="4271808" y="4205164"/>
                </a:cubicBezTo>
                <a:cubicBezTo>
                  <a:pt x="4437783" y="4205164"/>
                  <a:pt x="4563085" y="4134502"/>
                  <a:pt x="4647715" y="3993177"/>
                </a:cubicBezTo>
                <a:lnTo>
                  <a:pt x="4652645" y="3993177"/>
                </a:lnTo>
                <a:lnTo>
                  <a:pt x="4652645" y="4174352"/>
                </a:lnTo>
                <a:lnTo>
                  <a:pt x="5021158" y="4174352"/>
                </a:lnTo>
                <a:lnTo>
                  <a:pt x="5021158" y="3420073"/>
                </a:lnTo>
                <a:cubicBezTo>
                  <a:pt x="5021158" y="3061009"/>
                  <a:pt x="4841215" y="2881478"/>
                  <a:pt x="4481330" y="2881478"/>
                </a:cubicBezTo>
                <a:close/>
                <a:moveTo>
                  <a:pt x="2091062" y="2377392"/>
                </a:moveTo>
                <a:cubicBezTo>
                  <a:pt x="1793623" y="2377392"/>
                  <a:pt x="1555343" y="2464898"/>
                  <a:pt x="1376222" y="2639911"/>
                </a:cubicBezTo>
                <a:cubicBezTo>
                  <a:pt x="1197102" y="2814924"/>
                  <a:pt x="1107541" y="3041290"/>
                  <a:pt x="1107541" y="3319009"/>
                </a:cubicBezTo>
                <a:cubicBezTo>
                  <a:pt x="1107541" y="3595085"/>
                  <a:pt x="1189501" y="3811797"/>
                  <a:pt x="1353421" y="3969144"/>
                </a:cubicBezTo>
                <a:cubicBezTo>
                  <a:pt x="1517342" y="4126491"/>
                  <a:pt x="1741448" y="4205164"/>
                  <a:pt x="2025741" y="4205164"/>
                </a:cubicBezTo>
                <a:cubicBezTo>
                  <a:pt x="2282097" y="4205164"/>
                  <a:pt x="2496549" y="4155454"/>
                  <a:pt x="2669097" y="4056034"/>
                </a:cubicBezTo>
                <a:lnTo>
                  <a:pt x="2669097" y="3167414"/>
                </a:lnTo>
                <a:lnTo>
                  <a:pt x="1917283" y="3167414"/>
                </a:lnTo>
                <a:lnTo>
                  <a:pt x="1917283" y="3485394"/>
                </a:lnTo>
                <a:lnTo>
                  <a:pt x="2271005" y="3485394"/>
                </a:lnTo>
                <a:lnTo>
                  <a:pt x="2271005" y="3830489"/>
                </a:lnTo>
                <a:cubicBezTo>
                  <a:pt x="2215132" y="3857604"/>
                  <a:pt x="2139540" y="3871161"/>
                  <a:pt x="2044228" y="3871161"/>
                </a:cubicBezTo>
                <a:cubicBezTo>
                  <a:pt x="1885649" y="3871161"/>
                  <a:pt x="1759730" y="3821451"/>
                  <a:pt x="1666472" y="3722031"/>
                </a:cubicBezTo>
                <a:cubicBezTo>
                  <a:pt x="1573214" y="3622611"/>
                  <a:pt x="1526585" y="3482108"/>
                  <a:pt x="1526585" y="3300522"/>
                </a:cubicBezTo>
                <a:cubicBezTo>
                  <a:pt x="1526585" y="3121401"/>
                  <a:pt x="1578555" y="2978228"/>
                  <a:pt x="1682494" y="2871002"/>
                </a:cubicBezTo>
                <a:cubicBezTo>
                  <a:pt x="1786434" y="2763776"/>
                  <a:pt x="1920980" y="2710163"/>
                  <a:pt x="2086132" y="2710163"/>
                </a:cubicBezTo>
                <a:cubicBezTo>
                  <a:pt x="2283330" y="2710163"/>
                  <a:pt x="2450126" y="2749602"/>
                  <a:pt x="2586521" y="2828481"/>
                </a:cubicBezTo>
                <a:lnTo>
                  <a:pt x="2586521" y="2455039"/>
                </a:lnTo>
                <a:cubicBezTo>
                  <a:pt x="2443553" y="2403274"/>
                  <a:pt x="2278400" y="2377392"/>
                  <a:pt x="2091062" y="2377392"/>
                </a:cubicBezTo>
                <a:close/>
                <a:moveTo>
                  <a:pt x="6501904" y="2312071"/>
                </a:moveTo>
                <a:cubicBezTo>
                  <a:pt x="6436173" y="2312071"/>
                  <a:pt x="6382354" y="2330558"/>
                  <a:pt x="6340449" y="2367532"/>
                </a:cubicBezTo>
                <a:cubicBezTo>
                  <a:pt x="6298545" y="2404507"/>
                  <a:pt x="6277593" y="2452163"/>
                  <a:pt x="6277593" y="2510500"/>
                </a:cubicBezTo>
                <a:cubicBezTo>
                  <a:pt x="6277593" y="2567194"/>
                  <a:pt x="6298545" y="2615056"/>
                  <a:pt x="6340449" y="2654085"/>
                </a:cubicBezTo>
                <a:cubicBezTo>
                  <a:pt x="6382354" y="2693113"/>
                  <a:pt x="6436173" y="2712628"/>
                  <a:pt x="6501904" y="2712628"/>
                </a:cubicBezTo>
                <a:cubicBezTo>
                  <a:pt x="6568459" y="2712628"/>
                  <a:pt x="6622483" y="2693730"/>
                  <a:pt x="6663976" y="2655933"/>
                </a:cubicBezTo>
                <a:cubicBezTo>
                  <a:pt x="6705471" y="2618137"/>
                  <a:pt x="6726216" y="2569659"/>
                  <a:pt x="6726216" y="2510500"/>
                </a:cubicBezTo>
                <a:cubicBezTo>
                  <a:pt x="6726216" y="2452163"/>
                  <a:pt x="6705471" y="2404507"/>
                  <a:pt x="6663976" y="2367532"/>
                </a:cubicBezTo>
                <a:cubicBezTo>
                  <a:pt x="6622483" y="2330558"/>
                  <a:pt x="6568459" y="2312071"/>
                  <a:pt x="6501904" y="2312071"/>
                </a:cubicBezTo>
                <a:close/>
                <a:moveTo>
                  <a:pt x="8428782" y="2305908"/>
                </a:moveTo>
                <a:lnTo>
                  <a:pt x="8428782" y="4174352"/>
                </a:lnTo>
                <a:lnTo>
                  <a:pt x="8818247" y="4174352"/>
                </a:lnTo>
                <a:lnTo>
                  <a:pt x="8818247" y="2305908"/>
                </a:lnTo>
                <a:close/>
                <a:moveTo>
                  <a:pt x="7019083" y="2305908"/>
                </a:moveTo>
                <a:lnTo>
                  <a:pt x="7019083" y="4174352"/>
                </a:lnTo>
                <a:lnTo>
                  <a:pt x="7408547" y="4174352"/>
                </a:lnTo>
                <a:lnTo>
                  <a:pt x="7408547" y="3548251"/>
                </a:lnTo>
                <a:lnTo>
                  <a:pt x="7413477" y="3548251"/>
                </a:lnTo>
                <a:lnTo>
                  <a:pt x="7816499" y="4174352"/>
                </a:lnTo>
                <a:lnTo>
                  <a:pt x="8283610" y="4174352"/>
                </a:lnTo>
                <a:lnTo>
                  <a:pt x="7799244" y="3505114"/>
                </a:lnTo>
                <a:lnTo>
                  <a:pt x="8251566" y="2912290"/>
                </a:lnTo>
                <a:lnTo>
                  <a:pt x="7789385" y="2912290"/>
                </a:lnTo>
                <a:lnTo>
                  <a:pt x="7413477" y="3495254"/>
                </a:lnTo>
                <a:lnTo>
                  <a:pt x="7408547" y="3495254"/>
                </a:lnTo>
                <a:lnTo>
                  <a:pt x="7408547" y="2305908"/>
                </a:lnTo>
                <a:close/>
                <a:moveTo>
                  <a:pt x="5959259" y="2276328"/>
                </a:moveTo>
                <a:cubicBezTo>
                  <a:pt x="5798215" y="2276328"/>
                  <a:pt x="5670858" y="2320287"/>
                  <a:pt x="5577189" y="2408204"/>
                </a:cubicBezTo>
                <a:cubicBezTo>
                  <a:pt x="5483521" y="2496121"/>
                  <a:pt x="5436686" y="2611975"/>
                  <a:pt x="5436686" y="2755764"/>
                </a:cubicBezTo>
                <a:lnTo>
                  <a:pt x="5436686" y="2912290"/>
                </a:lnTo>
                <a:lnTo>
                  <a:pt x="5224699" y="2912290"/>
                </a:lnTo>
                <a:lnTo>
                  <a:pt x="5224699" y="3199458"/>
                </a:lnTo>
                <a:lnTo>
                  <a:pt x="5436686" y="3199458"/>
                </a:lnTo>
                <a:lnTo>
                  <a:pt x="5436686" y="4174352"/>
                </a:lnTo>
                <a:lnTo>
                  <a:pt x="5824918" y="4174352"/>
                </a:lnTo>
                <a:lnTo>
                  <a:pt x="5824918" y="3199458"/>
                </a:lnTo>
                <a:lnTo>
                  <a:pt x="6113319" y="3199458"/>
                </a:lnTo>
                <a:lnTo>
                  <a:pt x="6113319" y="2912290"/>
                </a:lnTo>
                <a:lnTo>
                  <a:pt x="5824918" y="2912290"/>
                </a:lnTo>
                <a:lnTo>
                  <a:pt x="5824918" y="2777949"/>
                </a:lnTo>
                <a:cubicBezTo>
                  <a:pt x="5824918" y="2642376"/>
                  <a:pt x="5887364" y="2574589"/>
                  <a:pt x="6012256" y="2574589"/>
                </a:cubicBezTo>
                <a:cubicBezTo>
                  <a:pt x="6058269" y="2574589"/>
                  <a:pt x="6106336" y="2584449"/>
                  <a:pt x="6156456" y="2604169"/>
                </a:cubicBezTo>
                <a:lnTo>
                  <a:pt x="6156456" y="2300978"/>
                </a:lnTo>
                <a:cubicBezTo>
                  <a:pt x="6103871" y="2284545"/>
                  <a:pt x="6038138" y="2276328"/>
                  <a:pt x="5959259" y="2276328"/>
                </a:cubicBezTo>
                <a:close/>
                <a:moveTo>
                  <a:pt x="0" y="0"/>
                </a:moveTo>
                <a:lnTo>
                  <a:pt x="12294932" y="0"/>
                </a:lnTo>
                <a:lnTo>
                  <a:pt x="12294932" y="6841060"/>
                </a:lnTo>
                <a:lnTo>
                  <a:pt x="0" y="6841060"/>
                </a:lnTo>
                <a:close/>
              </a:path>
            </a:pathLst>
          </a:custGeom>
          <a:solidFill>
            <a:schemeClr val="tx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tr-T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4229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xplore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255</TotalTime>
  <Words>1936</Words>
  <Application>Microsoft Office PowerPoint</Application>
  <PresentationFormat>Geniş ekran</PresentationFormat>
  <Paragraphs>49</Paragraphs>
  <Slides>26</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26</vt:i4>
      </vt:variant>
    </vt:vector>
  </HeadingPairs>
  <TitlesOfParts>
    <vt:vector size="36" baseType="lpstr">
      <vt:lpstr>Algerian</vt:lpstr>
      <vt:lpstr>Arial</vt:lpstr>
      <vt:lpstr>Arial Rounded MT Bold</vt:lpstr>
      <vt:lpstr>Avenir Next LT Pro</vt:lpstr>
      <vt:lpstr>AvenirNext LT Pro Medium</vt:lpstr>
      <vt:lpstr>Book Antiqua</vt:lpstr>
      <vt:lpstr>Consolas</vt:lpstr>
      <vt:lpstr>Rockwell</vt:lpstr>
      <vt:lpstr>Segoe UI</vt:lpstr>
      <vt:lpstr>ExploreVTI</vt:lpstr>
      <vt:lpstr>Olasılık ve istatistik Projesi</vt:lpstr>
      <vt:lpstr>Giriş</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Kapanış ve Teşekkür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Fatima nabeel ratroot</dc:creator>
  <cp:lastModifiedBy>Fatima nabeel ratroot</cp:lastModifiedBy>
  <cp:revision>1</cp:revision>
  <dcterms:created xsi:type="dcterms:W3CDTF">2024-11-22T15:46:12Z</dcterms:created>
  <dcterms:modified xsi:type="dcterms:W3CDTF">2024-11-22T20:16:19Z</dcterms:modified>
</cp:coreProperties>
</file>