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Helios Bold" panose="020B0604020202020204" charset="0"/>
      <p:regular r:id="rId9"/>
    </p:embeddedFont>
    <p:embeddedFont>
      <p:font typeface="Aileron Bold" panose="020B0604020202020204" charset="0"/>
      <p:regular r:id="rId10"/>
    </p:embeddedFont>
    <p:embeddedFont>
      <p:font typeface="Helios" panose="020B0604020202020204" charset="0"/>
      <p:regular r:id="rId11"/>
    </p:embeddedFont>
    <p:embeddedFont>
      <p:font typeface="Canva Sans" panose="020B0604020202020204" charset="0"/>
      <p:regular r:id="rId12"/>
    </p:embeddedFont>
    <p:embeddedFont>
      <p:font typeface="Canva Sans Bold" panose="020B0604020202020204" charset="0"/>
      <p:regular r:id="rId13"/>
    </p:embeddedFont>
    <p:embeddedFont>
      <p:font typeface="Calibri" panose="020F0502020204030204" pitchFamily="34" charset="0"/>
      <p:regular r:id="rId14"/>
      <p:bold r:id="rId15"/>
      <p:italic r:id="rId16"/>
      <p:boldItalic r:id="rId17"/>
    </p:embeddedFont>
    <p:embeddedFont>
      <p:font typeface="Klein Bold"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sv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9.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1.sv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9.sv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6551" y="-63503"/>
            <a:ext cx="8326250" cy="10417045"/>
          </a:xfrm>
          <a:custGeom>
            <a:avLst/>
            <a:gdLst/>
            <a:ahLst/>
            <a:cxnLst/>
            <a:rect l="l" t="t" r="r" b="b"/>
            <a:pathLst>
              <a:path w="8326250" h="10417045">
                <a:moveTo>
                  <a:pt x="0" y="0"/>
                </a:moveTo>
                <a:lnTo>
                  <a:pt x="8326250" y="0"/>
                </a:lnTo>
                <a:lnTo>
                  <a:pt x="8326250" y="10417045"/>
                </a:lnTo>
                <a:lnTo>
                  <a:pt x="0" y="10417045"/>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212326" y="256794"/>
            <a:ext cx="1743075" cy="1733550"/>
          </a:xfrm>
          <a:custGeom>
            <a:avLst/>
            <a:gdLst/>
            <a:ahLst/>
            <a:cxnLst/>
            <a:rect l="l" t="t" r="r" b="b"/>
            <a:pathLst>
              <a:path w="1743075" h="1733550">
                <a:moveTo>
                  <a:pt x="0" y="0"/>
                </a:moveTo>
                <a:lnTo>
                  <a:pt x="1743075" y="0"/>
                </a:lnTo>
                <a:lnTo>
                  <a:pt x="1743075" y="1733550"/>
                </a:lnTo>
                <a:lnTo>
                  <a:pt x="0" y="1733550"/>
                </a:lnTo>
                <a:lnTo>
                  <a:pt x="0" y="0"/>
                </a:lnTo>
                <a:close/>
              </a:path>
            </a:pathLst>
          </a:custGeom>
          <a:blipFill>
            <a:blip r:embed="rId4"/>
            <a:stretch>
              <a:fillRect/>
            </a:stretch>
          </a:blipFill>
        </p:spPr>
      </p:sp>
      <p:sp>
        <p:nvSpPr>
          <p:cNvPr id="4" name="TextBox 4"/>
          <p:cNvSpPr txBox="1"/>
          <p:nvPr/>
        </p:nvSpPr>
        <p:spPr>
          <a:xfrm>
            <a:off x="14116993" y="478060"/>
            <a:ext cx="3975383" cy="1048731"/>
          </a:xfrm>
          <a:prstGeom prst="rect">
            <a:avLst/>
          </a:prstGeom>
        </p:spPr>
        <p:txBody>
          <a:bodyPr lIns="0" tIns="0" rIns="0" bIns="0" rtlCol="0" anchor="t">
            <a:spAutoFit/>
          </a:bodyPr>
          <a:lstStyle/>
          <a:p>
            <a:pPr algn="l">
              <a:lnSpc>
                <a:spcPts val="2775"/>
              </a:lnSpc>
            </a:pPr>
            <a:r>
              <a:rPr lang="en-US" sz="2001">
                <a:solidFill>
                  <a:srgbClr val="2A2E3A"/>
                </a:solidFill>
                <a:latin typeface="Helios"/>
                <a:ea typeface="Helios"/>
                <a:cs typeface="Helios"/>
                <a:sym typeface="Helios"/>
              </a:rPr>
              <a:t>SCHOOL OF ELECTRICAL ENGINEERING AND COMPUTER SCIENCES</a:t>
            </a:r>
          </a:p>
        </p:txBody>
      </p:sp>
      <p:sp>
        <p:nvSpPr>
          <p:cNvPr id="5" name="TextBox 5"/>
          <p:cNvSpPr txBox="1"/>
          <p:nvPr/>
        </p:nvSpPr>
        <p:spPr>
          <a:xfrm>
            <a:off x="5389518" y="4617142"/>
            <a:ext cx="12468657" cy="4105793"/>
          </a:xfrm>
          <a:prstGeom prst="rect">
            <a:avLst/>
          </a:prstGeom>
        </p:spPr>
        <p:txBody>
          <a:bodyPr lIns="0" tIns="0" rIns="0" bIns="0" rtlCol="0" anchor="t">
            <a:spAutoFit/>
          </a:bodyPr>
          <a:lstStyle/>
          <a:p>
            <a:pPr algn="l">
              <a:lnSpc>
                <a:spcPts val="9475"/>
              </a:lnSpc>
            </a:pPr>
            <a:r>
              <a:rPr lang="en-US" sz="7936" b="1">
                <a:solidFill>
                  <a:srgbClr val="2A2E3A"/>
                </a:solidFill>
                <a:latin typeface="Klein Bold"/>
                <a:ea typeface="Klein Bold"/>
                <a:cs typeface="Klein Bold"/>
                <a:sym typeface="Klein Bold"/>
              </a:rPr>
              <a:t>Lack of Financial Literacy in Low Income Groups</a:t>
            </a:r>
          </a:p>
          <a:p>
            <a:pPr algn="l">
              <a:lnSpc>
                <a:spcPts val="5290"/>
              </a:lnSpc>
            </a:pPr>
            <a:r>
              <a:rPr lang="en-US" sz="2116">
                <a:solidFill>
                  <a:srgbClr val="2A2E3A"/>
                </a:solidFill>
                <a:latin typeface="Helios"/>
                <a:ea typeface="Helios"/>
                <a:cs typeface="Helios"/>
                <a:sym typeface="Helios"/>
              </a:rPr>
              <a:t>Applications of Information and Communication Technology</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553927" y="-1842497"/>
            <a:ext cx="12723809" cy="12724228"/>
          </a:xfrm>
          <a:custGeom>
            <a:avLst/>
            <a:gdLst/>
            <a:ahLst/>
            <a:cxnLst/>
            <a:rect l="l" t="t" r="r" b="b"/>
            <a:pathLst>
              <a:path w="12723809" h="12724228">
                <a:moveTo>
                  <a:pt x="0" y="0"/>
                </a:moveTo>
                <a:lnTo>
                  <a:pt x="12723810" y="0"/>
                </a:lnTo>
                <a:lnTo>
                  <a:pt x="12723810" y="12724228"/>
                </a:lnTo>
                <a:lnTo>
                  <a:pt x="0" y="12724228"/>
                </a:lnTo>
                <a:lnTo>
                  <a:pt x="0" y="0"/>
                </a:lnTo>
                <a:close/>
              </a:path>
            </a:pathLst>
          </a:custGeom>
          <a:blipFill>
            <a:blip r:embed="rId2">
              <a:alphaModFix amt="76000"/>
              <a:extLst>
                <a:ext uri="{96DAC541-7B7A-43D3-8B79-37D633B846F1}">
                  <asvg:svgBlip xmlns:asvg="http://schemas.microsoft.com/office/drawing/2016/SVG/main" xmlns="" r:embed="rId3"/>
                </a:ext>
              </a:extLst>
            </a:blip>
            <a:stretch>
              <a:fillRect/>
            </a:stretch>
          </a:blipFill>
        </p:spPr>
      </p:sp>
      <p:grpSp>
        <p:nvGrpSpPr>
          <p:cNvPr id="3" name="Group 3"/>
          <p:cNvGrpSpPr>
            <a:grpSpLocks noChangeAspect="1"/>
          </p:cNvGrpSpPr>
          <p:nvPr/>
        </p:nvGrpSpPr>
        <p:grpSpPr>
          <a:xfrm rot="12420">
            <a:off x="10130304" y="-14688"/>
            <a:ext cx="8176308" cy="10298306"/>
            <a:chOff x="0" y="0"/>
            <a:chExt cx="10901744" cy="13731075"/>
          </a:xfrm>
        </p:grpSpPr>
        <p:sp>
          <p:nvSpPr>
            <p:cNvPr id="4" name="Freeform 4"/>
            <p:cNvSpPr/>
            <p:nvPr/>
          </p:nvSpPr>
          <p:spPr>
            <a:xfrm>
              <a:off x="0" y="0"/>
              <a:ext cx="10901680" cy="13731114"/>
            </a:xfrm>
            <a:custGeom>
              <a:avLst/>
              <a:gdLst/>
              <a:ahLst/>
              <a:cxnLst/>
              <a:rect l="l" t="t" r="r" b="b"/>
              <a:pathLst>
                <a:path w="10901680" h="13731114">
                  <a:moveTo>
                    <a:pt x="3225165" y="27559"/>
                  </a:moveTo>
                  <a:cubicBezTo>
                    <a:pt x="3198495" y="67437"/>
                    <a:pt x="3173222" y="108458"/>
                    <a:pt x="3149219" y="150368"/>
                  </a:cubicBezTo>
                  <a:lnTo>
                    <a:pt x="460756" y="4825873"/>
                  </a:lnTo>
                  <a:cubicBezTo>
                    <a:pt x="0" y="5625592"/>
                    <a:pt x="116205" y="6631813"/>
                    <a:pt x="744474" y="7308342"/>
                  </a:cubicBezTo>
                  <a:lnTo>
                    <a:pt x="6709283" y="13731114"/>
                  </a:lnTo>
                  <a:lnTo>
                    <a:pt x="10901680" y="13716002"/>
                  </a:lnTo>
                  <a:lnTo>
                    <a:pt x="10852150" y="0"/>
                  </a:lnTo>
                  <a:close/>
                </a:path>
              </a:pathLst>
            </a:custGeom>
            <a:blipFill>
              <a:blip r:embed="rId4">
                <a:alphaModFix amt="76000"/>
              </a:blip>
              <a:stretch>
                <a:fillRect l="-270856" t="-10311" r="-207724" b="-10574"/>
              </a:stretch>
            </a:blipFill>
          </p:spPr>
        </p:sp>
      </p:grpSp>
      <p:sp>
        <p:nvSpPr>
          <p:cNvPr id="5" name="Freeform 5"/>
          <p:cNvSpPr/>
          <p:nvPr/>
        </p:nvSpPr>
        <p:spPr>
          <a:xfrm>
            <a:off x="1028652" y="3474101"/>
            <a:ext cx="7090610" cy="57150"/>
          </a:xfrm>
          <a:custGeom>
            <a:avLst/>
            <a:gdLst/>
            <a:ahLst/>
            <a:cxnLst/>
            <a:rect l="l" t="t" r="r" b="b"/>
            <a:pathLst>
              <a:path w="7090610" h="57150">
                <a:moveTo>
                  <a:pt x="0" y="0"/>
                </a:moveTo>
                <a:lnTo>
                  <a:pt x="7090610" y="0"/>
                </a:lnTo>
                <a:lnTo>
                  <a:pt x="7090610" y="57150"/>
                </a:lnTo>
                <a:lnTo>
                  <a:pt x="0" y="57150"/>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6" name="Freeform 6"/>
          <p:cNvSpPr/>
          <p:nvPr/>
        </p:nvSpPr>
        <p:spPr>
          <a:xfrm>
            <a:off x="1860575" y="4274791"/>
            <a:ext cx="4729858" cy="4729858"/>
          </a:xfrm>
          <a:custGeom>
            <a:avLst/>
            <a:gdLst/>
            <a:ahLst/>
            <a:cxnLst/>
            <a:rect l="l" t="t" r="r" b="b"/>
            <a:pathLst>
              <a:path w="4729858" h="4729858">
                <a:moveTo>
                  <a:pt x="0" y="0"/>
                </a:moveTo>
                <a:lnTo>
                  <a:pt x="4729858" y="0"/>
                </a:lnTo>
                <a:lnTo>
                  <a:pt x="4729858" y="4729858"/>
                </a:lnTo>
                <a:lnTo>
                  <a:pt x="0" y="4729858"/>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grpSp>
        <p:nvGrpSpPr>
          <p:cNvPr id="7" name="Group 7"/>
          <p:cNvGrpSpPr/>
          <p:nvPr/>
        </p:nvGrpSpPr>
        <p:grpSpPr>
          <a:xfrm>
            <a:off x="762061" y="1253283"/>
            <a:ext cx="4312814" cy="922796"/>
            <a:chOff x="0" y="0"/>
            <a:chExt cx="1135885" cy="243041"/>
          </a:xfrm>
        </p:grpSpPr>
        <p:sp>
          <p:nvSpPr>
            <p:cNvPr id="8" name="Freeform 8"/>
            <p:cNvSpPr/>
            <p:nvPr/>
          </p:nvSpPr>
          <p:spPr>
            <a:xfrm>
              <a:off x="0" y="0"/>
              <a:ext cx="1135885" cy="243041"/>
            </a:xfrm>
            <a:custGeom>
              <a:avLst/>
              <a:gdLst/>
              <a:ahLst/>
              <a:cxnLst/>
              <a:rect l="l" t="t" r="r" b="b"/>
              <a:pathLst>
                <a:path w="1135885" h="243041">
                  <a:moveTo>
                    <a:pt x="0" y="0"/>
                  </a:moveTo>
                  <a:lnTo>
                    <a:pt x="1135885" y="0"/>
                  </a:lnTo>
                  <a:lnTo>
                    <a:pt x="1135885" y="243041"/>
                  </a:lnTo>
                  <a:lnTo>
                    <a:pt x="0" y="243041"/>
                  </a:lnTo>
                  <a:close/>
                </a:path>
              </a:pathLst>
            </a:custGeom>
            <a:solidFill>
              <a:srgbClr val="FFFFFF"/>
            </a:solidFill>
          </p:spPr>
        </p:sp>
        <p:sp>
          <p:nvSpPr>
            <p:cNvPr id="9" name="TextBox 9"/>
            <p:cNvSpPr txBox="1"/>
            <p:nvPr/>
          </p:nvSpPr>
          <p:spPr>
            <a:xfrm>
              <a:off x="0" y="-95250"/>
              <a:ext cx="1135885" cy="338291"/>
            </a:xfrm>
            <a:prstGeom prst="rect">
              <a:avLst/>
            </a:prstGeom>
          </p:spPr>
          <p:txBody>
            <a:bodyPr lIns="50800" tIns="50800" rIns="50800" bIns="50800" rtlCol="0" anchor="ctr"/>
            <a:lstStyle/>
            <a:p>
              <a:pPr algn="ctr">
                <a:lnSpc>
                  <a:spcPts val="5700"/>
                </a:lnSpc>
              </a:pPr>
              <a:r>
                <a:rPr lang="en-US" sz="4071" b="1" spc="203">
                  <a:solidFill>
                    <a:srgbClr val="153969"/>
                  </a:solidFill>
                  <a:latin typeface="Klein Bold"/>
                  <a:ea typeface="Klein Bold"/>
                  <a:cs typeface="Klein Bold"/>
                  <a:sym typeface="Klein Bold"/>
                </a:rPr>
                <a:t>Group# 12</a:t>
              </a:r>
            </a:p>
          </p:txBody>
        </p:sp>
      </p:grpSp>
      <p:sp>
        <p:nvSpPr>
          <p:cNvPr id="10" name="TextBox 10"/>
          <p:cNvSpPr txBox="1"/>
          <p:nvPr/>
        </p:nvSpPr>
        <p:spPr>
          <a:xfrm>
            <a:off x="1461434" y="2290380"/>
            <a:ext cx="9422239" cy="971610"/>
          </a:xfrm>
          <a:prstGeom prst="rect">
            <a:avLst/>
          </a:prstGeom>
        </p:spPr>
        <p:txBody>
          <a:bodyPr lIns="0" tIns="0" rIns="0" bIns="0" rtlCol="0" anchor="t">
            <a:spAutoFit/>
          </a:bodyPr>
          <a:lstStyle/>
          <a:p>
            <a:pPr algn="l">
              <a:lnSpc>
                <a:spcPts val="7700"/>
              </a:lnSpc>
            </a:pPr>
            <a:r>
              <a:rPr lang="en-US" sz="5941" b="1">
                <a:solidFill>
                  <a:srgbClr val="718BAB"/>
                </a:solidFill>
                <a:latin typeface="Klein Bold"/>
                <a:ea typeface="Klein Bold"/>
                <a:cs typeface="Klein Bold"/>
                <a:sym typeface="Klein Bold"/>
              </a:rPr>
              <a:t>Group Members</a:t>
            </a:r>
          </a:p>
        </p:txBody>
      </p:sp>
      <p:sp>
        <p:nvSpPr>
          <p:cNvPr id="11" name="TextBox 11"/>
          <p:cNvSpPr txBox="1"/>
          <p:nvPr/>
        </p:nvSpPr>
        <p:spPr>
          <a:xfrm>
            <a:off x="2025967" y="7476563"/>
            <a:ext cx="112433" cy="539982"/>
          </a:xfrm>
          <a:prstGeom prst="rect">
            <a:avLst/>
          </a:prstGeom>
        </p:spPr>
        <p:txBody>
          <a:bodyPr lIns="0" tIns="0" rIns="0" bIns="0" rtlCol="0" anchor="t">
            <a:spAutoFit/>
          </a:bodyPr>
          <a:lstStyle/>
          <a:p>
            <a:pPr algn="l">
              <a:lnSpc>
                <a:spcPts val="4373"/>
              </a:lnSpc>
            </a:pPr>
            <a:r>
              <a:rPr lang="en-US" sz="3124" b="1">
                <a:solidFill>
                  <a:srgbClr val="2A2E3A"/>
                </a:solidFill>
                <a:latin typeface="Klein Bold"/>
                <a:ea typeface="Klein Bold"/>
                <a:cs typeface="Klein Bold"/>
                <a:sym typeface="Klein Bold"/>
              </a:rPr>
              <a:t> </a:t>
            </a:r>
          </a:p>
        </p:txBody>
      </p:sp>
      <p:sp>
        <p:nvSpPr>
          <p:cNvPr id="12" name="TextBox 12"/>
          <p:cNvSpPr txBox="1"/>
          <p:nvPr/>
        </p:nvSpPr>
        <p:spPr>
          <a:xfrm>
            <a:off x="2802050" y="7240116"/>
            <a:ext cx="1423454" cy="539775"/>
          </a:xfrm>
          <a:prstGeom prst="rect">
            <a:avLst/>
          </a:prstGeom>
        </p:spPr>
        <p:txBody>
          <a:bodyPr lIns="0" tIns="0" rIns="0" bIns="0" rtlCol="0" anchor="t">
            <a:spAutoFit/>
          </a:bodyPr>
          <a:lstStyle/>
          <a:p>
            <a:pPr algn="l">
              <a:lnSpc>
                <a:spcPts val="4373"/>
              </a:lnSpc>
            </a:pPr>
            <a:r>
              <a:rPr lang="en-US" sz="3124" b="1">
                <a:solidFill>
                  <a:srgbClr val="FFFFFF"/>
                </a:solidFill>
                <a:latin typeface="Klein Bold"/>
                <a:ea typeface="Klein Bold"/>
                <a:cs typeface="Klein Bold"/>
                <a:sym typeface="Klein Bold"/>
              </a:rPr>
              <a:t>514562</a:t>
            </a:r>
          </a:p>
        </p:txBody>
      </p:sp>
      <p:sp>
        <p:nvSpPr>
          <p:cNvPr id="13" name="TextBox 13"/>
          <p:cNvSpPr txBox="1"/>
          <p:nvPr/>
        </p:nvSpPr>
        <p:spPr>
          <a:xfrm>
            <a:off x="2025967" y="5871648"/>
            <a:ext cx="112433" cy="539982"/>
          </a:xfrm>
          <a:prstGeom prst="rect">
            <a:avLst/>
          </a:prstGeom>
        </p:spPr>
        <p:txBody>
          <a:bodyPr lIns="0" tIns="0" rIns="0" bIns="0" rtlCol="0" anchor="t">
            <a:spAutoFit/>
          </a:bodyPr>
          <a:lstStyle/>
          <a:p>
            <a:pPr algn="l">
              <a:lnSpc>
                <a:spcPts val="4373"/>
              </a:lnSpc>
            </a:pPr>
            <a:r>
              <a:rPr lang="en-US" sz="3124" b="1">
                <a:solidFill>
                  <a:srgbClr val="2A2E3A"/>
                </a:solidFill>
                <a:latin typeface="Klein Bold"/>
                <a:ea typeface="Klein Bold"/>
                <a:cs typeface="Klein Bold"/>
                <a:sym typeface="Klein Bold"/>
              </a:rPr>
              <a:t> </a:t>
            </a:r>
          </a:p>
        </p:txBody>
      </p:sp>
      <p:sp>
        <p:nvSpPr>
          <p:cNvPr id="14" name="TextBox 14"/>
          <p:cNvSpPr txBox="1"/>
          <p:nvPr/>
        </p:nvSpPr>
        <p:spPr>
          <a:xfrm>
            <a:off x="2787482" y="5871648"/>
            <a:ext cx="3274619" cy="1153783"/>
          </a:xfrm>
          <a:prstGeom prst="rect">
            <a:avLst/>
          </a:prstGeom>
        </p:spPr>
        <p:txBody>
          <a:bodyPr lIns="0" tIns="0" rIns="0" bIns="0" rtlCol="0" anchor="t">
            <a:spAutoFit/>
          </a:bodyPr>
          <a:lstStyle/>
          <a:p>
            <a:pPr algn="l">
              <a:lnSpc>
                <a:spcPts val="4373"/>
              </a:lnSpc>
            </a:pPr>
            <a:r>
              <a:rPr lang="en-US" sz="3124" b="1">
                <a:solidFill>
                  <a:srgbClr val="FFFFFF"/>
                </a:solidFill>
                <a:latin typeface="Klein Bold"/>
                <a:ea typeface="Klein Bold"/>
                <a:cs typeface="Klein Bold"/>
                <a:sym typeface="Klein Bold"/>
              </a:rPr>
              <a:t>503676</a:t>
            </a:r>
          </a:p>
          <a:p>
            <a:pPr algn="l">
              <a:lnSpc>
                <a:spcPts val="4937"/>
              </a:lnSpc>
            </a:pPr>
            <a:r>
              <a:rPr lang="en-US" sz="3526">
                <a:solidFill>
                  <a:srgbClr val="FFFFFF"/>
                </a:solidFill>
                <a:latin typeface="Helios"/>
                <a:ea typeface="Helios"/>
                <a:cs typeface="Helios"/>
                <a:sym typeface="Helios"/>
              </a:rPr>
              <a:t>Ayesha Kamran</a:t>
            </a:r>
          </a:p>
        </p:txBody>
      </p:sp>
      <p:sp>
        <p:nvSpPr>
          <p:cNvPr id="15" name="TextBox 15"/>
          <p:cNvSpPr txBox="1"/>
          <p:nvPr/>
        </p:nvSpPr>
        <p:spPr>
          <a:xfrm>
            <a:off x="2787482" y="5145205"/>
            <a:ext cx="2805455" cy="615267"/>
          </a:xfrm>
          <a:prstGeom prst="rect">
            <a:avLst/>
          </a:prstGeom>
        </p:spPr>
        <p:txBody>
          <a:bodyPr lIns="0" tIns="0" rIns="0" bIns="0" rtlCol="0" anchor="t">
            <a:spAutoFit/>
          </a:bodyPr>
          <a:lstStyle/>
          <a:p>
            <a:pPr algn="l">
              <a:lnSpc>
                <a:spcPts val="4937"/>
              </a:lnSpc>
            </a:pPr>
            <a:r>
              <a:rPr lang="en-US" sz="3526">
                <a:solidFill>
                  <a:srgbClr val="FFFFFF"/>
                </a:solidFill>
                <a:latin typeface="Helios"/>
                <a:ea typeface="Helios"/>
                <a:cs typeface="Helios"/>
                <a:sym typeface="Helios"/>
              </a:rPr>
              <a:t>Fatima Sajjad</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sp>
        <p:nvSpPr>
          <p:cNvPr id="2" name="Freeform 2"/>
          <p:cNvSpPr/>
          <p:nvPr/>
        </p:nvSpPr>
        <p:spPr>
          <a:xfrm>
            <a:off x="9525" y="0"/>
            <a:ext cx="18278475" cy="3771900"/>
          </a:xfrm>
          <a:custGeom>
            <a:avLst/>
            <a:gdLst/>
            <a:ahLst/>
            <a:cxnLst/>
            <a:rect l="l" t="t" r="r" b="b"/>
            <a:pathLst>
              <a:path w="18278475" h="3771900">
                <a:moveTo>
                  <a:pt x="0" y="0"/>
                </a:moveTo>
                <a:lnTo>
                  <a:pt x="18278475" y="0"/>
                </a:lnTo>
                <a:lnTo>
                  <a:pt x="18278475" y="3771900"/>
                </a:lnTo>
                <a:lnTo>
                  <a:pt x="0" y="3771900"/>
                </a:lnTo>
                <a:lnTo>
                  <a:pt x="0" y="0"/>
                </a:lnTo>
                <a:close/>
              </a:path>
            </a:pathLst>
          </a:custGeom>
          <a:blipFill>
            <a:blip r:embed="rId2">
              <a:alphaModFix amt="14000"/>
            </a:blip>
            <a:stretch>
              <a:fillRect t="-90233" r="-52" b="-132745"/>
            </a:stretch>
          </a:blipFill>
        </p:spPr>
      </p:sp>
      <p:sp>
        <p:nvSpPr>
          <p:cNvPr id="3" name="Freeform 3"/>
          <p:cNvSpPr/>
          <p:nvPr/>
        </p:nvSpPr>
        <p:spPr>
          <a:xfrm>
            <a:off x="8355587" y="0"/>
            <a:ext cx="1576721" cy="489309"/>
          </a:xfrm>
          <a:custGeom>
            <a:avLst/>
            <a:gdLst/>
            <a:ahLst/>
            <a:cxnLst/>
            <a:rect l="l" t="t" r="r" b="b"/>
            <a:pathLst>
              <a:path w="1576721" h="489309">
                <a:moveTo>
                  <a:pt x="0" y="0"/>
                </a:moveTo>
                <a:lnTo>
                  <a:pt x="1576721" y="0"/>
                </a:lnTo>
                <a:lnTo>
                  <a:pt x="1576721" y="489309"/>
                </a:lnTo>
                <a:lnTo>
                  <a:pt x="0" y="489309"/>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4" name="Freeform 4"/>
          <p:cNvSpPr/>
          <p:nvPr/>
        </p:nvSpPr>
        <p:spPr>
          <a:xfrm>
            <a:off x="-63503" y="3709616"/>
            <a:ext cx="18414997" cy="6640887"/>
          </a:xfrm>
          <a:custGeom>
            <a:avLst/>
            <a:gdLst/>
            <a:ahLst/>
            <a:cxnLst/>
            <a:rect l="l" t="t" r="r" b="b"/>
            <a:pathLst>
              <a:path w="18414997" h="6640887">
                <a:moveTo>
                  <a:pt x="0" y="0"/>
                </a:moveTo>
                <a:lnTo>
                  <a:pt x="18414997" y="0"/>
                </a:lnTo>
                <a:lnTo>
                  <a:pt x="18414997" y="6640887"/>
                </a:lnTo>
                <a:lnTo>
                  <a:pt x="0" y="6640887"/>
                </a:lnTo>
                <a:lnTo>
                  <a:pt x="0" y="0"/>
                </a:lnTo>
                <a:close/>
              </a:path>
            </a:pathLst>
          </a:custGeom>
          <a:blipFill>
            <a:blip r:embed="rId5">
              <a:extLst>
                <a:ext uri="{96DAC541-7B7A-43D3-8B79-37D633B846F1}">
                  <asvg:svgBlip xmlns:asvg="http://schemas.microsoft.com/office/drawing/2016/SVG/main" xmlns="" r:embed="rId6"/>
                </a:ext>
              </a:extLst>
            </a:blip>
            <a:stretch>
              <a:fillRect/>
            </a:stretch>
          </a:blipFill>
        </p:spPr>
      </p:sp>
      <p:sp>
        <p:nvSpPr>
          <p:cNvPr id="5" name="TextBox 5"/>
          <p:cNvSpPr txBox="1"/>
          <p:nvPr/>
        </p:nvSpPr>
        <p:spPr>
          <a:xfrm>
            <a:off x="1453782" y="4913205"/>
            <a:ext cx="2168300" cy="888978"/>
          </a:xfrm>
          <a:prstGeom prst="rect">
            <a:avLst/>
          </a:prstGeom>
        </p:spPr>
        <p:txBody>
          <a:bodyPr lIns="0" tIns="0" rIns="0" bIns="0" rtlCol="0" anchor="t">
            <a:spAutoFit/>
          </a:bodyPr>
          <a:lstStyle/>
          <a:p>
            <a:pPr algn="l">
              <a:lnSpc>
                <a:spcPts val="7998"/>
              </a:lnSpc>
            </a:pPr>
            <a:r>
              <a:rPr lang="en-US" sz="3199">
                <a:solidFill>
                  <a:srgbClr val="2A2E3A"/>
                </a:solidFill>
                <a:latin typeface="Helios"/>
                <a:ea typeface="Helios"/>
                <a:cs typeface="Helios"/>
                <a:sym typeface="Helios"/>
              </a:rPr>
              <a:t>Introduction</a:t>
            </a:r>
          </a:p>
        </p:txBody>
      </p:sp>
      <p:sp>
        <p:nvSpPr>
          <p:cNvPr id="6" name="TextBox 6"/>
          <p:cNvSpPr txBox="1"/>
          <p:nvPr/>
        </p:nvSpPr>
        <p:spPr>
          <a:xfrm>
            <a:off x="1453782" y="6116669"/>
            <a:ext cx="7533048" cy="1891113"/>
          </a:xfrm>
          <a:prstGeom prst="rect">
            <a:avLst/>
          </a:prstGeom>
        </p:spPr>
        <p:txBody>
          <a:bodyPr lIns="0" tIns="0" rIns="0" bIns="0" rtlCol="0" anchor="t">
            <a:spAutoFit/>
          </a:bodyPr>
          <a:lstStyle/>
          <a:p>
            <a:pPr algn="l">
              <a:lnSpc>
                <a:spcPts val="7998"/>
              </a:lnSpc>
            </a:pPr>
            <a:r>
              <a:rPr lang="en-US" sz="3199">
                <a:solidFill>
                  <a:srgbClr val="2A2E3A"/>
                </a:solidFill>
                <a:latin typeface="Helios"/>
                <a:ea typeface="Helios"/>
                <a:cs typeface="Helios"/>
                <a:sym typeface="Helios"/>
              </a:rPr>
              <a:t>Problems Faced due to Lack of Financial Literacy in Low Income Groups</a:t>
            </a:r>
          </a:p>
        </p:txBody>
      </p:sp>
      <p:sp>
        <p:nvSpPr>
          <p:cNvPr id="7" name="TextBox 7"/>
          <p:cNvSpPr txBox="1"/>
          <p:nvPr/>
        </p:nvSpPr>
        <p:spPr>
          <a:xfrm>
            <a:off x="17315602" y="5239750"/>
            <a:ext cx="232924" cy="557936"/>
          </a:xfrm>
          <a:prstGeom prst="rect">
            <a:avLst/>
          </a:prstGeom>
        </p:spPr>
        <p:txBody>
          <a:bodyPr lIns="0" tIns="0" rIns="0" bIns="0" rtlCol="0" anchor="t">
            <a:spAutoFit/>
          </a:bodyPr>
          <a:lstStyle/>
          <a:p>
            <a:pPr algn="l">
              <a:lnSpc>
                <a:spcPts val="4479"/>
              </a:lnSpc>
            </a:pPr>
            <a:r>
              <a:rPr lang="en-US" sz="3199" b="1">
                <a:solidFill>
                  <a:srgbClr val="718BAB"/>
                </a:solidFill>
                <a:latin typeface="Helios Bold"/>
                <a:ea typeface="Helios Bold"/>
                <a:cs typeface="Helios Bold"/>
                <a:sym typeface="Helios Bold"/>
              </a:rPr>
              <a:t>4</a:t>
            </a:r>
          </a:p>
        </p:txBody>
      </p:sp>
      <p:sp>
        <p:nvSpPr>
          <p:cNvPr id="8" name="TextBox 8"/>
          <p:cNvSpPr txBox="1"/>
          <p:nvPr/>
        </p:nvSpPr>
        <p:spPr>
          <a:xfrm>
            <a:off x="17315602" y="7005180"/>
            <a:ext cx="232924" cy="557936"/>
          </a:xfrm>
          <a:prstGeom prst="rect">
            <a:avLst/>
          </a:prstGeom>
        </p:spPr>
        <p:txBody>
          <a:bodyPr lIns="0" tIns="0" rIns="0" bIns="0" rtlCol="0" anchor="t">
            <a:spAutoFit/>
          </a:bodyPr>
          <a:lstStyle/>
          <a:p>
            <a:pPr algn="l">
              <a:lnSpc>
                <a:spcPts val="4479"/>
              </a:lnSpc>
            </a:pPr>
            <a:r>
              <a:rPr lang="en-US" sz="3199" b="1">
                <a:solidFill>
                  <a:srgbClr val="718BAB"/>
                </a:solidFill>
                <a:latin typeface="Helios Bold"/>
                <a:ea typeface="Helios Bold"/>
                <a:cs typeface="Helios Bold"/>
                <a:sym typeface="Helios Bold"/>
              </a:rPr>
              <a:t>5</a:t>
            </a:r>
          </a:p>
        </p:txBody>
      </p:sp>
      <p:sp>
        <p:nvSpPr>
          <p:cNvPr id="9" name="TextBox 9"/>
          <p:cNvSpPr txBox="1"/>
          <p:nvPr/>
        </p:nvSpPr>
        <p:spPr>
          <a:xfrm>
            <a:off x="7072551" y="1313974"/>
            <a:ext cx="4225509" cy="1203389"/>
          </a:xfrm>
          <a:prstGeom prst="rect">
            <a:avLst/>
          </a:prstGeom>
        </p:spPr>
        <p:txBody>
          <a:bodyPr lIns="0" tIns="0" rIns="0" bIns="0" rtlCol="0" anchor="t">
            <a:spAutoFit/>
          </a:bodyPr>
          <a:lstStyle/>
          <a:p>
            <a:pPr algn="l">
              <a:lnSpc>
                <a:spcPts val="9799"/>
              </a:lnSpc>
            </a:pPr>
            <a:r>
              <a:rPr lang="en-US" sz="6999" b="1">
                <a:solidFill>
                  <a:srgbClr val="FFFFFF"/>
                </a:solidFill>
                <a:latin typeface="Klein Bold"/>
                <a:ea typeface="Klein Bold"/>
                <a:cs typeface="Klein Bold"/>
                <a:sym typeface="Klein Bold"/>
              </a:rPr>
              <a:t>Contents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Freeform 2"/>
          <p:cNvSpPr/>
          <p:nvPr/>
        </p:nvSpPr>
        <p:spPr>
          <a:xfrm>
            <a:off x="-66551" y="-66551"/>
            <a:ext cx="9541107" cy="10420093"/>
          </a:xfrm>
          <a:custGeom>
            <a:avLst/>
            <a:gdLst/>
            <a:ahLst/>
            <a:cxnLst/>
            <a:rect l="l" t="t" r="r" b="b"/>
            <a:pathLst>
              <a:path w="9541107" h="10420093">
                <a:moveTo>
                  <a:pt x="0" y="0"/>
                </a:moveTo>
                <a:lnTo>
                  <a:pt x="9541107" y="0"/>
                </a:lnTo>
                <a:lnTo>
                  <a:pt x="9541107" y="10420093"/>
                </a:lnTo>
                <a:lnTo>
                  <a:pt x="0" y="1042009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9942576" y="3235557"/>
            <a:ext cx="7961843" cy="4476750"/>
          </a:xfrm>
          <a:custGeom>
            <a:avLst/>
            <a:gdLst/>
            <a:ahLst/>
            <a:cxnLst/>
            <a:rect l="l" t="t" r="r" b="b"/>
            <a:pathLst>
              <a:path w="7961843" h="4476750">
                <a:moveTo>
                  <a:pt x="0" y="0"/>
                </a:moveTo>
                <a:lnTo>
                  <a:pt x="7961843" y="0"/>
                </a:lnTo>
                <a:lnTo>
                  <a:pt x="7961843" y="4476750"/>
                </a:lnTo>
                <a:lnTo>
                  <a:pt x="0" y="447675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2346848" y="0"/>
            <a:ext cx="2810894" cy="1405404"/>
          </a:xfrm>
          <a:custGeom>
            <a:avLst/>
            <a:gdLst/>
            <a:ahLst/>
            <a:cxnLst/>
            <a:rect l="l" t="t" r="r" b="b"/>
            <a:pathLst>
              <a:path w="2810894" h="1405404">
                <a:moveTo>
                  <a:pt x="0" y="0"/>
                </a:moveTo>
                <a:lnTo>
                  <a:pt x="2810894" y="0"/>
                </a:lnTo>
                <a:lnTo>
                  <a:pt x="2810894" y="1405404"/>
                </a:lnTo>
                <a:lnTo>
                  <a:pt x="0" y="1405404"/>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1332090" y="4631484"/>
            <a:ext cx="5858780" cy="1203389"/>
          </a:xfrm>
          <a:prstGeom prst="rect">
            <a:avLst/>
          </a:prstGeom>
        </p:spPr>
        <p:txBody>
          <a:bodyPr lIns="0" tIns="0" rIns="0" bIns="0" rtlCol="0" anchor="t">
            <a:spAutoFit/>
          </a:bodyPr>
          <a:lstStyle/>
          <a:p>
            <a:pPr algn="l">
              <a:lnSpc>
                <a:spcPts val="9799"/>
              </a:lnSpc>
            </a:pPr>
            <a:r>
              <a:rPr lang="en-US" sz="6999" b="1">
                <a:solidFill>
                  <a:srgbClr val="FFFFFF"/>
                </a:solidFill>
                <a:latin typeface="Klein Bold"/>
                <a:ea typeface="Klein Bold"/>
                <a:cs typeface="Klein Bold"/>
                <a:sym typeface="Klein Bold"/>
              </a:rPr>
              <a:t>Introduction</a:t>
            </a:r>
          </a:p>
        </p:txBody>
      </p:sp>
      <p:sp>
        <p:nvSpPr>
          <p:cNvPr id="6" name="TextBox 6"/>
          <p:cNvSpPr txBox="1"/>
          <p:nvPr/>
        </p:nvSpPr>
        <p:spPr>
          <a:xfrm>
            <a:off x="10058924" y="4003881"/>
            <a:ext cx="7729147" cy="2991423"/>
          </a:xfrm>
          <a:prstGeom prst="rect">
            <a:avLst/>
          </a:prstGeom>
        </p:spPr>
        <p:txBody>
          <a:bodyPr lIns="0" tIns="0" rIns="0" bIns="0" rtlCol="0" anchor="t">
            <a:spAutoFit/>
          </a:bodyPr>
          <a:lstStyle/>
          <a:p>
            <a:pPr algn="just">
              <a:lnSpc>
                <a:spcPts val="3448"/>
              </a:lnSpc>
            </a:pPr>
            <a:r>
              <a:rPr lang="en-US" sz="2502" spc="25">
                <a:solidFill>
                  <a:srgbClr val="FFFFFF"/>
                </a:solidFill>
                <a:latin typeface="Canva Sans"/>
                <a:ea typeface="Canva Sans"/>
                <a:cs typeface="Canva Sans"/>
                <a:sym typeface="Canva Sans"/>
              </a:rPr>
              <a:t>Lack of financial literacy refers to the insufficient understanding of financial concepts and skills necessary to make financial decisions. such as  budgeting, saving and investing money, and understanding financial products and services. It is most prominent in low income groups due to lack of awareness.</a:t>
            </a:r>
          </a:p>
        </p:txBody>
      </p:sp>
      <p:sp>
        <p:nvSpPr>
          <p:cNvPr id="7" name="TextBox 7"/>
          <p:cNvSpPr txBox="1"/>
          <p:nvPr/>
        </p:nvSpPr>
        <p:spPr>
          <a:xfrm>
            <a:off x="17450962" y="9146105"/>
            <a:ext cx="266433" cy="602266"/>
          </a:xfrm>
          <a:prstGeom prst="rect">
            <a:avLst/>
          </a:prstGeom>
        </p:spPr>
        <p:txBody>
          <a:bodyPr lIns="0" tIns="0" rIns="0" bIns="0" rtlCol="0" anchor="t">
            <a:spAutoFit/>
          </a:bodyPr>
          <a:lstStyle/>
          <a:p>
            <a:pPr algn="l">
              <a:lnSpc>
                <a:spcPts val="4759"/>
              </a:lnSpc>
            </a:pPr>
            <a:r>
              <a:rPr lang="en-US" sz="3399">
                <a:solidFill>
                  <a:srgbClr val="153969"/>
                </a:solidFill>
                <a:latin typeface="Canva Sans"/>
                <a:ea typeface="Canva Sans"/>
                <a:cs typeface="Canva Sans"/>
                <a:sym typeface="Canva Sans"/>
              </a:rPr>
              <a:t>4</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871325" y="398978"/>
            <a:ext cx="6244014" cy="1256687"/>
            <a:chOff x="0" y="0"/>
            <a:chExt cx="1644514" cy="330979"/>
          </a:xfrm>
        </p:grpSpPr>
        <p:sp>
          <p:nvSpPr>
            <p:cNvPr id="3" name="Freeform 3"/>
            <p:cNvSpPr/>
            <p:nvPr/>
          </p:nvSpPr>
          <p:spPr>
            <a:xfrm>
              <a:off x="0" y="0"/>
              <a:ext cx="1644514" cy="330979"/>
            </a:xfrm>
            <a:custGeom>
              <a:avLst/>
              <a:gdLst/>
              <a:ahLst/>
              <a:cxnLst/>
              <a:rect l="l" t="t" r="r" b="b"/>
              <a:pathLst>
                <a:path w="1644514" h="330979">
                  <a:moveTo>
                    <a:pt x="63235" y="0"/>
                  </a:moveTo>
                  <a:lnTo>
                    <a:pt x="1581280" y="0"/>
                  </a:lnTo>
                  <a:cubicBezTo>
                    <a:pt x="1598050" y="0"/>
                    <a:pt x="1614134" y="6662"/>
                    <a:pt x="1625993" y="18521"/>
                  </a:cubicBezTo>
                  <a:cubicBezTo>
                    <a:pt x="1637852" y="30380"/>
                    <a:pt x="1644514" y="46464"/>
                    <a:pt x="1644514" y="63235"/>
                  </a:cubicBezTo>
                  <a:lnTo>
                    <a:pt x="1644514" y="267745"/>
                  </a:lnTo>
                  <a:cubicBezTo>
                    <a:pt x="1644514" y="284516"/>
                    <a:pt x="1637852" y="300600"/>
                    <a:pt x="1625993" y="312458"/>
                  </a:cubicBezTo>
                  <a:cubicBezTo>
                    <a:pt x="1614134" y="324317"/>
                    <a:pt x="1598050" y="330979"/>
                    <a:pt x="1581280" y="330979"/>
                  </a:cubicBezTo>
                  <a:lnTo>
                    <a:pt x="63235" y="330979"/>
                  </a:lnTo>
                  <a:cubicBezTo>
                    <a:pt x="46464" y="330979"/>
                    <a:pt x="30380" y="324317"/>
                    <a:pt x="18521" y="312458"/>
                  </a:cubicBezTo>
                  <a:cubicBezTo>
                    <a:pt x="6662" y="300600"/>
                    <a:pt x="0" y="284516"/>
                    <a:pt x="0" y="267745"/>
                  </a:cubicBezTo>
                  <a:lnTo>
                    <a:pt x="0" y="63235"/>
                  </a:lnTo>
                  <a:cubicBezTo>
                    <a:pt x="0" y="46464"/>
                    <a:pt x="6662" y="30380"/>
                    <a:pt x="18521" y="18521"/>
                  </a:cubicBezTo>
                  <a:cubicBezTo>
                    <a:pt x="30380" y="6662"/>
                    <a:pt x="46464" y="0"/>
                    <a:pt x="63235" y="0"/>
                  </a:cubicBezTo>
                  <a:close/>
                </a:path>
              </a:pathLst>
            </a:custGeom>
            <a:solidFill>
              <a:srgbClr val="153969"/>
            </a:solidFill>
          </p:spPr>
        </p:sp>
        <p:sp>
          <p:nvSpPr>
            <p:cNvPr id="4" name="TextBox 4"/>
            <p:cNvSpPr txBox="1"/>
            <p:nvPr/>
          </p:nvSpPr>
          <p:spPr>
            <a:xfrm>
              <a:off x="0" y="-57150"/>
              <a:ext cx="1644514" cy="388129"/>
            </a:xfrm>
            <a:prstGeom prst="rect">
              <a:avLst/>
            </a:prstGeom>
          </p:spPr>
          <p:txBody>
            <a:bodyPr lIns="50800" tIns="50800" rIns="50800" bIns="50800" rtlCol="0" anchor="ctr"/>
            <a:lstStyle/>
            <a:p>
              <a:pPr algn="ctr">
                <a:lnSpc>
                  <a:spcPts val="3460"/>
                </a:lnSpc>
              </a:pPr>
              <a:r>
                <a:rPr lang="en-US" sz="2471" b="1" spc="123">
                  <a:solidFill>
                    <a:srgbClr val="FFFFFF"/>
                  </a:solidFill>
                  <a:latin typeface="Aileron Bold"/>
                  <a:ea typeface="Aileron Bold"/>
                  <a:cs typeface="Aileron Bold"/>
                  <a:sym typeface="Aileron Bold"/>
                </a:rPr>
                <a:t>Causes of Lack of Financial Literacy:</a:t>
              </a:r>
            </a:p>
          </p:txBody>
        </p:sp>
      </p:grpSp>
      <p:grpSp>
        <p:nvGrpSpPr>
          <p:cNvPr id="5" name="Group 5"/>
          <p:cNvGrpSpPr/>
          <p:nvPr/>
        </p:nvGrpSpPr>
        <p:grpSpPr>
          <a:xfrm>
            <a:off x="871325" y="5143500"/>
            <a:ext cx="7507180" cy="1151033"/>
            <a:chOff x="0" y="0"/>
            <a:chExt cx="1977200" cy="303153"/>
          </a:xfrm>
        </p:grpSpPr>
        <p:sp>
          <p:nvSpPr>
            <p:cNvPr id="6" name="Freeform 6"/>
            <p:cNvSpPr/>
            <p:nvPr/>
          </p:nvSpPr>
          <p:spPr>
            <a:xfrm>
              <a:off x="0" y="0"/>
              <a:ext cx="1977200" cy="303153"/>
            </a:xfrm>
            <a:custGeom>
              <a:avLst/>
              <a:gdLst/>
              <a:ahLst/>
              <a:cxnLst/>
              <a:rect l="l" t="t" r="r" b="b"/>
              <a:pathLst>
                <a:path w="1977200" h="303153">
                  <a:moveTo>
                    <a:pt x="52595" y="0"/>
                  </a:moveTo>
                  <a:lnTo>
                    <a:pt x="1924605" y="0"/>
                  </a:lnTo>
                  <a:cubicBezTo>
                    <a:pt x="1938554" y="0"/>
                    <a:pt x="1951932" y="5541"/>
                    <a:pt x="1961795" y="15405"/>
                  </a:cubicBezTo>
                  <a:cubicBezTo>
                    <a:pt x="1971659" y="25268"/>
                    <a:pt x="1977200" y="38646"/>
                    <a:pt x="1977200" y="52595"/>
                  </a:cubicBezTo>
                  <a:lnTo>
                    <a:pt x="1977200" y="250558"/>
                  </a:lnTo>
                  <a:cubicBezTo>
                    <a:pt x="1977200" y="279605"/>
                    <a:pt x="1953652" y="303153"/>
                    <a:pt x="1924605" y="303153"/>
                  </a:cubicBezTo>
                  <a:lnTo>
                    <a:pt x="52595" y="303153"/>
                  </a:lnTo>
                  <a:cubicBezTo>
                    <a:pt x="38646" y="303153"/>
                    <a:pt x="25268" y="297612"/>
                    <a:pt x="15405" y="287748"/>
                  </a:cubicBezTo>
                  <a:cubicBezTo>
                    <a:pt x="5541" y="277885"/>
                    <a:pt x="0" y="264507"/>
                    <a:pt x="0" y="250558"/>
                  </a:cubicBezTo>
                  <a:lnTo>
                    <a:pt x="0" y="52595"/>
                  </a:lnTo>
                  <a:cubicBezTo>
                    <a:pt x="0" y="38646"/>
                    <a:pt x="5541" y="25268"/>
                    <a:pt x="15405" y="15405"/>
                  </a:cubicBezTo>
                  <a:cubicBezTo>
                    <a:pt x="25268" y="5541"/>
                    <a:pt x="38646" y="0"/>
                    <a:pt x="52595" y="0"/>
                  </a:cubicBezTo>
                  <a:close/>
                </a:path>
              </a:pathLst>
            </a:custGeom>
            <a:solidFill>
              <a:srgbClr val="153969"/>
            </a:solidFill>
          </p:spPr>
        </p:sp>
        <p:sp>
          <p:nvSpPr>
            <p:cNvPr id="7" name="TextBox 7"/>
            <p:cNvSpPr txBox="1"/>
            <p:nvPr/>
          </p:nvSpPr>
          <p:spPr>
            <a:xfrm>
              <a:off x="0" y="-47625"/>
              <a:ext cx="1977200" cy="350778"/>
            </a:xfrm>
            <a:prstGeom prst="rect">
              <a:avLst/>
            </a:prstGeom>
          </p:spPr>
          <p:txBody>
            <a:bodyPr lIns="50800" tIns="50800" rIns="50800" bIns="50800" rtlCol="0" anchor="ctr"/>
            <a:lstStyle/>
            <a:p>
              <a:pPr algn="ctr">
                <a:lnSpc>
                  <a:spcPts val="3320"/>
                </a:lnSpc>
              </a:pPr>
              <a:r>
                <a:rPr lang="en-US" sz="2371" b="1" spc="118">
                  <a:solidFill>
                    <a:srgbClr val="FFFFFF"/>
                  </a:solidFill>
                  <a:latin typeface="Aileron Bold"/>
                  <a:ea typeface="Aileron Bold"/>
                  <a:cs typeface="Aileron Bold"/>
                  <a:sym typeface="Aileron Bold"/>
                </a:rPr>
                <a:t>Repercussions if Problem Remains Unsolved:</a:t>
              </a:r>
            </a:p>
          </p:txBody>
        </p:sp>
      </p:grpSp>
      <p:grpSp>
        <p:nvGrpSpPr>
          <p:cNvPr id="8" name="Group 8"/>
          <p:cNvGrpSpPr/>
          <p:nvPr/>
        </p:nvGrpSpPr>
        <p:grpSpPr>
          <a:xfrm>
            <a:off x="1655359" y="2074320"/>
            <a:ext cx="10686873" cy="2650526"/>
            <a:chOff x="0" y="0"/>
            <a:chExt cx="2814650" cy="698081"/>
          </a:xfrm>
        </p:grpSpPr>
        <p:sp>
          <p:nvSpPr>
            <p:cNvPr id="9" name="Freeform 9"/>
            <p:cNvSpPr/>
            <p:nvPr/>
          </p:nvSpPr>
          <p:spPr>
            <a:xfrm>
              <a:off x="0" y="0"/>
              <a:ext cx="2814650" cy="698081"/>
            </a:xfrm>
            <a:custGeom>
              <a:avLst/>
              <a:gdLst/>
              <a:ahLst/>
              <a:cxnLst/>
              <a:rect l="l" t="t" r="r" b="b"/>
              <a:pathLst>
                <a:path w="2814650" h="698081">
                  <a:moveTo>
                    <a:pt x="0" y="0"/>
                  </a:moveTo>
                  <a:lnTo>
                    <a:pt x="2814650" y="0"/>
                  </a:lnTo>
                  <a:lnTo>
                    <a:pt x="2814650" y="698081"/>
                  </a:lnTo>
                  <a:lnTo>
                    <a:pt x="0" y="698081"/>
                  </a:lnTo>
                  <a:close/>
                </a:path>
              </a:pathLst>
            </a:custGeom>
            <a:solidFill>
              <a:srgbClr val="41A4C9"/>
            </a:solidFill>
          </p:spPr>
        </p:sp>
        <p:sp>
          <p:nvSpPr>
            <p:cNvPr id="10" name="TextBox 10"/>
            <p:cNvSpPr txBox="1"/>
            <p:nvPr/>
          </p:nvSpPr>
          <p:spPr>
            <a:xfrm>
              <a:off x="0" y="-57150"/>
              <a:ext cx="2814650" cy="755231"/>
            </a:xfrm>
            <a:prstGeom prst="rect">
              <a:avLst/>
            </a:prstGeom>
          </p:spPr>
          <p:txBody>
            <a:bodyPr lIns="50800" tIns="50800" rIns="50800" bIns="50800" rtlCol="0" anchor="ctr"/>
            <a:lstStyle/>
            <a:p>
              <a:pPr marL="533684" lvl="1" indent="-266842" algn="l">
                <a:lnSpc>
                  <a:spcPts val="3460"/>
                </a:lnSpc>
                <a:buFont typeface="Arial"/>
                <a:buChar char="•"/>
              </a:pPr>
              <a:r>
                <a:rPr lang="en-US" sz="2471" b="1" spc="123">
                  <a:solidFill>
                    <a:srgbClr val="000000"/>
                  </a:solidFill>
                  <a:latin typeface="Aileron Bold"/>
                  <a:ea typeface="Aileron Bold"/>
                  <a:cs typeface="Aileron Bold"/>
                  <a:sym typeface="Aileron Bold"/>
                </a:rPr>
                <a:t>Lack of practical financial education</a:t>
              </a:r>
            </a:p>
            <a:p>
              <a:pPr marL="533684" lvl="1" indent="-266842" algn="l">
                <a:lnSpc>
                  <a:spcPts val="3460"/>
                </a:lnSpc>
                <a:buFont typeface="Arial"/>
                <a:buChar char="•"/>
              </a:pPr>
              <a:r>
                <a:rPr lang="en-US" sz="2471" b="1" spc="123">
                  <a:solidFill>
                    <a:srgbClr val="000000"/>
                  </a:solidFill>
                  <a:latin typeface="Aileron Bold"/>
                  <a:ea typeface="Aileron Bold"/>
                  <a:cs typeface="Aileron Bold"/>
                  <a:sym typeface="Aileron Bold"/>
                </a:rPr>
                <a:t>Lack of resources to provide basic financial knowledge</a:t>
              </a:r>
            </a:p>
            <a:p>
              <a:pPr marL="533684" lvl="1" indent="-266842" algn="l">
                <a:lnSpc>
                  <a:spcPts val="3460"/>
                </a:lnSpc>
                <a:buFont typeface="Arial"/>
                <a:buChar char="•"/>
              </a:pPr>
              <a:r>
                <a:rPr lang="en-US" sz="2471" b="1" spc="123">
                  <a:solidFill>
                    <a:srgbClr val="000000"/>
                  </a:solidFill>
                  <a:latin typeface="Aileron Bold"/>
                  <a:ea typeface="Aileron Bold"/>
                  <a:cs typeface="Aileron Bold"/>
                  <a:sym typeface="Aileron Bold"/>
                </a:rPr>
                <a:t>Lack of awareness regarding the problem</a:t>
              </a:r>
            </a:p>
          </p:txBody>
        </p:sp>
      </p:grpSp>
      <p:grpSp>
        <p:nvGrpSpPr>
          <p:cNvPr id="11" name="Group 11"/>
          <p:cNvGrpSpPr/>
          <p:nvPr/>
        </p:nvGrpSpPr>
        <p:grpSpPr>
          <a:xfrm>
            <a:off x="1655359" y="6605913"/>
            <a:ext cx="10512644" cy="2824755"/>
            <a:chOff x="0" y="0"/>
            <a:chExt cx="2768762" cy="743968"/>
          </a:xfrm>
        </p:grpSpPr>
        <p:sp>
          <p:nvSpPr>
            <p:cNvPr id="12" name="Freeform 12"/>
            <p:cNvSpPr/>
            <p:nvPr/>
          </p:nvSpPr>
          <p:spPr>
            <a:xfrm>
              <a:off x="0" y="0"/>
              <a:ext cx="2768762" cy="743968"/>
            </a:xfrm>
            <a:custGeom>
              <a:avLst/>
              <a:gdLst/>
              <a:ahLst/>
              <a:cxnLst/>
              <a:rect l="l" t="t" r="r" b="b"/>
              <a:pathLst>
                <a:path w="2768762" h="743968">
                  <a:moveTo>
                    <a:pt x="0" y="0"/>
                  </a:moveTo>
                  <a:lnTo>
                    <a:pt x="2768762" y="0"/>
                  </a:lnTo>
                  <a:lnTo>
                    <a:pt x="2768762" y="743968"/>
                  </a:lnTo>
                  <a:lnTo>
                    <a:pt x="0" y="743968"/>
                  </a:lnTo>
                  <a:close/>
                </a:path>
              </a:pathLst>
            </a:custGeom>
            <a:solidFill>
              <a:srgbClr val="41A4C9"/>
            </a:solidFill>
          </p:spPr>
        </p:sp>
        <p:sp>
          <p:nvSpPr>
            <p:cNvPr id="13" name="TextBox 13"/>
            <p:cNvSpPr txBox="1"/>
            <p:nvPr/>
          </p:nvSpPr>
          <p:spPr>
            <a:xfrm>
              <a:off x="0" y="-57150"/>
              <a:ext cx="2768762" cy="801118"/>
            </a:xfrm>
            <a:prstGeom prst="rect">
              <a:avLst/>
            </a:prstGeom>
          </p:spPr>
          <p:txBody>
            <a:bodyPr lIns="50800" tIns="50800" rIns="50800" bIns="50800" rtlCol="0" anchor="ctr"/>
            <a:lstStyle/>
            <a:p>
              <a:pPr marL="533684" lvl="1" indent="-266842" algn="l">
                <a:lnSpc>
                  <a:spcPts val="3460"/>
                </a:lnSpc>
                <a:buFont typeface="Arial"/>
                <a:buChar char="•"/>
              </a:pPr>
              <a:r>
                <a:rPr lang="en-US" sz="2471" b="1" spc="123">
                  <a:solidFill>
                    <a:srgbClr val="000000"/>
                  </a:solidFill>
                  <a:latin typeface="Aileron Bold"/>
                  <a:ea typeface="Aileron Bold"/>
                  <a:cs typeface="Aileron Bold"/>
                  <a:sym typeface="Aileron Bold"/>
                </a:rPr>
                <a:t>Poor credit</a:t>
              </a:r>
            </a:p>
            <a:p>
              <a:pPr marL="533684" lvl="1" indent="-266842" algn="l">
                <a:lnSpc>
                  <a:spcPts val="3460"/>
                </a:lnSpc>
                <a:buFont typeface="Arial"/>
                <a:buChar char="•"/>
              </a:pPr>
              <a:r>
                <a:rPr lang="en-US" sz="2471" b="1" spc="123">
                  <a:solidFill>
                    <a:srgbClr val="000000"/>
                  </a:solidFill>
                  <a:latin typeface="Aileron Bold"/>
                  <a:ea typeface="Aileron Bold"/>
                  <a:cs typeface="Aileron Bold"/>
                  <a:sym typeface="Aileron Bold"/>
                </a:rPr>
                <a:t>Bankruptcy</a:t>
              </a:r>
            </a:p>
            <a:p>
              <a:pPr marL="533684" lvl="1" indent="-266842" algn="l">
                <a:lnSpc>
                  <a:spcPts val="3460"/>
                </a:lnSpc>
                <a:buFont typeface="Arial"/>
                <a:buChar char="•"/>
              </a:pPr>
              <a:r>
                <a:rPr lang="en-US" sz="2471" b="1" spc="123">
                  <a:solidFill>
                    <a:srgbClr val="000000"/>
                  </a:solidFill>
                  <a:latin typeface="Aileron Bold"/>
                  <a:ea typeface="Aileron Bold"/>
                  <a:cs typeface="Aileron Bold"/>
                  <a:sym typeface="Aileron Bold"/>
                </a:rPr>
                <a:t>Foreclosure of property</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75352" y="1028700"/>
            <a:ext cx="15951213" cy="7520607"/>
          </a:xfrm>
          <a:custGeom>
            <a:avLst/>
            <a:gdLst/>
            <a:ahLst/>
            <a:cxnLst/>
            <a:rect l="l" t="t" r="r" b="b"/>
            <a:pathLst>
              <a:path w="15951213" h="7520607">
                <a:moveTo>
                  <a:pt x="0" y="0"/>
                </a:moveTo>
                <a:lnTo>
                  <a:pt x="15951212" y="0"/>
                </a:lnTo>
                <a:lnTo>
                  <a:pt x="15951212" y="7520607"/>
                </a:lnTo>
                <a:lnTo>
                  <a:pt x="0" y="752060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1358125" y="2011589"/>
            <a:ext cx="3433297" cy="375272"/>
          </a:xfrm>
          <a:prstGeom prst="rect">
            <a:avLst/>
          </a:prstGeom>
        </p:spPr>
        <p:txBody>
          <a:bodyPr lIns="0" tIns="0" rIns="0" bIns="0" rtlCol="0" anchor="t">
            <a:spAutoFit/>
          </a:bodyPr>
          <a:lstStyle/>
          <a:p>
            <a:pPr algn="l">
              <a:lnSpc>
                <a:spcPts val="3040"/>
              </a:lnSpc>
            </a:pPr>
            <a:r>
              <a:rPr lang="en-US" sz="2171" b="1" spc="108">
                <a:solidFill>
                  <a:srgbClr val="FFFFFF"/>
                </a:solidFill>
                <a:latin typeface="Aileron Bold"/>
                <a:ea typeface="Aileron Bold"/>
                <a:cs typeface="Aileron Bold"/>
                <a:sym typeface="Aileron Bold"/>
              </a:rPr>
              <a:t>Lack ofBudgeting skills</a:t>
            </a:r>
          </a:p>
        </p:txBody>
      </p:sp>
      <p:sp>
        <p:nvSpPr>
          <p:cNvPr id="4" name="TextBox 4"/>
          <p:cNvSpPr txBox="1"/>
          <p:nvPr/>
        </p:nvSpPr>
        <p:spPr>
          <a:xfrm>
            <a:off x="1647130" y="3928417"/>
            <a:ext cx="3144293" cy="380741"/>
          </a:xfrm>
          <a:prstGeom prst="rect">
            <a:avLst/>
          </a:prstGeom>
        </p:spPr>
        <p:txBody>
          <a:bodyPr lIns="0" tIns="0" rIns="0" bIns="0" rtlCol="0" anchor="t">
            <a:spAutoFit/>
          </a:bodyPr>
          <a:lstStyle/>
          <a:p>
            <a:pPr algn="l">
              <a:lnSpc>
                <a:spcPts val="3003"/>
              </a:lnSpc>
            </a:pPr>
            <a:r>
              <a:rPr lang="en-US" sz="2145" b="1" spc="107">
                <a:solidFill>
                  <a:srgbClr val="FFFFFF"/>
                </a:solidFill>
                <a:latin typeface="Aileron Bold"/>
                <a:ea typeface="Aileron Bold"/>
                <a:cs typeface="Aileron Bold"/>
                <a:sym typeface="Aileron Bold"/>
              </a:rPr>
              <a:t>Debt Management</a:t>
            </a:r>
          </a:p>
        </p:txBody>
      </p:sp>
      <p:sp>
        <p:nvSpPr>
          <p:cNvPr id="5" name="TextBox 5"/>
          <p:cNvSpPr txBox="1"/>
          <p:nvPr/>
        </p:nvSpPr>
        <p:spPr>
          <a:xfrm>
            <a:off x="1429630" y="7623186"/>
            <a:ext cx="3795630" cy="467853"/>
          </a:xfrm>
          <a:prstGeom prst="rect">
            <a:avLst/>
          </a:prstGeom>
        </p:spPr>
        <p:txBody>
          <a:bodyPr lIns="0" tIns="0" rIns="0" bIns="0" rtlCol="0" anchor="t">
            <a:spAutoFit/>
          </a:bodyPr>
          <a:lstStyle/>
          <a:p>
            <a:pPr algn="l">
              <a:lnSpc>
                <a:spcPts val="3899"/>
              </a:lnSpc>
            </a:pPr>
            <a:r>
              <a:rPr lang="en-US" sz="2785" b="1" spc="139">
                <a:solidFill>
                  <a:srgbClr val="FFFFFF"/>
                </a:solidFill>
                <a:latin typeface="Aileron Bold"/>
                <a:ea typeface="Aileron Bold"/>
                <a:cs typeface="Aileron Bold"/>
                <a:sym typeface="Aileron Bold"/>
              </a:rPr>
              <a:t> Investment Scams</a:t>
            </a:r>
          </a:p>
        </p:txBody>
      </p:sp>
      <p:sp>
        <p:nvSpPr>
          <p:cNvPr id="6" name="TextBox 6"/>
          <p:cNvSpPr txBox="1"/>
          <p:nvPr/>
        </p:nvSpPr>
        <p:spPr>
          <a:xfrm>
            <a:off x="1358125" y="5689082"/>
            <a:ext cx="3578930" cy="606684"/>
          </a:xfrm>
          <a:prstGeom prst="rect">
            <a:avLst/>
          </a:prstGeom>
        </p:spPr>
        <p:txBody>
          <a:bodyPr lIns="0" tIns="0" rIns="0" bIns="0" rtlCol="0" anchor="t">
            <a:spAutoFit/>
          </a:bodyPr>
          <a:lstStyle/>
          <a:p>
            <a:pPr algn="l">
              <a:lnSpc>
                <a:spcPts val="2474"/>
              </a:lnSpc>
            </a:pPr>
            <a:r>
              <a:rPr lang="en-US" sz="1767" b="1" spc="88">
                <a:solidFill>
                  <a:srgbClr val="FFFFFF"/>
                </a:solidFill>
                <a:latin typeface="Aileron Bold"/>
                <a:ea typeface="Aileron Bold"/>
                <a:cs typeface="Aileron Bold"/>
                <a:sym typeface="Aileron Bold"/>
              </a:rPr>
              <a:t>Lack of Knowledge Regarding Inflation ans Taxes</a:t>
            </a:r>
          </a:p>
        </p:txBody>
      </p:sp>
      <p:sp>
        <p:nvSpPr>
          <p:cNvPr id="7" name="TextBox 7"/>
          <p:cNvSpPr txBox="1"/>
          <p:nvPr/>
        </p:nvSpPr>
        <p:spPr>
          <a:xfrm>
            <a:off x="13720267" y="1564794"/>
            <a:ext cx="3733743" cy="884940"/>
          </a:xfrm>
          <a:prstGeom prst="rect">
            <a:avLst/>
          </a:prstGeom>
        </p:spPr>
        <p:txBody>
          <a:bodyPr lIns="0" tIns="0" rIns="0" bIns="0" rtlCol="0" anchor="t">
            <a:spAutoFit/>
          </a:bodyPr>
          <a:lstStyle/>
          <a:p>
            <a:pPr algn="l">
              <a:lnSpc>
                <a:spcPts val="3542"/>
              </a:lnSpc>
            </a:pPr>
            <a:r>
              <a:rPr lang="en-US" sz="2530" b="1" spc="126">
                <a:solidFill>
                  <a:srgbClr val="FFFFFF"/>
                </a:solidFill>
                <a:latin typeface="Aileron Bold"/>
                <a:ea typeface="Aileron Bold"/>
                <a:cs typeface="Aileron Bold"/>
                <a:sym typeface="Aileron Bold"/>
              </a:rPr>
              <a:t>Lack of Financial Products Awareness</a:t>
            </a:r>
          </a:p>
        </p:txBody>
      </p:sp>
      <p:sp>
        <p:nvSpPr>
          <p:cNvPr id="8" name="TextBox 8"/>
          <p:cNvSpPr txBox="1"/>
          <p:nvPr/>
        </p:nvSpPr>
        <p:spPr>
          <a:xfrm>
            <a:off x="13720267" y="5833757"/>
            <a:ext cx="3253569" cy="425061"/>
          </a:xfrm>
          <a:prstGeom prst="rect">
            <a:avLst/>
          </a:prstGeom>
        </p:spPr>
        <p:txBody>
          <a:bodyPr lIns="0" tIns="0" rIns="0" bIns="0" rtlCol="0" anchor="t">
            <a:spAutoFit/>
          </a:bodyPr>
          <a:lstStyle/>
          <a:p>
            <a:pPr algn="l">
              <a:lnSpc>
                <a:spcPts val="3414"/>
              </a:lnSpc>
            </a:pPr>
            <a:r>
              <a:rPr lang="en-US" sz="2438" b="1" spc="121">
                <a:solidFill>
                  <a:srgbClr val="FFFFFF"/>
                </a:solidFill>
                <a:latin typeface="Aileron Bold"/>
                <a:ea typeface="Aileron Bold"/>
                <a:cs typeface="Aileron Bold"/>
                <a:sym typeface="Aileron Bold"/>
              </a:rPr>
              <a:t>High Interest Debts</a:t>
            </a:r>
          </a:p>
        </p:txBody>
      </p:sp>
      <p:sp>
        <p:nvSpPr>
          <p:cNvPr id="9" name="TextBox 9"/>
          <p:cNvSpPr txBox="1"/>
          <p:nvPr/>
        </p:nvSpPr>
        <p:spPr>
          <a:xfrm>
            <a:off x="13510717" y="7632711"/>
            <a:ext cx="3748583" cy="656407"/>
          </a:xfrm>
          <a:prstGeom prst="rect">
            <a:avLst/>
          </a:prstGeom>
        </p:spPr>
        <p:txBody>
          <a:bodyPr lIns="0" tIns="0" rIns="0" bIns="0" rtlCol="0" anchor="t">
            <a:spAutoFit/>
          </a:bodyPr>
          <a:lstStyle/>
          <a:p>
            <a:pPr algn="l">
              <a:lnSpc>
                <a:spcPts val="2646"/>
              </a:lnSpc>
            </a:pPr>
            <a:r>
              <a:rPr lang="en-US" sz="1890" b="1" spc="94">
                <a:solidFill>
                  <a:srgbClr val="FFFFFF"/>
                </a:solidFill>
                <a:latin typeface="Aileron Bold"/>
                <a:ea typeface="Aileron Bold"/>
                <a:cs typeface="Aileron Bold"/>
                <a:sym typeface="Aileron Bold"/>
              </a:rPr>
              <a:t>Lack of Financial Education Resources In Workplaces</a:t>
            </a:r>
          </a:p>
        </p:txBody>
      </p:sp>
      <p:sp>
        <p:nvSpPr>
          <p:cNvPr id="10" name="TextBox 10"/>
          <p:cNvSpPr txBox="1"/>
          <p:nvPr/>
        </p:nvSpPr>
        <p:spPr>
          <a:xfrm>
            <a:off x="13510717" y="3438205"/>
            <a:ext cx="3463119" cy="838575"/>
          </a:xfrm>
          <a:prstGeom prst="rect">
            <a:avLst/>
          </a:prstGeom>
        </p:spPr>
        <p:txBody>
          <a:bodyPr lIns="0" tIns="0" rIns="0" bIns="0" rtlCol="0" anchor="t">
            <a:spAutoFit/>
          </a:bodyPr>
          <a:lstStyle/>
          <a:p>
            <a:pPr algn="l">
              <a:lnSpc>
                <a:spcPts val="3385"/>
              </a:lnSpc>
            </a:pPr>
            <a:r>
              <a:rPr lang="en-US" sz="2417" b="1" spc="120">
                <a:solidFill>
                  <a:srgbClr val="FFFFFF"/>
                </a:solidFill>
                <a:latin typeface="Aileron Bold"/>
                <a:ea typeface="Aileron Bold"/>
                <a:cs typeface="Aileron Bold"/>
                <a:sym typeface="Aileron Bold"/>
              </a:rPr>
              <a:t>Understanding of Credit/ Debit Cards</a:t>
            </a:r>
          </a:p>
        </p:txBody>
      </p:sp>
      <p:sp>
        <p:nvSpPr>
          <p:cNvPr id="11" name="TextBox 11"/>
          <p:cNvSpPr txBox="1"/>
          <p:nvPr/>
        </p:nvSpPr>
        <p:spPr>
          <a:xfrm>
            <a:off x="7534399" y="4161301"/>
            <a:ext cx="3233118" cy="1891733"/>
          </a:xfrm>
          <a:prstGeom prst="rect">
            <a:avLst/>
          </a:prstGeom>
        </p:spPr>
        <p:txBody>
          <a:bodyPr lIns="0" tIns="0" rIns="0" bIns="0" rtlCol="0" anchor="t">
            <a:spAutoFit/>
          </a:bodyPr>
          <a:lstStyle/>
          <a:p>
            <a:pPr algn="ctr">
              <a:lnSpc>
                <a:spcPts val="3823"/>
              </a:lnSpc>
            </a:pPr>
            <a:r>
              <a:rPr lang="en-US" sz="2599" b="1" spc="129">
                <a:solidFill>
                  <a:srgbClr val="FFFFFF"/>
                </a:solidFill>
                <a:latin typeface="Aileron Bold"/>
                <a:ea typeface="Aileron Bold"/>
                <a:cs typeface="Aileron Bold"/>
                <a:sym typeface="Aileron Bold"/>
              </a:rPr>
              <a:t>PROBLEMS FACED  DUE TO LACK OF FINANCIAL LITERACY</a:t>
            </a:r>
          </a:p>
        </p:txBody>
      </p:sp>
      <p:sp>
        <p:nvSpPr>
          <p:cNvPr id="12" name="TextBox 12"/>
          <p:cNvSpPr txBox="1"/>
          <p:nvPr/>
        </p:nvSpPr>
        <p:spPr>
          <a:xfrm>
            <a:off x="17454010" y="9146105"/>
            <a:ext cx="260204" cy="602266"/>
          </a:xfrm>
          <a:prstGeom prst="rect">
            <a:avLst/>
          </a:prstGeom>
        </p:spPr>
        <p:txBody>
          <a:bodyPr lIns="0" tIns="0" rIns="0" bIns="0" rtlCol="0" anchor="t">
            <a:spAutoFit/>
          </a:bodyPr>
          <a:lstStyle/>
          <a:p>
            <a:pPr algn="l">
              <a:lnSpc>
                <a:spcPts val="4759"/>
              </a:lnSpc>
            </a:pPr>
            <a:r>
              <a:rPr lang="en-US" sz="3399">
                <a:solidFill>
                  <a:srgbClr val="153969"/>
                </a:solidFill>
                <a:latin typeface="Canva Sans"/>
                <a:ea typeface="Canva Sans"/>
                <a:cs typeface="Canva Sans"/>
                <a:sym typeface="Canva Sans"/>
              </a:rPr>
              <a:t>5</a:t>
            </a:r>
          </a:p>
        </p:txBody>
      </p:sp>
      <p:grpSp>
        <p:nvGrpSpPr>
          <p:cNvPr id="13" name="Group 13"/>
          <p:cNvGrpSpPr/>
          <p:nvPr/>
        </p:nvGrpSpPr>
        <p:grpSpPr>
          <a:xfrm>
            <a:off x="7118985" y="102870"/>
            <a:ext cx="4063365" cy="2242185"/>
            <a:chOff x="0" y="0"/>
            <a:chExt cx="5417820" cy="2989580"/>
          </a:xfrm>
        </p:grpSpPr>
        <p:sp>
          <p:nvSpPr>
            <p:cNvPr id="14" name="Freeform 14"/>
            <p:cNvSpPr/>
            <p:nvPr/>
          </p:nvSpPr>
          <p:spPr>
            <a:xfrm>
              <a:off x="48260" y="49530"/>
              <a:ext cx="5322570" cy="2914650"/>
            </a:xfrm>
            <a:custGeom>
              <a:avLst/>
              <a:gdLst/>
              <a:ahLst/>
              <a:cxnLst/>
              <a:rect l="l" t="t" r="r" b="b"/>
              <a:pathLst>
                <a:path w="5322570" h="2914650">
                  <a:moveTo>
                    <a:pt x="2446020" y="2710180"/>
                  </a:moveTo>
                  <a:cubicBezTo>
                    <a:pt x="2791460" y="2712720"/>
                    <a:pt x="2804160" y="2722880"/>
                    <a:pt x="2835910" y="2727960"/>
                  </a:cubicBezTo>
                  <a:cubicBezTo>
                    <a:pt x="2879090" y="2734310"/>
                    <a:pt x="2955290" y="2727960"/>
                    <a:pt x="2992120" y="2738120"/>
                  </a:cubicBezTo>
                  <a:cubicBezTo>
                    <a:pt x="3013710" y="2743200"/>
                    <a:pt x="3028950" y="2752090"/>
                    <a:pt x="3040380" y="2762250"/>
                  </a:cubicBezTo>
                  <a:cubicBezTo>
                    <a:pt x="3049270" y="2772410"/>
                    <a:pt x="3054350" y="2782570"/>
                    <a:pt x="3056890" y="2795270"/>
                  </a:cubicBezTo>
                  <a:cubicBezTo>
                    <a:pt x="3059430" y="2810510"/>
                    <a:pt x="3059430" y="2833370"/>
                    <a:pt x="3050540" y="2848610"/>
                  </a:cubicBezTo>
                  <a:cubicBezTo>
                    <a:pt x="3040380" y="2866390"/>
                    <a:pt x="3022600" y="2879090"/>
                    <a:pt x="2992120" y="2889250"/>
                  </a:cubicBezTo>
                  <a:cubicBezTo>
                    <a:pt x="2909570" y="2914650"/>
                    <a:pt x="2658110" y="2894330"/>
                    <a:pt x="2500630" y="2886710"/>
                  </a:cubicBezTo>
                  <a:cubicBezTo>
                    <a:pt x="2353310" y="2880360"/>
                    <a:pt x="2223770" y="2868930"/>
                    <a:pt x="2073910" y="2848610"/>
                  </a:cubicBezTo>
                  <a:cubicBezTo>
                    <a:pt x="1907540" y="2825750"/>
                    <a:pt x="1681480" y="2783840"/>
                    <a:pt x="1548130" y="2750820"/>
                  </a:cubicBezTo>
                  <a:cubicBezTo>
                    <a:pt x="1464310" y="2730500"/>
                    <a:pt x="1383030" y="2716530"/>
                    <a:pt x="1344930" y="2688590"/>
                  </a:cubicBezTo>
                  <a:cubicBezTo>
                    <a:pt x="1325880" y="2673350"/>
                    <a:pt x="1314450" y="2654300"/>
                    <a:pt x="1310640" y="2639060"/>
                  </a:cubicBezTo>
                  <a:cubicBezTo>
                    <a:pt x="1308100" y="2627630"/>
                    <a:pt x="1310640" y="2617470"/>
                    <a:pt x="1315720" y="2607310"/>
                  </a:cubicBezTo>
                  <a:cubicBezTo>
                    <a:pt x="1320800" y="2595880"/>
                    <a:pt x="1328420" y="2581910"/>
                    <a:pt x="1346200" y="2573020"/>
                  </a:cubicBezTo>
                  <a:cubicBezTo>
                    <a:pt x="1381760" y="2555240"/>
                    <a:pt x="1450340" y="2556510"/>
                    <a:pt x="1541780" y="2550160"/>
                  </a:cubicBezTo>
                  <a:cubicBezTo>
                    <a:pt x="1752600" y="2537460"/>
                    <a:pt x="2473960" y="2523490"/>
                    <a:pt x="2592070" y="2545080"/>
                  </a:cubicBezTo>
                  <a:cubicBezTo>
                    <a:pt x="2616200" y="2548890"/>
                    <a:pt x="2623820" y="2550160"/>
                    <a:pt x="2633980" y="2561590"/>
                  </a:cubicBezTo>
                  <a:cubicBezTo>
                    <a:pt x="2646680" y="2573020"/>
                    <a:pt x="2656840" y="2599690"/>
                    <a:pt x="2655570" y="2617470"/>
                  </a:cubicBezTo>
                  <a:cubicBezTo>
                    <a:pt x="2654300" y="2632710"/>
                    <a:pt x="2645410" y="2647950"/>
                    <a:pt x="2633980" y="2658110"/>
                  </a:cubicBezTo>
                  <a:cubicBezTo>
                    <a:pt x="2623820" y="2667000"/>
                    <a:pt x="2592070" y="2675890"/>
                    <a:pt x="2592070" y="2674620"/>
                  </a:cubicBezTo>
                  <a:cubicBezTo>
                    <a:pt x="2589530" y="2670810"/>
                    <a:pt x="2637790" y="2625090"/>
                    <a:pt x="2673350" y="2614930"/>
                  </a:cubicBezTo>
                  <a:cubicBezTo>
                    <a:pt x="2726690" y="2600960"/>
                    <a:pt x="2851150" y="2611120"/>
                    <a:pt x="2890520" y="2635250"/>
                  </a:cubicBezTo>
                  <a:cubicBezTo>
                    <a:pt x="2912110" y="2649220"/>
                    <a:pt x="2922270" y="2673350"/>
                    <a:pt x="2924810" y="2692400"/>
                  </a:cubicBezTo>
                  <a:cubicBezTo>
                    <a:pt x="2927350" y="2708910"/>
                    <a:pt x="2918460" y="2727960"/>
                    <a:pt x="2909570" y="2740660"/>
                  </a:cubicBezTo>
                  <a:cubicBezTo>
                    <a:pt x="2903220" y="2750820"/>
                    <a:pt x="2896870" y="2757170"/>
                    <a:pt x="2882900" y="2762250"/>
                  </a:cubicBezTo>
                  <a:cubicBezTo>
                    <a:pt x="2851150" y="2773680"/>
                    <a:pt x="2771140" y="2769870"/>
                    <a:pt x="2703830" y="2764790"/>
                  </a:cubicBezTo>
                  <a:cubicBezTo>
                    <a:pt x="2613660" y="2757170"/>
                    <a:pt x="2499360" y="2730500"/>
                    <a:pt x="2392680" y="2710180"/>
                  </a:cubicBezTo>
                  <a:cubicBezTo>
                    <a:pt x="2279650" y="2688590"/>
                    <a:pt x="2131060" y="2667000"/>
                    <a:pt x="2043430" y="2633980"/>
                  </a:cubicBezTo>
                  <a:cubicBezTo>
                    <a:pt x="1986280" y="2613660"/>
                    <a:pt x="1927860" y="2585720"/>
                    <a:pt x="1908810" y="2564130"/>
                  </a:cubicBezTo>
                  <a:cubicBezTo>
                    <a:pt x="1899920" y="2553970"/>
                    <a:pt x="1898650" y="2546350"/>
                    <a:pt x="1897380" y="2536190"/>
                  </a:cubicBezTo>
                  <a:cubicBezTo>
                    <a:pt x="1896110" y="2523490"/>
                    <a:pt x="1898650" y="2504440"/>
                    <a:pt x="1906270" y="2493010"/>
                  </a:cubicBezTo>
                  <a:cubicBezTo>
                    <a:pt x="1913890" y="2481580"/>
                    <a:pt x="1930400" y="2471420"/>
                    <a:pt x="1941830" y="2467610"/>
                  </a:cubicBezTo>
                  <a:cubicBezTo>
                    <a:pt x="1951990" y="2463800"/>
                    <a:pt x="1962150" y="2472690"/>
                    <a:pt x="1972310" y="2466340"/>
                  </a:cubicBezTo>
                  <a:cubicBezTo>
                    <a:pt x="1993900" y="2453640"/>
                    <a:pt x="2002790" y="2385060"/>
                    <a:pt x="2043430" y="2346960"/>
                  </a:cubicBezTo>
                  <a:cubicBezTo>
                    <a:pt x="2110740" y="2284730"/>
                    <a:pt x="2240280" y="2230120"/>
                    <a:pt x="2385060" y="2174240"/>
                  </a:cubicBezTo>
                  <a:cubicBezTo>
                    <a:pt x="2616200" y="2087880"/>
                    <a:pt x="3012440" y="2000250"/>
                    <a:pt x="3313430" y="1934210"/>
                  </a:cubicBezTo>
                  <a:cubicBezTo>
                    <a:pt x="3592830" y="1870710"/>
                    <a:pt x="3891280" y="1823720"/>
                    <a:pt x="4130040" y="1781810"/>
                  </a:cubicBezTo>
                  <a:cubicBezTo>
                    <a:pt x="4316730" y="1748790"/>
                    <a:pt x="4476750" y="1719580"/>
                    <a:pt x="4629150" y="1700530"/>
                  </a:cubicBezTo>
                  <a:cubicBezTo>
                    <a:pt x="4756150" y="1684020"/>
                    <a:pt x="4870450" y="1675130"/>
                    <a:pt x="4979670" y="1664970"/>
                  </a:cubicBezTo>
                  <a:cubicBezTo>
                    <a:pt x="5077460" y="1656080"/>
                    <a:pt x="5210810" y="1640840"/>
                    <a:pt x="5256530" y="1642110"/>
                  </a:cubicBezTo>
                  <a:cubicBezTo>
                    <a:pt x="5270500" y="1642110"/>
                    <a:pt x="5275580" y="1642110"/>
                    <a:pt x="5284470" y="1645920"/>
                  </a:cubicBezTo>
                  <a:cubicBezTo>
                    <a:pt x="5294630" y="1652270"/>
                    <a:pt x="5309870" y="1663700"/>
                    <a:pt x="5314950" y="1676400"/>
                  </a:cubicBezTo>
                  <a:cubicBezTo>
                    <a:pt x="5321300" y="1690370"/>
                    <a:pt x="5321300" y="1717040"/>
                    <a:pt x="5312410" y="1732280"/>
                  </a:cubicBezTo>
                  <a:cubicBezTo>
                    <a:pt x="5304790" y="1746250"/>
                    <a:pt x="5285740" y="1756410"/>
                    <a:pt x="5265420" y="1761490"/>
                  </a:cubicBezTo>
                  <a:cubicBezTo>
                    <a:pt x="5238750" y="1769110"/>
                    <a:pt x="5215890" y="1756410"/>
                    <a:pt x="5163820" y="1758950"/>
                  </a:cubicBezTo>
                  <a:cubicBezTo>
                    <a:pt x="4988560" y="1766570"/>
                    <a:pt x="4395470" y="1865630"/>
                    <a:pt x="4025900" y="1893570"/>
                  </a:cubicBezTo>
                  <a:cubicBezTo>
                    <a:pt x="3676650" y="1920240"/>
                    <a:pt x="3128010" y="1901190"/>
                    <a:pt x="3004820" y="1927860"/>
                  </a:cubicBezTo>
                  <a:cubicBezTo>
                    <a:pt x="2976880" y="1934210"/>
                    <a:pt x="2970530" y="1949450"/>
                    <a:pt x="2955290" y="1949450"/>
                  </a:cubicBezTo>
                  <a:cubicBezTo>
                    <a:pt x="2941320" y="1949450"/>
                    <a:pt x="2924810" y="1944370"/>
                    <a:pt x="2914650" y="1935480"/>
                  </a:cubicBezTo>
                  <a:cubicBezTo>
                    <a:pt x="2904490" y="1926590"/>
                    <a:pt x="2895600" y="1911350"/>
                    <a:pt x="2894330" y="1898650"/>
                  </a:cubicBezTo>
                  <a:cubicBezTo>
                    <a:pt x="2891790" y="1884680"/>
                    <a:pt x="2895600" y="1868170"/>
                    <a:pt x="2903220" y="1856740"/>
                  </a:cubicBezTo>
                  <a:cubicBezTo>
                    <a:pt x="2910840" y="1845310"/>
                    <a:pt x="2918460" y="1835150"/>
                    <a:pt x="2937510" y="1831340"/>
                  </a:cubicBezTo>
                  <a:cubicBezTo>
                    <a:pt x="2985770" y="1821180"/>
                    <a:pt x="3153410" y="1870710"/>
                    <a:pt x="3220720" y="1891030"/>
                  </a:cubicBezTo>
                  <a:cubicBezTo>
                    <a:pt x="3260090" y="1903730"/>
                    <a:pt x="3291840" y="1915160"/>
                    <a:pt x="3310890" y="1927860"/>
                  </a:cubicBezTo>
                  <a:cubicBezTo>
                    <a:pt x="3322320" y="1935480"/>
                    <a:pt x="3328670" y="1940560"/>
                    <a:pt x="3333750" y="1951990"/>
                  </a:cubicBezTo>
                  <a:cubicBezTo>
                    <a:pt x="3340100" y="1965960"/>
                    <a:pt x="3342640" y="1996440"/>
                    <a:pt x="3336290" y="2012950"/>
                  </a:cubicBezTo>
                  <a:cubicBezTo>
                    <a:pt x="3329940" y="2026920"/>
                    <a:pt x="3315970" y="2040890"/>
                    <a:pt x="3302000" y="2045970"/>
                  </a:cubicBezTo>
                  <a:cubicBezTo>
                    <a:pt x="3285490" y="2051050"/>
                    <a:pt x="3266440" y="2038350"/>
                    <a:pt x="3241040" y="2040890"/>
                  </a:cubicBezTo>
                  <a:cubicBezTo>
                    <a:pt x="3195320" y="2044700"/>
                    <a:pt x="3138170" y="2073910"/>
                    <a:pt x="3054350" y="2086610"/>
                  </a:cubicBezTo>
                  <a:cubicBezTo>
                    <a:pt x="2886710" y="2113280"/>
                    <a:pt x="2373630" y="2151380"/>
                    <a:pt x="2293620" y="2137410"/>
                  </a:cubicBezTo>
                  <a:cubicBezTo>
                    <a:pt x="2278380" y="2134870"/>
                    <a:pt x="2274570" y="2132330"/>
                    <a:pt x="2266950" y="2124710"/>
                  </a:cubicBezTo>
                  <a:cubicBezTo>
                    <a:pt x="2256790" y="2117090"/>
                    <a:pt x="2246630" y="2100580"/>
                    <a:pt x="2244090" y="2087880"/>
                  </a:cubicBezTo>
                  <a:cubicBezTo>
                    <a:pt x="2241550" y="2073910"/>
                    <a:pt x="2245360" y="2056130"/>
                    <a:pt x="2251710" y="2044700"/>
                  </a:cubicBezTo>
                  <a:cubicBezTo>
                    <a:pt x="2259330" y="2033270"/>
                    <a:pt x="2264410" y="2025650"/>
                    <a:pt x="2286000" y="2018030"/>
                  </a:cubicBezTo>
                  <a:cubicBezTo>
                    <a:pt x="2393950" y="1976120"/>
                    <a:pt x="3182620" y="1963420"/>
                    <a:pt x="3351530" y="1939290"/>
                  </a:cubicBezTo>
                  <a:cubicBezTo>
                    <a:pt x="3404870" y="1931670"/>
                    <a:pt x="3426460" y="1913890"/>
                    <a:pt x="3455670" y="1916430"/>
                  </a:cubicBezTo>
                  <a:cubicBezTo>
                    <a:pt x="3475990" y="1918970"/>
                    <a:pt x="3495040" y="1927860"/>
                    <a:pt x="3505200" y="1940560"/>
                  </a:cubicBezTo>
                  <a:cubicBezTo>
                    <a:pt x="3514090" y="1950720"/>
                    <a:pt x="3519170" y="1968500"/>
                    <a:pt x="3517900" y="1981200"/>
                  </a:cubicBezTo>
                  <a:cubicBezTo>
                    <a:pt x="3516630" y="1995170"/>
                    <a:pt x="3509010" y="2010410"/>
                    <a:pt x="3500120" y="2020570"/>
                  </a:cubicBezTo>
                  <a:cubicBezTo>
                    <a:pt x="3489960" y="2029460"/>
                    <a:pt x="3483610" y="2032000"/>
                    <a:pt x="3460750" y="2037080"/>
                  </a:cubicBezTo>
                  <a:cubicBezTo>
                    <a:pt x="3324860" y="2063750"/>
                    <a:pt x="2501900" y="2020570"/>
                    <a:pt x="2012950" y="2020570"/>
                  </a:cubicBezTo>
                  <a:cubicBezTo>
                    <a:pt x="1511300" y="2021840"/>
                    <a:pt x="610870" y="2096770"/>
                    <a:pt x="488950" y="2044700"/>
                  </a:cubicBezTo>
                  <a:cubicBezTo>
                    <a:pt x="468630" y="2035810"/>
                    <a:pt x="466090" y="2024380"/>
                    <a:pt x="461010" y="2012950"/>
                  </a:cubicBezTo>
                  <a:cubicBezTo>
                    <a:pt x="455930" y="2004060"/>
                    <a:pt x="455930" y="1993900"/>
                    <a:pt x="457200" y="1983740"/>
                  </a:cubicBezTo>
                  <a:cubicBezTo>
                    <a:pt x="458470" y="1972310"/>
                    <a:pt x="467360" y="1955800"/>
                    <a:pt x="476250" y="1946910"/>
                  </a:cubicBezTo>
                  <a:cubicBezTo>
                    <a:pt x="483870" y="1939290"/>
                    <a:pt x="487680" y="1936750"/>
                    <a:pt x="501650" y="1932940"/>
                  </a:cubicBezTo>
                  <a:cubicBezTo>
                    <a:pt x="552450" y="1917700"/>
                    <a:pt x="723900" y="1925320"/>
                    <a:pt x="872490" y="1897380"/>
                  </a:cubicBezTo>
                  <a:cubicBezTo>
                    <a:pt x="1111250" y="1852930"/>
                    <a:pt x="1699260" y="1729740"/>
                    <a:pt x="1785620" y="1639570"/>
                  </a:cubicBezTo>
                  <a:cubicBezTo>
                    <a:pt x="1811020" y="1611630"/>
                    <a:pt x="1811020" y="1582420"/>
                    <a:pt x="1803400" y="1555750"/>
                  </a:cubicBezTo>
                  <a:cubicBezTo>
                    <a:pt x="1795780" y="1524000"/>
                    <a:pt x="1743710" y="1457960"/>
                    <a:pt x="1720850" y="1465580"/>
                  </a:cubicBezTo>
                  <a:cubicBezTo>
                    <a:pt x="1670050" y="1480820"/>
                    <a:pt x="1659890" y="1920240"/>
                    <a:pt x="1644650" y="2085340"/>
                  </a:cubicBezTo>
                  <a:cubicBezTo>
                    <a:pt x="1634490" y="2193290"/>
                    <a:pt x="1639570" y="2313940"/>
                    <a:pt x="1626870" y="2357120"/>
                  </a:cubicBezTo>
                  <a:cubicBezTo>
                    <a:pt x="1621790" y="2371090"/>
                    <a:pt x="1619250" y="2374900"/>
                    <a:pt x="1610360" y="2382520"/>
                  </a:cubicBezTo>
                  <a:cubicBezTo>
                    <a:pt x="1601470" y="2391410"/>
                    <a:pt x="1583690" y="2400300"/>
                    <a:pt x="1569720" y="2400300"/>
                  </a:cubicBezTo>
                  <a:cubicBezTo>
                    <a:pt x="1555750" y="2401570"/>
                    <a:pt x="1537970" y="2396490"/>
                    <a:pt x="1526540" y="2387600"/>
                  </a:cubicBezTo>
                  <a:cubicBezTo>
                    <a:pt x="1516380" y="2378710"/>
                    <a:pt x="1512570" y="2371090"/>
                    <a:pt x="1503680" y="2348230"/>
                  </a:cubicBezTo>
                  <a:cubicBezTo>
                    <a:pt x="1465580" y="2259330"/>
                    <a:pt x="1375410" y="1887220"/>
                    <a:pt x="1314450" y="1629410"/>
                  </a:cubicBezTo>
                  <a:cubicBezTo>
                    <a:pt x="1245870" y="1333500"/>
                    <a:pt x="1182370" y="953770"/>
                    <a:pt x="1113790" y="673100"/>
                  </a:cubicBezTo>
                  <a:cubicBezTo>
                    <a:pt x="1060450" y="449580"/>
                    <a:pt x="953770" y="160020"/>
                    <a:pt x="948690" y="74930"/>
                  </a:cubicBezTo>
                  <a:cubicBezTo>
                    <a:pt x="947420" y="53340"/>
                    <a:pt x="947420" y="44450"/>
                    <a:pt x="956310" y="31750"/>
                  </a:cubicBezTo>
                  <a:cubicBezTo>
                    <a:pt x="965200" y="19050"/>
                    <a:pt x="988060" y="3810"/>
                    <a:pt x="1003300" y="1270"/>
                  </a:cubicBezTo>
                  <a:cubicBezTo>
                    <a:pt x="1017270" y="0"/>
                    <a:pt x="1035050" y="5080"/>
                    <a:pt x="1045210" y="13970"/>
                  </a:cubicBezTo>
                  <a:cubicBezTo>
                    <a:pt x="1056640" y="21590"/>
                    <a:pt x="1061720" y="26670"/>
                    <a:pt x="1069340" y="50800"/>
                  </a:cubicBezTo>
                  <a:cubicBezTo>
                    <a:pt x="1118870" y="223520"/>
                    <a:pt x="1083310" y="2235200"/>
                    <a:pt x="1064260" y="2390140"/>
                  </a:cubicBezTo>
                  <a:cubicBezTo>
                    <a:pt x="1062990" y="2406650"/>
                    <a:pt x="1062990" y="2409190"/>
                    <a:pt x="1057910" y="2418080"/>
                  </a:cubicBezTo>
                  <a:cubicBezTo>
                    <a:pt x="1051560" y="2429510"/>
                    <a:pt x="1037590" y="2442210"/>
                    <a:pt x="1024890" y="2447290"/>
                  </a:cubicBezTo>
                  <a:cubicBezTo>
                    <a:pt x="1012190" y="2452370"/>
                    <a:pt x="993140" y="2451100"/>
                    <a:pt x="981710" y="2447290"/>
                  </a:cubicBezTo>
                  <a:cubicBezTo>
                    <a:pt x="971550" y="2443480"/>
                    <a:pt x="963930" y="2437130"/>
                    <a:pt x="957580" y="2430780"/>
                  </a:cubicBezTo>
                  <a:cubicBezTo>
                    <a:pt x="951230" y="2423160"/>
                    <a:pt x="947420" y="2416810"/>
                    <a:pt x="943610" y="2404110"/>
                  </a:cubicBezTo>
                  <a:cubicBezTo>
                    <a:pt x="938530" y="2383790"/>
                    <a:pt x="947420" y="2345690"/>
                    <a:pt x="939800" y="2312670"/>
                  </a:cubicBezTo>
                  <a:cubicBezTo>
                    <a:pt x="930910" y="2268220"/>
                    <a:pt x="883920" y="2200910"/>
                    <a:pt x="883920" y="2165350"/>
                  </a:cubicBezTo>
                  <a:cubicBezTo>
                    <a:pt x="883920" y="2146300"/>
                    <a:pt x="890270" y="2132330"/>
                    <a:pt x="900430" y="2120900"/>
                  </a:cubicBezTo>
                  <a:cubicBezTo>
                    <a:pt x="910590" y="2109470"/>
                    <a:pt x="928370" y="2099310"/>
                    <a:pt x="943610" y="2098040"/>
                  </a:cubicBezTo>
                  <a:cubicBezTo>
                    <a:pt x="958850" y="2095500"/>
                    <a:pt x="977900" y="2101850"/>
                    <a:pt x="990600" y="2108200"/>
                  </a:cubicBezTo>
                  <a:cubicBezTo>
                    <a:pt x="1000760" y="2114550"/>
                    <a:pt x="1005840" y="2118360"/>
                    <a:pt x="1012190" y="2132330"/>
                  </a:cubicBezTo>
                  <a:cubicBezTo>
                    <a:pt x="1035050" y="2193290"/>
                    <a:pt x="1031240" y="2561590"/>
                    <a:pt x="1010920" y="2644140"/>
                  </a:cubicBezTo>
                  <a:cubicBezTo>
                    <a:pt x="1003300" y="2674620"/>
                    <a:pt x="994410" y="2687320"/>
                    <a:pt x="980440" y="2701290"/>
                  </a:cubicBezTo>
                  <a:cubicBezTo>
                    <a:pt x="969010" y="2712720"/>
                    <a:pt x="951230" y="2722880"/>
                    <a:pt x="935990" y="2724150"/>
                  </a:cubicBezTo>
                  <a:cubicBezTo>
                    <a:pt x="920750" y="2725420"/>
                    <a:pt x="900430" y="2720340"/>
                    <a:pt x="887730" y="2711450"/>
                  </a:cubicBezTo>
                  <a:cubicBezTo>
                    <a:pt x="875030" y="2702560"/>
                    <a:pt x="869950" y="2692400"/>
                    <a:pt x="858520" y="2670810"/>
                  </a:cubicBezTo>
                  <a:cubicBezTo>
                    <a:pt x="828040" y="2604770"/>
                    <a:pt x="765810" y="2385060"/>
                    <a:pt x="736600" y="2256790"/>
                  </a:cubicBezTo>
                  <a:cubicBezTo>
                    <a:pt x="711200" y="2150110"/>
                    <a:pt x="709930" y="2071370"/>
                    <a:pt x="685800" y="1955800"/>
                  </a:cubicBezTo>
                  <a:cubicBezTo>
                    <a:pt x="651510" y="1798320"/>
                    <a:pt x="563880" y="1510030"/>
                    <a:pt x="543560" y="1399540"/>
                  </a:cubicBezTo>
                  <a:cubicBezTo>
                    <a:pt x="535940" y="1353820"/>
                    <a:pt x="546100" y="1322070"/>
                    <a:pt x="532130" y="1301750"/>
                  </a:cubicBezTo>
                  <a:cubicBezTo>
                    <a:pt x="521970" y="1286510"/>
                    <a:pt x="492760" y="1290320"/>
                    <a:pt x="486410" y="1276350"/>
                  </a:cubicBezTo>
                  <a:cubicBezTo>
                    <a:pt x="480060" y="1262380"/>
                    <a:pt x="485140" y="1233170"/>
                    <a:pt x="495300" y="1219200"/>
                  </a:cubicBezTo>
                  <a:cubicBezTo>
                    <a:pt x="506730" y="1206500"/>
                    <a:pt x="532130" y="1195070"/>
                    <a:pt x="548640" y="1195070"/>
                  </a:cubicBezTo>
                  <a:cubicBezTo>
                    <a:pt x="562610" y="1195070"/>
                    <a:pt x="579120" y="1205230"/>
                    <a:pt x="589280" y="1212850"/>
                  </a:cubicBezTo>
                  <a:cubicBezTo>
                    <a:pt x="596900" y="1219200"/>
                    <a:pt x="600710" y="1224280"/>
                    <a:pt x="604520" y="1238250"/>
                  </a:cubicBezTo>
                  <a:cubicBezTo>
                    <a:pt x="618490" y="1289050"/>
                    <a:pt x="595630" y="1457960"/>
                    <a:pt x="596900" y="1614170"/>
                  </a:cubicBezTo>
                  <a:cubicBezTo>
                    <a:pt x="596900" y="1870710"/>
                    <a:pt x="643890" y="2518410"/>
                    <a:pt x="626110" y="2632710"/>
                  </a:cubicBezTo>
                  <a:cubicBezTo>
                    <a:pt x="621030" y="2656840"/>
                    <a:pt x="619760" y="2664460"/>
                    <a:pt x="609600" y="2674620"/>
                  </a:cubicBezTo>
                  <a:cubicBezTo>
                    <a:pt x="600710" y="2686050"/>
                    <a:pt x="584200" y="2694940"/>
                    <a:pt x="570230" y="2696210"/>
                  </a:cubicBezTo>
                  <a:cubicBezTo>
                    <a:pt x="556260" y="2698750"/>
                    <a:pt x="537210" y="2693670"/>
                    <a:pt x="525780" y="2686050"/>
                  </a:cubicBezTo>
                  <a:cubicBezTo>
                    <a:pt x="514350" y="2678430"/>
                    <a:pt x="505460" y="2667000"/>
                    <a:pt x="500380" y="2649220"/>
                  </a:cubicBezTo>
                  <a:cubicBezTo>
                    <a:pt x="488950" y="2614930"/>
                    <a:pt x="504190" y="2548890"/>
                    <a:pt x="500380" y="2484120"/>
                  </a:cubicBezTo>
                  <a:cubicBezTo>
                    <a:pt x="496570" y="2390140"/>
                    <a:pt x="487680" y="2296160"/>
                    <a:pt x="468630" y="2138680"/>
                  </a:cubicBezTo>
                  <a:cubicBezTo>
                    <a:pt x="426720" y="1799590"/>
                    <a:pt x="276860" y="839470"/>
                    <a:pt x="219710" y="537210"/>
                  </a:cubicBezTo>
                  <a:cubicBezTo>
                    <a:pt x="195580" y="416560"/>
                    <a:pt x="163830" y="334010"/>
                    <a:pt x="161290" y="285750"/>
                  </a:cubicBezTo>
                  <a:cubicBezTo>
                    <a:pt x="161290" y="265430"/>
                    <a:pt x="161290" y="254000"/>
                    <a:pt x="168910" y="242570"/>
                  </a:cubicBezTo>
                  <a:cubicBezTo>
                    <a:pt x="177800" y="229870"/>
                    <a:pt x="200660" y="214630"/>
                    <a:pt x="215900" y="213360"/>
                  </a:cubicBezTo>
                  <a:cubicBezTo>
                    <a:pt x="229870" y="210820"/>
                    <a:pt x="246380" y="217170"/>
                    <a:pt x="257810" y="224790"/>
                  </a:cubicBezTo>
                  <a:cubicBezTo>
                    <a:pt x="267970" y="232410"/>
                    <a:pt x="275590" y="242570"/>
                    <a:pt x="280670" y="260350"/>
                  </a:cubicBezTo>
                  <a:cubicBezTo>
                    <a:pt x="290830" y="303530"/>
                    <a:pt x="267970" y="393700"/>
                    <a:pt x="269240" y="486410"/>
                  </a:cubicBezTo>
                  <a:cubicBezTo>
                    <a:pt x="271780" y="631190"/>
                    <a:pt x="304800" y="844550"/>
                    <a:pt x="314960" y="1045210"/>
                  </a:cubicBezTo>
                  <a:cubicBezTo>
                    <a:pt x="326390" y="1278890"/>
                    <a:pt x="346710" y="1708150"/>
                    <a:pt x="330200" y="1804670"/>
                  </a:cubicBezTo>
                  <a:cubicBezTo>
                    <a:pt x="326390" y="1827530"/>
                    <a:pt x="322580" y="1836420"/>
                    <a:pt x="314960" y="1846580"/>
                  </a:cubicBezTo>
                  <a:cubicBezTo>
                    <a:pt x="308610" y="1855470"/>
                    <a:pt x="299720" y="1860550"/>
                    <a:pt x="290830" y="1864360"/>
                  </a:cubicBezTo>
                  <a:cubicBezTo>
                    <a:pt x="278130" y="1868170"/>
                    <a:pt x="259080" y="1869440"/>
                    <a:pt x="245110" y="1864360"/>
                  </a:cubicBezTo>
                  <a:cubicBezTo>
                    <a:pt x="232410" y="1859280"/>
                    <a:pt x="219710" y="1851660"/>
                    <a:pt x="212090" y="1835150"/>
                  </a:cubicBezTo>
                  <a:cubicBezTo>
                    <a:pt x="195580" y="1800860"/>
                    <a:pt x="210820" y="1711960"/>
                    <a:pt x="204470" y="1645920"/>
                  </a:cubicBezTo>
                  <a:cubicBezTo>
                    <a:pt x="198120" y="1572260"/>
                    <a:pt x="167640" y="1459230"/>
                    <a:pt x="171450" y="1410970"/>
                  </a:cubicBezTo>
                  <a:cubicBezTo>
                    <a:pt x="173990" y="1389380"/>
                    <a:pt x="176530" y="1376680"/>
                    <a:pt x="186690" y="1365250"/>
                  </a:cubicBezTo>
                  <a:cubicBezTo>
                    <a:pt x="195580" y="1353820"/>
                    <a:pt x="212090" y="1343660"/>
                    <a:pt x="227330" y="1341120"/>
                  </a:cubicBezTo>
                  <a:cubicBezTo>
                    <a:pt x="242570" y="1338580"/>
                    <a:pt x="261620" y="1341120"/>
                    <a:pt x="274320" y="1350010"/>
                  </a:cubicBezTo>
                  <a:cubicBezTo>
                    <a:pt x="289560" y="1360170"/>
                    <a:pt x="298450" y="1371600"/>
                    <a:pt x="306070" y="1403350"/>
                  </a:cubicBezTo>
                  <a:cubicBezTo>
                    <a:pt x="342900" y="1535430"/>
                    <a:pt x="327660" y="2404110"/>
                    <a:pt x="302260" y="2504440"/>
                  </a:cubicBezTo>
                  <a:cubicBezTo>
                    <a:pt x="298450" y="2522220"/>
                    <a:pt x="295910" y="2524760"/>
                    <a:pt x="287020" y="2532380"/>
                  </a:cubicBezTo>
                  <a:cubicBezTo>
                    <a:pt x="278130" y="2542540"/>
                    <a:pt x="260350" y="2552700"/>
                    <a:pt x="246380" y="2555240"/>
                  </a:cubicBezTo>
                  <a:cubicBezTo>
                    <a:pt x="231140" y="2556510"/>
                    <a:pt x="212090" y="2551430"/>
                    <a:pt x="200660" y="2543810"/>
                  </a:cubicBezTo>
                  <a:cubicBezTo>
                    <a:pt x="189230" y="2534920"/>
                    <a:pt x="180340" y="2522220"/>
                    <a:pt x="173990" y="2504440"/>
                  </a:cubicBezTo>
                  <a:cubicBezTo>
                    <a:pt x="165100" y="2477770"/>
                    <a:pt x="175260" y="2447290"/>
                    <a:pt x="171450" y="2388870"/>
                  </a:cubicBezTo>
                  <a:cubicBezTo>
                    <a:pt x="158750" y="2211070"/>
                    <a:pt x="78740" y="1530350"/>
                    <a:pt x="45720" y="1303020"/>
                  </a:cubicBezTo>
                  <a:cubicBezTo>
                    <a:pt x="31750" y="1197610"/>
                    <a:pt x="2540" y="1117600"/>
                    <a:pt x="7620" y="1073150"/>
                  </a:cubicBezTo>
                  <a:cubicBezTo>
                    <a:pt x="10160" y="1054100"/>
                    <a:pt x="16510" y="1042670"/>
                    <a:pt x="26670" y="1033780"/>
                  </a:cubicBezTo>
                  <a:cubicBezTo>
                    <a:pt x="35560" y="1023620"/>
                    <a:pt x="52070" y="1016000"/>
                    <a:pt x="66040" y="1016000"/>
                  </a:cubicBezTo>
                  <a:cubicBezTo>
                    <a:pt x="80010" y="1014730"/>
                    <a:pt x="97790" y="1019810"/>
                    <a:pt x="107950" y="1028700"/>
                  </a:cubicBezTo>
                  <a:cubicBezTo>
                    <a:pt x="118110" y="1037590"/>
                    <a:pt x="125730" y="1049020"/>
                    <a:pt x="130810" y="1066800"/>
                  </a:cubicBezTo>
                  <a:cubicBezTo>
                    <a:pt x="138430" y="1098550"/>
                    <a:pt x="123190" y="1151890"/>
                    <a:pt x="123190" y="1215390"/>
                  </a:cubicBezTo>
                  <a:cubicBezTo>
                    <a:pt x="123190" y="1324610"/>
                    <a:pt x="127000" y="1490980"/>
                    <a:pt x="144780" y="1668780"/>
                  </a:cubicBezTo>
                  <a:cubicBezTo>
                    <a:pt x="171450" y="1924050"/>
                    <a:pt x="295910" y="2493010"/>
                    <a:pt x="292100" y="2602230"/>
                  </a:cubicBezTo>
                  <a:cubicBezTo>
                    <a:pt x="290830" y="2625090"/>
                    <a:pt x="289560" y="2632710"/>
                    <a:pt x="281940" y="2644140"/>
                  </a:cubicBezTo>
                  <a:cubicBezTo>
                    <a:pt x="274320" y="2655570"/>
                    <a:pt x="260350" y="2665730"/>
                    <a:pt x="247650" y="2669540"/>
                  </a:cubicBezTo>
                  <a:cubicBezTo>
                    <a:pt x="234950" y="2672080"/>
                    <a:pt x="217170" y="2670810"/>
                    <a:pt x="204470" y="2664460"/>
                  </a:cubicBezTo>
                  <a:cubicBezTo>
                    <a:pt x="193040" y="2658110"/>
                    <a:pt x="182880" y="2653030"/>
                    <a:pt x="175260" y="2632710"/>
                  </a:cubicBezTo>
                  <a:cubicBezTo>
                    <a:pt x="147320" y="2559050"/>
                    <a:pt x="157480" y="2115820"/>
                    <a:pt x="172720" y="2032000"/>
                  </a:cubicBezTo>
                  <a:cubicBezTo>
                    <a:pt x="177800" y="2009140"/>
                    <a:pt x="180340" y="2000250"/>
                    <a:pt x="189230" y="1988820"/>
                  </a:cubicBezTo>
                  <a:cubicBezTo>
                    <a:pt x="199390" y="1978660"/>
                    <a:pt x="215900" y="1969770"/>
                    <a:pt x="229870" y="1968500"/>
                  </a:cubicBezTo>
                  <a:cubicBezTo>
                    <a:pt x="245110" y="1965960"/>
                    <a:pt x="262890" y="1971040"/>
                    <a:pt x="275590" y="1978660"/>
                  </a:cubicBezTo>
                  <a:cubicBezTo>
                    <a:pt x="287020" y="1987550"/>
                    <a:pt x="294640" y="1996440"/>
                    <a:pt x="300990" y="2016760"/>
                  </a:cubicBezTo>
                  <a:cubicBezTo>
                    <a:pt x="318770" y="2067560"/>
                    <a:pt x="300990" y="2208530"/>
                    <a:pt x="317500" y="2305050"/>
                  </a:cubicBezTo>
                  <a:cubicBezTo>
                    <a:pt x="334010" y="2407920"/>
                    <a:pt x="407670" y="2560320"/>
                    <a:pt x="403860" y="2616200"/>
                  </a:cubicBezTo>
                  <a:cubicBezTo>
                    <a:pt x="401320" y="2636520"/>
                    <a:pt x="393700" y="2647950"/>
                    <a:pt x="383540" y="2658110"/>
                  </a:cubicBezTo>
                  <a:cubicBezTo>
                    <a:pt x="373380" y="2668270"/>
                    <a:pt x="355600" y="2675890"/>
                    <a:pt x="341630" y="2677160"/>
                  </a:cubicBezTo>
                  <a:cubicBezTo>
                    <a:pt x="326390" y="2677160"/>
                    <a:pt x="308610" y="2672080"/>
                    <a:pt x="297180" y="2661920"/>
                  </a:cubicBezTo>
                  <a:cubicBezTo>
                    <a:pt x="285750" y="2653030"/>
                    <a:pt x="279400" y="2645410"/>
                    <a:pt x="273050" y="2622550"/>
                  </a:cubicBezTo>
                  <a:cubicBezTo>
                    <a:pt x="248920" y="2526030"/>
                    <a:pt x="302260" y="2026920"/>
                    <a:pt x="294640" y="1821180"/>
                  </a:cubicBezTo>
                  <a:cubicBezTo>
                    <a:pt x="290830" y="1692910"/>
                    <a:pt x="260350" y="1563370"/>
                    <a:pt x="265430" y="1507490"/>
                  </a:cubicBezTo>
                  <a:cubicBezTo>
                    <a:pt x="267970" y="1485900"/>
                    <a:pt x="267970" y="1475740"/>
                    <a:pt x="278130" y="1464310"/>
                  </a:cubicBezTo>
                  <a:cubicBezTo>
                    <a:pt x="289560" y="1451610"/>
                    <a:pt x="314960" y="1438910"/>
                    <a:pt x="331470" y="1438910"/>
                  </a:cubicBezTo>
                  <a:cubicBezTo>
                    <a:pt x="345440" y="1438910"/>
                    <a:pt x="363220" y="1446530"/>
                    <a:pt x="373380" y="1456690"/>
                  </a:cubicBezTo>
                  <a:cubicBezTo>
                    <a:pt x="382270" y="1466850"/>
                    <a:pt x="379730" y="1480820"/>
                    <a:pt x="392430" y="1497330"/>
                  </a:cubicBezTo>
                  <a:cubicBezTo>
                    <a:pt x="421640" y="1539240"/>
                    <a:pt x="513080" y="1628140"/>
                    <a:pt x="579120" y="1680210"/>
                  </a:cubicBezTo>
                  <a:cubicBezTo>
                    <a:pt x="641350" y="1731010"/>
                    <a:pt x="748030" y="1771650"/>
                    <a:pt x="777240" y="1808480"/>
                  </a:cubicBezTo>
                  <a:cubicBezTo>
                    <a:pt x="791210" y="1826260"/>
                    <a:pt x="795020" y="1840230"/>
                    <a:pt x="795020" y="1855470"/>
                  </a:cubicBezTo>
                  <a:cubicBezTo>
                    <a:pt x="796290" y="1870710"/>
                    <a:pt x="788670" y="1891030"/>
                    <a:pt x="778510" y="1902460"/>
                  </a:cubicBezTo>
                  <a:cubicBezTo>
                    <a:pt x="768350" y="1913890"/>
                    <a:pt x="754380" y="1920240"/>
                    <a:pt x="734060" y="1926590"/>
                  </a:cubicBezTo>
                  <a:cubicBezTo>
                    <a:pt x="693420" y="1938020"/>
                    <a:pt x="609600" y="1944370"/>
                    <a:pt x="544830" y="1944370"/>
                  </a:cubicBezTo>
                  <a:cubicBezTo>
                    <a:pt x="472440" y="1943100"/>
                    <a:pt x="370840" y="1935480"/>
                    <a:pt x="321310" y="1917700"/>
                  </a:cubicBezTo>
                  <a:cubicBezTo>
                    <a:pt x="294640" y="1907540"/>
                    <a:pt x="273050" y="1896110"/>
                    <a:pt x="262890" y="1880870"/>
                  </a:cubicBezTo>
                  <a:cubicBezTo>
                    <a:pt x="254000" y="1868170"/>
                    <a:pt x="251460" y="1849120"/>
                    <a:pt x="254000" y="1835150"/>
                  </a:cubicBezTo>
                  <a:cubicBezTo>
                    <a:pt x="255270" y="1819910"/>
                    <a:pt x="264160" y="1803400"/>
                    <a:pt x="274320" y="1793240"/>
                  </a:cubicBezTo>
                  <a:cubicBezTo>
                    <a:pt x="284480" y="1781810"/>
                    <a:pt x="299720" y="1772920"/>
                    <a:pt x="316230" y="1771650"/>
                  </a:cubicBezTo>
                  <a:cubicBezTo>
                    <a:pt x="335280" y="1770380"/>
                    <a:pt x="367030" y="1779270"/>
                    <a:pt x="381000" y="1794510"/>
                  </a:cubicBezTo>
                  <a:cubicBezTo>
                    <a:pt x="394970" y="1809750"/>
                    <a:pt x="402590" y="1841500"/>
                    <a:pt x="397510" y="1861820"/>
                  </a:cubicBezTo>
                  <a:cubicBezTo>
                    <a:pt x="393700" y="1880870"/>
                    <a:pt x="370840" y="1906270"/>
                    <a:pt x="353060" y="1912620"/>
                  </a:cubicBezTo>
                  <a:cubicBezTo>
                    <a:pt x="334010" y="1920240"/>
                    <a:pt x="300990" y="1916430"/>
                    <a:pt x="284480" y="1903730"/>
                  </a:cubicBezTo>
                  <a:cubicBezTo>
                    <a:pt x="267970" y="1892300"/>
                    <a:pt x="254000" y="1861820"/>
                    <a:pt x="252730" y="1842770"/>
                  </a:cubicBezTo>
                  <a:cubicBezTo>
                    <a:pt x="251460" y="1827530"/>
                    <a:pt x="259080" y="1809750"/>
                    <a:pt x="269240" y="1798320"/>
                  </a:cubicBezTo>
                  <a:cubicBezTo>
                    <a:pt x="278130" y="1786890"/>
                    <a:pt x="288290" y="1778000"/>
                    <a:pt x="308610" y="1772920"/>
                  </a:cubicBezTo>
                  <a:cubicBezTo>
                    <a:pt x="353060" y="1762760"/>
                    <a:pt x="466090" y="1798320"/>
                    <a:pt x="542290" y="1800860"/>
                  </a:cubicBezTo>
                  <a:cubicBezTo>
                    <a:pt x="613410" y="1803400"/>
                    <a:pt x="709930" y="1775460"/>
                    <a:pt x="749300" y="1789430"/>
                  </a:cubicBezTo>
                  <a:cubicBezTo>
                    <a:pt x="769620" y="1797050"/>
                    <a:pt x="779780" y="1811020"/>
                    <a:pt x="787400" y="1822450"/>
                  </a:cubicBezTo>
                  <a:cubicBezTo>
                    <a:pt x="793750" y="1832610"/>
                    <a:pt x="797560" y="1844040"/>
                    <a:pt x="795020" y="1855470"/>
                  </a:cubicBezTo>
                  <a:cubicBezTo>
                    <a:pt x="793750" y="1873250"/>
                    <a:pt x="779780" y="1902460"/>
                    <a:pt x="765810" y="1913890"/>
                  </a:cubicBezTo>
                  <a:cubicBezTo>
                    <a:pt x="753110" y="1924050"/>
                    <a:pt x="736600" y="1929130"/>
                    <a:pt x="716280" y="1926590"/>
                  </a:cubicBezTo>
                  <a:cubicBezTo>
                    <a:pt x="678180" y="1920240"/>
                    <a:pt x="614680" y="1873250"/>
                    <a:pt x="560070" y="1831340"/>
                  </a:cubicBezTo>
                  <a:cubicBezTo>
                    <a:pt x="487680" y="1776730"/>
                    <a:pt x="379730" y="1680210"/>
                    <a:pt x="328930" y="1616710"/>
                  </a:cubicBezTo>
                  <a:cubicBezTo>
                    <a:pt x="297180" y="1577340"/>
                    <a:pt x="269240" y="1536700"/>
                    <a:pt x="265430" y="1507490"/>
                  </a:cubicBezTo>
                  <a:cubicBezTo>
                    <a:pt x="262890" y="1489710"/>
                    <a:pt x="270510" y="1474470"/>
                    <a:pt x="278130" y="1464310"/>
                  </a:cubicBezTo>
                  <a:cubicBezTo>
                    <a:pt x="284480" y="1455420"/>
                    <a:pt x="292100" y="1449070"/>
                    <a:pt x="302260" y="1445260"/>
                  </a:cubicBezTo>
                  <a:cubicBezTo>
                    <a:pt x="313690" y="1440180"/>
                    <a:pt x="332740" y="1437640"/>
                    <a:pt x="346710" y="1441450"/>
                  </a:cubicBezTo>
                  <a:cubicBezTo>
                    <a:pt x="359410" y="1445260"/>
                    <a:pt x="374650" y="1457960"/>
                    <a:pt x="382270" y="1469390"/>
                  </a:cubicBezTo>
                  <a:cubicBezTo>
                    <a:pt x="388620" y="1477010"/>
                    <a:pt x="388620" y="1482090"/>
                    <a:pt x="392430" y="1497330"/>
                  </a:cubicBezTo>
                  <a:cubicBezTo>
                    <a:pt x="401320" y="1546860"/>
                    <a:pt x="411480" y="1690370"/>
                    <a:pt x="415290" y="1821180"/>
                  </a:cubicBezTo>
                  <a:cubicBezTo>
                    <a:pt x="421640" y="2028190"/>
                    <a:pt x="434340" y="2509520"/>
                    <a:pt x="403860" y="2616200"/>
                  </a:cubicBezTo>
                  <a:cubicBezTo>
                    <a:pt x="394970" y="2645410"/>
                    <a:pt x="387350" y="2659380"/>
                    <a:pt x="370840" y="2668270"/>
                  </a:cubicBezTo>
                  <a:cubicBezTo>
                    <a:pt x="355600" y="2677160"/>
                    <a:pt x="326390" y="2677160"/>
                    <a:pt x="309880" y="2670810"/>
                  </a:cubicBezTo>
                  <a:cubicBezTo>
                    <a:pt x="295910" y="2665730"/>
                    <a:pt x="287020" y="2653030"/>
                    <a:pt x="278130" y="2637790"/>
                  </a:cubicBezTo>
                  <a:cubicBezTo>
                    <a:pt x="265430" y="2614930"/>
                    <a:pt x="260350" y="2583180"/>
                    <a:pt x="250190" y="2545080"/>
                  </a:cubicBezTo>
                  <a:cubicBezTo>
                    <a:pt x="234950" y="2486660"/>
                    <a:pt x="205740" y="2388870"/>
                    <a:pt x="193040" y="2319020"/>
                  </a:cubicBezTo>
                  <a:cubicBezTo>
                    <a:pt x="181610" y="2258060"/>
                    <a:pt x="176530" y="2202180"/>
                    <a:pt x="173990" y="2148840"/>
                  </a:cubicBezTo>
                  <a:cubicBezTo>
                    <a:pt x="171450" y="2101850"/>
                    <a:pt x="165100" y="2045970"/>
                    <a:pt x="175260" y="2016760"/>
                  </a:cubicBezTo>
                  <a:cubicBezTo>
                    <a:pt x="180340" y="1998980"/>
                    <a:pt x="190500" y="1987550"/>
                    <a:pt x="201930" y="1978660"/>
                  </a:cubicBezTo>
                  <a:cubicBezTo>
                    <a:pt x="209550" y="1972310"/>
                    <a:pt x="219710" y="1968500"/>
                    <a:pt x="229870" y="1968500"/>
                  </a:cubicBezTo>
                  <a:cubicBezTo>
                    <a:pt x="243840" y="1967230"/>
                    <a:pt x="262890" y="1971040"/>
                    <a:pt x="275590" y="1978660"/>
                  </a:cubicBezTo>
                  <a:cubicBezTo>
                    <a:pt x="287020" y="1987550"/>
                    <a:pt x="294640" y="1996440"/>
                    <a:pt x="300990" y="2016760"/>
                  </a:cubicBezTo>
                  <a:cubicBezTo>
                    <a:pt x="321310" y="2084070"/>
                    <a:pt x="303530" y="2358390"/>
                    <a:pt x="299720" y="2470150"/>
                  </a:cubicBezTo>
                  <a:cubicBezTo>
                    <a:pt x="297180" y="2537460"/>
                    <a:pt x="304800" y="2597150"/>
                    <a:pt x="289560" y="2631440"/>
                  </a:cubicBezTo>
                  <a:cubicBezTo>
                    <a:pt x="279400" y="2650490"/>
                    <a:pt x="262890" y="2664460"/>
                    <a:pt x="247650" y="2669540"/>
                  </a:cubicBezTo>
                  <a:cubicBezTo>
                    <a:pt x="233680" y="2673350"/>
                    <a:pt x="217170" y="2672080"/>
                    <a:pt x="204470" y="2664460"/>
                  </a:cubicBezTo>
                  <a:cubicBezTo>
                    <a:pt x="190500" y="2656840"/>
                    <a:pt x="182880" y="2645410"/>
                    <a:pt x="171450" y="2618740"/>
                  </a:cubicBezTo>
                  <a:cubicBezTo>
                    <a:pt x="125730" y="2505710"/>
                    <a:pt x="53340" y="1931670"/>
                    <a:pt x="26670" y="1672590"/>
                  </a:cubicBezTo>
                  <a:cubicBezTo>
                    <a:pt x="8890" y="1492250"/>
                    <a:pt x="3810" y="1322070"/>
                    <a:pt x="2540" y="1212850"/>
                  </a:cubicBezTo>
                  <a:cubicBezTo>
                    <a:pt x="2540" y="1153160"/>
                    <a:pt x="0" y="1104900"/>
                    <a:pt x="7620" y="1073150"/>
                  </a:cubicBezTo>
                  <a:cubicBezTo>
                    <a:pt x="12700" y="1055370"/>
                    <a:pt x="15240" y="1042670"/>
                    <a:pt x="26670" y="1033780"/>
                  </a:cubicBezTo>
                  <a:cubicBezTo>
                    <a:pt x="38100" y="1022350"/>
                    <a:pt x="66040" y="1016000"/>
                    <a:pt x="81280" y="1016000"/>
                  </a:cubicBezTo>
                  <a:cubicBezTo>
                    <a:pt x="91440" y="1017270"/>
                    <a:pt x="100330" y="1022350"/>
                    <a:pt x="107950" y="1028700"/>
                  </a:cubicBezTo>
                  <a:cubicBezTo>
                    <a:pt x="116840" y="1037590"/>
                    <a:pt x="121920" y="1043940"/>
                    <a:pt x="130810" y="1066800"/>
                  </a:cubicBezTo>
                  <a:cubicBezTo>
                    <a:pt x="173990" y="1192530"/>
                    <a:pt x="293370" y="2186940"/>
                    <a:pt x="304800" y="2388870"/>
                  </a:cubicBezTo>
                  <a:cubicBezTo>
                    <a:pt x="308610" y="2448560"/>
                    <a:pt x="311150" y="2477770"/>
                    <a:pt x="302260" y="2504440"/>
                  </a:cubicBezTo>
                  <a:cubicBezTo>
                    <a:pt x="297180" y="2522220"/>
                    <a:pt x="288290" y="2534920"/>
                    <a:pt x="275590" y="2543810"/>
                  </a:cubicBezTo>
                  <a:cubicBezTo>
                    <a:pt x="264160" y="2551430"/>
                    <a:pt x="245110" y="2556510"/>
                    <a:pt x="229870" y="2555240"/>
                  </a:cubicBezTo>
                  <a:cubicBezTo>
                    <a:pt x="215900" y="2552700"/>
                    <a:pt x="198120" y="2543810"/>
                    <a:pt x="189230" y="2532380"/>
                  </a:cubicBezTo>
                  <a:cubicBezTo>
                    <a:pt x="179070" y="2522220"/>
                    <a:pt x="176530" y="2514600"/>
                    <a:pt x="172720" y="2489200"/>
                  </a:cubicBezTo>
                  <a:cubicBezTo>
                    <a:pt x="149860" y="2368550"/>
                    <a:pt x="139700" y="1511300"/>
                    <a:pt x="172720" y="1394460"/>
                  </a:cubicBezTo>
                  <a:cubicBezTo>
                    <a:pt x="179070" y="1370330"/>
                    <a:pt x="187960" y="1362710"/>
                    <a:pt x="198120" y="1353820"/>
                  </a:cubicBezTo>
                  <a:cubicBezTo>
                    <a:pt x="205740" y="1346200"/>
                    <a:pt x="215900" y="1342390"/>
                    <a:pt x="227330" y="1341120"/>
                  </a:cubicBezTo>
                  <a:cubicBezTo>
                    <a:pt x="241300" y="1339850"/>
                    <a:pt x="261620" y="1342390"/>
                    <a:pt x="274320" y="1350010"/>
                  </a:cubicBezTo>
                  <a:cubicBezTo>
                    <a:pt x="287020" y="1357630"/>
                    <a:pt x="295910" y="1367790"/>
                    <a:pt x="303530" y="1388110"/>
                  </a:cubicBezTo>
                  <a:cubicBezTo>
                    <a:pt x="322580" y="1433830"/>
                    <a:pt x="326390" y="1569720"/>
                    <a:pt x="330200" y="1645920"/>
                  </a:cubicBezTo>
                  <a:cubicBezTo>
                    <a:pt x="334010" y="1705610"/>
                    <a:pt x="336550" y="1769110"/>
                    <a:pt x="330200" y="1804670"/>
                  </a:cubicBezTo>
                  <a:cubicBezTo>
                    <a:pt x="327660" y="1823720"/>
                    <a:pt x="325120" y="1836420"/>
                    <a:pt x="314960" y="1846580"/>
                  </a:cubicBezTo>
                  <a:cubicBezTo>
                    <a:pt x="303530" y="1858010"/>
                    <a:pt x="276860" y="1868170"/>
                    <a:pt x="260350" y="1868170"/>
                  </a:cubicBezTo>
                  <a:cubicBezTo>
                    <a:pt x="245110" y="1866900"/>
                    <a:pt x="229870" y="1858010"/>
                    <a:pt x="219710" y="1846580"/>
                  </a:cubicBezTo>
                  <a:cubicBezTo>
                    <a:pt x="210820" y="1836420"/>
                    <a:pt x="208280" y="1828800"/>
                    <a:pt x="204470" y="1804670"/>
                  </a:cubicBezTo>
                  <a:cubicBezTo>
                    <a:pt x="186690" y="1709420"/>
                    <a:pt x="209550" y="1285240"/>
                    <a:pt x="199390" y="1052830"/>
                  </a:cubicBezTo>
                  <a:cubicBezTo>
                    <a:pt x="190500" y="849630"/>
                    <a:pt x="156210" y="631190"/>
                    <a:pt x="152400" y="485140"/>
                  </a:cubicBezTo>
                  <a:cubicBezTo>
                    <a:pt x="151130" y="391160"/>
                    <a:pt x="148590" y="297180"/>
                    <a:pt x="162560" y="256540"/>
                  </a:cubicBezTo>
                  <a:cubicBezTo>
                    <a:pt x="168910" y="238760"/>
                    <a:pt x="179070" y="228600"/>
                    <a:pt x="189230" y="222250"/>
                  </a:cubicBezTo>
                  <a:cubicBezTo>
                    <a:pt x="196850" y="215900"/>
                    <a:pt x="205740" y="213360"/>
                    <a:pt x="215900" y="213360"/>
                  </a:cubicBezTo>
                  <a:cubicBezTo>
                    <a:pt x="228600" y="212090"/>
                    <a:pt x="247650" y="218440"/>
                    <a:pt x="257810" y="224790"/>
                  </a:cubicBezTo>
                  <a:cubicBezTo>
                    <a:pt x="265430" y="229870"/>
                    <a:pt x="269240" y="234950"/>
                    <a:pt x="275590" y="247650"/>
                  </a:cubicBezTo>
                  <a:cubicBezTo>
                    <a:pt x="294640" y="287020"/>
                    <a:pt x="309880" y="391160"/>
                    <a:pt x="334010" y="520700"/>
                  </a:cubicBezTo>
                  <a:cubicBezTo>
                    <a:pt x="392430" y="833120"/>
                    <a:pt x="543560" y="1784350"/>
                    <a:pt x="588010" y="2127250"/>
                  </a:cubicBezTo>
                  <a:cubicBezTo>
                    <a:pt x="608330" y="2288540"/>
                    <a:pt x="617220" y="2387600"/>
                    <a:pt x="622300" y="2484120"/>
                  </a:cubicBezTo>
                  <a:cubicBezTo>
                    <a:pt x="626110" y="2548890"/>
                    <a:pt x="633730" y="2613660"/>
                    <a:pt x="623570" y="2647950"/>
                  </a:cubicBezTo>
                  <a:cubicBezTo>
                    <a:pt x="618490" y="2665730"/>
                    <a:pt x="609600" y="2677160"/>
                    <a:pt x="598170" y="2684780"/>
                  </a:cubicBezTo>
                  <a:cubicBezTo>
                    <a:pt x="586740" y="2693670"/>
                    <a:pt x="568960" y="2697480"/>
                    <a:pt x="554990" y="2696210"/>
                  </a:cubicBezTo>
                  <a:cubicBezTo>
                    <a:pt x="541020" y="2694940"/>
                    <a:pt x="523240" y="2684780"/>
                    <a:pt x="514350" y="2675890"/>
                  </a:cubicBezTo>
                  <a:cubicBezTo>
                    <a:pt x="506730" y="2668270"/>
                    <a:pt x="504190" y="2664460"/>
                    <a:pt x="500380" y="2649220"/>
                  </a:cubicBezTo>
                  <a:cubicBezTo>
                    <a:pt x="483870" y="2586990"/>
                    <a:pt x="501650" y="2322830"/>
                    <a:pt x="497840" y="2153920"/>
                  </a:cubicBezTo>
                  <a:cubicBezTo>
                    <a:pt x="492760" y="1977390"/>
                    <a:pt x="474980" y="1774190"/>
                    <a:pt x="473710" y="1612900"/>
                  </a:cubicBezTo>
                  <a:cubicBezTo>
                    <a:pt x="472440" y="1483360"/>
                    <a:pt x="468630" y="1325880"/>
                    <a:pt x="482600" y="1261110"/>
                  </a:cubicBezTo>
                  <a:cubicBezTo>
                    <a:pt x="488950" y="1235710"/>
                    <a:pt x="494030" y="1219200"/>
                    <a:pt x="506730" y="1209040"/>
                  </a:cubicBezTo>
                  <a:cubicBezTo>
                    <a:pt x="516890" y="1198880"/>
                    <a:pt x="534670" y="1193800"/>
                    <a:pt x="548640" y="1195070"/>
                  </a:cubicBezTo>
                  <a:cubicBezTo>
                    <a:pt x="565150" y="1197610"/>
                    <a:pt x="582930" y="1207770"/>
                    <a:pt x="598170" y="1224280"/>
                  </a:cubicBezTo>
                  <a:cubicBezTo>
                    <a:pt x="623570" y="1253490"/>
                    <a:pt x="638810" y="1304290"/>
                    <a:pt x="661670" y="1369060"/>
                  </a:cubicBezTo>
                  <a:cubicBezTo>
                    <a:pt x="706120" y="1494790"/>
                    <a:pt x="775970" y="1775460"/>
                    <a:pt x="811530" y="1934210"/>
                  </a:cubicBezTo>
                  <a:cubicBezTo>
                    <a:pt x="836930" y="2045970"/>
                    <a:pt x="844550" y="2124710"/>
                    <a:pt x="866140" y="2223770"/>
                  </a:cubicBezTo>
                  <a:cubicBezTo>
                    <a:pt x="890270" y="2329180"/>
                    <a:pt x="923290" y="2462530"/>
                    <a:pt x="948690" y="2545080"/>
                  </a:cubicBezTo>
                  <a:cubicBezTo>
                    <a:pt x="965200" y="2597150"/>
                    <a:pt x="1000760" y="2640330"/>
                    <a:pt x="996950" y="2670810"/>
                  </a:cubicBezTo>
                  <a:cubicBezTo>
                    <a:pt x="994410" y="2688590"/>
                    <a:pt x="980440" y="2703830"/>
                    <a:pt x="967740" y="2712720"/>
                  </a:cubicBezTo>
                  <a:cubicBezTo>
                    <a:pt x="955040" y="2721610"/>
                    <a:pt x="934720" y="2725420"/>
                    <a:pt x="919480" y="2724150"/>
                  </a:cubicBezTo>
                  <a:cubicBezTo>
                    <a:pt x="902970" y="2721610"/>
                    <a:pt x="885190" y="2712720"/>
                    <a:pt x="875030" y="2701290"/>
                  </a:cubicBezTo>
                  <a:cubicBezTo>
                    <a:pt x="863600" y="2688590"/>
                    <a:pt x="854710" y="2667000"/>
                    <a:pt x="857250" y="2653030"/>
                  </a:cubicBezTo>
                  <a:cubicBezTo>
                    <a:pt x="858520" y="2641600"/>
                    <a:pt x="872490" y="2640330"/>
                    <a:pt x="878840" y="2622550"/>
                  </a:cubicBezTo>
                  <a:cubicBezTo>
                    <a:pt x="899160" y="2561590"/>
                    <a:pt x="871220" y="2237740"/>
                    <a:pt x="883920" y="2165350"/>
                  </a:cubicBezTo>
                  <a:cubicBezTo>
                    <a:pt x="887730" y="2142490"/>
                    <a:pt x="890270" y="2131060"/>
                    <a:pt x="900430" y="2120900"/>
                  </a:cubicBezTo>
                  <a:cubicBezTo>
                    <a:pt x="913130" y="2108200"/>
                    <a:pt x="941070" y="2095500"/>
                    <a:pt x="960120" y="2098040"/>
                  </a:cubicBezTo>
                  <a:cubicBezTo>
                    <a:pt x="977900" y="2099310"/>
                    <a:pt x="996950" y="2113280"/>
                    <a:pt x="1012190" y="2132330"/>
                  </a:cubicBezTo>
                  <a:cubicBezTo>
                    <a:pt x="1037590" y="2167890"/>
                    <a:pt x="1060450" y="2263140"/>
                    <a:pt x="1066800" y="2311400"/>
                  </a:cubicBezTo>
                  <a:cubicBezTo>
                    <a:pt x="1070610" y="2341880"/>
                    <a:pt x="1070610" y="2367280"/>
                    <a:pt x="1064260" y="2390140"/>
                  </a:cubicBezTo>
                  <a:cubicBezTo>
                    <a:pt x="1059180" y="2409190"/>
                    <a:pt x="1050290" y="2430780"/>
                    <a:pt x="1037590" y="2439670"/>
                  </a:cubicBezTo>
                  <a:cubicBezTo>
                    <a:pt x="1027430" y="2448560"/>
                    <a:pt x="1009650" y="2452370"/>
                    <a:pt x="995680" y="2451100"/>
                  </a:cubicBezTo>
                  <a:cubicBezTo>
                    <a:pt x="982980" y="2448560"/>
                    <a:pt x="966470" y="2440940"/>
                    <a:pt x="957580" y="2430780"/>
                  </a:cubicBezTo>
                  <a:cubicBezTo>
                    <a:pt x="948690" y="2420620"/>
                    <a:pt x="947420" y="2414270"/>
                    <a:pt x="942340" y="2390140"/>
                  </a:cubicBezTo>
                  <a:cubicBezTo>
                    <a:pt x="909320" y="2209800"/>
                    <a:pt x="910590" y="240030"/>
                    <a:pt x="947420" y="60960"/>
                  </a:cubicBezTo>
                  <a:cubicBezTo>
                    <a:pt x="952500" y="35560"/>
                    <a:pt x="955040" y="30480"/>
                    <a:pt x="965200" y="20320"/>
                  </a:cubicBezTo>
                  <a:cubicBezTo>
                    <a:pt x="974090" y="10160"/>
                    <a:pt x="990600" y="2540"/>
                    <a:pt x="1003300" y="1270"/>
                  </a:cubicBezTo>
                  <a:cubicBezTo>
                    <a:pt x="1017270" y="0"/>
                    <a:pt x="1033780" y="5080"/>
                    <a:pt x="1045210" y="13970"/>
                  </a:cubicBezTo>
                  <a:cubicBezTo>
                    <a:pt x="1059180" y="25400"/>
                    <a:pt x="1064260" y="40640"/>
                    <a:pt x="1075690" y="69850"/>
                  </a:cubicBezTo>
                  <a:cubicBezTo>
                    <a:pt x="1111250" y="160020"/>
                    <a:pt x="1176020" y="431800"/>
                    <a:pt x="1228090" y="648970"/>
                  </a:cubicBezTo>
                  <a:cubicBezTo>
                    <a:pt x="1294130" y="925830"/>
                    <a:pt x="1358900" y="1301750"/>
                    <a:pt x="1430020" y="1598930"/>
                  </a:cubicBezTo>
                  <a:cubicBezTo>
                    <a:pt x="1493520" y="1861820"/>
                    <a:pt x="1630680" y="2260600"/>
                    <a:pt x="1629410" y="2341880"/>
                  </a:cubicBezTo>
                  <a:cubicBezTo>
                    <a:pt x="1629410" y="2358390"/>
                    <a:pt x="1626870" y="2362200"/>
                    <a:pt x="1620520" y="2371090"/>
                  </a:cubicBezTo>
                  <a:cubicBezTo>
                    <a:pt x="1612900" y="2381250"/>
                    <a:pt x="1597660" y="2393950"/>
                    <a:pt x="1584960" y="2397760"/>
                  </a:cubicBezTo>
                  <a:cubicBezTo>
                    <a:pt x="1570990" y="2402840"/>
                    <a:pt x="1553210" y="2401570"/>
                    <a:pt x="1540510" y="2395220"/>
                  </a:cubicBezTo>
                  <a:cubicBezTo>
                    <a:pt x="1526540" y="2390140"/>
                    <a:pt x="1515110" y="2381250"/>
                    <a:pt x="1508760" y="2363470"/>
                  </a:cubicBezTo>
                  <a:cubicBezTo>
                    <a:pt x="1489710" y="2316480"/>
                    <a:pt x="1511300" y="2179320"/>
                    <a:pt x="1518920" y="2071370"/>
                  </a:cubicBezTo>
                  <a:cubicBezTo>
                    <a:pt x="1526540" y="1936750"/>
                    <a:pt x="1540510" y="1741170"/>
                    <a:pt x="1559560" y="1615440"/>
                  </a:cubicBezTo>
                  <a:cubicBezTo>
                    <a:pt x="1572260" y="1526540"/>
                    <a:pt x="1582420" y="1442720"/>
                    <a:pt x="1607820" y="1388110"/>
                  </a:cubicBezTo>
                  <a:cubicBezTo>
                    <a:pt x="1624330" y="1352550"/>
                    <a:pt x="1642110" y="1323340"/>
                    <a:pt x="1667510" y="1308100"/>
                  </a:cubicBezTo>
                  <a:cubicBezTo>
                    <a:pt x="1689100" y="1295400"/>
                    <a:pt x="1720850" y="1289050"/>
                    <a:pt x="1746250" y="1296670"/>
                  </a:cubicBezTo>
                  <a:cubicBezTo>
                    <a:pt x="1776730" y="1306830"/>
                    <a:pt x="1804670" y="1350010"/>
                    <a:pt x="1832610" y="1384300"/>
                  </a:cubicBezTo>
                  <a:cubicBezTo>
                    <a:pt x="1865630" y="1423670"/>
                    <a:pt x="1915160" y="1471930"/>
                    <a:pt x="1930400" y="1520190"/>
                  </a:cubicBezTo>
                  <a:cubicBezTo>
                    <a:pt x="1944370" y="1565910"/>
                    <a:pt x="1944370" y="1625600"/>
                    <a:pt x="1925320" y="1664970"/>
                  </a:cubicBezTo>
                  <a:cubicBezTo>
                    <a:pt x="1907540" y="1703070"/>
                    <a:pt x="1880870" y="1722120"/>
                    <a:pt x="1824990" y="1752600"/>
                  </a:cubicBezTo>
                  <a:cubicBezTo>
                    <a:pt x="1675130" y="1832610"/>
                    <a:pt x="1135380" y="1973580"/>
                    <a:pt x="887730" y="2016760"/>
                  </a:cubicBezTo>
                  <a:cubicBezTo>
                    <a:pt x="727710" y="2044700"/>
                    <a:pt x="538480" y="2061210"/>
                    <a:pt x="488950" y="2044700"/>
                  </a:cubicBezTo>
                  <a:cubicBezTo>
                    <a:pt x="476250" y="2039620"/>
                    <a:pt x="472440" y="2034540"/>
                    <a:pt x="467360" y="2025650"/>
                  </a:cubicBezTo>
                  <a:cubicBezTo>
                    <a:pt x="461010" y="2015490"/>
                    <a:pt x="455930" y="1997710"/>
                    <a:pt x="457200" y="1985010"/>
                  </a:cubicBezTo>
                  <a:cubicBezTo>
                    <a:pt x="458470" y="1971040"/>
                    <a:pt x="466090" y="1955800"/>
                    <a:pt x="476250" y="1946910"/>
                  </a:cubicBezTo>
                  <a:cubicBezTo>
                    <a:pt x="486410" y="1938020"/>
                    <a:pt x="492760" y="1935480"/>
                    <a:pt x="515620" y="1930400"/>
                  </a:cubicBezTo>
                  <a:cubicBezTo>
                    <a:pt x="655320" y="1903730"/>
                    <a:pt x="1518920" y="1907540"/>
                    <a:pt x="2012950" y="1905000"/>
                  </a:cubicBezTo>
                  <a:cubicBezTo>
                    <a:pt x="2498090" y="1902460"/>
                    <a:pt x="3317240" y="1893570"/>
                    <a:pt x="3455670" y="1916430"/>
                  </a:cubicBezTo>
                  <a:cubicBezTo>
                    <a:pt x="3478530" y="1920240"/>
                    <a:pt x="3484880" y="1921510"/>
                    <a:pt x="3495040" y="1930400"/>
                  </a:cubicBezTo>
                  <a:cubicBezTo>
                    <a:pt x="3506470" y="1938020"/>
                    <a:pt x="3515360" y="1953260"/>
                    <a:pt x="3516630" y="1967230"/>
                  </a:cubicBezTo>
                  <a:cubicBezTo>
                    <a:pt x="3519170" y="1979930"/>
                    <a:pt x="3515360" y="1997710"/>
                    <a:pt x="3509010" y="2009140"/>
                  </a:cubicBezTo>
                  <a:cubicBezTo>
                    <a:pt x="3501390" y="2020570"/>
                    <a:pt x="3496310" y="2025650"/>
                    <a:pt x="3474720" y="2034540"/>
                  </a:cubicBezTo>
                  <a:cubicBezTo>
                    <a:pt x="3379470" y="2071370"/>
                    <a:pt x="2800350" y="2106930"/>
                    <a:pt x="2581910" y="2122170"/>
                  </a:cubicBezTo>
                  <a:cubicBezTo>
                    <a:pt x="2453640" y="2129790"/>
                    <a:pt x="2326640" y="2151380"/>
                    <a:pt x="2279650" y="2132330"/>
                  </a:cubicBezTo>
                  <a:cubicBezTo>
                    <a:pt x="2261870" y="2125980"/>
                    <a:pt x="2254250" y="2113280"/>
                    <a:pt x="2247900" y="2101850"/>
                  </a:cubicBezTo>
                  <a:cubicBezTo>
                    <a:pt x="2244090" y="2092960"/>
                    <a:pt x="2241550" y="2082800"/>
                    <a:pt x="2242820" y="2072640"/>
                  </a:cubicBezTo>
                  <a:cubicBezTo>
                    <a:pt x="2244090" y="2059940"/>
                    <a:pt x="2251710" y="2042160"/>
                    <a:pt x="2260600" y="2033270"/>
                  </a:cubicBezTo>
                  <a:cubicBezTo>
                    <a:pt x="2270760" y="2023110"/>
                    <a:pt x="2278380" y="2020570"/>
                    <a:pt x="2301240" y="2015490"/>
                  </a:cubicBezTo>
                  <a:cubicBezTo>
                    <a:pt x="2411730" y="1986280"/>
                    <a:pt x="3211830" y="1875790"/>
                    <a:pt x="3310890" y="1927860"/>
                  </a:cubicBezTo>
                  <a:cubicBezTo>
                    <a:pt x="3336290" y="1941830"/>
                    <a:pt x="3341370" y="1963420"/>
                    <a:pt x="3342640" y="1982470"/>
                  </a:cubicBezTo>
                  <a:cubicBezTo>
                    <a:pt x="3342640" y="2000250"/>
                    <a:pt x="3329940" y="2026920"/>
                    <a:pt x="3315970" y="2037080"/>
                  </a:cubicBezTo>
                  <a:cubicBezTo>
                    <a:pt x="3300730" y="2048510"/>
                    <a:pt x="3274060" y="2051050"/>
                    <a:pt x="3255010" y="2047240"/>
                  </a:cubicBezTo>
                  <a:cubicBezTo>
                    <a:pt x="3234690" y="2043430"/>
                    <a:pt x="3219450" y="2023110"/>
                    <a:pt x="3199130" y="2015490"/>
                  </a:cubicBezTo>
                  <a:cubicBezTo>
                    <a:pt x="3173730" y="2006600"/>
                    <a:pt x="3147060" y="2009140"/>
                    <a:pt x="3114040" y="2001520"/>
                  </a:cubicBezTo>
                  <a:cubicBezTo>
                    <a:pt x="3060700" y="1988820"/>
                    <a:pt x="2946400" y="1960880"/>
                    <a:pt x="2914650" y="1935480"/>
                  </a:cubicBezTo>
                  <a:cubicBezTo>
                    <a:pt x="2900680" y="1924050"/>
                    <a:pt x="2895600" y="1911350"/>
                    <a:pt x="2894330" y="1898650"/>
                  </a:cubicBezTo>
                  <a:cubicBezTo>
                    <a:pt x="2891790" y="1884680"/>
                    <a:pt x="2893060" y="1868170"/>
                    <a:pt x="2903220" y="1856740"/>
                  </a:cubicBezTo>
                  <a:cubicBezTo>
                    <a:pt x="2918460" y="1837690"/>
                    <a:pt x="2948940" y="1824990"/>
                    <a:pt x="2999740" y="1813560"/>
                  </a:cubicBezTo>
                  <a:cubicBezTo>
                    <a:pt x="3158490" y="1776730"/>
                    <a:pt x="3665220" y="1803400"/>
                    <a:pt x="4013200" y="1776730"/>
                  </a:cubicBezTo>
                  <a:cubicBezTo>
                    <a:pt x="4385310" y="1747520"/>
                    <a:pt x="4989830" y="1647190"/>
                    <a:pt x="5166360" y="1639570"/>
                  </a:cubicBezTo>
                  <a:cubicBezTo>
                    <a:pt x="5219700" y="1637030"/>
                    <a:pt x="5243830" y="1633220"/>
                    <a:pt x="5270500" y="1642110"/>
                  </a:cubicBezTo>
                  <a:cubicBezTo>
                    <a:pt x="5289550" y="1649730"/>
                    <a:pt x="5307330" y="1662430"/>
                    <a:pt x="5314950" y="1676400"/>
                  </a:cubicBezTo>
                  <a:cubicBezTo>
                    <a:pt x="5321300" y="1687830"/>
                    <a:pt x="5322570" y="1705610"/>
                    <a:pt x="5318760" y="1718310"/>
                  </a:cubicBezTo>
                  <a:cubicBezTo>
                    <a:pt x="5313680" y="1733550"/>
                    <a:pt x="5303520" y="1747520"/>
                    <a:pt x="5279390" y="1758950"/>
                  </a:cubicBezTo>
                  <a:cubicBezTo>
                    <a:pt x="5198110" y="1797050"/>
                    <a:pt x="4845050" y="1789430"/>
                    <a:pt x="4648200" y="1814830"/>
                  </a:cubicBezTo>
                  <a:cubicBezTo>
                    <a:pt x="4471670" y="1836420"/>
                    <a:pt x="4337050" y="1863090"/>
                    <a:pt x="4151630" y="1896110"/>
                  </a:cubicBezTo>
                  <a:cubicBezTo>
                    <a:pt x="3914140" y="1938020"/>
                    <a:pt x="3619500" y="1986280"/>
                    <a:pt x="3342640" y="2047240"/>
                  </a:cubicBezTo>
                  <a:cubicBezTo>
                    <a:pt x="3048000" y="2112010"/>
                    <a:pt x="2656840" y="2200910"/>
                    <a:pt x="2437130" y="2280920"/>
                  </a:cubicBezTo>
                  <a:cubicBezTo>
                    <a:pt x="2305050" y="2329180"/>
                    <a:pt x="2216150" y="2373630"/>
                    <a:pt x="2129790" y="2429510"/>
                  </a:cubicBezTo>
                  <a:cubicBezTo>
                    <a:pt x="2056130" y="2477770"/>
                    <a:pt x="1979930" y="2583180"/>
                    <a:pt x="1945640" y="2588260"/>
                  </a:cubicBezTo>
                  <a:cubicBezTo>
                    <a:pt x="1932940" y="2589530"/>
                    <a:pt x="1926590" y="2581910"/>
                    <a:pt x="1918970" y="2574290"/>
                  </a:cubicBezTo>
                  <a:cubicBezTo>
                    <a:pt x="1910080" y="2566670"/>
                    <a:pt x="1899920" y="2548890"/>
                    <a:pt x="1897380" y="2536190"/>
                  </a:cubicBezTo>
                  <a:cubicBezTo>
                    <a:pt x="1894840" y="2526030"/>
                    <a:pt x="1896110" y="2515870"/>
                    <a:pt x="1899920" y="2506980"/>
                  </a:cubicBezTo>
                  <a:cubicBezTo>
                    <a:pt x="1905000" y="2494280"/>
                    <a:pt x="1916430" y="2479040"/>
                    <a:pt x="1929130" y="2472690"/>
                  </a:cubicBezTo>
                  <a:cubicBezTo>
                    <a:pt x="1940560" y="2466340"/>
                    <a:pt x="1955800" y="2463800"/>
                    <a:pt x="1972310" y="2466340"/>
                  </a:cubicBezTo>
                  <a:cubicBezTo>
                    <a:pt x="1998980" y="2470150"/>
                    <a:pt x="2026920" y="2500630"/>
                    <a:pt x="2070100" y="2515870"/>
                  </a:cubicBezTo>
                  <a:cubicBezTo>
                    <a:pt x="2148840" y="2542540"/>
                    <a:pt x="2303780" y="2564130"/>
                    <a:pt x="2414270" y="2583180"/>
                  </a:cubicBezTo>
                  <a:cubicBezTo>
                    <a:pt x="2514600" y="2600960"/>
                    <a:pt x="2618740" y="2623820"/>
                    <a:pt x="2703830" y="2630170"/>
                  </a:cubicBezTo>
                  <a:cubicBezTo>
                    <a:pt x="2767330" y="2635250"/>
                    <a:pt x="2838450" y="2616200"/>
                    <a:pt x="2874010" y="2627630"/>
                  </a:cubicBezTo>
                  <a:cubicBezTo>
                    <a:pt x="2894330" y="2635250"/>
                    <a:pt x="2907030" y="2645410"/>
                    <a:pt x="2914650" y="2659380"/>
                  </a:cubicBezTo>
                  <a:cubicBezTo>
                    <a:pt x="2922270" y="2673350"/>
                    <a:pt x="2927350" y="2693670"/>
                    <a:pt x="2923540" y="2708910"/>
                  </a:cubicBezTo>
                  <a:cubicBezTo>
                    <a:pt x="2921000" y="2725420"/>
                    <a:pt x="2908300" y="2743200"/>
                    <a:pt x="2898140" y="2753360"/>
                  </a:cubicBezTo>
                  <a:cubicBezTo>
                    <a:pt x="2889250" y="2760980"/>
                    <a:pt x="2882900" y="2764790"/>
                    <a:pt x="2866390" y="2767330"/>
                  </a:cubicBezTo>
                  <a:cubicBezTo>
                    <a:pt x="2827020" y="2773680"/>
                    <a:pt x="2712720" y="2766060"/>
                    <a:pt x="2646680" y="2749550"/>
                  </a:cubicBezTo>
                  <a:cubicBezTo>
                    <a:pt x="2588260" y="2734310"/>
                    <a:pt x="2510790" y="2713990"/>
                    <a:pt x="2489200" y="2679700"/>
                  </a:cubicBezTo>
                  <a:cubicBezTo>
                    <a:pt x="2472690" y="2654300"/>
                    <a:pt x="2475230" y="2608580"/>
                    <a:pt x="2491740" y="2585720"/>
                  </a:cubicBezTo>
                  <a:cubicBezTo>
                    <a:pt x="2509520" y="2561590"/>
                    <a:pt x="2579370" y="2542540"/>
                    <a:pt x="2607310" y="2546350"/>
                  </a:cubicBezTo>
                  <a:cubicBezTo>
                    <a:pt x="2623820" y="2548890"/>
                    <a:pt x="2636520" y="2560320"/>
                    <a:pt x="2645410" y="2573020"/>
                  </a:cubicBezTo>
                  <a:cubicBezTo>
                    <a:pt x="2653030" y="2584450"/>
                    <a:pt x="2658110" y="2603500"/>
                    <a:pt x="2655570" y="2617470"/>
                  </a:cubicBezTo>
                  <a:cubicBezTo>
                    <a:pt x="2654300" y="2631440"/>
                    <a:pt x="2645410" y="2647950"/>
                    <a:pt x="2633980" y="2658110"/>
                  </a:cubicBezTo>
                  <a:cubicBezTo>
                    <a:pt x="2623820" y="2667000"/>
                    <a:pt x="2616200" y="2669540"/>
                    <a:pt x="2592070" y="2674620"/>
                  </a:cubicBezTo>
                  <a:cubicBezTo>
                    <a:pt x="2485390" y="2693670"/>
                    <a:pt x="1934210" y="2665730"/>
                    <a:pt x="1708150" y="2672080"/>
                  </a:cubicBezTo>
                  <a:cubicBezTo>
                    <a:pt x="1565910" y="2677160"/>
                    <a:pt x="1416050" y="2710180"/>
                    <a:pt x="1360170" y="2693670"/>
                  </a:cubicBezTo>
                  <a:cubicBezTo>
                    <a:pt x="1339850" y="2688590"/>
                    <a:pt x="1330960" y="2679700"/>
                    <a:pt x="1322070" y="2668270"/>
                  </a:cubicBezTo>
                  <a:cubicBezTo>
                    <a:pt x="1314450" y="2655570"/>
                    <a:pt x="1310640" y="2636520"/>
                    <a:pt x="1311910" y="2622550"/>
                  </a:cubicBezTo>
                  <a:cubicBezTo>
                    <a:pt x="1311910" y="2612390"/>
                    <a:pt x="1315720" y="2602230"/>
                    <a:pt x="1322070" y="2593340"/>
                  </a:cubicBezTo>
                  <a:cubicBezTo>
                    <a:pt x="1330960" y="2583180"/>
                    <a:pt x="1341120" y="2570480"/>
                    <a:pt x="1360170" y="2567940"/>
                  </a:cubicBezTo>
                  <a:cubicBezTo>
                    <a:pt x="1400810" y="2561590"/>
                    <a:pt x="1480820" y="2607310"/>
                    <a:pt x="1565910" y="2626360"/>
                  </a:cubicBezTo>
                  <a:cubicBezTo>
                    <a:pt x="1699260" y="2656840"/>
                    <a:pt x="1921510" y="2694940"/>
                    <a:pt x="2085340" y="2713990"/>
                  </a:cubicBezTo>
                  <a:cubicBezTo>
                    <a:pt x="2231390" y="2731770"/>
                    <a:pt x="2354580" y="2738120"/>
                    <a:pt x="2500630" y="2743200"/>
                  </a:cubicBezTo>
                  <a:cubicBezTo>
                    <a:pt x="2661920" y="2748280"/>
                    <a:pt x="2937510" y="2713990"/>
                    <a:pt x="3009900" y="2741930"/>
                  </a:cubicBezTo>
                  <a:cubicBezTo>
                    <a:pt x="3034030" y="2750820"/>
                    <a:pt x="3042920" y="2763520"/>
                    <a:pt x="3050540" y="2777490"/>
                  </a:cubicBezTo>
                  <a:cubicBezTo>
                    <a:pt x="3058160" y="2792730"/>
                    <a:pt x="3059430" y="2816860"/>
                    <a:pt x="3056890" y="2832100"/>
                  </a:cubicBezTo>
                  <a:cubicBezTo>
                    <a:pt x="3054350" y="2843530"/>
                    <a:pt x="3049270" y="2854960"/>
                    <a:pt x="3040380" y="2863850"/>
                  </a:cubicBezTo>
                  <a:cubicBezTo>
                    <a:pt x="3028950" y="2875280"/>
                    <a:pt x="3012440" y="2884170"/>
                    <a:pt x="2992120" y="2889250"/>
                  </a:cubicBezTo>
                  <a:cubicBezTo>
                    <a:pt x="2960370" y="2896870"/>
                    <a:pt x="2904490" y="2893060"/>
                    <a:pt x="2863850" y="2887980"/>
                  </a:cubicBezTo>
                  <a:cubicBezTo>
                    <a:pt x="2825750" y="2882900"/>
                    <a:pt x="2801620" y="2868930"/>
                    <a:pt x="2754630" y="2863850"/>
                  </a:cubicBezTo>
                  <a:cubicBezTo>
                    <a:pt x="2675890" y="2854960"/>
                    <a:pt x="2485390" y="2877820"/>
                    <a:pt x="2426970" y="2860040"/>
                  </a:cubicBezTo>
                  <a:cubicBezTo>
                    <a:pt x="2404110" y="2852420"/>
                    <a:pt x="2392680" y="2843530"/>
                    <a:pt x="2382520" y="2829560"/>
                  </a:cubicBezTo>
                  <a:cubicBezTo>
                    <a:pt x="2373630" y="2815590"/>
                    <a:pt x="2368550" y="2794000"/>
                    <a:pt x="2369820" y="2777490"/>
                  </a:cubicBezTo>
                  <a:cubicBezTo>
                    <a:pt x="2372360" y="2759710"/>
                    <a:pt x="2382520" y="2740660"/>
                    <a:pt x="2395220" y="2729230"/>
                  </a:cubicBezTo>
                  <a:cubicBezTo>
                    <a:pt x="2407920" y="2717800"/>
                    <a:pt x="2446020" y="2710180"/>
                    <a:pt x="2446020" y="2710180"/>
                  </a:cubicBezTo>
                </a:path>
              </a:pathLst>
            </a:custGeom>
            <a:solidFill>
              <a:srgbClr val="FFFFFF"/>
            </a:solidFill>
            <a:ln cap="sq">
              <a:noFill/>
              <a:prstDash val="solid"/>
              <a:miter/>
            </a:ln>
          </p:spPr>
        </p:sp>
      </p:grpSp>
      <p:grpSp>
        <p:nvGrpSpPr>
          <p:cNvPr id="15" name="Group 15"/>
          <p:cNvGrpSpPr/>
          <p:nvPr/>
        </p:nvGrpSpPr>
        <p:grpSpPr>
          <a:xfrm>
            <a:off x="6928485" y="824865"/>
            <a:ext cx="3775710" cy="1524952"/>
            <a:chOff x="0" y="0"/>
            <a:chExt cx="5034280" cy="2033270"/>
          </a:xfrm>
        </p:grpSpPr>
        <p:sp>
          <p:nvSpPr>
            <p:cNvPr id="16" name="Freeform 16"/>
            <p:cNvSpPr/>
            <p:nvPr/>
          </p:nvSpPr>
          <p:spPr>
            <a:xfrm>
              <a:off x="50800" y="50800"/>
              <a:ext cx="4931410" cy="1935480"/>
            </a:xfrm>
            <a:custGeom>
              <a:avLst/>
              <a:gdLst/>
              <a:ahLst/>
              <a:cxnLst/>
              <a:rect l="l" t="t" r="r" b="b"/>
              <a:pathLst>
                <a:path w="4931410" h="1935480">
                  <a:moveTo>
                    <a:pt x="0" y="1854200"/>
                  </a:moveTo>
                  <a:cubicBezTo>
                    <a:pt x="1270" y="1844040"/>
                    <a:pt x="1270" y="1840230"/>
                    <a:pt x="1270" y="1840230"/>
                  </a:cubicBezTo>
                  <a:cubicBezTo>
                    <a:pt x="1270" y="1838960"/>
                    <a:pt x="3810" y="1835150"/>
                    <a:pt x="3810" y="1832610"/>
                  </a:cubicBezTo>
                  <a:cubicBezTo>
                    <a:pt x="5080" y="1830070"/>
                    <a:pt x="6350" y="1826260"/>
                    <a:pt x="6350" y="1826260"/>
                  </a:cubicBezTo>
                  <a:cubicBezTo>
                    <a:pt x="6350" y="1826260"/>
                    <a:pt x="8890" y="1822450"/>
                    <a:pt x="10160" y="1819910"/>
                  </a:cubicBezTo>
                  <a:cubicBezTo>
                    <a:pt x="11430" y="1818640"/>
                    <a:pt x="13970" y="1814830"/>
                    <a:pt x="13970" y="1814830"/>
                  </a:cubicBezTo>
                  <a:cubicBezTo>
                    <a:pt x="13970" y="1813560"/>
                    <a:pt x="17780" y="1811020"/>
                    <a:pt x="20320" y="1809750"/>
                  </a:cubicBezTo>
                  <a:cubicBezTo>
                    <a:pt x="21590" y="1807210"/>
                    <a:pt x="25400" y="1804670"/>
                    <a:pt x="25400" y="1804670"/>
                  </a:cubicBezTo>
                  <a:cubicBezTo>
                    <a:pt x="25400" y="1804670"/>
                    <a:pt x="29210" y="1802130"/>
                    <a:pt x="31750" y="1800860"/>
                  </a:cubicBezTo>
                  <a:cubicBezTo>
                    <a:pt x="33020" y="1799590"/>
                    <a:pt x="38100" y="1798320"/>
                    <a:pt x="38100" y="1798320"/>
                  </a:cubicBezTo>
                  <a:cubicBezTo>
                    <a:pt x="38100" y="1798320"/>
                    <a:pt x="41910" y="1797050"/>
                    <a:pt x="44450" y="1795780"/>
                  </a:cubicBezTo>
                  <a:cubicBezTo>
                    <a:pt x="46990" y="1795780"/>
                    <a:pt x="52070" y="1794510"/>
                    <a:pt x="52070" y="1794510"/>
                  </a:cubicBezTo>
                  <a:cubicBezTo>
                    <a:pt x="52070" y="1794510"/>
                    <a:pt x="88900" y="1784350"/>
                    <a:pt x="91440" y="1781810"/>
                  </a:cubicBezTo>
                  <a:cubicBezTo>
                    <a:pt x="91440" y="1781810"/>
                    <a:pt x="91440" y="1781810"/>
                    <a:pt x="91440" y="1780540"/>
                  </a:cubicBezTo>
                  <a:cubicBezTo>
                    <a:pt x="92710" y="1779270"/>
                    <a:pt x="93980" y="1774190"/>
                    <a:pt x="93980" y="1774190"/>
                  </a:cubicBezTo>
                  <a:cubicBezTo>
                    <a:pt x="93980" y="1774190"/>
                    <a:pt x="95250" y="1770380"/>
                    <a:pt x="96520" y="1767840"/>
                  </a:cubicBezTo>
                  <a:cubicBezTo>
                    <a:pt x="97790" y="1765300"/>
                    <a:pt x="100330" y="1761490"/>
                    <a:pt x="100330" y="1761490"/>
                  </a:cubicBezTo>
                  <a:cubicBezTo>
                    <a:pt x="100330" y="1761490"/>
                    <a:pt x="104140" y="1757680"/>
                    <a:pt x="105410" y="1756410"/>
                  </a:cubicBezTo>
                  <a:cubicBezTo>
                    <a:pt x="106680" y="1753870"/>
                    <a:pt x="110490" y="1751330"/>
                    <a:pt x="110490" y="1751330"/>
                  </a:cubicBezTo>
                  <a:cubicBezTo>
                    <a:pt x="110490" y="1751330"/>
                    <a:pt x="114300" y="1748790"/>
                    <a:pt x="115570" y="1747520"/>
                  </a:cubicBezTo>
                  <a:cubicBezTo>
                    <a:pt x="118110" y="1744980"/>
                    <a:pt x="121920" y="1742440"/>
                    <a:pt x="121920" y="1742440"/>
                  </a:cubicBezTo>
                  <a:cubicBezTo>
                    <a:pt x="121920" y="1742440"/>
                    <a:pt x="125730" y="1741170"/>
                    <a:pt x="128270" y="1739900"/>
                  </a:cubicBezTo>
                  <a:cubicBezTo>
                    <a:pt x="130810" y="1739900"/>
                    <a:pt x="132080" y="1738630"/>
                    <a:pt x="135890" y="1737360"/>
                  </a:cubicBezTo>
                  <a:cubicBezTo>
                    <a:pt x="148590" y="1733550"/>
                    <a:pt x="194310" y="1715770"/>
                    <a:pt x="232410" y="1704340"/>
                  </a:cubicBezTo>
                  <a:cubicBezTo>
                    <a:pt x="283210" y="1689100"/>
                    <a:pt x="386080" y="1668780"/>
                    <a:pt x="416560" y="1661160"/>
                  </a:cubicBezTo>
                  <a:cubicBezTo>
                    <a:pt x="427990" y="1658620"/>
                    <a:pt x="433070" y="1661160"/>
                    <a:pt x="438150" y="1654810"/>
                  </a:cubicBezTo>
                  <a:cubicBezTo>
                    <a:pt x="448310" y="1643380"/>
                    <a:pt x="424180" y="1596390"/>
                    <a:pt x="441960" y="1569720"/>
                  </a:cubicBezTo>
                  <a:cubicBezTo>
                    <a:pt x="474980" y="1520190"/>
                    <a:pt x="689610" y="1463040"/>
                    <a:pt x="720090" y="1443990"/>
                  </a:cubicBezTo>
                  <a:cubicBezTo>
                    <a:pt x="726440" y="1440180"/>
                    <a:pt x="731520" y="1436370"/>
                    <a:pt x="731520" y="1435100"/>
                  </a:cubicBezTo>
                  <a:cubicBezTo>
                    <a:pt x="730250" y="1432560"/>
                    <a:pt x="713740" y="1436370"/>
                    <a:pt x="697230" y="1437640"/>
                  </a:cubicBezTo>
                  <a:cubicBezTo>
                    <a:pt x="648970" y="1437640"/>
                    <a:pt x="414020" y="1428750"/>
                    <a:pt x="414020" y="1428750"/>
                  </a:cubicBezTo>
                  <a:cubicBezTo>
                    <a:pt x="414020" y="1428750"/>
                    <a:pt x="408940" y="1430020"/>
                    <a:pt x="407670" y="1431290"/>
                  </a:cubicBezTo>
                  <a:cubicBezTo>
                    <a:pt x="405130" y="1432560"/>
                    <a:pt x="400050" y="1433830"/>
                    <a:pt x="400050" y="1433830"/>
                  </a:cubicBezTo>
                  <a:cubicBezTo>
                    <a:pt x="400050" y="1435100"/>
                    <a:pt x="394970" y="1435100"/>
                    <a:pt x="393700" y="1436370"/>
                  </a:cubicBezTo>
                  <a:cubicBezTo>
                    <a:pt x="391160" y="1436370"/>
                    <a:pt x="386080" y="1437640"/>
                    <a:pt x="386080" y="1437640"/>
                  </a:cubicBezTo>
                  <a:cubicBezTo>
                    <a:pt x="386080" y="1437640"/>
                    <a:pt x="381000" y="1436370"/>
                    <a:pt x="378460" y="1436370"/>
                  </a:cubicBezTo>
                  <a:cubicBezTo>
                    <a:pt x="375920" y="1436370"/>
                    <a:pt x="370840" y="1436370"/>
                    <a:pt x="370840" y="1436370"/>
                  </a:cubicBezTo>
                  <a:cubicBezTo>
                    <a:pt x="370840" y="1436370"/>
                    <a:pt x="367030" y="1435100"/>
                    <a:pt x="364490" y="1433830"/>
                  </a:cubicBezTo>
                  <a:cubicBezTo>
                    <a:pt x="361950" y="1433830"/>
                    <a:pt x="356870" y="1432560"/>
                    <a:pt x="356870" y="1431290"/>
                  </a:cubicBezTo>
                  <a:cubicBezTo>
                    <a:pt x="356870" y="1431290"/>
                    <a:pt x="353060" y="1428750"/>
                    <a:pt x="350520" y="1427480"/>
                  </a:cubicBezTo>
                  <a:cubicBezTo>
                    <a:pt x="349250" y="1426210"/>
                    <a:pt x="344170" y="1424940"/>
                    <a:pt x="344170" y="1424940"/>
                  </a:cubicBezTo>
                  <a:cubicBezTo>
                    <a:pt x="344170" y="1423670"/>
                    <a:pt x="344170" y="1423670"/>
                    <a:pt x="344170" y="1423670"/>
                  </a:cubicBezTo>
                  <a:cubicBezTo>
                    <a:pt x="344170" y="1423670"/>
                    <a:pt x="341630" y="1421130"/>
                    <a:pt x="339090" y="1418590"/>
                  </a:cubicBezTo>
                  <a:cubicBezTo>
                    <a:pt x="337820" y="1417320"/>
                    <a:pt x="334010" y="1413510"/>
                    <a:pt x="334010" y="1413510"/>
                  </a:cubicBezTo>
                  <a:cubicBezTo>
                    <a:pt x="334010" y="1413510"/>
                    <a:pt x="331470" y="1409700"/>
                    <a:pt x="330200" y="1407160"/>
                  </a:cubicBezTo>
                  <a:cubicBezTo>
                    <a:pt x="328930" y="1405890"/>
                    <a:pt x="326390" y="1402080"/>
                    <a:pt x="326390" y="1400810"/>
                  </a:cubicBezTo>
                  <a:cubicBezTo>
                    <a:pt x="326390" y="1400810"/>
                    <a:pt x="325120" y="1397000"/>
                    <a:pt x="323850" y="1394460"/>
                  </a:cubicBezTo>
                  <a:cubicBezTo>
                    <a:pt x="323850" y="1391920"/>
                    <a:pt x="322580" y="1386840"/>
                    <a:pt x="322580" y="1386840"/>
                  </a:cubicBezTo>
                  <a:cubicBezTo>
                    <a:pt x="322580" y="1386840"/>
                    <a:pt x="321310" y="1383030"/>
                    <a:pt x="321310" y="1380490"/>
                  </a:cubicBezTo>
                  <a:cubicBezTo>
                    <a:pt x="321310" y="1377950"/>
                    <a:pt x="321310" y="1372870"/>
                    <a:pt x="321310" y="1372870"/>
                  </a:cubicBezTo>
                  <a:cubicBezTo>
                    <a:pt x="321310" y="1372870"/>
                    <a:pt x="322580" y="1367790"/>
                    <a:pt x="322580" y="1365250"/>
                  </a:cubicBezTo>
                  <a:cubicBezTo>
                    <a:pt x="322580" y="1362710"/>
                    <a:pt x="323850" y="1358900"/>
                    <a:pt x="323850" y="1357630"/>
                  </a:cubicBezTo>
                  <a:cubicBezTo>
                    <a:pt x="323850" y="1357630"/>
                    <a:pt x="326390" y="1353820"/>
                    <a:pt x="326390" y="1351280"/>
                  </a:cubicBezTo>
                  <a:cubicBezTo>
                    <a:pt x="327660" y="1348740"/>
                    <a:pt x="330200" y="1344930"/>
                    <a:pt x="330200" y="1344930"/>
                  </a:cubicBezTo>
                  <a:cubicBezTo>
                    <a:pt x="330200" y="1344930"/>
                    <a:pt x="332740" y="1341120"/>
                    <a:pt x="334010" y="1338580"/>
                  </a:cubicBezTo>
                  <a:cubicBezTo>
                    <a:pt x="336550" y="1337310"/>
                    <a:pt x="339090" y="1333500"/>
                    <a:pt x="339090" y="1333500"/>
                  </a:cubicBezTo>
                  <a:cubicBezTo>
                    <a:pt x="339090" y="1333500"/>
                    <a:pt x="342900" y="1329690"/>
                    <a:pt x="344170" y="1328420"/>
                  </a:cubicBezTo>
                  <a:cubicBezTo>
                    <a:pt x="346710" y="1327150"/>
                    <a:pt x="349250" y="1325880"/>
                    <a:pt x="350520" y="1324610"/>
                  </a:cubicBezTo>
                  <a:cubicBezTo>
                    <a:pt x="351790" y="1322070"/>
                    <a:pt x="354330" y="1316990"/>
                    <a:pt x="353060" y="1314450"/>
                  </a:cubicBezTo>
                  <a:cubicBezTo>
                    <a:pt x="349250" y="1311910"/>
                    <a:pt x="318770" y="1323340"/>
                    <a:pt x="309880" y="1324610"/>
                  </a:cubicBezTo>
                  <a:cubicBezTo>
                    <a:pt x="306070" y="1325880"/>
                    <a:pt x="304800" y="1325880"/>
                    <a:pt x="303530" y="1325880"/>
                  </a:cubicBezTo>
                  <a:cubicBezTo>
                    <a:pt x="300990" y="1325880"/>
                    <a:pt x="295910" y="1327150"/>
                    <a:pt x="295910" y="1327150"/>
                  </a:cubicBezTo>
                  <a:cubicBezTo>
                    <a:pt x="295910" y="1327150"/>
                    <a:pt x="290830" y="1327150"/>
                    <a:pt x="289560" y="1325880"/>
                  </a:cubicBezTo>
                  <a:cubicBezTo>
                    <a:pt x="287020" y="1325880"/>
                    <a:pt x="281940" y="1325880"/>
                    <a:pt x="281940" y="1325880"/>
                  </a:cubicBezTo>
                  <a:cubicBezTo>
                    <a:pt x="281940" y="1325880"/>
                    <a:pt x="278130" y="1324610"/>
                    <a:pt x="275590" y="1323340"/>
                  </a:cubicBezTo>
                  <a:cubicBezTo>
                    <a:pt x="273050" y="1322070"/>
                    <a:pt x="269240" y="1320800"/>
                    <a:pt x="269240" y="1320800"/>
                  </a:cubicBezTo>
                  <a:cubicBezTo>
                    <a:pt x="269240" y="1320800"/>
                    <a:pt x="265430" y="1318260"/>
                    <a:pt x="262890" y="1316990"/>
                  </a:cubicBezTo>
                  <a:cubicBezTo>
                    <a:pt x="261620" y="1315720"/>
                    <a:pt x="257810" y="1313180"/>
                    <a:pt x="257810" y="1313180"/>
                  </a:cubicBezTo>
                  <a:cubicBezTo>
                    <a:pt x="256540" y="1313180"/>
                    <a:pt x="254000" y="1309370"/>
                    <a:pt x="252730" y="1308100"/>
                  </a:cubicBezTo>
                  <a:cubicBezTo>
                    <a:pt x="251460" y="1306830"/>
                    <a:pt x="247650" y="1303020"/>
                    <a:pt x="247650" y="1303020"/>
                  </a:cubicBezTo>
                  <a:cubicBezTo>
                    <a:pt x="247650" y="1303020"/>
                    <a:pt x="245110" y="1299210"/>
                    <a:pt x="243840" y="1296670"/>
                  </a:cubicBezTo>
                  <a:cubicBezTo>
                    <a:pt x="242570" y="1295400"/>
                    <a:pt x="241300" y="1290320"/>
                    <a:pt x="241300" y="1290320"/>
                  </a:cubicBezTo>
                  <a:cubicBezTo>
                    <a:pt x="241300" y="1290320"/>
                    <a:pt x="240030" y="1285240"/>
                    <a:pt x="238760" y="1283970"/>
                  </a:cubicBezTo>
                  <a:cubicBezTo>
                    <a:pt x="238760" y="1282700"/>
                    <a:pt x="238760" y="1281430"/>
                    <a:pt x="238760" y="1281430"/>
                  </a:cubicBezTo>
                  <a:cubicBezTo>
                    <a:pt x="237490" y="1280160"/>
                    <a:pt x="233680" y="1276350"/>
                    <a:pt x="233680" y="1276350"/>
                  </a:cubicBezTo>
                  <a:cubicBezTo>
                    <a:pt x="233680" y="1276350"/>
                    <a:pt x="231140" y="1272540"/>
                    <a:pt x="229870" y="1270000"/>
                  </a:cubicBezTo>
                  <a:cubicBezTo>
                    <a:pt x="228600" y="1268730"/>
                    <a:pt x="226060" y="1264920"/>
                    <a:pt x="226060" y="1264920"/>
                  </a:cubicBezTo>
                  <a:cubicBezTo>
                    <a:pt x="226060" y="1264920"/>
                    <a:pt x="224790" y="1259840"/>
                    <a:pt x="223520" y="1257300"/>
                  </a:cubicBezTo>
                  <a:cubicBezTo>
                    <a:pt x="223520" y="1254760"/>
                    <a:pt x="220980" y="1250950"/>
                    <a:pt x="220980" y="1250950"/>
                  </a:cubicBezTo>
                  <a:cubicBezTo>
                    <a:pt x="220980" y="1250950"/>
                    <a:pt x="220980" y="1245870"/>
                    <a:pt x="220980" y="1243330"/>
                  </a:cubicBezTo>
                  <a:cubicBezTo>
                    <a:pt x="220980" y="1240790"/>
                    <a:pt x="219710" y="1236980"/>
                    <a:pt x="219710" y="1236980"/>
                  </a:cubicBezTo>
                  <a:cubicBezTo>
                    <a:pt x="219710" y="1236980"/>
                    <a:pt x="220980" y="1231900"/>
                    <a:pt x="220980" y="1229360"/>
                  </a:cubicBezTo>
                  <a:cubicBezTo>
                    <a:pt x="222250" y="1226820"/>
                    <a:pt x="222250" y="1223010"/>
                    <a:pt x="222250" y="1223010"/>
                  </a:cubicBezTo>
                  <a:cubicBezTo>
                    <a:pt x="222250" y="1221740"/>
                    <a:pt x="224790" y="1217930"/>
                    <a:pt x="224790" y="1215390"/>
                  </a:cubicBezTo>
                  <a:cubicBezTo>
                    <a:pt x="226060" y="1214120"/>
                    <a:pt x="228600" y="1209040"/>
                    <a:pt x="228600" y="1209040"/>
                  </a:cubicBezTo>
                  <a:cubicBezTo>
                    <a:pt x="228600" y="1209040"/>
                    <a:pt x="231140" y="1205230"/>
                    <a:pt x="232410" y="1203960"/>
                  </a:cubicBezTo>
                  <a:cubicBezTo>
                    <a:pt x="233680" y="1201420"/>
                    <a:pt x="236220" y="1197610"/>
                    <a:pt x="236220" y="1197610"/>
                  </a:cubicBezTo>
                  <a:cubicBezTo>
                    <a:pt x="236220" y="1197610"/>
                    <a:pt x="240030" y="1195070"/>
                    <a:pt x="242570" y="1193800"/>
                  </a:cubicBezTo>
                  <a:cubicBezTo>
                    <a:pt x="243840" y="1191260"/>
                    <a:pt x="247650" y="1188720"/>
                    <a:pt x="247650" y="1188720"/>
                  </a:cubicBezTo>
                  <a:cubicBezTo>
                    <a:pt x="247650" y="1188720"/>
                    <a:pt x="252730" y="1186180"/>
                    <a:pt x="254000" y="1186180"/>
                  </a:cubicBezTo>
                  <a:cubicBezTo>
                    <a:pt x="256540" y="1184910"/>
                    <a:pt x="260350" y="1182370"/>
                    <a:pt x="260350" y="1182370"/>
                  </a:cubicBezTo>
                  <a:cubicBezTo>
                    <a:pt x="261620" y="1182370"/>
                    <a:pt x="309880" y="1174750"/>
                    <a:pt x="327660" y="1164590"/>
                  </a:cubicBezTo>
                  <a:cubicBezTo>
                    <a:pt x="341630" y="1155700"/>
                    <a:pt x="360680" y="1135380"/>
                    <a:pt x="361950" y="1129030"/>
                  </a:cubicBezTo>
                  <a:cubicBezTo>
                    <a:pt x="361950" y="1127760"/>
                    <a:pt x="360680" y="1125220"/>
                    <a:pt x="360680" y="1125220"/>
                  </a:cubicBezTo>
                  <a:cubicBezTo>
                    <a:pt x="360680" y="1125220"/>
                    <a:pt x="360680" y="1120140"/>
                    <a:pt x="360680" y="1117600"/>
                  </a:cubicBezTo>
                  <a:cubicBezTo>
                    <a:pt x="360680" y="1116330"/>
                    <a:pt x="360680" y="1111250"/>
                    <a:pt x="360680" y="1111250"/>
                  </a:cubicBezTo>
                  <a:cubicBezTo>
                    <a:pt x="360680" y="1111250"/>
                    <a:pt x="360680" y="1106170"/>
                    <a:pt x="361950" y="1103630"/>
                  </a:cubicBezTo>
                  <a:cubicBezTo>
                    <a:pt x="361950" y="1101090"/>
                    <a:pt x="363220" y="1097280"/>
                    <a:pt x="363220" y="1097280"/>
                  </a:cubicBezTo>
                  <a:cubicBezTo>
                    <a:pt x="363220" y="1097280"/>
                    <a:pt x="364490" y="1092200"/>
                    <a:pt x="365760" y="1090930"/>
                  </a:cubicBezTo>
                  <a:cubicBezTo>
                    <a:pt x="367030" y="1088390"/>
                    <a:pt x="369570" y="1083310"/>
                    <a:pt x="369570" y="1083310"/>
                  </a:cubicBezTo>
                  <a:cubicBezTo>
                    <a:pt x="369570" y="1083310"/>
                    <a:pt x="373380" y="1079500"/>
                    <a:pt x="373380" y="1078230"/>
                  </a:cubicBezTo>
                  <a:cubicBezTo>
                    <a:pt x="373380" y="1078230"/>
                    <a:pt x="374650" y="1078230"/>
                    <a:pt x="374650" y="1076960"/>
                  </a:cubicBezTo>
                  <a:cubicBezTo>
                    <a:pt x="373380" y="1075690"/>
                    <a:pt x="294640" y="1092200"/>
                    <a:pt x="293370" y="1092200"/>
                  </a:cubicBezTo>
                  <a:cubicBezTo>
                    <a:pt x="293370" y="1092200"/>
                    <a:pt x="289560" y="1092200"/>
                    <a:pt x="287020" y="1092200"/>
                  </a:cubicBezTo>
                  <a:cubicBezTo>
                    <a:pt x="284480" y="1092200"/>
                    <a:pt x="280670" y="1092200"/>
                    <a:pt x="279400" y="1092200"/>
                  </a:cubicBezTo>
                  <a:cubicBezTo>
                    <a:pt x="279400" y="1092200"/>
                    <a:pt x="275590" y="1090930"/>
                    <a:pt x="273050" y="1089660"/>
                  </a:cubicBezTo>
                  <a:cubicBezTo>
                    <a:pt x="270510" y="1089660"/>
                    <a:pt x="266700" y="1088390"/>
                    <a:pt x="266700" y="1088390"/>
                  </a:cubicBezTo>
                  <a:cubicBezTo>
                    <a:pt x="266700" y="1088390"/>
                    <a:pt x="262890" y="1085850"/>
                    <a:pt x="260350" y="1084580"/>
                  </a:cubicBezTo>
                  <a:cubicBezTo>
                    <a:pt x="259080" y="1083310"/>
                    <a:pt x="255270" y="1080770"/>
                    <a:pt x="255270" y="1080770"/>
                  </a:cubicBezTo>
                  <a:cubicBezTo>
                    <a:pt x="254000" y="1080770"/>
                    <a:pt x="251460" y="1078230"/>
                    <a:pt x="250190" y="1076960"/>
                  </a:cubicBezTo>
                  <a:cubicBezTo>
                    <a:pt x="247650" y="1074420"/>
                    <a:pt x="245110" y="1071880"/>
                    <a:pt x="245110" y="1071880"/>
                  </a:cubicBezTo>
                  <a:cubicBezTo>
                    <a:pt x="245110" y="1071880"/>
                    <a:pt x="242570" y="1068070"/>
                    <a:pt x="241300" y="1065530"/>
                  </a:cubicBezTo>
                  <a:cubicBezTo>
                    <a:pt x="240030" y="1064260"/>
                    <a:pt x="237490" y="1060450"/>
                    <a:pt x="237490" y="1060450"/>
                  </a:cubicBezTo>
                  <a:cubicBezTo>
                    <a:pt x="237490" y="1060450"/>
                    <a:pt x="234950" y="1055370"/>
                    <a:pt x="234950" y="1054100"/>
                  </a:cubicBezTo>
                  <a:cubicBezTo>
                    <a:pt x="233680" y="1051560"/>
                    <a:pt x="232410" y="1047750"/>
                    <a:pt x="232410" y="1047750"/>
                  </a:cubicBezTo>
                  <a:cubicBezTo>
                    <a:pt x="232410" y="1047750"/>
                    <a:pt x="232410" y="1042670"/>
                    <a:pt x="231140" y="1040130"/>
                  </a:cubicBezTo>
                  <a:cubicBezTo>
                    <a:pt x="231140" y="1037590"/>
                    <a:pt x="231140" y="1033780"/>
                    <a:pt x="231140" y="1033780"/>
                  </a:cubicBezTo>
                  <a:cubicBezTo>
                    <a:pt x="231140" y="1033780"/>
                    <a:pt x="231140" y="1028700"/>
                    <a:pt x="232410" y="1026160"/>
                  </a:cubicBezTo>
                  <a:cubicBezTo>
                    <a:pt x="232410" y="1024890"/>
                    <a:pt x="233680" y="1019810"/>
                    <a:pt x="233680" y="1019810"/>
                  </a:cubicBezTo>
                  <a:cubicBezTo>
                    <a:pt x="233680" y="1019810"/>
                    <a:pt x="234950" y="1016000"/>
                    <a:pt x="236220" y="1013460"/>
                  </a:cubicBezTo>
                  <a:cubicBezTo>
                    <a:pt x="236220" y="1010920"/>
                    <a:pt x="238760" y="1007110"/>
                    <a:pt x="238760" y="1007110"/>
                  </a:cubicBezTo>
                  <a:cubicBezTo>
                    <a:pt x="238760" y="1007110"/>
                    <a:pt x="241300" y="1003300"/>
                    <a:pt x="242570" y="1002030"/>
                  </a:cubicBezTo>
                  <a:cubicBezTo>
                    <a:pt x="243840" y="999490"/>
                    <a:pt x="246380" y="995680"/>
                    <a:pt x="246380" y="995680"/>
                  </a:cubicBezTo>
                  <a:cubicBezTo>
                    <a:pt x="246380" y="995680"/>
                    <a:pt x="250190" y="993140"/>
                    <a:pt x="251460" y="991870"/>
                  </a:cubicBezTo>
                  <a:cubicBezTo>
                    <a:pt x="254000" y="990600"/>
                    <a:pt x="256540" y="986790"/>
                    <a:pt x="256540" y="986790"/>
                  </a:cubicBezTo>
                  <a:cubicBezTo>
                    <a:pt x="256540" y="986790"/>
                    <a:pt x="261620" y="985520"/>
                    <a:pt x="262890" y="984250"/>
                  </a:cubicBezTo>
                  <a:cubicBezTo>
                    <a:pt x="265430" y="982980"/>
                    <a:pt x="269240" y="980440"/>
                    <a:pt x="269240" y="980440"/>
                  </a:cubicBezTo>
                  <a:cubicBezTo>
                    <a:pt x="269240" y="980440"/>
                    <a:pt x="274320" y="980440"/>
                    <a:pt x="275590" y="979170"/>
                  </a:cubicBezTo>
                  <a:cubicBezTo>
                    <a:pt x="278130" y="979170"/>
                    <a:pt x="283210" y="977900"/>
                    <a:pt x="283210" y="977900"/>
                  </a:cubicBezTo>
                  <a:cubicBezTo>
                    <a:pt x="283210" y="977900"/>
                    <a:pt x="394970" y="946150"/>
                    <a:pt x="397510" y="941070"/>
                  </a:cubicBezTo>
                  <a:cubicBezTo>
                    <a:pt x="397510" y="941070"/>
                    <a:pt x="396240" y="941070"/>
                    <a:pt x="396240" y="941070"/>
                  </a:cubicBezTo>
                  <a:cubicBezTo>
                    <a:pt x="396240" y="939800"/>
                    <a:pt x="392430" y="934720"/>
                    <a:pt x="392430" y="934720"/>
                  </a:cubicBezTo>
                  <a:cubicBezTo>
                    <a:pt x="392430" y="934720"/>
                    <a:pt x="391160" y="929640"/>
                    <a:pt x="391160" y="928370"/>
                  </a:cubicBezTo>
                  <a:cubicBezTo>
                    <a:pt x="391160" y="925830"/>
                    <a:pt x="389890" y="922020"/>
                    <a:pt x="389890" y="920750"/>
                  </a:cubicBezTo>
                  <a:cubicBezTo>
                    <a:pt x="389890" y="920750"/>
                    <a:pt x="388620" y="916940"/>
                    <a:pt x="388620" y="914400"/>
                  </a:cubicBezTo>
                  <a:cubicBezTo>
                    <a:pt x="388620" y="911860"/>
                    <a:pt x="388620" y="908050"/>
                    <a:pt x="388620" y="908050"/>
                  </a:cubicBezTo>
                  <a:cubicBezTo>
                    <a:pt x="388620" y="908050"/>
                    <a:pt x="389890" y="902970"/>
                    <a:pt x="389890" y="900430"/>
                  </a:cubicBezTo>
                  <a:cubicBezTo>
                    <a:pt x="391160" y="899160"/>
                    <a:pt x="392430" y="894080"/>
                    <a:pt x="392430" y="894080"/>
                  </a:cubicBezTo>
                  <a:cubicBezTo>
                    <a:pt x="392430" y="894080"/>
                    <a:pt x="393700" y="892810"/>
                    <a:pt x="393700" y="891540"/>
                  </a:cubicBezTo>
                  <a:cubicBezTo>
                    <a:pt x="392430" y="889000"/>
                    <a:pt x="386080" y="885190"/>
                    <a:pt x="386080" y="880110"/>
                  </a:cubicBezTo>
                  <a:cubicBezTo>
                    <a:pt x="388620" y="861060"/>
                    <a:pt x="488950" y="775970"/>
                    <a:pt x="480060" y="760730"/>
                  </a:cubicBezTo>
                  <a:cubicBezTo>
                    <a:pt x="473710" y="749300"/>
                    <a:pt x="420370" y="769620"/>
                    <a:pt x="384810" y="773430"/>
                  </a:cubicBezTo>
                  <a:cubicBezTo>
                    <a:pt x="342900" y="778510"/>
                    <a:pt x="243840" y="788670"/>
                    <a:pt x="242570" y="788670"/>
                  </a:cubicBezTo>
                  <a:cubicBezTo>
                    <a:pt x="242570" y="788670"/>
                    <a:pt x="238760" y="789940"/>
                    <a:pt x="236220" y="789940"/>
                  </a:cubicBezTo>
                  <a:cubicBezTo>
                    <a:pt x="233680" y="789940"/>
                    <a:pt x="229870" y="791210"/>
                    <a:pt x="229870" y="791210"/>
                  </a:cubicBezTo>
                  <a:cubicBezTo>
                    <a:pt x="229870" y="791210"/>
                    <a:pt x="224790" y="791210"/>
                    <a:pt x="222250" y="789940"/>
                  </a:cubicBezTo>
                  <a:cubicBezTo>
                    <a:pt x="219710" y="789940"/>
                    <a:pt x="215900" y="789940"/>
                    <a:pt x="215900" y="789940"/>
                  </a:cubicBezTo>
                  <a:cubicBezTo>
                    <a:pt x="215900" y="789940"/>
                    <a:pt x="210820" y="788670"/>
                    <a:pt x="209550" y="787400"/>
                  </a:cubicBezTo>
                  <a:cubicBezTo>
                    <a:pt x="207010" y="786130"/>
                    <a:pt x="203200" y="784860"/>
                    <a:pt x="203200" y="784860"/>
                  </a:cubicBezTo>
                  <a:cubicBezTo>
                    <a:pt x="201930" y="784860"/>
                    <a:pt x="199390" y="782320"/>
                    <a:pt x="196850" y="781050"/>
                  </a:cubicBezTo>
                  <a:cubicBezTo>
                    <a:pt x="195580" y="779780"/>
                    <a:pt x="191770" y="777240"/>
                    <a:pt x="191770" y="777240"/>
                  </a:cubicBezTo>
                  <a:cubicBezTo>
                    <a:pt x="190500" y="777240"/>
                    <a:pt x="190500" y="777240"/>
                    <a:pt x="190500" y="777240"/>
                  </a:cubicBezTo>
                  <a:cubicBezTo>
                    <a:pt x="190500" y="777240"/>
                    <a:pt x="187960" y="773430"/>
                    <a:pt x="186690" y="772160"/>
                  </a:cubicBezTo>
                  <a:cubicBezTo>
                    <a:pt x="185420" y="770890"/>
                    <a:pt x="181610" y="767080"/>
                    <a:pt x="181610" y="767080"/>
                  </a:cubicBezTo>
                  <a:cubicBezTo>
                    <a:pt x="181610" y="767080"/>
                    <a:pt x="179070" y="763270"/>
                    <a:pt x="179070" y="760730"/>
                  </a:cubicBezTo>
                  <a:cubicBezTo>
                    <a:pt x="177800" y="759460"/>
                    <a:pt x="175260" y="755650"/>
                    <a:pt x="175260" y="754380"/>
                  </a:cubicBezTo>
                  <a:cubicBezTo>
                    <a:pt x="175260" y="754380"/>
                    <a:pt x="173990" y="750570"/>
                    <a:pt x="173990" y="748030"/>
                  </a:cubicBezTo>
                  <a:cubicBezTo>
                    <a:pt x="172720" y="745490"/>
                    <a:pt x="171450" y="741680"/>
                    <a:pt x="171450" y="741680"/>
                  </a:cubicBezTo>
                  <a:cubicBezTo>
                    <a:pt x="171450" y="741680"/>
                    <a:pt x="171450" y="736600"/>
                    <a:pt x="171450" y="735330"/>
                  </a:cubicBezTo>
                  <a:cubicBezTo>
                    <a:pt x="171450" y="732790"/>
                    <a:pt x="171450" y="727710"/>
                    <a:pt x="171450" y="727710"/>
                  </a:cubicBezTo>
                  <a:cubicBezTo>
                    <a:pt x="171450" y="727710"/>
                    <a:pt x="172720" y="723900"/>
                    <a:pt x="172720" y="721360"/>
                  </a:cubicBezTo>
                  <a:cubicBezTo>
                    <a:pt x="173990" y="718820"/>
                    <a:pt x="173990" y="715010"/>
                    <a:pt x="173990" y="715010"/>
                  </a:cubicBezTo>
                  <a:cubicBezTo>
                    <a:pt x="173990" y="715010"/>
                    <a:pt x="173990" y="715010"/>
                    <a:pt x="173990" y="713740"/>
                  </a:cubicBezTo>
                  <a:cubicBezTo>
                    <a:pt x="173990" y="713740"/>
                    <a:pt x="176530" y="709930"/>
                    <a:pt x="177800" y="708660"/>
                  </a:cubicBezTo>
                  <a:cubicBezTo>
                    <a:pt x="179070" y="706120"/>
                    <a:pt x="180340" y="702310"/>
                    <a:pt x="180340" y="702310"/>
                  </a:cubicBezTo>
                  <a:cubicBezTo>
                    <a:pt x="180340" y="702310"/>
                    <a:pt x="184150" y="698500"/>
                    <a:pt x="185420" y="697230"/>
                  </a:cubicBezTo>
                  <a:cubicBezTo>
                    <a:pt x="186690" y="694690"/>
                    <a:pt x="189230" y="692150"/>
                    <a:pt x="189230" y="692150"/>
                  </a:cubicBezTo>
                  <a:cubicBezTo>
                    <a:pt x="189230" y="690880"/>
                    <a:pt x="193040" y="688340"/>
                    <a:pt x="195580" y="687070"/>
                  </a:cubicBezTo>
                  <a:cubicBezTo>
                    <a:pt x="196850" y="685800"/>
                    <a:pt x="200660" y="683260"/>
                    <a:pt x="200660" y="683260"/>
                  </a:cubicBezTo>
                  <a:cubicBezTo>
                    <a:pt x="200660" y="683260"/>
                    <a:pt x="205740" y="681990"/>
                    <a:pt x="207010" y="680720"/>
                  </a:cubicBezTo>
                  <a:cubicBezTo>
                    <a:pt x="209550" y="680720"/>
                    <a:pt x="213360" y="678180"/>
                    <a:pt x="213360" y="678180"/>
                  </a:cubicBezTo>
                  <a:cubicBezTo>
                    <a:pt x="214630" y="678180"/>
                    <a:pt x="313690" y="655320"/>
                    <a:pt x="378460" y="638810"/>
                  </a:cubicBezTo>
                  <a:cubicBezTo>
                    <a:pt x="472440" y="615950"/>
                    <a:pt x="656590" y="565150"/>
                    <a:pt x="726440" y="547370"/>
                  </a:cubicBezTo>
                  <a:cubicBezTo>
                    <a:pt x="755650" y="539750"/>
                    <a:pt x="789940" y="533400"/>
                    <a:pt x="788670" y="532130"/>
                  </a:cubicBezTo>
                  <a:cubicBezTo>
                    <a:pt x="788670" y="530860"/>
                    <a:pt x="681990" y="547370"/>
                    <a:pt x="617220" y="557530"/>
                  </a:cubicBezTo>
                  <a:cubicBezTo>
                    <a:pt x="533400" y="570230"/>
                    <a:pt x="408940" y="593090"/>
                    <a:pt x="330200" y="605790"/>
                  </a:cubicBezTo>
                  <a:cubicBezTo>
                    <a:pt x="275590" y="614680"/>
                    <a:pt x="207010" y="626110"/>
                    <a:pt x="190500" y="627380"/>
                  </a:cubicBezTo>
                  <a:cubicBezTo>
                    <a:pt x="186690" y="628650"/>
                    <a:pt x="185420" y="628650"/>
                    <a:pt x="182880" y="628650"/>
                  </a:cubicBezTo>
                  <a:cubicBezTo>
                    <a:pt x="181610" y="628650"/>
                    <a:pt x="176530" y="628650"/>
                    <a:pt x="176530" y="628650"/>
                  </a:cubicBezTo>
                  <a:cubicBezTo>
                    <a:pt x="176530" y="628650"/>
                    <a:pt x="171450" y="627380"/>
                    <a:pt x="168910" y="627380"/>
                  </a:cubicBezTo>
                  <a:cubicBezTo>
                    <a:pt x="167640" y="627380"/>
                    <a:pt x="162560" y="626110"/>
                    <a:pt x="162560" y="626110"/>
                  </a:cubicBezTo>
                  <a:cubicBezTo>
                    <a:pt x="162560" y="626110"/>
                    <a:pt x="158750" y="623570"/>
                    <a:pt x="156210" y="622300"/>
                  </a:cubicBezTo>
                  <a:cubicBezTo>
                    <a:pt x="153670" y="622300"/>
                    <a:pt x="149860" y="619760"/>
                    <a:pt x="149860" y="619760"/>
                  </a:cubicBezTo>
                  <a:cubicBezTo>
                    <a:pt x="149860" y="619760"/>
                    <a:pt x="146050" y="617220"/>
                    <a:pt x="144780" y="615950"/>
                  </a:cubicBezTo>
                  <a:cubicBezTo>
                    <a:pt x="142240" y="614680"/>
                    <a:pt x="139700" y="610870"/>
                    <a:pt x="138430" y="610870"/>
                  </a:cubicBezTo>
                  <a:cubicBezTo>
                    <a:pt x="138430" y="610870"/>
                    <a:pt x="135890" y="607060"/>
                    <a:pt x="134620" y="605790"/>
                  </a:cubicBezTo>
                  <a:cubicBezTo>
                    <a:pt x="133350" y="603250"/>
                    <a:pt x="130810" y="600710"/>
                    <a:pt x="130810" y="599440"/>
                  </a:cubicBezTo>
                  <a:cubicBezTo>
                    <a:pt x="130810" y="599440"/>
                    <a:pt x="128270" y="595630"/>
                    <a:pt x="128270" y="593090"/>
                  </a:cubicBezTo>
                  <a:cubicBezTo>
                    <a:pt x="127000" y="591820"/>
                    <a:pt x="124460" y="586740"/>
                    <a:pt x="124460" y="586740"/>
                  </a:cubicBezTo>
                  <a:cubicBezTo>
                    <a:pt x="124460" y="586740"/>
                    <a:pt x="124460" y="582930"/>
                    <a:pt x="123190" y="580390"/>
                  </a:cubicBezTo>
                  <a:cubicBezTo>
                    <a:pt x="123190" y="577850"/>
                    <a:pt x="123190" y="574040"/>
                    <a:pt x="121920" y="572770"/>
                  </a:cubicBezTo>
                  <a:cubicBezTo>
                    <a:pt x="121920" y="572770"/>
                    <a:pt x="123190" y="568960"/>
                    <a:pt x="123190" y="566420"/>
                  </a:cubicBezTo>
                  <a:cubicBezTo>
                    <a:pt x="123190" y="563880"/>
                    <a:pt x="123190" y="560070"/>
                    <a:pt x="123190" y="558800"/>
                  </a:cubicBezTo>
                  <a:cubicBezTo>
                    <a:pt x="123190" y="558800"/>
                    <a:pt x="124460" y="554990"/>
                    <a:pt x="125730" y="552450"/>
                  </a:cubicBezTo>
                  <a:cubicBezTo>
                    <a:pt x="127000" y="549910"/>
                    <a:pt x="128270" y="546100"/>
                    <a:pt x="128270" y="546100"/>
                  </a:cubicBezTo>
                  <a:cubicBezTo>
                    <a:pt x="128270" y="546100"/>
                    <a:pt x="130810" y="542290"/>
                    <a:pt x="132080" y="539750"/>
                  </a:cubicBezTo>
                  <a:cubicBezTo>
                    <a:pt x="133350" y="538480"/>
                    <a:pt x="135890" y="534670"/>
                    <a:pt x="135890" y="534670"/>
                  </a:cubicBezTo>
                  <a:cubicBezTo>
                    <a:pt x="135890" y="533400"/>
                    <a:pt x="138430" y="530860"/>
                    <a:pt x="140970" y="529590"/>
                  </a:cubicBezTo>
                  <a:cubicBezTo>
                    <a:pt x="142240" y="527050"/>
                    <a:pt x="144780" y="524510"/>
                    <a:pt x="144780" y="524510"/>
                  </a:cubicBezTo>
                  <a:cubicBezTo>
                    <a:pt x="146050" y="524510"/>
                    <a:pt x="149860" y="521970"/>
                    <a:pt x="151130" y="520700"/>
                  </a:cubicBezTo>
                  <a:cubicBezTo>
                    <a:pt x="153670" y="519430"/>
                    <a:pt x="157480" y="516890"/>
                    <a:pt x="157480" y="516890"/>
                  </a:cubicBezTo>
                  <a:cubicBezTo>
                    <a:pt x="157480" y="516890"/>
                    <a:pt x="162560" y="515620"/>
                    <a:pt x="163830" y="515620"/>
                  </a:cubicBezTo>
                  <a:cubicBezTo>
                    <a:pt x="166370" y="514350"/>
                    <a:pt x="170180" y="513080"/>
                    <a:pt x="171450" y="513080"/>
                  </a:cubicBezTo>
                  <a:cubicBezTo>
                    <a:pt x="171450" y="513080"/>
                    <a:pt x="273050" y="483870"/>
                    <a:pt x="274320" y="480060"/>
                  </a:cubicBezTo>
                  <a:cubicBezTo>
                    <a:pt x="274320" y="480060"/>
                    <a:pt x="274320" y="480060"/>
                    <a:pt x="273050" y="478790"/>
                  </a:cubicBezTo>
                  <a:cubicBezTo>
                    <a:pt x="271780" y="477520"/>
                    <a:pt x="267970" y="473710"/>
                    <a:pt x="267970" y="473710"/>
                  </a:cubicBezTo>
                  <a:cubicBezTo>
                    <a:pt x="267970" y="473710"/>
                    <a:pt x="265430" y="469900"/>
                    <a:pt x="265430" y="467360"/>
                  </a:cubicBezTo>
                  <a:cubicBezTo>
                    <a:pt x="264160" y="464820"/>
                    <a:pt x="261620" y="461010"/>
                    <a:pt x="261620" y="461010"/>
                  </a:cubicBezTo>
                  <a:cubicBezTo>
                    <a:pt x="261620" y="461010"/>
                    <a:pt x="260350" y="457200"/>
                    <a:pt x="259080" y="454660"/>
                  </a:cubicBezTo>
                  <a:cubicBezTo>
                    <a:pt x="259080" y="452120"/>
                    <a:pt x="257810" y="447040"/>
                    <a:pt x="257810" y="447040"/>
                  </a:cubicBezTo>
                  <a:cubicBezTo>
                    <a:pt x="257810" y="447040"/>
                    <a:pt x="257810" y="441960"/>
                    <a:pt x="256540" y="440690"/>
                  </a:cubicBezTo>
                  <a:cubicBezTo>
                    <a:pt x="256540" y="438150"/>
                    <a:pt x="256540" y="433070"/>
                    <a:pt x="256540" y="433070"/>
                  </a:cubicBezTo>
                  <a:cubicBezTo>
                    <a:pt x="256540" y="433070"/>
                    <a:pt x="257810" y="427990"/>
                    <a:pt x="257810" y="425450"/>
                  </a:cubicBezTo>
                  <a:cubicBezTo>
                    <a:pt x="259080" y="422910"/>
                    <a:pt x="260350" y="419100"/>
                    <a:pt x="260350" y="419100"/>
                  </a:cubicBezTo>
                  <a:cubicBezTo>
                    <a:pt x="260350" y="419100"/>
                    <a:pt x="261620" y="414020"/>
                    <a:pt x="262890" y="412750"/>
                  </a:cubicBezTo>
                  <a:cubicBezTo>
                    <a:pt x="264160" y="410210"/>
                    <a:pt x="266700" y="406400"/>
                    <a:pt x="266700" y="405130"/>
                  </a:cubicBezTo>
                  <a:cubicBezTo>
                    <a:pt x="266700" y="405130"/>
                    <a:pt x="269240" y="402590"/>
                    <a:pt x="270510" y="400050"/>
                  </a:cubicBezTo>
                  <a:cubicBezTo>
                    <a:pt x="271780" y="398780"/>
                    <a:pt x="275590" y="394970"/>
                    <a:pt x="275590" y="394970"/>
                  </a:cubicBezTo>
                  <a:cubicBezTo>
                    <a:pt x="275590" y="394970"/>
                    <a:pt x="279400" y="391160"/>
                    <a:pt x="280670" y="389890"/>
                  </a:cubicBezTo>
                  <a:cubicBezTo>
                    <a:pt x="283210" y="388620"/>
                    <a:pt x="287020" y="386080"/>
                    <a:pt x="287020" y="386080"/>
                  </a:cubicBezTo>
                  <a:cubicBezTo>
                    <a:pt x="287020" y="386080"/>
                    <a:pt x="292100" y="383540"/>
                    <a:pt x="293370" y="383540"/>
                  </a:cubicBezTo>
                  <a:cubicBezTo>
                    <a:pt x="295910" y="382270"/>
                    <a:pt x="297180" y="382270"/>
                    <a:pt x="300990" y="381000"/>
                  </a:cubicBezTo>
                  <a:cubicBezTo>
                    <a:pt x="312420" y="374650"/>
                    <a:pt x="350520" y="354330"/>
                    <a:pt x="384810" y="341630"/>
                  </a:cubicBezTo>
                  <a:cubicBezTo>
                    <a:pt x="436880" y="322580"/>
                    <a:pt x="509270" y="306070"/>
                    <a:pt x="585470" y="285750"/>
                  </a:cubicBezTo>
                  <a:cubicBezTo>
                    <a:pt x="685800" y="257810"/>
                    <a:pt x="810260" y="222250"/>
                    <a:pt x="935990" y="193040"/>
                  </a:cubicBezTo>
                  <a:cubicBezTo>
                    <a:pt x="1079500" y="158750"/>
                    <a:pt x="1249680" y="123190"/>
                    <a:pt x="1399540" y="95250"/>
                  </a:cubicBezTo>
                  <a:cubicBezTo>
                    <a:pt x="1539240" y="68580"/>
                    <a:pt x="1686560" y="40640"/>
                    <a:pt x="1807210" y="25400"/>
                  </a:cubicBezTo>
                  <a:cubicBezTo>
                    <a:pt x="1901190" y="12700"/>
                    <a:pt x="2058670" y="2540"/>
                    <a:pt x="2058670" y="2540"/>
                  </a:cubicBezTo>
                  <a:cubicBezTo>
                    <a:pt x="2058670" y="2540"/>
                    <a:pt x="2063750" y="1270"/>
                    <a:pt x="2066290" y="1270"/>
                  </a:cubicBezTo>
                  <a:cubicBezTo>
                    <a:pt x="2067560" y="0"/>
                    <a:pt x="2072640" y="0"/>
                    <a:pt x="2072640" y="0"/>
                  </a:cubicBezTo>
                  <a:cubicBezTo>
                    <a:pt x="2072640" y="0"/>
                    <a:pt x="2077720" y="0"/>
                    <a:pt x="2080260" y="0"/>
                  </a:cubicBezTo>
                  <a:cubicBezTo>
                    <a:pt x="2081530" y="1270"/>
                    <a:pt x="2086610" y="1270"/>
                    <a:pt x="2086610" y="1270"/>
                  </a:cubicBezTo>
                  <a:cubicBezTo>
                    <a:pt x="2086610" y="1270"/>
                    <a:pt x="2090420" y="2540"/>
                    <a:pt x="2092960" y="3810"/>
                  </a:cubicBezTo>
                  <a:cubicBezTo>
                    <a:pt x="2095500" y="3810"/>
                    <a:pt x="2099310" y="5080"/>
                    <a:pt x="2099310" y="5080"/>
                  </a:cubicBezTo>
                  <a:cubicBezTo>
                    <a:pt x="2099310" y="5080"/>
                    <a:pt x="2103120" y="7620"/>
                    <a:pt x="2105660" y="8890"/>
                  </a:cubicBezTo>
                  <a:cubicBezTo>
                    <a:pt x="2106930" y="10160"/>
                    <a:pt x="2110740" y="12700"/>
                    <a:pt x="2112010" y="12700"/>
                  </a:cubicBezTo>
                  <a:cubicBezTo>
                    <a:pt x="2112010" y="12700"/>
                    <a:pt x="2114550" y="16510"/>
                    <a:pt x="2115820" y="17780"/>
                  </a:cubicBezTo>
                  <a:cubicBezTo>
                    <a:pt x="2118360" y="20320"/>
                    <a:pt x="2120900" y="22860"/>
                    <a:pt x="2120900" y="22860"/>
                  </a:cubicBezTo>
                  <a:cubicBezTo>
                    <a:pt x="2120900" y="22860"/>
                    <a:pt x="2123440" y="26670"/>
                    <a:pt x="2124710" y="29210"/>
                  </a:cubicBezTo>
                  <a:cubicBezTo>
                    <a:pt x="2125980" y="31750"/>
                    <a:pt x="2127250" y="35560"/>
                    <a:pt x="2127250" y="35560"/>
                  </a:cubicBezTo>
                  <a:cubicBezTo>
                    <a:pt x="2127250" y="35560"/>
                    <a:pt x="2128520" y="39370"/>
                    <a:pt x="2129790" y="41910"/>
                  </a:cubicBezTo>
                  <a:cubicBezTo>
                    <a:pt x="2129790" y="44450"/>
                    <a:pt x="2131060" y="48260"/>
                    <a:pt x="2131060" y="48260"/>
                  </a:cubicBezTo>
                  <a:cubicBezTo>
                    <a:pt x="2131060" y="48260"/>
                    <a:pt x="2132330" y="53340"/>
                    <a:pt x="2132330" y="55880"/>
                  </a:cubicBezTo>
                  <a:cubicBezTo>
                    <a:pt x="2132330" y="58420"/>
                    <a:pt x="2132330" y="62230"/>
                    <a:pt x="2132330" y="62230"/>
                  </a:cubicBezTo>
                  <a:cubicBezTo>
                    <a:pt x="2132330" y="62230"/>
                    <a:pt x="2131060" y="67310"/>
                    <a:pt x="2131060" y="69850"/>
                  </a:cubicBezTo>
                  <a:cubicBezTo>
                    <a:pt x="2129790" y="71120"/>
                    <a:pt x="2128520" y="76200"/>
                    <a:pt x="2128520" y="76200"/>
                  </a:cubicBezTo>
                  <a:cubicBezTo>
                    <a:pt x="2128520" y="76200"/>
                    <a:pt x="2127250" y="80010"/>
                    <a:pt x="2125980" y="82550"/>
                  </a:cubicBezTo>
                  <a:cubicBezTo>
                    <a:pt x="2124710" y="85090"/>
                    <a:pt x="2123440" y="88900"/>
                    <a:pt x="2123440" y="88900"/>
                  </a:cubicBezTo>
                  <a:cubicBezTo>
                    <a:pt x="2123440" y="88900"/>
                    <a:pt x="2119630" y="92710"/>
                    <a:pt x="2118360" y="93980"/>
                  </a:cubicBezTo>
                  <a:cubicBezTo>
                    <a:pt x="2117090" y="96520"/>
                    <a:pt x="2114550" y="99060"/>
                    <a:pt x="2114550" y="99060"/>
                  </a:cubicBezTo>
                  <a:cubicBezTo>
                    <a:pt x="2114550" y="99060"/>
                    <a:pt x="2110740" y="101600"/>
                    <a:pt x="2108200" y="104140"/>
                  </a:cubicBezTo>
                  <a:cubicBezTo>
                    <a:pt x="2106930" y="105410"/>
                    <a:pt x="2103120" y="107950"/>
                    <a:pt x="2103120" y="107950"/>
                  </a:cubicBezTo>
                  <a:cubicBezTo>
                    <a:pt x="2103120" y="107950"/>
                    <a:pt x="2099310" y="109220"/>
                    <a:pt x="2096770" y="110490"/>
                  </a:cubicBezTo>
                  <a:cubicBezTo>
                    <a:pt x="2094230" y="111760"/>
                    <a:pt x="2090420" y="113030"/>
                    <a:pt x="2090420" y="113030"/>
                  </a:cubicBezTo>
                  <a:cubicBezTo>
                    <a:pt x="2090420" y="113030"/>
                    <a:pt x="1981200" y="139700"/>
                    <a:pt x="1925320" y="154940"/>
                  </a:cubicBezTo>
                  <a:cubicBezTo>
                    <a:pt x="1866900" y="170180"/>
                    <a:pt x="1746250" y="196850"/>
                    <a:pt x="1747520" y="204470"/>
                  </a:cubicBezTo>
                  <a:cubicBezTo>
                    <a:pt x="1750060" y="215900"/>
                    <a:pt x="2020570" y="186690"/>
                    <a:pt x="2172970" y="176530"/>
                  </a:cubicBezTo>
                  <a:cubicBezTo>
                    <a:pt x="2353310" y="165100"/>
                    <a:pt x="2579370" y="153670"/>
                    <a:pt x="2760980" y="142240"/>
                  </a:cubicBezTo>
                  <a:cubicBezTo>
                    <a:pt x="2915920" y="132080"/>
                    <a:pt x="3077210" y="119380"/>
                    <a:pt x="3195320" y="110490"/>
                  </a:cubicBezTo>
                  <a:cubicBezTo>
                    <a:pt x="3275330" y="105410"/>
                    <a:pt x="3376930" y="97790"/>
                    <a:pt x="3397250" y="97790"/>
                  </a:cubicBezTo>
                  <a:cubicBezTo>
                    <a:pt x="3401060" y="97790"/>
                    <a:pt x="3402330" y="97790"/>
                    <a:pt x="3403600" y="97790"/>
                  </a:cubicBezTo>
                  <a:cubicBezTo>
                    <a:pt x="3406140" y="97790"/>
                    <a:pt x="3411220" y="97790"/>
                    <a:pt x="3411220" y="97790"/>
                  </a:cubicBezTo>
                  <a:cubicBezTo>
                    <a:pt x="3411220" y="97790"/>
                    <a:pt x="3415030" y="99060"/>
                    <a:pt x="3417570" y="100330"/>
                  </a:cubicBezTo>
                  <a:cubicBezTo>
                    <a:pt x="3420110" y="100330"/>
                    <a:pt x="3423920" y="101600"/>
                    <a:pt x="3423920" y="101600"/>
                  </a:cubicBezTo>
                  <a:cubicBezTo>
                    <a:pt x="3423920" y="101600"/>
                    <a:pt x="3427730" y="104140"/>
                    <a:pt x="3430270" y="105410"/>
                  </a:cubicBezTo>
                  <a:cubicBezTo>
                    <a:pt x="3432810" y="106680"/>
                    <a:pt x="3436620" y="109220"/>
                    <a:pt x="3436620" y="109220"/>
                  </a:cubicBezTo>
                  <a:cubicBezTo>
                    <a:pt x="3436620" y="109220"/>
                    <a:pt x="3439160" y="111760"/>
                    <a:pt x="3441700" y="114300"/>
                  </a:cubicBezTo>
                  <a:cubicBezTo>
                    <a:pt x="3441700" y="114300"/>
                    <a:pt x="3441700" y="115570"/>
                    <a:pt x="3444240" y="116840"/>
                  </a:cubicBezTo>
                  <a:cubicBezTo>
                    <a:pt x="3462020" y="124460"/>
                    <a:pt x="3629660" y="107950"/>
                    <a:pt x="3732530" y="104140"/>
                  </a:cubicBezTo>
                  <a:cubicBezTo>
                    <a:pt x="3850640" y="99060"/>
                    <a:pt x="4113530" y="92710"/>
                    <a:pt x="4113530" y="92710"/>
                  </a:cubicBezTo>
                  <a:cubicBezTo>
                    <a:pt x="4113530" y="92710"/>
                    <a:pt x="4118610" y="92710"/>
                    <a:pt x="4121150" y="92710"/>
                  </a:cubicBezTo>
                  <a:cubicBezTo>
                    <a:pt x="4123690" y="92710"/>
                    <a:pt x="4127500" y="92710"/>
                    <a:pt x="4128770" y="92710"/>
                  </a:cubicBezTo>
                  <a:cubicBezTo>
                    <a:pt x="4128770" y="92710"/>
                    <a:pt x="4132580" y="93980"/>
                    <a:pt x="4135120" y="95250"/>
                  </a:cubicBezTo>
                  <a:cubicBezTo>
                    <a:pt x="4137660" y="95250"/>
                    <a:pt x="4141470" y="96520"/>
                    <a:pt x="4142740" y="96520"/>
                  </a:cubicBezTo>
                  <a:cubicBezTo>
                    <a:pt x="4142740" y="96520"/>
                    <a:pt x="4146550" y="99060"/>
                    <a:pt x="4147820" y="100330"/>
                  </a:cubicBezTo>
                  <a:cubicBezTo>
                    <a:pt x="4150360" y="101600"/>
                    <a:pt x="4154170" y="102870"/>
                    <a:pt x="4154170" y="102870"/>
                  </a:cubicBezTo>
                  <a:cubicBezTo>
                    <a:pt x="4155440" y="102870"/>
                    <a:pt x="4157980" y="106680"/>
                    <a:pt x="4160520" y="107950"/>
                  </a:cubicBezTo>
                  <a:cubicBezTo>
                    <a:pt x="4161790" y="109220"/>
                    <a:pt x="4165600" y="113030"/>
                    <a:pt x="4165600" y="113030"/>
                  </a:cubicBezTo>
                  <a:cubicBezTo>
                    <a:pt x="4165600" y="113030"/>
                    <a:pt x="4168140" y="116840"/>
                    <a:pt x="4169410" y="119380"/>
                  </a:cubicBezTo>
                  <a:cubicBezTo>
                    <a:pt x="4170680" y="120650"/>
                    <a:pt x="4173220" y="124460"/>
                    <a:pt x="4173220" y="124460"/>
                  </a:cubicBezTo>
                  <a:cubicBezTo>
                    <a:pt x="4173220" y="124460"/>
                    <a:pt x="4175760" y="129540"/>
                    <a:pt x="4175760" y="130810"/>
                  </a:cubicBezTo>
                  <a:cubicBezTo>
                    <a:pt x="4177030" y="133350"/>
                    <a:pt x="4178300" y="138430"/>
                    <a:pt x="4178300" y="138430"/>
                  </a:cubicBezTo>
                  <a:cubicBezTo>
                    <a:pt x="4178300" y="138430"/>
                    <a:pt x="4179570" y="142240"/>
                    <a:pt x="4179570" y="144780"/>
                  </a:cubicBezTo>
                  <a:cubicBezTo>
                    <a:pt x="4179570" y="147320"/>
                    <a:pt x="4180840" y="152400"/>
                    <a:pt x="4180840" y="152400"/>
                  </a:cubicBezTo>
                  <a:cubicBezTo>
                    <a:pt x="4180840" y="152400"/>
                    <a:pt x="4179570" y="157480"/>
                    <a:pt x="4179570" y="160020"/>
                  </a:cubicBezTo>
                  <a:cubicBezTo>
                    <a:pt x="4179570" y="161290"/>
                    <a:pt x="4178300" y="166370"/>
                    <a:pt x="4178300" y="166370"/>
                  </a:cubicBezTo>
                  <a:cubicBezTo>
                    <a:pt x="4178300" y="166370"/>
                    <a:pt x="4177030" y="171450"/>
                    <a:pt x="4175760" y="172720"/>
                  </a:cubicBezTo>
                  <a:cubicBezTo>
                    <a:pt x="4174490" y="175260"/>
                    <a:pt x="4173220" y="180340"/>
                    <a:pt x="4173220" y="180340"/>
                  </a:cubicBezTo>
                  <a:cubicBezTo>
                    <a:pt x="4173220" y="180340"/>
                    <a:pt x="4170680" y="184150"/>
                    <a:pt x="4169410" y="185420"/>
                  </a:cubicBezTo>
                  <a:cubicBezTo>
                    <a:pt x="4168140" y="187960"/>
                    <a:pt x="4165600" y="191770"/>
                    <a:pt x="4165600" y="191770"/>
                  </a:cubicBezTo>
                  <a:cubicBezTo>
                    <a:pt x="4165600" y="191770"/>
                    <a:pt x="4160520" y="195580"/>
                    <a:pt x="4159250" y="196850"/>
                  </a:cubicBezTo>
                  <a:cubicBezTo>
                    <a:pt x="4159250" y="196850"/>
                    <a:pt x="4157980" y="196850"/>
                    <a:pt x="4157980" y="198120"/>
                  </a:cubicBezTo>
                  <a:cubicBezTo>
                    <a:pt x="4160520" y="200660"/>
                    <a:pt x="4395470" y="173990"/>
                    <a:pt x="4396740" y="173990"/>
                  </a:cubicBezTo>
                  <a:cubicBezTo>
                    <a:pt x="4396740" y="173990"/>
                    <a:pt x="4400550" y="173990"/>
                    <a:pt x="4403090" y="173990"/>
                  </a:cubicBezTo>
                  <a:cubicBezTo>
                    <a:pt x="4405630" y="173990"/>
                    <a:pt x="4409440" y="173990"/>
                    <a:pt x="4409440" y="173990"/>
                  </a:cubicBezTo>
                  <a:cubicBezTo>
                    <a:pt x="4410710" y="173990"/>
                    <a:pt x="4414520" y="175260"/>
                    <a:pt x="4417060" y="175260"/>
                  </a:cubicBezTo>
                  <a:cubicBezTo>
                    <a:pt x="4418330" y="176530"/>
                    <a:pt x="4423410" y="177800"/>
                    <a:pt x="4423410" y="177800"/>
                  </a:cubicBezTo>
                  <a:cubicBezTo>
                    <a:pt x="4423410" y="177800"/>
                    <a:pt x="4427220" y="180340"/>
                    <a:pt x="4429760" y="181610"/>
                  </a:cubicBezTo>
                  <a:cubicBezTo>
                    <a:pt x="4431030" y="181610"/>
                    <a:pt x="4434840" y="184150"/>
                    <a:pt x="4434840" y="184150"/>
                  </a:cubicBezTo>
                  <a:cubicBezTo>
                    <a:pt x="4434840" y="184150"/>
                    <a:pt x="4438650" y="187960"/>
                    <a:pt x="4439920" y="189230"/>
                  </a:cubicBezTo>
                  <a:cubicBezTo>
                    <a:pt x="4442460" y="190500"/>
                    <a:pt x="4445000" y="194310"/>
                    <a:pt x="4445000" y="194310"/>
                  </a:cubicBezTo>
                  <a:cubicBezTo>
                    <a:pt x="4445000" y="194310"/>
                    <a:pt x="4445000" y="195580"/>
                    <a:pt x="4446270" y="196850"/>
                  </a:cubicBezTo>
                  <a:cubicBezTo>
                    <a:pt x="4458970" y="203200"/>
                    <a:pt x="4627880" y="190500"/>
                    <a:pt x="4704080" y="187960"/>
                  </a:cubicBezTo>
                  <a:cubicBezTo>
                    <a:pt x="4766310" y="184150"/>
                    <a:pt x="4869180" y="176530"/>
                    <a:pt x="4870450" y="176530"/>
                  </a:cubicBezTo>
                  <a:cubicBezTo>
                    <a:pt x="4870450" y="176530"/>
                    <a:pt x="4874260" y="176530"/>
                    <a:pt x="4876800" y="177800"/>
                  </a:cubicBezTo>
                  <a:cubicBezTo>
                    <a:pt x="4879340" y="177800"/>
                    <a:pt x="4884420" y="177800"/>
                    <a:pt x="4884420" y="177800"/>
                  </a:cubicBezTo>
                  <a:cubicBezTo>
                    <a:pt x="4884420" y="177800"/>
                    <a:pt x="4889500" y="179070"/>
                    <a:pt x="4890770" y="180340"/>
                  </a:cubicBezTo>
                  <a:cubicBezTo>
                    <a:pt x="4893310" y="181610"/>
                    <a:pt x="4898390" y="182880"/>
                    <a:pt x="4898390" y="182880"/>
                  </a:cubicBezTo>
                  <a:cubicBezTo>
                    <a:pt x="4898390" y="182880"/>
                    <a:pt x="4902200" y="185420"/>
                    <a:pt x="4904740" y="186690"/>
                  </a:cubicBezTo>
                  <a:cubicBezTo>
                    <a:pt x="4906010" y="187960"/>
                    <a:pt x="4909820" y="190500"/>
                    <a:pt x="4909820" y="190500"/>
                  </a:cubicBezTo>
                  <a:cubicBezTo>
                    <a:pt x="4909820" y="190500"/>
                    <a:pt x="4913630" y="194310"/>
                    <a:pt x="4914900" y="195580"/>
                  </a:cubicBezTo>
                  <a:cubicBezTo>
                    <a:pt x="4917440" y="196850"/>
                    <a:pt x="4919980" y="200660"/>
                    <a:pt x="4919980" y="200660"/>
                  </a:cubicBezTo>
                  <a:cubicBezTo>
                    <a:pt x="4919980" y="200660"/>
                    <a:pt x="4922520" y="204470"/>
                    <a:pt x="4923790" y="207010"/>
                  </a:cubicBezTo>
                  <a:cubicBezTo>
                    <a:pt x="4925060" y="209550"/>
                    <a:pt x="4927600" y="213360"/>
                    <a:pt x="4927600" y="213360"/>
                  </a:cubicBezTo>
                  <a:cubicBezTo>
                    <a:pt x="4927600" y="213360"/>
                    <a:pt x="4928870" y="218440"/>
                    <a:pt x="4928870" y="220980"/>
                  </a:cubicBezTo>
                  <a:cubicBezTo>
                    <a:pt x="4930140" y="222250"/>
                    <a:pt x="4931410" y="227330"/>
                    <a:pt x="4931410" y="227330"/>
                  </a:cubicBezTo>
                  <a:cubicBezTo>
                    <a:pt x="4931410" y="227330"/>
                    <a:pt x="4931410" y="232410"/>
                    <a:pt x="4931410" y="234950"/>
                  </a:cubicBezTo>
                  <a:cubicBezTo>
                    <a:pt x="4931410" y="237490"/>
                    <a:pt x="4931410" y="241300"/>
                    <a:pt x="4931410" y="241300"/>
                  </a:cubicBezTo>
                  <a:cubicBezTo>
                    <a:pt x="4931410" y="241300"/>
                    <a:pt x="4931410" y="246380"/>
                    <a:pt x="4930140" y="248920"/>
                  </a:cubicBezTo>
                  <a:cubicBezTo>
                    <a:pt x="4930140" y="251460"/>
                    <a:pt x="4928870" y="255270"/>
                    <a:pt x="4928870" y="256540"/>
                  </a:cubicBezTo>
                  <a:cubicBezTo>
                    <a:pt x="4928870" y="256540"/>
                    <a:pt x="4926330" y="260350"/>
                    <a:pt x="4925060" y="262890"/>
                  </a:cubicBezTo>
                  <a:cubicBezTo>
                    <a:pt x="4925060" y="264160"/>
                    <a:pt x="4922520" y="269240"/>
                    <a:pt x="4922520" y="269240"/>
                  </a:cubicBezTo>
                  <a:cubicBezTo>
                    <a:pt x="4922520" y="269240"/>
                    <a:pt x="4919980" y="273050"/>
                    <a:pt x="4917440" y="274320"/>
                  </a:cubicBezTo>
                  <a:cubicBezTo>
                    <a:pt x="4916170" y="276860"/>
                    <a:pt x="4913630" y="280670"/>
                    <a:pt x="4913630" y="280670"/>
                  </a:cubicBezTo>
                  <a:cubicBezTo>
                    <a:pt x="4913630" y="280670"/>
                    <a:pt x="4909820" y="283210"/>
                    <a:pt x="4907280" y="284480"/>
                  </a:cubicBezTo>
                  <a:cubicBezTo>
                    <a:pt x="4906010" y="285750"/>
                    <a:pt x="4902200" y="288290"/>
                    <a:pt x="4902200" y="288290"/>
                  </a:cubicBezTo>
                  <a:cubicBezTo>
                    <a:pt x="4902200" y="288290"/>
                    <a:pt x="4897120" y="290830"/>
                    <a:pt x="4894580" y="292100"/>
                  </a:cubicBezTo>
                  <a:cubicBezTo>
                    <a:pt x="4893310" y="292100"/>
                    <a:pt x="4888230" y="294640"/>
                    <a:pt x="4888230" y="294640"/>
                  </a:cubicBezTo>
                  <a:cubicBezTo>
                    <a:pt x="4888230" y="294640"/>
                    <a:pt x="4883150" y="294640"/>
                    <a:pt x="4881880" y="295910"/>
                  </a:cubicBezTo>
                  <a:cubicBezTo>
                    <a:pt x="4879340" y="295910"/>
                    <a:pt x="4874260" y="297180"/>
                    <a:pt x="4874260" y="297180"/>
                  </a:cubicBezTo>
                  <a:cubicBezTo>
                    <a:pt x="4874260" y="297180"/>
                    <a:pt x="4707890" y="302260"/>
                    <a:pt x="4606290" y="308610"/>
                  </a:cubicBezTo>
                  <a:cubicBezTo>
                    <a:pt x="4471670" y="316230"/>
                    <a:pt x="4137660" y="334010"/>
                    <a:pt x="4135120" y="344170"/>
                  </a:cubicBezTo>
                  <a:cubicBezTo>
                    <a:pt x="4133850" y="344170"/>
                    <a:pt x="4136390" y="345440"/>
                    <a:pt x="4137660" y="346710"/>
                  </a:cubicBezTo>
                  <a:cubicBezTo>
                    <a:pt x="4138930" y="347980"/>
                    <a:pt x="4142740" y="351790"/>
                    <a:pt x="4142740" y="351790"/>
                  </a:cubicBezTo>
                  <a:cubicBezTo>
                    <a:pt x="4142740" y="351790"/>
                    <a:pt x="4145280" y="355600"/>
                    <a:pt x="4146550" y="356870"/>
                  </a:cubicBezTo>
                  <a:cubicBezTo>
                    <a:pt x="4147820" y="359410"/>
                    <a:pt x="4150360" y="363220"/>
                    <a:pt x="4150360" y="363220"/>
                  </a:cubicBezTo>
                  <a:cubicBezTo>
                    <a:pt x="4151630" y="363220"/>
                    <a:pt x="4152900" y="367030"/>
                    <a:pt x="4152900" y="369570"/>
                  </a:cubicBezTo>
                  <a:cubicBezTo>
                    <a:pt x="4154170" y="372110"/>
                    <a:pt x="4155440" y="375920"/>
                    <a:pt x="4155440" y="375920"/>
                  </a:cubicBezTo>
                  <a:cubicBezTo>
                    <a:pt x="4155440" y="375920"/>
                    <a:pt x="4156710" y="381000"/>
                    <a:pt x="4156710" y="383540"/>
                  </a:cubicBezTo>
                  <a:cubicBezTo>
                    <a:pt x="4156710" y="386080"/>
                    <a:pt x="4157980" y="389890"/>
                    <a:pt x="4157980" y="389890"/>
                  </a:cubicBezTo>
                  <a:cubicBezTo>
                    <a:pt x="4157980" y="389890"/>
                    <a:pt x="4156710" y="394970"/>
                    <a:pt x="4156710" y="397510"/>
                  </a:cubicBezTo>
                  <a:cubicBezTo>
                    <a:pt x="4156710" y="400050"/>
                    <a:pt x="4155440" y="403860"/>
                    <a:pt x="4155440" y="403860"/>
                  </a:cubicBezTo>
                  <a:cubicBezTo>
                    <a:pt x="4155440" y="403860"/>
                    <a:pt x="4154170" y="408940"/>
                    <a:pt x="4152900" y="410210"/>
                  </a:cubicBezTo>
                  <a:cubicBezTo>
                    <a:pt x="4152900" y="412750"/>
                    <a:pt x="4150360" y="416560"/>
                    <a:pt x="4150360" y="417830"/>
                  </a:cubicBezTo>
                  <a:cubicBezTo>
                    <a:pt x="4150360" y="417830"/>
                    <a:pt x="4147820" y="421640"/>
                    <a:pt x="4146550" y="422910"/>
                  </a:cubicBezTo>
                  <a:cubicBezTo>
                    <a:pt x="4145280" y="425450"/>
                    <a:pt x="4142740" y="429260"/>
                    <a:pt x="4142740" y="429260"/>
                  </a:cubicBezTo>
                  <a:cubicBezTo>
                    <a:pt x="4142740" y="429260"/>
                    <a:pt x="4138930" y="431800"/>
                    <a:pt x="4137660" y="433070"/>
                  </a:cubicBezTo>
                  <a:cubicBezTo>
                    <a:pt x="4135120" y="434340"/>
                    <a:pt x="4132580" y="438150"/>
                    <a:pt x="4131310" y="438150"/>
                  </a:cubicBezTo>
                  <a:cubicBezTo>
                    <a:pt x="4131310" y="438150"/>
                    <a:pt x="4127500" y="440690"/>
                    <a:pt x="4126230" y="440690"/>
                  </a:cubicBezTo>
                  <a:cubicBezTo>
                    <a:pt x="4123690" y="441960"/>
                    <a:pt x="4119880" y="444500"/>
                    <a:pt x="4119880" y="444500"/>
                  </a:cubicBezTo>
                  <a:cubicBezTo>
                    <a:pt x="4119880" y="444500"/>
                    <a:pt x="4114800" y="445770"/>
                    <a:pt x="4112260" y="445770"/>
                  </a:cubicBezTo>
                  <a:cubicBezTo>
                    <a:pt x="4109720" y="447040"/>
                    <a:pt x="4108450" y="447040"/>
                    <a:pt x="4105910" y="448310"/>
                  </a:cubicBezTo>
                  <a:cubicBezTo>
                    <a:pt x="4102100" y="449580"/>
                    <a:pt x="4102100" y="454660"/>
                    <a:pt x="4097020" y="457200"/>
                  </a:cubicBezTo>
                  <a:cubicBezTo>
                    <a:pt x="4072890" y="469900"/>
                    <a:pt x="3881120" y="474980"/>
                    <a:pt x="3878580" y="483870"/>
                  </a:cubicBezTo>
                  <a:cubicBezTo>
                    <a:pt x="3878580" y="485140"/>
                    <a:pt x="3882390" y="486410"/>
                    <a:pt x="3883660" y="487680"/>
                  </a:cubicBezTo>
                  <a:cubicBezTo>
                    <a:pt x="3884930" y="490220"/>
                    <a:pt x="3888740" y="492760"/>
                    <a:pt x="3888740" y="492760"/>
                  </a:cubicBezTo>
                  <a:cubicBezTo>
                    <a:pt x="3888740" y="492760"/>
                    <a:pt x="3891280" y="496570"/>
                    <a:pt x="3892550" y="499110"/>
                  </a:cubicBezTo>
                  <a:cubicBezTo>
                    <a:pt x="3895090" y="501650"/>
                    <a:pt x="3897630" y="505460"/>
                    <a:pt x="3897630" y="505460"/>
                  </a:cubicBezTo>
                  <a:cubicBezTo>
                    <a:pt x="3897630" y="505460"/>
                    <a:pt x="3898900" y="509270"/>
                    <a:pt x="3900170" y="511810"/>
                  </a:cubicBezTo>
                  <a:cubicBezTo>
                    <a:pt x="3900170" y="514350"/>
                    <a:pt x="3902710" y="518160"/>
                    <a:pt x="3902710" y="518160"/>
                  </a:cubicBezTo>
                  <a:cubicBezTo>
                    <a:pt x="3902710" y="518160"/>
                    <a:pt x="3902710" y="523240"/>
                    <a:pt x="3902710" y="525780"/>
                  </a:cubicBezTo>
                  <a:cubicBezTo>
                    <a:pt x="3902710" y="528320"/>
                    <a:pt x="3903980" y="533400"/>
                    <a:pt x="3903980" y="533400"/>
                  </a:cubicBezTo>
                  <a:cubicBezTo>
                    <a:pt x="3903980" y="533400"/>
                    <a:pt x="3902710" y="538480"/>
                    <a:pt x="3902710" y="539750"/>
                  </a:cubicBezTo>
                  <a:cubicBezTo>
                    <a:pt x="3902710" y="542290"/>
                    <a:pt x="3901440" y="547370"/>
                    <a:pt x="3901440" y="547370"/>
                  </a:cubicBezTo>
                  <a:cubicBezTo>
                    <a:pt x="3901440" y="547370"/>
                    <a:pt x="3900170" y="552450"/>
                    <a:pt x="3898900" y="553720"/>
                  </a:cubicBezTo>
                  <a:cubicBezTo>
                    <a:pt x="3897630" y="556260"/>
                    <a:pt x="3896360" y="561340"/>
                    <a:pt x="3896360" y="561340"/>
                  </a:cubicBezTo>
                  <a:cubicBezTo>
                    <a:pt x="3896360" y="561340"/>
                    <a:pt x="3893820" y="565150"/>
                    <a:pt x="3892550" y="566420"/>
                  </a:cubicBezTo>
                  <a:cubicBezTo>
                    <a:pt x="3891280" y="568960"/>
                    <a:pt x="3888740" y="572770"/>
                    <a:pt x="3887470" y="572770"/>
                  </a:cubicBezTo>
                  <a:cubicBezTo>
                    <a:pt x="3887470" y="572770"/>
                    <a:pt x="3884930" y="575310"/>
                    <a:pt x="3882390" y="577850"/>
                  </a:cubicBezTo>
                  <a:cubicBezTo>
                    <a:pt x="3881120" y="579120"/>
                    <a:pt x="3877310" y="581660"/>
                    <a:pt x="3877310" y="581660"/>
                  </a:cubicBezTo>
                  <a:cubicBezTo>
                    <a:pt x="3877310" y="581660"/>
                    <a:pt x="3872230" y="584200"/>
                    <a:pt x="3870960" y="585470"/>
                  </a:cubicBezTo>
                  <a:cubicBezTo>
                    <a:pt x="3868420" y="586740"/>
                    <a:pt x="3864610" y="589280"/>
                    <a:pt x="3864610" y="589280"/>
                  </a:cubicBezTo>
                  <a:cubicBezTo>
                    <a:pt x="3864610" y="589280"/>
                    <a:pt x="3859530" y="589280"/>
                    <a:pt x="3856990" y="590550"/>
                  </a:cubicBezTo>
                  <a:cubicBezTo>
                    <a:pt x="3854450" y="590550"/>
                    <a:pt x="3850640" y="591820"/>
                    <a:pt x="3850640" y="591820"/>
                  </a:cubicBezTo>
                  <a:cubicBezTo>
                    <a:pt x="3849370" y="591820"/>
                    <a:pt x="3605530" y="617220"/>
                    <a:pt x="3602990" y="622300"/>
                  </a:cubicBezTo>
                  <a:cubicBezTo>
                    <a:pt x="3602990" y="623570"/>
                    <a:pt x="3604260" y="623570"/>
                    <a:pt x="3604260" y="623570"/>
                  </a:cubicBezTo>
                  <a:cubicBezTo>
                    <a:pt x="3604260" y="623570"/>
                    <a:pt x="3605530" y="628650"/>
                    <a:pt x="3606800" y="629920"/>
                  </a:cubicBezTo>
                  <a:cubicBezTo>
                    <a:pt x="3606800" y="631190"/>
                    <a:pt x="3606800" y="633730"/>
                    <a:pt x="3608070" y="633730"/>
                  </a:cubicBezTo>
                  <a:cubicBezTo>
                    <a:pt x="3609340" y="635000"/>
                    <a:pt x="3611880" y="633730"/>
                    <a:pt x="3616960" y="632460"/>
                  </a:cubicBezTo>
                  <a:cubicBezTo>
                    <a:pt x="3646170" y="631190"/>
                    <a:pt x="3896360" y="617220"/>
                    <a:pt x="3914140" y="615950"/>
                  </a:cubicBezTo>
                  <a:cubicBezTo>
                    <a:pt x="3916680" y="615950"/>
                    <a:pt x="3916680" y="617220"/>
                    <a:pt x="3917950" y="617220"/>
                  </a:cubicBezTo>
                  <a:cubicBezTo>
                    <a:pt x="3923030" y="615950"/>
                    <a:pt x="3942080" y="612140"/>
                    <a:pt x="3952240" y="610870"/>
                  </a:cubicBezTo>
                  <a:cubicBezTo>
                    <a:pt x="3957320" y="609600"/>
                    <a:pt x="3962400" y="609600"/>
                    <a:pt x="3967480" y="609600"/>
                  </a:cubicBezTo>
                  <a:cubicBezTo>
                    <a:pt x="3972560" y="609600"/>
                    <a:pt x="3977640" y="610870"/>
                    <a:pt x="3982720" y="613410"/>
                  </a:cubicBezTo>
                  <a:cubicBezTo>
                    <a:pt x="3987800" y="614680"/>
                    <a:pt x="3994150" y="618490"/>
                    <a:pt x="3996690" y="619760"/>
                  </a:cubicBezTo>
                  <a:cubicBezTo>
                    <a:pt x="3997960" y="619760"/>
                    <a:pt x="3997960" y="619760"/>
                    <a:pt x="3997960" y="621030"/>
                  </a:cubicBezTo>
                  <a:cubicBezTo>
                    <a:pt x="3999230" y="621030"/>
                    <a:pt x="4003040" y="621030"/>
                    <a:pt x="4005580" y="621030"/>
                  </a:cubicBezTo>
                  <a:cubicBezTo>
                    <a:pt x="4008120" y="621030"/>
                    <a:pt x="4011930" y="621030"/>
                    <a:pt x="4011930" y="621030"/>
                  </a:cubicBezTo>
                  <a:cubicBezTo>
                    <a:pt x="4013200" y="621030"/>
                    <a:pt x="4017010" y="622300"/>
                    <a:pt x="4019550" y="622300"/>
                  </a:cubicBezTo>
                  <a:cubicBezTo>
                    <a:pt x="4022090" y="623570"/>
                    <a:pt x="4025900" y="624840"/>
                    <a:pt x="4025900" y="624840"/>
                  </a:cubicBezTo>
                  <a:cubicBezTo>
                    <a:pt x="4027170" y="624840"/>
                    <a:pt x="4030980" y="627380"/>
                    <a:pt x="4032250" y="628650"/>
                  </a:cubicBezTo>
                  <a:cubicBezTo>
                    <a:pt x="4034790" y="629920"/>
                    <a:pt x="4038600" y="631190"/>
                    <a:pt x="4038600" y="631190"/>
                  </a:cubicBezTo>
                  <a:cubicBezTo>
                    <a:pt x="4038600" y="632460"/>
                    <a:pt x="4042410" y="635000"/>
                    <a:pt x="4044950" y="636270"/>
                  </a:cubicBezTo>
                  <a:cubicBezTo>
                    <a:pt x="4046220" y="638810"/>
                    <a:pt x="4050030" y="641350"/>
                    <a:pt x="4050030" y="641350"/>
                  </a:cubicBezTo>
                  <a:cubicBezTo>
                    <a:pt x="4050030" y="641350"/>
                    <a:pt x="4052570" y="645160"/>
                    <a:pt x="4053840" y="647700"/>
                  </a:cubicBezTo>
                  <a:cubicBezTo>
                    <a:pt x="4055110" y="650240"/>
                    <a:pt x="4057650" y="654050"/>
                    <a:pt x="4057650" y="654050"/>
                  </a:cubicBezTo>
                  <a:cubicBezTo>
                    <a:pt x="4057650" y="654050"/>
                    <a:pt x="4058920" y="657860"/>
                    <a:pt x="4060190" y="660400"/>
                  </a:cubicBezTo>
                  <a:cubicBezTo>
                    <a:pt x="4060190" y="662940"/>
                    <a:pt x="4062730" y="668020"/>
                    <a:pt x="4062730" y="668020"/>
                  </a:cubicBezTo>
                  <a:cubicBezTo>
                    <a:pt x="4062730" y="668020"/>
                    <a:pt x="4062730" y="671830"/>
                    <a:pt x="4062730" y="674370"/>
                  </a:cubicBezTo>
                  <a:cubicBezTo>
                    <a:pt x="4062730" y="676910"/>
                    <a:pt x="4064000" y="681990"/>
                    <a:pt x="4064000" y="681990"/>
                  </a:cubicBezTo>
                  <a:cubicBezTo>
                    <a:pt x="4064000" y="681990"/>
                    <a:pt x="4062730" y="687070"/>
                    <a:pt x="4062730" y="689610"/>
                  </a:cubicBezTo>
                  <a:cubicBezTo>
                    <a:pt x="4062730" y="690880"/>
                    <a:pt x="4061460" y="695960"/>
                    <a:pt x="4061460" y="695960"/>
                  </a:cubicBezTo>
                  <a:cubicBezTo>
                    <a:pt x="4061460" y="695960"/>
                    <a:pt x="4060190" y="701040"/>
                    <a:pt x="4058920" y="703580"/>
                  </a:cubicBezTo>
                  <a:cubicBezTo>
                    <a:pt x="4057650" y="704850"/>
                    <a:pt x="4056380" y="709930"/>
                    <a:pt x="4056380" y="709930"/>
                  </a:cubicBezTo>
                  <a:cubicBezTo>
                    <a:pt x="4056380" y="709930"/>
                    <a:pt x="4052570" y="713740"/>
                    <a:pt x="4051300" y="715010"/>
                  </a:cubicBezTo>
                  <a:cubicBezTo>
                    <a:pt x="4050030" y="717550"/>
                    <a:pt x="4047490" y="721360"/>
                    <a:pt x="4047490" y="721360"/>
                  </a:cubicBezTo>
                  <a:cubicBezTo>
                    <a:pt x="4047490" y="721360"/>
                    <a:pt x="4043680" y="723900"/>
                    <a:pt x="4042410" y="726440"/>
                  </a:cubicBezTo>
                  <a:cubicBezTo>
                    <a:pt x="4039870" y="727710"/>
                    <a:pt x="4036060" y="730250"/>
                    <a:pt x="4036060" y="730250"/>
                  </a:cubicBezTo>
                  <a:cubicBezTo>
                    <a:pt x="4036060" y="730250"/>
                    <a:pt x="4032250" y="732790"/>
                    <a:pt x="4029710" y="734060"/>
                  </a:cubicBezTo>
                  <a:cubicBezTo>
                    <a:pt x="4027170" y="735330"/>
                    <a:pt x="4023360" y="736600"/>
                    <a:pt x="4023360" y="736600"/>
                  </a:cubicBezTo>
                  <a:cubicBezTo>
                    <a:pt x="4023360" y="736600"/>
                    <a:pt x="4018280" y="737870"/>
                    <a:pt x="4015740" y="737870"/>
                  </a:cubicBezTo>
                  <a:cubicBezTo>
                    <a:pt x="4014470" y="739140"/>
                    <a:pt x="4009390" y="740410"/>
                    <a:pt x="4009390" y="740410"/>
                  </a:cubicBezTo>
                  <a:cubicBezTo>
                    <a:pt x="4009390" y="740410"/>
                    <a:pt x="3972560" y="740410"/>
                    <a:pt x="3938270" y="744220"/>
                  </a:cubicBezTo>
                  <a:cubicBezTo>
                    <a:pt x="3844290" y="754380"/>
                    <a:pt x="3559810" y="786130"/>
                    <a:pt x="3425190" y="833120"/>
                  </a:cubicBezTo>
                  <a:cubicBezTo>
                    <a:pt x="3328670" y="866140"/>
                    <a:pt x="3280410" y="925830"/>
                    <a:pt x="3190240" y="961390"/>
                  </a:cubicBezTo>
                  <a:cubicBezTo>
                    <a:pt x="3082290" y="1004570"/>
                    <a:pt x="2819400" y="1035050"/>
                    <a:pt x="2815590" y="1060450"/>
                  </a:cubicBezTo>
                  <a:cubicBezTo>
                    <a:pt x="2814320" y="1068070"/>
                    <a:pt x="2839720" y="1078230"/>
                    <a:pt x="2847340" y="1080770"/>
                  </a:cubicBezTo>
                  <a:cubicBezTo>
                    <a:pt x="2849880" y="1082040"/>
                    <a:pt x="2852420" y="1080770"/>
                    <a:pt x="2854960" y="1080770"/>
                  </a:cubicBezTo>
                  <a:cubicBezTo>
                    <a:pt x="2856230" y="1082040"/>
                    <a:pt x="2861310" y="1082040"/>
                    <a:pt x="2861310" y="1082040"/>
                  </a:cubicBezTo>
                  <a:cubicBezTo>
                    <a:pt x="2861310" y="1082040"/>
                    <a:pt x="2866390" y="1083310"/>
                    <a:pt x="2868930" y="1083310"/>
                  </a:cubicBezTo>
                  <a:cubicBezTo>
                    <a:pt x="2871470" y="1084580"/>
                    <a:pt x="2875280" y="1085850"/>
                    <a:pt x="2875280" y="1085850"/>
                  </a:cubicBezTo>
                  <a:cubicBezTo>
                    <a:pt x="2875280" y="1085850"/>
                    <a:pt x="2879090" y="1088390"/>
                    <a:pt x="2881630" y="1089660"/>
                  </a:cubicBezTo>
                  <a:cubicBezTo>
                    <a:pt x="2884170" y="1090930"/>
                    <a:pt x="2887980" y="1093470"/>
                    <a:pt x="2887980" y="1093470"/>
                  </a:cubicBezTo>
                  <a:cubicBezTo>
                    <a:pt x="2887980" y="1093470"/>
                    <a:pt x="2891790" y="1096010"/>
                    <a:pt x="2893060" y="1098550"/>
                  </a:cubicBezTo>
                  <a:cubicBezTo>
                    <a:pt x="2894330" y="1099820"/>
                    <a:pt x="2898140" y="1103630"/>
                    <a:pt x="2898140" y="1103630"/>
                  </a:cubicBezTo>
                  <a:cubicBezTo>
                    <a:pt x="2899410" y="1103630"/>
                    <a:pt x="2970530" y="1093470"/>
                    <a:pt x="2970530" y="1093470"/>
                  </a:cubicBezTo>
                  <a:cubicBezTo>
                    <a:pt x="2970530" y="1093470"/>
                    <a:pt x="2975610" y="1093470"/>
                    <a:pt x="2978150" y="1093470"/>
                  </a:cubicBezTo>
                  <a:cubicBezTo>
                    <a:pt x="2980690" y="1093470"/>
                    <a:pt x="2984500" y="1093470"/>
                    <a:pt x="2985770" y="1093470"/>
                  </a:cubicBezTo>
                  <a:cubicBezTo>
                    <a:pt x="2985770" y="1093470"/>
                    <a:pt x="2989580" y="1094740"/>
                    <a:pt x="2992120" y="1094740"/>
                  </a:cubicBezTo>
                  <a:cubicBezTo>
                    <a:pt x="2994660" y="1096010"/>
                    <a:pt x="2998470" y="1097280"/>
                    <a:pt x="2999740" y="1097280"/>
                  </a:cubicBezTo>
                  <a:cubicBezTo>
                    <a:pt x="2999740" y="1097280"/>
                    <a:pt x="3003550" y="1099820"/>
                    <a:pt x="3006090" y="1099820"/>
                  </a:cubicBezTo>
                  <a:cubicBezTo>
                    <a:pt x="3007360" y="1101090"/>
                    <a:pt x="3012440" y="1103630"/>
                    <a:pt x="3012440" y="1103630"/>
                  </a:cubicBezTo>
                  <a:cubicBezTo>
                    <a:pt x="3012440" y="1103630"/>
                    <a:pt x="3014980" y="1106170"/>
                    <a:pt x="3017520" y="1108710"/>
                  </a:cubicBezTo>
                  <a:cubicBezTo>
                    <a:pt x="3018790" y="1109980"/>
                    <a:pt x="3022600" y="1112520"/>
                    <a:pt x="3022600" y="1112520"/>
                  </a:cubicBezTo>
                  <a:cubicBezTo>
                    <a:pt x="3022600" y="1112520"/>
                    <a:pt x="3025140" y="1117600"/>
                    <a:pt x="3026410" y="1118870"/>
                  </a:cubicBezTo>
                  <a:cubicBezTo>
                    <a:pt x="3027680" y="1121410"/>
                    <a:pt x="3031490" y="1125220"/>
                    <a:pt x="3031490" y="1125220"/>
                  </a:cubicBezTo>
                  <a:cubicBezTo>
                    <a:pt x="3031490" y="1125220"/>
                    <a:pt x="3032760" y="1129030"/>
                    <a:pt x="3034030" y="1131570"/>
                  </a:cubicBezTo>
                  <a:cubicBezTo>
                    <a:pt x="3034030" y="1134110"/>
                    <a:pt x="3036570" y="1137920"/>
                    <a:pt x="3036570" y="1137920"/>
                  </a:cubicBezTo>
                  <a:cubicBezTo>
                    <a:pt x="3036570" y="1137920"/>
                    <a:pt x="3036570" y="1143000"/>
                    <a:pt x="3036570" y="1145540"/>
                  </a:cubicBezTo>
                  <a:cubicBezTo>
                    <a:pt x="3037840" y="1148080"/>
                    <a:pt x="3037840" y="1151890"/>
                    <a:pt x="3037840" y="1151890"/>
                  </a:cubicBezTo>
                  <a:cubicBezTo>
                    <a:pt x="3037840" y="1153160"/>
                    <a:pt x="3037840" y="1156970"/>
                    <a:pt x="3037840" y="1159510"/>
                  </a:cubicBezTo>
                  <a:cubicBezTo>
                    <a:pt x="3036570" y="1162050"/>
                    <a:pt x="3036570" y="1167130"/>
                    <a:pt x="3036570" y="1167130"/>
                  </a:cubicBezTo>
                  <a:cubicBezTo>
                    <a:pt x="3036570" y="1167130"/>
                    <a:pt x="3035300" y="1170940"/>
                    <a:pt x="3034030" y="1173480"/>
                  </a:cubicBezTo>
                  <a:cubicBezTo>
                    <a:pt x="3032760" y="1176020"/>
                    <a:pt x="3031490" y="1179830"/>
                    <a:pt x="3031490" y="1179830"/>
                  </a:cubicBezTo>
                  <a:cubicBezTo>
                    <a:pt x="3031490" y="1179830"/>
                    <a:pt x="3028950" y="1183640"/>
                    <a:pt x="3027680" y="1186180"/>
                  </a:cubicBezTo>
                  <a:cubicBezTo>
                    <a:pt x="3026410" y="1187450"/>
                    <a:pt x="3023870" y="1192530"/>
                    <a:pt x="3023870" y="1192530"/>
                  </a:cubicBezTo>
                  <a:cubicBezTo>
                    <a:pt x="3023870" y="1192530"/>
                    <a:pt x="3020060" y="1195070"/>
                    <a:pt x="3017520" y="1196340"/>
                  </a:cubicBezTo>
                  <a:cubicBezTo>
                    <a:pt x="3016250" y="1198880"/>
                    <a:pt x="3012440" y="1201420"/>
                    <a:pt x="3012440" y="1201420"/>
                  </a:cubicBezTo>
                  <a:cubicBezTo>
                    <a:pt x="3012440" y="1201420"/>
                    <a:pt x="3008630" y="1203960"/>
                    <a:pt x="3006090" y="1205230"/>
                  </a:cubicBezTo>
                  <a:cubicBezTo>
                    <a:pt x="3004820" y="1206500"/>
                    <a:pt x="2999740" y="1207770"/>
                    <a:pt x="2999740" y="1209040"/>
                  </a:cubicBezTo>
                  <a:cubicBezTo>
                    <a:pt x="2999740" y="1209040"/>
                    <a:pt x="2995930" y="1209040"/>
                    <a:pt x="2993390" y="1210310"/>
                  </a:cubicBezTo>
                  <a:cubicBezTo>
                    <a:pt x="2990850" y="1210310"/>
                    <a:pt x="2985770" y="1211580"/>
                    <a:pt x="2985770" y="1211580"/>
                  </a:cubicBezTo>
                  <a:cubicBezTo>
                    <a:pt x="2985770" y="1211580"/>
                    <a:pt x="2961640" y="1286510"/>
                    <a:pt x="2946400" y="1303020"/>
                  </a:cubicBezTo>
                  <a:cubicBezTo>
                    <a:pt x="2937510" y="1311910"/>
                    <a:pt x="2917190" y="1313180"/>
                    <a:pt x="2917190" y="1315720"/>
                  </a:cubicBezTo>
                  <a:cubicBezTo>
                    <a:pt x="2917190" y="1316990"/>
                    <a:pt x="2919730" y="1318260"/>
                    <a:pt x="2921000" y="1319530"/>
                  </a:cubicBezTo>
                  <a:cubicBezTo>
                    <a:pt x="2922270" y="1320800"/>
                    <a:pt x="2926080" y="1323340"/>
                    <a:pt x="2926080" y="1323340"/>
                  </a:cubicBezTo>
                  <a:cubicBezTo>
                    <a:pt x="2926080" y="1323340"/>
                    <a:pt x="2929890" y="1327150"/>
                    <a:pt x="2931160" y="1328420"/>
                  </a:cubicBezTo>
                  <a:cubicBezTo>
                    <a:pt x="2932430" y="1329690"/>
                    <a:pt x="2934970" y="1333500"/>
                    <a:pt x="2934970" y="1333500"/>
                  </a:cubicBezTo>
                  <a:cubicBezTo>
                    <a:pt x="2934970" y="1333500"/>
                    <a:pt x="2937510" y="1338580"/>
                    <a:pt x="2938780" y="1339850"/>
                  </a:cubicBezTo>
                  <a:cubicBezTo>
                    <a:pt x="2938780" y="1342390"/>
                    <a:pt x="2941320" y="1346200"/>
                    <a:pt x="2941320" y="1346200"/>
                  </a:cubicBezTo>
                  <a:cubicBezTo>
                    <a:pt x="2941320" y="1346200"/>
                    <a:pt x="2942590" y="1351280"/>
                    <a:pt x="2942590" y="1352550"/>
                  </a:cubicBezTo>
                  <a:cubicBezTo>
                    <a:pt x="2942590" y="1355090"/>
                    <a:pt x="2943860" y="1360170"/>
                    <a:pt x="2943860" y="1360170"/>
                  </a:cubicBezTo>
                  <a:cubicBezTo>
                    <a:pt x="2943860" y="1360170"/>
                    <a:pt x="2943860" y="1363980"/>
                    <a:pt x="2943860" y="1366520"/>
                  </a:cubicBezTo>
                  <a:cubicBezTo>
                    <a:pt x="2943860" y="1369060"/>
                    <a:pt x="2943860" y="1372870"/>
                    <a:pt x="2943860" y="1374140"/>
                  </a:cubicBezTo>
                  <a:cubicBezTo>
                    <a:pt x="2943860" y="1374140"/>
                    <a:pt x="2942590" y="1377950"/>
                    <a:pt x="2941320" y="1380490"/>
                  </a:cubicBezTo>
                  <a:cubicBezTo>
                    <a:pt x="2941320" y="1381760"/>
                    <a:pt x="2940050" y="1386840"/>
                    <a:pt x="2940050" y="1386840"/>
                  </a:cubicBezTo>
                  <a:cubicBezTo>
                    <a:pt x="2940050" y="1386840"/>
                    <a:pt x="2937510" y="1390650"/>
                    <a:pt x="2936240" y="1393190"/>
                  </a:cubicBezTo>
                  <a:cubicBezTo>
                    <a:pt x="2934970" y="1394460"/>
                    <a:pt x="2932430" y="1398270"/>
                    <a:pt x="2932430" y="1398270"/>
                  </a:cubicBezTo>
                  <a:cubicBezTo>
                    <a:pt x="2932430" y="1398270"/>
                    <a:pt x="2929890" y="1402080"/>
                    <a:pt x="2927350" y="1403350"/>
                  </a:cubicBezTo>
                  <a:cubicBezTo>
                    <a:pt x="2926080" y="1405890"/>
                    <a:pt x="2923540" y="1408430"/>
                    <a:pt x="2923540" y="1408430"/>
                  </a:cubicBezTo>
                  <a:cubicBezTo>
                    <a:pt x="2923540" y="1408430"/>
                    <a:pt x="2919730" y="1410970"/>
                    <a:pt x="2917190" y="1412240"/>
                  </a:cubicBezTo>
                  <a:cubicBezTo>
                    <a:pt x="2915920" y="1413510"/>
                    <a:pt x="2912110" y="1416050"/>
                    <a:pt x="2912110" y="1416050"/>
                  </a:cubicBezTo>
                  <a:cubicBezTo>
                    <a:pt x="2910840" y="1416050"/>
                    <a:pt x="2907030" y="1417320"/>
                    <a:pt x="2904490" y="1418590"/>
                  </a:cubicBezTo>
                  <a:cubicBezTo>
                    <a:pt x="2903220" y="1418590"/>
                    <a:pt x="2898140" y="1419860"/>
                    <a:pt x="2898140" y="1419860"/>
                  </a:cubicBezTo>
                  <a:cubicBezTo>
                    <a:pt x="2898140" y="1419860"/>
                    <a:pt x="2849880" y="1459230"/>
                    <a:pt x="2805430" y="1475740"/>
                  </a:cubicBezTo>
                  <a:cubicBezTo>
                    <a:pt x="2720340" y="1508760"/>
                    <a:pt x="2532380" y="1534160"/>
                    <a:pt x="2404110" y="1558290"/>
                  </a:cubicBezTo>
                  <a:cubicBezTo>
                    <a:pt x="2288540" y="1579880"/>
                    <a:pt x="2171700" y="1591310"/>
                    <a:pt x="2072640" y="1612900"/>
                  </a:cubicBezTo>
                  <a:cubicBezTo>
                    <a:pt x="1991360" y="1630680"/>
                    <a:pt x="1934210" y="1649730"/>
                    <a:pt x="1852930" y="1670050"/>
                  </a:cubicBezTo>
                  <a:cubicBezTo>
                    <a:pt x="1752600" y="1696720"/>
                    <a:pt x="1623060" y="1728470"/>
                    <a:pt x="1516380" y="1755140"/>
                  </a:cubicBezTo>
                  <a:cubicBezTo>
                    <a:pt x="1419860" y="1780540"/>
                    <a:pt x="1305560" y="1807210"/>
                    <a:pt x="1238250" y="1826260"/>
                  </a:cubicBezTo>
                  <a:cubicBezTo>
                    <a:pt x="1201420" y="1836420"/>
                    <a:pt x="1182370" y="1840230"/>
                    <a:pt x="1151890" y="1852930"/>
                  </a:cubicBezTo>
                  <a:cubicBezTo>
                    <a:pt x="1112520" y="1866900"/>
                    <a:pt x="1026160" y="1911350"/>
                    <a:pt x="1026160" y="1911350"/>
                  </a:cubicBezTo>
                  <a:cubicBezTo>
                    <a:pt x="1026160" y="1911350"/>
                    <a:pt x="1021080" y="1911350"/>
                    <a:pt x="1018540" y="1912620"/>
                  </a:cubicBezTo>
                  <a:cubicBezTo>
                    <a:pt x="1016000" y="1912620"/>
                    <a:pt x="1012190" y="1913890"/>
                    <a:pt x="1012190" y="1913890"/>
                  </a:cubicBezTo>
                  <a:cubicBezTo>
                    <a:pt x="1012190" y="1913890"/>
                    <a:pt x="1007110" y="1912620"/>
                    <a:pt x="1004570" y="1912620"/>
                  </a:cubicBezTo>
                  <a:cubicBezTo>
                    <a:pt x="1002030" y="1912620"/>
                    <a:pt x="996950" y="1912620"/>
                    <a:pt x="996950" y="1912620"/>
                  </a:cubicBezTo>
                  <a:cubicBezTo>
                    <a:pt x="996950" y="1912620"/>
                    <a:pt x="993140" y="1911350"/>
                    <a:pt x="990600" y="1910080"/>
                  </a:cubicBezTo>
                  <a:cubicBezTo>
                    <a:pt x="988060" y="1910080"/>
                    <a:pt x="984250" y="1908810"/>
                    <a:pt x="982980" y="1908810"/>
                  </a:cubicBezTo>
                  <a:cubicBezTo>
                    <a:pt x="982980" y="1908810"/>
                    <a:pt x="979170" y="1906270"/>
                    <a:pt x="977900" y="1905000"/>
                  </a:cubicBezTo>
                  <a:cubicBezTo>
                    <a:pt x="975360" y="1903730"/>
                    <a:pt x="971550" y="1901190"/>
                    <a:pt x="971550" y="1901190"/>
                  </a:cubicBezTo>
                  <a:cubicBezTo>
                    <a:pt x="971550" y="1901190"/>
                    <a:pt x="967740" y="1897380"/>
                    <a:pt x="966470" y="1896110"/>
                  </a:cubicBezTo>
                  <a:cubicBezTo>
                    <a:pt x="963930" y="1893570"/>
                    <a:pt x="961390" y="1891030"/>
                    <a:pt x="961390" y="1891030"/>
                  </a:cubicBezTo>
                  <a:cubicBezTo>
                    <a:pt x="961390" y="1891030"/>
                    <a:pt x="958850" y="1885950"/>
                    <a:pt x="957580" y="1884680"/>
                  </a:cubicBezTo>
                  <a:cubicBezTo>
                    <a:pt x="956310" y="1882140"/>
                    <a:pt x="953770" y="1878330"/>
                    <a:pt x="953770" y="1878330"/>
                  </a:cubicBezTo>
                  <a:cubicBezTo>
                    <a:pt x="953770" y="1878330"/>
                    <a:pt x="952500" y="1873250"/>
                    <a:pt x="951230" y="1870710"/>
                  </a:cubicBezTo>
                  <a:cubicBezTo>
                    <a:pt x="951230" y="1869440"/>
                    <a:pt x="949960" y="1864360"/>
                    <a:pt x="949960" y="1864360"/>
                  </a:cubicBezTo>
                  <a:cubicBezTo>
                    <a:pt x="949960" y="1864360"/>
                    <a:pt x="948690" y="1859280"/>
                    <a:pt x="948690" y="1856740"/>
                  </a:cubicBezTo>
                  <a:cubicBezTo>
                    <a:pt x="948690" y="1854200"/>
                    <a:pt x="948690" y="1850390"/>
                    <a:pt x="948690" y="1850390"/>
                  </a:cubicBezTo>
                  <a:cubicBezTo>
                    <a:pt x="948690" y="1850390"/>
                    <a:pt x="949960" y="1845310"/>
                    <a:pt x="949960" y="1842770"/>
                  </a:cubicBezTo>
                  <a:cubicBezTo>
                    <a:pt x="949960" y="1840230"/>
                    <a:pt x="951230" y="1836420"/>
                    <a:pt x="951230" y="1836420"/>
                  </a:cubicBezTo>
                  <a:cubicBezTo>
                    <a:pt x="951230" y="1835150"/>
                    <a:pt x="953770" y="1831340"/>
                    <a:pt x="953770" y="1828800"/>
                  </a:cubicBezTo>
                  <a:cubicBezTo>
                    <a:pt x="955040" y="1827530"/>
                    <a:pt x="957580" y="1822450"/>
                    <a:pt x="957580" y="1822450"/>
                  </a:cubicBezTo>
                  <a:cubicBezTo>
                    <a:pt x="957580" y="1822450"/>
                    <a:pt x="960120" y="1818640"/>
                    <a:pt x="961390" y="1817370"/>
                  </a:cubicBezTo>
                  <a:cubicBezTo>
                    <a:pt x="962660" y="1814830"/>
                    <a:pt x="966470" y="1811020"/>
                    <a:pt x="966470" y="1811020"/>
                  </a:cubicBezTo>
                  <a:cubicBezTo>
                    <a:pt x="966470" y="1811020"/>
                    <a:pt x="970280" y="1808480"/>
                    <a:pt x="971550" y="1807210"/>
                  </a:cubicBezTo>
                  <a:cubicBezTo>
                    <a:pt x="974090" y="1805940"/>
                    <a:pt x="977900" y="1802130"/>
                    <a:pt x="977900" y="1802130"/>
                  </a:cubicBezTo>
                  <a:cubicBezTo>
                    <a:pt x="977900" y="1802130"/>
                    <a:pt x="981710" y="1800860"/>
                    <a:pt x="984250" y="1799590"/>
                  </a:cubicBezTo>
                  <a:cubicBezTo>
                    <a:pt x="985520" y="1799590"/>
                    <a:pt x="988060" y="1798320"/>
                    <a:pt x="988060" y="1798320"/>
                  </a:cubicBezTo>
                  <a:cubicBezTo>
                    <a:pt x="986790" y="1795780"/>
                    <a:pt x="699770" y="1859280"/>
                    <a:pt x="568960" y="1882140"/>
                  </a:cubicBezTo>
                  <a:cubicBezTo>
                    <a:pt x="452120" y="1902460"/>
                    <a:pt x="336550" y="1926590"/>
                    <a:pt x="238760" y="1931670"/>
                  </a:cubicBezTo>
                  <a:cubicBezTo>
                    <a:pt x="162560" y="1935480"/>
                    <a:pt x="35560" y="1930400"/>
                    <a:pt x="34290" y="1922780"/>
                  </a:cubicBezTo>
                  <a:cubicBezTo>
                    <a:pt x="34290" y="1920240"/>
                    <a:pt x="67310" y="1913890"/>
                    <a:pt x="67310" y="1912620"/>
                  </a:cubicBezTo>
                  <a:cubicBezTo>
                    <a:pt x="67310" y="1911350"/>
                    <a:pt x="62230" y="1912620"/>
                    <a:pt x="59690" y="1912620"/>
                  </a:cubicBezTo>
                  <a:cubicBezTo>
                    <a:pt x="58420" y="1912620"/>
                    <a:pt x="53340" y="1912620"/>
                    <a:pt x="53340" y="1912620"/>
                  </a:cubicBezTo>
                  <a:cubicBezTo>
                    <a:pt x="53340" y="1912620"/>
                    <a:pt x="48260" y="1911350"/>
                    <a:pt x="45720" y="1911350"/>
                  </a:cubicBezTo>
                  <a:cubicBezTo>
                    <a:pt x="43180" y="1910080"/>
                    <a:pt x="39370" y="1908810"/>
                    <a:pt x="39370" y="1908810"/>
                  </a:cubicBezTo>
                  <a:cubicBezTo>
                    <a:pt x="39370" y="1908810"/>
                    <a:pt x="34290" y="1907540"/>
                    <a:pt x="33020" y="1906270"/>
                  </a:cubicBezTo>
                  <a:cubicBezTo>
                    <a:pt x="30480" y="1905000"/>
                    <a:pt x="26670" y="1902460"/>
                    <a:pt x="26670" y="1902460"/>
                  </a:cubicBezTo>
                  <a:cubicBezTo>
                    <a:pt x="26670" y="1902460"/>
                    <a:pt x="22860" y="1899920"/>
                    <a:pt x="20320" y="1897380"/>
                  </a:cubicBezTo>
                  <a:cubicBezTo>
                    <a:pt x="19050" y="1896110"/>
                    <a:pt x="15240" y="1893570"/>
                    <a:pt x="15240" y="1893570"/>
                  </a:cubicBezTo>
                  <a:cubicBezTo>
                    <a:pt x="15240" y="1893570"/>
                    <a:pt x="12700" y="1889760"/>
                    <a:pt x="11430" y="1887220"/>
                  </a:cubicBezTo>
                  <a:cubicBezTo>
                    <a:pt x="10160" y="1885950"/>
                    <a:pt x="7620" y="1882140"/>
                    <a:pt x="7620" y="1880870"/>
                  </a:cubicBezTo>
                  <a:cubicBezTo>
                    <a:pt x="7620" y="1880870"/>
                    <a:pt x="5080" y="1877060"/>
                    <a:pt x="5080" y="1874520"/>
                  </a:cubicBezTo>
                  <a:cubicBezTo>
                    <a:pt x="3810" y="1871980"/>
                    <a:pt x="2540" y="1868170"/>
                    <a:pt x="1270" y="1868170"/>
                  </a:cubicBezTo>
                  <a:cubicBezTo>
                    <a:pt x="1270" y="1868170"/>
                    <a:pt x="1270" y="1863090"/>
                    <a:pt x="1270" y="1860550"/>
                  </a:cubicBezTo>
                  <a:cubicBezTo>
                    <a:pt x="1270" y="1858010"/>
                    <a:pt x="0" y="1854200"/>
                    <a:pt x="0" y="1854200"/>
                  </a:cubicBezTo>
                  <a:moveTo>
                    <a:pt x="519430" y="1322070"/>
                  </a:moveTo>
                  <a:cubicBezTo>
                    <a:pt x="549910" y="1320800"/>
                    <a:pt x="548640" y="1318260"/>
                    <a:pt x="548640" y="1316990"/>
                  </a:cubicBezTo>
                  <a:cubicBezTo>
                    <a:pt x="549910" y="1314450"/>
                    <a:pt x="551180" y="1309370"/>
                    <a:pt x="551180" y="1309370"/>
                  </a:cubicBezTo>
                  <a:cubicBezTo>
                    <a:pt x="551180" y="1309370"/>
                    <a:pt x="554990" y="1304290"/>
                    <a:pt x="553720" y="1303020"/>
                  </a:cubicBezTo>
                  <a:cubicBezTo>
                    <a:pt x="552450" y="1301750"/>
                    <a:pt x="541020" y="1310640"/>
                    <a:pt x="535940" y="1313180"/>
                  </a:cubicBezTo>
                  <a:cubicBezTo>
                    <a:pt x="529590" y="1315720"/>
                    <a:pt x="519430" y="1322070"/>
                    <a:pt x="519430" y="1322070"/>
                  </a:cubicBezTo>
                  <a:moveTo>
                    <a:pt x="554990" y="1621790"/>
                  </a:moveTo>
                  <a:cubicBezTo>
                    <a:pt x="584200" y="1612900"/>
                    <a:pt x="636270" y="1598930"/>
                    <a:pt x="636270" y="1595120"/>
                  </a:cubicBezTo>
                  <a:cubicBezTo>
                    <a:pt x="636270" y="1593850"/>
                    <a:pt x="635000" y="1593850"/>
                    <a:pt x="633730" y="1592580"/>
                  </a:cubicBezTo>
                  <a:cubicBezTo>
                    <a:pt x="626110" y="1592580"/>
                    <a:pt x="554990" y="1621790"/>
                    <a:pt x="554990" y="1621790"/>
                  </a:cubicBezTo>
                  <a:moveTo>
                    <a:pt x="629920" y="801370"/>
                  </a:moveTo>
                  <a:cubicBezTo>
                    <a:pt x="847090" y="742950"/>
                    <a:pt x="1036320" y="715010"/>
                    <a:pt x="1037590" y="706120"/>
                  </a:cubicBezTo>
                  <a:cubicBezTo>
                    <a:pt x="1037590" y="704850"/>
                    <a:pt x="1035050" y="703580"/>
                    <a:pt x="1035050" y="703580"/>
                  </a:cubicBezTo>
                  <a:cubicBezTo>
                    <a:pt x="1033780" y="703580"/>
                    <a:pt x="1035050" y="703580"/>
                    <a:pt x="1033780" y="703580"/>
                  </a:cubicBezTo>
                  <a:cubicBezTo>
                    <a:pt x="1033780" y="702310"/>
                    <a:pt x="1031240" y="699770"/>
                    <a:pt x="1029970" y="697230"/>
                  </a:cubicBezTo>
                  <a:cubicBezTo>
                    <a:pt x="1028700" y="695960"/>
                    <a:pt x="1026160" y="692150"/>
                    <a:pt x="1026160" y="692150"/>
                  </a:cubicBezTo>
                  <a:cubicBezTo>
                    <a:pt x="1026160" y="692150"/>
                    <a:pt x="1026160" y="690880"/>
                    <a:pt x="1024890" y="689610"/>
                  </a:cubicBezTo>
                  <a:cubicBezTo>
                    <a:pt x="1017270" y="685800"/>
                    <a:pt x="876300" y="701040"/>
                    <a:pt x="819150" y="717550"/>
                  </a:cubicBezTo>
                  <a:cubicBezTo>
                    <a:pt x="775970" y="728980"/>
                    <a:pt x="741680" y="748030"/>
                    <a:pt x="708660" y="763270"/>
                  </a:cubicBezTo>
                  <a:cubicBezTo>
                    <a:pt x="679450" y="775970"/>
                    <a:pt x="629920" y="801370"/>
                    <a:pt x="629920" y="801370"/>
                  </a:cubicBezTo>
                  <a:moveTo>
                    <a:pt x="1309370" y="798830"/>
                  </a:moveTo>
                  <a:cubicBezTo>
                    <a:pt x="1339850" y="795020"/>
                    <a:pt x="1341120" y="795020"/>
                    <a:pt x="1344930" y="793750"/>
                  </a:cubicBezTo>
                  <a:cubicBezTo>
                    <a:pt x="1352550" y="788670"/>
                    <a:pt x="1379220" y="770890"/>
                    <a:pt x="1377950" y="768350"/>
                  </a:cubicBezTo>
                  <a:cubicBezTo>
                    <a:pt x="1376680" y="764540"/>
                    <a:pt x="1334770" y="775970"/>
                    <a:pt x="1323340" y="783590"/>
                  </a:cubicBezTo>
                  <a:cubicBezTo>
                    <a:pt x="1316990" y="787400"/>
                    <a:pt x="1309370" y="798830"/>
                    <a:pt x="1309370" y="798830"/>
                  </a:cubicBezTo>
                  <a:moveTo>
                    <a:pt x="1428750" y="754380"/>
                  </a:moveTo>
                  <a:cubicBezTo>
                    <a:pt x="1529080" y="740410"/>
                    <a:pt x="1562100" y="730250"/>
                    <a:pt x="1562100" y="728980"/>
                  </a:cubicBezTo>
                  <a:cubicBezTo>
                    <a:pt x="1562100" y="726440"/>
                    <a:pt x="1527810" y="727710"/>
                    <a:pt x="1517650" y="728980"/>
                  </a:cubicBezTo>
                  <a:cubicBezTo>
                    <a:pt x="1512570" y="728980"/>
                    <a:pt x="1512570" y="730250"/>
                    <a:pt x="1506220" y="731520"/>
                  </a:cubicBezTo>
                  <a:cubicBezTo>
                    <a:pt x="1492250" y="735330"/>
                    <a:pt x="1428750" y="754380"/>
                    <a:pt x="1428750" y="754380"/>
                  </a:cubicBezTo>
                  <a:moveTo>
                    <a:pt x="2349500" y="532130"/>
                  </a:moveTo>
                  <a:cubicBezTo>
                    <a:pt x="2683510" y="496570"/>
                    <a:pt x="2796540" y="478790"/>
                    <a:pt x="2795270" y="477520"/>
                  </a:cubicBezTo>
                  <a:cubicBezTo>
                    <a:pt x="2795270" y="474980"/>
                    <a:pt x="2514600" y="508000"/>
                    <a:pt x="2437130" y="518160"/>
                  </a:cubicBezTo>
                  <a:cubicBezTo>
                    <a:pt x="2400300" y="521970"/>
                    <a:pt x="2367280" y="525780"/>
                    <a:pt x="2355850" y="529590"/>
                  </a:cubicBezTo>
                  <a:cubicBezTo>
                    <a:pt x="2352040" y="529590"/>
                    <a:pt x="2349500" y="532130"/>
                    <a:pt x="2349500" y="532130"/>
                  </a:cubicBezTo>
                  <a:moveTo>
                    <a:pt x="2814320" y="1247140"/>
                  </a:moveTo>
                  <a:cubicBezTo>
                    <a:pt x="2818130" y="1249680"/>
                    <a:pt x="2848610" y="1236980"/>
                    <a:pt x="2856230" y="1231900"/>
                  </a:cubicBezTo>
                  <a:cubicBezTo>
                    <a:pt x="2860040" y="1228090"/>
                    <a:pt x="2863850" y="1224280"/>
                    <a:pt x="2863850" y="1223010"/>
                  </a:cubicBezTo>
                  <a:cubicBezTo>
                    <a:pt x="2862580" y="1220470"/>
                    <a:pt x="2840990" y="1223010"/>
                    <a:pt x="2832100" y="1226820"/>
                  </a:cubicBezTo>
                  <a:cubicBezTo>
                    <a:pt x="2824480" y="1231900"/>
                    <a:pt x="2814320" y="1247140"/>
                    <a:pt x="2814320" y="1247140"/>
                  </a:cubicBezTo>
                </a:path>
              </a:pathLst>
            </a:custGeom>
            <a:solidFill>
              <a:srgbClr val="FFFFFF"/>
            </a:solidFill>
            <a:ln cap="sq">
              <a:noFill/>
              <a:prstDash val="solid"/>
              <a:miter/>
            </a:ln>
          </p:spPr>
        </p:sp>
      </p:grpSp>
      <p:grpSp>
        <p:nvGrpSpPr>
          <p:cNvPr id="17" name="Group 17"/>
          <p:cNvGrpSpPr/>
          <p:nvPr/>
        </p:nvGrpSpPr>
        <p:grpSpPr>
          <a:xfrm>
            <a:off x="8393430" y="813435"/>
            <a:ext cx="3188970" cy="1560195"/>
            <a:chOff x="0" y="0"/>
            <a:chExt cx="4251960" cy="2080260"/>
          </a:xfrm>
        </p:grpSpPr>
        <p:sp>
          <p:nvSpPr>
            <p:cNvPr id="18" name="Freeform 18"/>
            <p:cNvSpPr/>
            <p:nvPr/>
          </p:nvSpPr>
          <p:spPr>
            <a:xfrm>
              <a:off x="48260" y="20320"/>
              <a:ext cx="4154170" cy="2014220"/>
            </a:xfrm>
            <a:custGeom>
              <a:avLst/>
              <a:gdLst/>
              <a:ahLst/>
              <a:cxnLst/>
              <a:rect l="l" t="t" r="r" b="b"/>
              <a:pathLst>
                <a:path w="4154170" h="2014220">
                  <a:moveTo>
                    <a:pt x="2832100" y="1784350"/>
                  </a:moveTo>
                  <a:cubicBezTo>
                    <a:pt x="2148840" y="1742440"/>
                    <a:pt x="2015490" y="1746250"/>
                    <a:pt x="1791970" y="1750060"/>
                  </a:cubicBezTo>
                  <a:cubicBezTo>
                    <a:pt x="1412240" y="1756410"/>
                    <a:pt x="454660" y="1847850"/>
                    <a:pt x="259080" y="1799590"/>
                  </a:cubicBezTo>
                  <a:cubicBezTo>
                    <a:pt x="209550" y="1786890"/>
                    <a:pt x="186690" y="1771650"/>
                    <a:pt x="171450" y="1750060"/>
                  </a:cubicBezTo>
                  <a:cubicBezTo>
                    <a:pt x="160020" y="1733550"/>
                    <a:pt x="158750" y="1709420"/>
                    <a:pt x="162560" y="1694180"/>
                  </a:cubicBezTo>
                  <a:cubicBezTo>
                    <a:pt x="166370" y="1681480"/>
                    <a:pt x="173990" y="1672590"/>
                    <a:pt x="190500" y="1661160"/>
                  </a:cubicBezTo>
                  <a:cubicBezTo>
                    <a:pt x="229870" y="1634490"/>
                    <a:pt x="339090" y="1606550"/>
                    <a:pt x="436880" y="1578610"/>
                  </a:cubicBezTo>
                  <a:cubicBezTo>
                    <a:pt x="571500" y="1539240"/>
                    <a:pt x="711200" y="1507490"/>
                    <a:pt x="930910" y="1457960"/>
                  </a:cubicBezTo>
                  <a:cubicBezTo>
                    <a:pt x="1357630" y="1362710"/>
                    <a:pt x="2617470" y="1136650"/>
                    <a:pt x="2832100" y="1070610"/>
                  </a:cubicBezTo>
                  <a:cubicBezTo>
                    <a:pt x="2877820" y="1056640"/>
                    <a:pt x="2889250" y="1040130"/>
                    <a:pt x="2912110" y="1037590"/>
                  </a:cubicBezTo>
                  <a:cubicBezTo>
                    <a:pt x="2928620" y="1035050"/>
                    <a:pt x="2942590" y="1037590"/>
                    <a:pt x="2954020" y="1043940"/>
                  </a:cubicBezTo>
                  <a:cubicBezTo>
                    <a:pt x="2965450" y="1050290"/>
                    <a:pt x="2976880" y="1064260"/>
                    <a:pt x="2980690" y="1076960"/>
                  </a:cubicBezTo>
                  <a:cubicBezTo>
                    <a:pt x="2985770" y="1089660"/>
                    <a:pt x="2984500" y="1107440"/>
                    <a:pt x="2979420" y="1118870"/>
                  </a:cubicBezTo>
                  <a:cubicBezTo>
                    <a:pt x="2974340" y="1131570"/>
                    <a:pt x="2970530" y="1139190"/>
                    <a:pt x="2950210" y="1149350"/>
                  </a:cubicBezTo>
                  <a:cubicBezTo>
                    <a:pt x="2819400" y="1214120"/>
                    <a:pt x="1544320" y="1311910"/>
                    <a:pt x="1248410" y="1339850"/>
                  </a:cubicBezTo>
                  <a:cubicBezTo>
                    <a:pt x="1143000" y="1348740"/>
                    <a:pt x="1070610" y="1360170"/>
                    <a:pt x="1035050" y="1353820"/>
                  </a:cubicBezTo>
                  <a:cubicBezTo>
                    <a:pt x="1022350" y="1352550"/>
                    <a:pt x="1017270" y="1351280"/>
                    <a:pt x="1009650" y="1344930"/>
                  </a:cubicBezTo>
                  <a:cubicBezTo>
                    <a:pt x="999490" y="1337310"/>
                    <a:pt x="989330" y="1324610"/>
                    <a:pt x="985520" y="1311910"/>
                  </a:cubicBezTo>
                  <a:cubicBezTo>
                    <a:pt x="982980" y="1299210"/>
                    <a:pt x="985520" y="1282700"/>
                    <a:pt x="990600" y="1271270"/>
                  </a:cubicBezTo>
                  <a:cubicBezTo>
                    <a:pt x="994410" y="1262380"/>
                    <a:pt x="996950" y="1259840"/>
                    <a:pt x="1008380" y="1250950"/>
                  </a:cubicBezTo>
                  <a:cubicBezTo>
                    <a:pt x="1052830" y="1217930"/>
                    <a:pt x="1225550" y="1129030"/>
                    <a:pt x="1391920" y="1078230"/>
                  </a:cubicBezTo>
                  <a:cubicBezTo>
                    <a:pt x="1670050" y="993140"/>
                    <a:pt x="2275840" y="914400"/>
                    <a:pt x="2548890" y="877570"/>
                  </a:cubicBezTo>
                  <a:cubicBezTo>
                    <a:pt x="2697480" y="857250"/>
                    <a:pt x="2835910" y="839470"/>
                    <a:pt x="2894330" y="844550"/>
                  </a:cubicBezTo>
                  <a:cubicBezTo>
                    <a:pt x="2914650" y="845820"/>
                    <a:pt x="2923540" y="847090"/>
                    <a:pt x="2934970" y="854710"/>
                  </a:cubicBezTo>
                  <a:cubicBezTo>
                    <a:pt x="2945130" y="863600"/>
                    <a:pt x="2954020" y="878840"/>
                    <a:pt x="2957830" y="890270"/>
                  </a:cubicBezTo>
                  <a:cubicBezTo>
                    <a:pt x="2960370" y="900430"/>
                    <a:pt x="2960370" y="909320"/>
                    <a:pt x="2956560" y="919480"/>
                  </a:cubicBezTo>
                  <a:cubicBezTo>
                    <a:pt x="2952750" y="930910"/>
                    <a:pt x="2945130" y="942340"/>
                    <a:pt x="2932430" y="953770"/>
                  </a:cubicBezTo>
                  <a:cubicBezTo>
                    <a:pt x="2909570" y="971550"/>
                    <a:pt x="2867660" y="989330"/>
                    <a:pt x="2819400" y="1004570"/>
                  </a:cubicBezTo>
                  <a:cubicBezTo>
                    <a:pt x="2741930" y="1028700"/>
                    <a:pt x="2651760" y="1038860"/>
                    <a:pt x="2508250" y="1061720"/>
                  </a:cubicBezTo>
                  <a:cubicBezTo>
                    <a:pt x="2192020" y="1111250"/>
                    <a:pt x="1140460" y="1276350"/>
                    <a:pt x="984250" y="1258570"/>
                  </a:cubicBezTo>
                  <a:cubicBezTo>
                    <a:pt x="956310" y="1256030"/>
                    <a:pt x="944880" y="1252220"/>
                    <a:pt x="934720" y="1240790"/>
                  </a:cubicBezTo>
                  <a:cubicBezTo>
                    <a:pt x="923290" y="1229360"/>
                    <a:pt x="915670" y="1207770"/>
                    <a:pt x="920750" y="1188720"/>
                  </a:cubicBezTo>
                  <a:cubicBezTo>
                    <a:pt x="928370" y="1158240"/>
                    <a:pt x="975360" y="1113790"/>
                    <a:pt x="1027430" y="1082040"/>
                  </a:cubicBezTo>
                  <a:cubicBezTo>
                    <a:pt x="1111250" y="1029970"/>
                    <a:pt x="1268730" y="998220"/>
                    <a:pt x="1404620" y="956310"/>
                  </a:cubicBezTo>
                  <a:cubicBezTo>
                    <a:pt x="1565910" y="905510"/>
                    <a:pt x="1718310" y="858520"/>
                    <a:pt x="1931670" y="805180"/>
                  </a:cubicBezTo>
                  <a:cubicBezTo>
                    <a:pt x="2252980" y="722630"/>
                    <a:pt x="3037840" y="508000"/>
                    <a:pt x="3152140" y="532130"/>
                  </a:cubicBezTo>
                  <a:cubicBezTo>
                    <a:pt x="3172460" y="535940"/>
                    <a:pt x="3178810" y="544830"/>
                    <a:pt x="3185160" y="556260"/>
                  </a:cubicBezTo>
                  <a:cubicBezTo>
                    <a:pt x="3192780" y="568960"/>
                    <a:pt x="3197860" y="591820"/>
                    <a:pt x="3190240" y="609600"/>
                  </a:cubicBezTo>
                  <a:cubicBezTo>
                    <a:pt x="3177540" y="638810"/>
                    <a:pt x="3138170" y="671830"/>
                    <a:pt x="3079750" y="697230"/>
                  </a:cubicBezTo>
                  <a:cubicBezTo>
                    <a:pt x="2936240" y="759460"/>
                    <a:pt x="2556510" y="775970"/>
                    <a:pt x="2261870" y="815340"/>
                  </a:cubicBezTo>
                  <a:cubicBezTo>
                    <a:pt x="1917700" y="861060"/>
                    <a:pt x="1244600" y="951230"/>
                    <a:pt x="1141730" y="949960"/>
                  </a:cubicBezTo>
                  <a:cubicBezTo>
                    <a:pt x="1125220" y="949960"/>
                    <a:pt x="1122680" y="951230"/>
                    <a:pt x="1113790" y="947420"/>
                  </a:cubicBezTo>
                  <a:cubicBezTo>
                    <a:pt x="1102360" y="941070"/>
                    <a:pt x="1088390" y="928370"/>
                    <a:pt x="1082040" y="918210"/>
                  </a:cubicBezTo>
                  <a:cubicBezTo>
                    <a:pt x="1076960" y="909320"/>
                    <a:pt x="1074420" y="900430"/>
                    <a:pt x="1074420" y="890270"/>
                  </a:cubicBezTo>
                  <a:cubicBezTo>
                    <a:pt x="1075690" y="877570"/>
                    <a:pt x="1079500" y="863600"/>
                    <a:pt x="1090930" y="850900"/>
                  </a:cubicBezTo>
                  <a:cubicBezTo>
                    <a:pt x="1113790" y="822960"/>
                    <a:pt x="1173480" y="789940"/>
                    <a:pt x="1236980" y="760730"/>
                  </a:cubicBezTo>
                  <a:cubicBezTo>
                    <a:pt x="1337310" y="712470"/>
                    <a:pt x="1499870" y="661670"/>
                    <a:pt x="1643380" y="618490"/>
                  </a:cubicBezTo>
                  <a:cubicBezTo>
                    <a:pt x="1798320" y="571500"/>
                    <a:pt x="1943100" y="533400"/>
                    <a:pt x="2136140" y="492760"/>
                  </a:cubicBezTo>
                  <a:cubicBezTo>
                    <a:pt x="2407920" y="434340"/>
                    <a:pt x="3013710" y="325120"/>
                    <a:pt x="3122930" y="327660"/>
                  </a:cubicBezTo>
                  <a:cubicBezTo>
                    <a:pt x="3145790" y="327660"/>
                    <a:pt x="3152140" y="328930"/>
                    <a:pt x="3163570" y="335280"/>
                  </a:cubicBezTo>
                  <a:cubicBezTo>
                    <a:pt x="3173730" y="341630"/>
                    <a:pt x="3183890" y="355600"/>
                    <a:pt x="3187700" y="368300"/>
                  </a:cubicBezTo>
                  <a:cubicBezTo>
                    <a:pt x="3191510" y="379730"/>
                    <a:pt x="3188970" y="396240"/>
                    <a:pt x="3183890" y="407670"/>
                  </a:cubicBezTo>
                  <a:cubicBezTo>
                    <a:pt x="3178810" y="419100"/>
                    <a:pt x="3175000" y="426720"/>
                    <a:pt x="3154680" y="436880"/>
                  </a:cubicBezTo>
                  <a:cubicBezTo>
                    <a:pt x="3021330" y="504190"/>
                    <a:pt x="1529080" y="751840"/>
                    <a:pt x="1379220" y="731520"/>
                  </a:cubicBezTo>
                  <a:cubicBezTo>
                    <a:pt x="1357630" y="728980"/>
                    <a:pt x="1351280" y="722630"/>
                    <a:pt x="1342390" y="715010"/>
                  </a:cubicBezTo>
                  <a:cubicBezTo>
                    <a:pt x="1334770" y="708660"/>
                    <a:pt x="1329690" y="699770"/>
                    <a:pt x="1328420" y="690880"/>
                  </a:cubicBezTo>
                  <a:cubicBezTo>
                    <a:pt x="1325880" y="679450"/>
                    <a:pt x="1327150" y="660400"/>
                    <a:pt x="1330960" y="650240"/>
                  </a:cubicBezTo>
                  <a:cubicBezTo>
                    <a:pt x="1334770" y="641350"/>
                    <a:pt x="1337310" y="636270"/>
                    <a:pt x="1348740" y="628650"/>
                  </a:cubicBezTo>
                  <a:cubicBezTo>
                    <a:pt x="1377950" y="603250"/>
                    <a:pt x="1469390" y="547370"/>
                    <a:pt x="1548130" y="514350"/>
                  </a:cubicBezTo>
                  <a:cubicBezTo>
                    <a:pt x="1649730" y="472440"/>
                    <a:pt x="1757680" y="447040"/>
                    <a:pt x="1912620" y="412750"/>
                  </a:cubicBezTo>
                  <a:cubicBezTo>
                    <a:pt x="2175510" y="353060"/>
                    <a:pt x="2647950" y="275590"/>
                    <a:pt x="2984500" y="229870"/>
                  </a:cubicBezTo>
                  <a:cubicBezTo>
                    <a:pt x="3281680" y="189230"/>
                    <a:pt x="3750310" y="121920"/>
                    <a:pt x="3829050" y="143510"/>
                  </a:cubicBezTo>
                  <a:cubicBezTo>
                    <a:pt x="3844290" y="147320"/>
                    <a:pt x="3846830" y="151130"/>
                    <a:pt x="3851910" y="160020"/>
                  </a:cubicBezTo>
                  <a:cubicBezTo>
                    <a:pt x="3859530" y="168910"/>
                    <a:pt x="3865880" y="185420"/>
                    <a:pt x="3865880" y="199390"/>
                  </a:cubicBezTo>
                  <a:cubicBezTo>
                    <a:pt x="3865880" y="212090"/>
                    <a:pt x="3858260" y="228600"/>
                    <a:pt x="3850640" y="237490"/>
                  </a:cubicBezTo>
                  <a:cubicBezTo>
                    <a:pt x="3844290" y="245110"/>
                    <a:pt x="3839210" y="247650"/>
                    <a:pt x="3826510" y="252730"/>
                  </a:cubicBezTo>
                  <a:cubicBezTo>
                    <a:pt x="3788410" y="270510"/>
                    <a:pt x="3676650" y="303530"/>
                    <a:pt x="3582670" y="322580"/>
                  </a:cubicBezTo>
                  <a:cubicBezTo>
                    <a:pt x="3456940" y="349250"/>
                    <a:pt x="3336290" y="361950"/>
                    <a:pt x="3136900" y="382270"/>
                  </a:cubicBezTo>
                  <a:cubicBezTo>
                    <a:pt x="2738120" y="421640"/>
                    <a:pt x="1527810" y="548640"/>
                    <a:pt x="1327150" y="499110"/>
                  </a:cubicBezTo>
                  <a:cubicBezTo>
                    <a:pt x="1283970" y="487680"/>
                    <a:pt x="1268730" y="471170"/>
                    <a:pt x="1254760" y="454660"/>
                  </a:cubicBezTo>
                  <a:cubicBezTo>
                    <a:pt x="1244600" y="441960"/>
                    <a:pt x="1242060" y="425450"/>
                    <a:pt x="1242060" y="414020"/>
                  </a:cubicBezTo>
                  <a:cubicBezTo>
                    <a:pt x="1242060" y="403860"/>
                    <a:pt x="1244600" y="394970"/>
                    <a:pt x="1249680" y="386080"/>
                  </a:cubicBezTo>
                  <a:cubicBezTo>
                    <a:pt x="1257300" y="375920"/>
                    <a:pt x="1266190" y="368300"/>
                    <a:pt x="1282700" y="360680"/>
                  </a:cubicBezTo>
                  <a:cubicBezTo>
                    <a:pt x="1314450" y="344170"/>
                    <a:pt x="1375410" y="332740"/>
                    <a:pt x="1440180" y="316230"/>
                  </a:cubicBezTo>
                  <a:cubicBezTo>
                    <a:pt x="1544320" y="290830"/>
                    <a:pt x="1701800" y="255270"/>
                    <a:pt x="1847850" y="228600"/>
                  </a:cubicBezTo>
                  <a:cubicBezTo>
                    <a:pt x="2016760" y="195580"/>
                    <a:pt x="2217420" y="166370"/>
                    <a:pt x="2395220" y="139700"/>
                  </a:cubicBezTo>
                  <a:cubicBezTo>
                    <a:pt x="2566670" y="114300"/>
                    <a:pt x="2722880" y="86360"/>
                    <a:pt x="2898140" y="68580"/>
                  </a:cubicBezTo>
                  <a:cubicBezTo>
                    <a:pt x="3091180" y="48260"/>
                    <a:pt x="3403600" y="0"/>
                    <a:pt x="3503930" y="30480"/>
                  </a:cubicBezTo>
                  <a:cubicBezTo>
                    <a:pt x="3543300" y="41910"/>
                    <a:pt x="3564890" y="66040"/>
                    <a:pt x="3575050" y="85090"/>
                  </a:cubicBezTo>
                  <a:cubicBezTo>
                    <a:pt x="3582670" y="99060"/>
                    <a:pt x="3581400" y="115570"/>
                    <a:pt x="3578860" y="127000"/>
                  </a:cubicBezTo>
                  <a:cubicBezTo>
                    <a:pt x="3575050" y="139700"/>
                    <a:pt x="3569970" y="148590"/>
                    <a:pt x="3552190" y="161290"/>
                  </a:cubicBezTo>
                  <a:cubicBezTo>
                    <a:pt x="3489960" y="204470"/>
                    <a:pt x="3225800" y="273050"/>
                    <a:pt x="3013710" y="330200"/>
                  </a:cubicBezTo>
                  <a:cubicBezTo>
                    <a:pt x="2719070" y="407670"/>
                    <a:pt x="2233930" y="495300"/>
                    <a:pt x="1944370" y="562610"/>
                  </a:cubicBezTo>
                  <a:cubicBezTo>
                    <a:pt x="1743710" y="609600"/>
                    <a:pt x="1521460" y="688340"/>
                    <a:pt x="1440180" y="688340"/>
                  </a:cubicBezTo>
                  <a:cubicBezTo>
                    <a:pt x="1413510" y="688340"/>
                    <a:pt x="1400810" y="685800"/>
                    <a:pt x="1388110" y="676910"/>
                  </a:cubicBezTo>
                  <a:cubicBezTo>
                    <a:pt x="1377950" y="668020"/>
                    <a:pt x="1371600" y="652780"/>
                    <a:pt x="1369060" y="641350"/>
                  </a:cubicBezTo>
                  <a:cubicBezTo>
                    <a:pt x="1367790" y="631190"/>
                    <a:pt x="1367790" y="622300"/>
                    <a:pt x="1371600" y="613410"/>
                  </a:cubicBezTo>
                  <a:cubicBezTo>
                    <a:pt x="1376680" y="603250"/>
                    <a:pt x="1383030" y="593090"/>
                    <a:pt x="1398270" y="582930"/>
                  </a:cubicBezTo>
                  <a:cubicBezTo>
                    <a:pt x="1437640" y="556260"/>
                    <a:pt x="1549400" y="520700"/>
                    <a:pt x="1642110" y="494030"/>
                  </a:cubicBezTo>
                  <a:cubicBezTo>
                    <a:pt x="1760220" y="459740"/>
                    <a:pt x="1925320" y="426720"/>
                    <a:pt x="2053590" y="405130"/>
                  </a:cubicBezTo>
                  <a:cubicBezTo>
                    <a:pt x="2165350" y="386080"/>
                    <a:pt x="2254250" y="378460"/>
                    <a:pt x="2367280" y="367030"/>
                  </a:cubicBezTo>
                  <a:cubicBezTo>
                    <a:pt x="2496820" y="354330"/>
                    <a:pt x="2640330" y="349250"/>
                    <a:pt x="2787650" y="334010"/>
                  </a:cubicBezTo>
                  <a:cubicBezTo>
                    <a:pt x="2948940" y="317500"/>
                    <a:pt x="3209290" y="265430"/>
                    <a:pt x="3298190" y="266700"/>
                  </a:cubicBezTo>
                  <a:cubicBezTo>
                    <a:pt x="3328670" y="266700"/>
                    <a:pt x="3343910" y="267970"/>
                    <a:pt x="3360420" y="275590"/>
                  </a:cubicBezTo>
                  <a:cubicBezTo>
                    <a:pt x="3373120" y="281940"/>
                    <a:pt x="3385820" y="292100"/>
                    <a:pt x="3392170" y="303530"/>
                  </a:cubicBezTo>
                  <a:cubicBezTo>
                    <a:pt x="3397250" y="314960"/>
                    <a:pt x="3401060" y="332740"/>
                    <a:pt x="3397250" y="345440"/>
                  </a:cubicBezTo>
                  <a:cubicBezTo>
                    <a:pt x="3392170" y="360680"/>
                    <a:pt x="3380740" y="373380"/>
                    <a:pt x="3360420" y="386080"/>
                  </a:cubicBezTo>
                  <a:cubicBezTo>
                    <a:pt x="3314700" y="415290"/>
                    <a:pt x="3221990" y="426720"/>
                    <a:pt x="3098800" y="457200"/>
                  </a:cubicBezTo>
                  <a:cubicBezTo>
                    <a:pt x="2813050" y="528320"/>
                    <a:pt x="2053590" y="697230"/>
                    <a:pt x="1658620" y="779780"/>
                  </a:cubicBezTo>
                  <a:cubicBezTo>
                    <a:pt x="1383030" y="836930"/>
                    <a:pt x="1045210" y="913130"/>
                    <a:pt x="955040" y="914400"/>
                  </a:cubicBezTo>
                  <a:cubicBezTo>
                    <a:pt x="933450" y="914400"/>
                    <a:pt x="925830" y="914400"/>
                    <a:pt x="915670" y="906780"/>
                  </a:cubicBezTo>
                  <a:cubicBezTo>
                    <a:pt x="902970" y="899160"/>
                    <a:pt x="890270" y="877570"/>
                    <a:pt x="887730" y="862330"/>
                  </a:cubicBezTo>
                  <a:cubicBezTo>
                    <a:pt x="886460" y="849630"/>
                    <a:pt x="892810" y="833120"/>
                    <a:pt x="899160" y="822960"/>
                  </a:cubicBezTo>
                  <a:cubicBezTo>
                    <a:pt x="905510" y="815340"/>
                    <a:pt x="909320" y="814070"/>
                    <a:pt x="920750" y="806450"/>
                  </a:cubicBezTo>
                  <a:cubicBezTo>
                    <a:pt x="963930" y="779780"/>
                    <a:pt x="1108710" y="704850"/>
                    <a:pt x="1229360" y="659130"/>
                  </a:cubicBezTo>
                  <a:cubicBezTo>
                    <a:pt x="1390650" y="598170"/>
                    <a:pt x="1579880" y="546100"/>
                    <a:pt x="1809750" y="491490"/>
                  </a:cubicBezTo>
                  <a:cubicBezTo>
                    <a:pt x="2136140" y="414020"/>
                    <a:pt x="2697480" y="316230"/>
                    <a:pt x="3009900" y="267970"/>
                  </a:cubicBezTo>
                  <a:cubicBezTo>
                    <a:pt x="3209290" y="237490"/>
                    <a:pt x="3350260" y="218440"/>
                    <a:pt x="3500120" y="207010"/>
                  </a:cubicBezTo>
                  <a:cubicBezTo>
                    <a:pt x="3624580" y="198120"/>
                    <a:pt x="3820160" y="172720"/>
                    <a:pt x="3844290" y="200660"/>
                  </a:cubicBezTo>
                  <a:cubicBezTo>
                    <a:pt x="3851910" y="209550"/>
                    <a:pt x="3834130" y="228600"/>
                    <a:pt x="3839210" y="236220"/>
                  </a:cubicBezTo>
                  <a:cubicBezTo>
                    <a:pt x="3845560" y="243840"/>
                    <a:pt x="3869690" y="240030"/>
                    <a:pt x="3879850" y="247650"/>
                  </a:cubicBezTo>
                  <a:cubicBezTo>
                    <a:pt x="3891280" y="255270"/>
                    <a:pt x="3900170" y="270510"/>
                    <a:pt x="3902710" y="283210"/>
                  </a:cubicBezTo>
                  <a:cubicBezTo>
                    <a:pt x="3905250" y="295910"/>
                    <a:pt x="3902710" y="313690"/>
                    <a:pt x="3896360" y="325120"/>
                  </a:cubicBezTo>
                  <a:cubicBezTo>
                    <a:pt x="3890010" y="336550"/>
                    <a:pt x="3884930" y="341630"/>
                    <a:pt x="3863340" y="351790"/>
                  </a:cubicBezTo>
                  <a:cubicBezTo>
                    <a:pt x="3759200" y="402590"/>
                    <a:pt x="3199130" y="510540"/>
                    <a:pt x="2800350" y="593090"/>
                  </a:cubicBezTo>
                  <a:cubicBezTo>
                    <a:pt x="2294890" y="698500"/>
                    <a:pt x="1221740" y="918210"/>
                    <a:pt x="1070610" y="918210"/>
                  </a:cubicBezTo>
                  <a:cubicBezTo>
                    <a:pt x="1047750" y="918210"/>
                    <a:pt x="1040130" y="916940"/>
                    <a:pt x="1029970" y="911860"/>
                  </a:cubicBezTo>
                  <a:cubicBezTo>
                    <a:pt x="1022350" y="906780"/>
                    <a:pt x="1014730" y="901700"/>
                    <a:pt x="1010920" y="891540"/>
                  </a:cubicBezTo>
                  <a:cubicBezTo>
                    <a:pt x="1005840" y="880110"/>
                    <a:pt x="1002030" y="853440"/>
                    <a:pt x="1007110" y="839470"/>
                  </a:cubicBezTo>
                  <a:cubicBezTo>
                    <a:pt x="1012190" y="826770"/>
                    <a:pt x="1021080" y="820420"/>
                    <a:pt x="1036320" y="810260"/>
                  </a:cubicBezTo>
                  <a:cubicBezTo>
                    <a:pt x="1069340" y="787400"/>
                    <a:pt x="1134110" y="758190"/>
                    <a:pt x="1210310" y="728980"/>
                  </a:cubicBezTo>
                  <a:cubicBezTo>
                    <a:pt x="1348740" y="676910"/>
                    <a:pt x="1577340" y="607060"/>
                    <a:pt x="1800860" y="554990"/>
                  </a:cubicBezTo>
                  <a:cubicBezTo>
                    <a:pt x="2086610" y="488950"/>
                    <a:pt x="2456180" y="429260"/>
                    <a:pt x="2788920" y="386080"/>
                  </a:cubicBezTo>
                  <a:cubicBezTo>
                    <a:pt x="3122930" y="341630"/>
                    <a:pt x="3690620" y="281940"/>
                    <a:pt x="3801110" y="292100"/>
                  </a:cubicBezTo>
                  <a:cubicBezTo>
                    <a:pt x="3822700" y="293370"/>
                    <a:pt x="3830320" y="294640"/>
                    <a:pt x="3840480" y="302260"/>
                  </a:cubicBezTo>
                  <a:cubicBezTo>
                    <a:pt x="3850640" y="309880"/>
                    <a:pt x="3859530" y="323850"/>
                    <a:pt x="3863340" y="335280"/>
                  </a:cubicBezTo>
                  <a:cubicBezTo>
                    <a:pt x="3865880" y="347980"/>
                    <a:pt x="3862070" y="365760"/>
                    <a:pt x="3856990" y="375920"/>
                  </a:cubicBezTo>
                  <a:cubicBezTo>
                    <a:pt x="3853180" y="384810"/>
                    <a:pt x="3850640" y="388620"/>
                    <a:pt x="3839210" y="396240"/>
                  </a:cubicBezTo>
                  <a:cubicBezTo>
                    <a:pt x="3790950" y="426720"/>
                    <a:pt x="3605530" y="476250"/>
                    <a:pt x="3407410" y="529590"/>
                  </a:cubicBezTo>
                  <a:cubicBezTo>
                    <a:pt x="2987040" y="642620"/>
                    <a:pt x="1710690" y="927100"/>
                    <a:pt x="1410970" y="986790"/>
                  </a:cubicBezTo>
                  <a:cubicBezTo>
                    <a:pt x="1324610" y="1004570"/>
                    <a:pt x="1283970" y="1019810"/>
                    <a:pt x="1242060" y="1016000"/>
                  </a:cubicBezTo>
                  <a:cubicBezTo>
                    <a:pt x="1216660" y="1013460"/>
                    <a:pt x="1196340" y="1003300"/>
                    <a:pt x="1181100" y="993140"/>
                  </a:cubicBezTo>
                  <a:cubicBezTo>
                    <a:pt x="1169670" y="984250"/>
                    <a:pt x="1159510" y="972820"/>
                    <a:pt x="1155700" y="960120"/>
                  </a:cubicBezTo>
                  <a:cubicBezTo>
                    <a:pt x="1150620" y="947420"/>
                    <a:pt x="1151890" y="929640"/>
                    <a:pt x="1156970" y="918210"/>
                  </a:cubicBezTo>
                  <a:cubicBezTo>
                    <a:pt x="1162050" y="905510"/>
                    <a:pt x="1168400" y="899160"/>
                    <a:pt x="1186180" y="887730"/>
                  </a:cubicBezTo>
                  <a:cubicBezTo>
                    <a:pt x="1242060" y="852170"/>
                    <a:pt x="1437640" y="788670"/>
                    <a:pt x="1584960" y="742950"/>
                  </a:cubicBezTo>
                  <a:cubicBezTo>
                    <a:pt x="1757680" y="689610"/>
                    <a:pt x="1938020" y="642620"/>
                    <a:pt x="2162810" y="595630"/>
                  </a:cubicBezTo>
                  <a:cubicBezTo>
                    <a:pt x="2473960" y="530860"/>
                    <a:pt x="2946400" y="457200"/>
                    <a:pt x="3281680" y="416560"/>
                  </a:cubicBezTo>
                  <a:cubicBezTo>
                    <a:pt x="3552190" y="384810"/>
                    <a:pt x="3937000" y="328930"/>
                    <a:pt x="4018280" y="356870"/>
                  </a:cubicBezTo>
                  <a:cubicBezTo>
                    <a:pt x="4037330" y="364490"/>
                    <a:pt x="4042410" y="373380"/>
                    <a:pt x="4047490" y="384810"/>
                  </a:cubicBezTo>
                  <a:cubicBezTo>
                    <a:pt x="4053840" y="398780"/>
                    <a:pt x="4055110" y="419100"/>
                    <a:pt x="4046220" y="438150"/>
                  </a:cubicBezTo>
                  <a:cubicBezTo>
                    <a:pt x="4025900" y="478790"/>
                    <a:pt x="3963670" y="537210"/>
                    <a:pt x="3870960" y="582930"/>
                  </a:cubicBezTo>
                  <a:cubicBezTo>
                    <a:pt x="3655060" y="690880"/>
                    <a:pt x="3086100" y="778510"/>
                    <a:pt x="2669540" y="868680"/>
                  </a:cubicBezTo>
                  <a:cubicBezTo>
                    <a:pt x="2218690" y="965200"/>
                    <a:pt x="1516380" y="1125220"/>
                    <a:pt x="1259840" y="1144270"/>
                  </a:cubicBezTo>
                  <a:cubicBezTo>
                    <a:pt x="1165860" y="1150620"/>
                    <a:pt x="1065530" y="1130300"/>
                    <a:pt x="1064260" y="1135380"/>
                  </a:cubicBezTo>
                  <a:cubicBezTo>
                    <a:pt x="1064260" y="1137920"/>
                    <a:pt x="1116330" y="1146810"/>
                    <a:pt x="1116330" y="1148080"/>
                  </a:cubicBezTo>
                  <a:cubicBezTo>
                    <a:pt x="1115060" y="1149350"/>
                    <a:pt x="1097280" y="1150620"/>
                    <a:pt x="1087120" y="1146810"/>
                  </a:cubicBezTo>
                  <a:cubicBezTo>
                    <a:pt x="1075690" y="1143000"/>
                    <a:pt x="1060450" y="1132840"/>
                    <a:pt x="1054100" y="1121410"/>
                  </a:cubicBezTo>
                  <a:cubicBezTo>
                    <a:pt x="1046480" y="1107440"/>
                    <a:pt x="1043940" y="1080770"/>
                    <a:pt x="1050290" y="1065530"/>
                  </a:cubicBezTo>
                  <a:cubicBezTo>
                    <a:pt x="1057910" y="1051560"/>
                    <a:pt x="1068070" y="1043940"/>
                    <a:pt x="1094740" y="1032510"/>
                  </a:cubicBezTo>
                  <a:cubicBezTo>
                    <a:pt x="1197610" y="981710"/>
                    <a:pt x="1685290" y="877570"/>
                    <a:pt x="1944370" y="821690"/>
                  </a:cubicBezTo>
                  <a:cubicBezTo>
                    <a:pt x="2159000" y="775970"/>
                    <a:pt x="2316480" y="746760"/>
                    <a:pt x="2537460" y="713740"/>
                  </a:cubicBezTo>
                  <a:cubicBezTo>
                    <a:pt x="2813050" y="673100"/>
                    <a:pt x="3272790" y="627380"/>
                    <a:pt x="3470910" y="607060"/>
                  </a:cubicBezTo>
                  <a:cubicBezTo>
                    <a:pt x="3563620" y="596900"/>
                    <a:pt x="3634740" y="580390"/>
                    <a:pt x="3674110" y="588010"/>
                  </a:cubicBezTo>
                  <a:cubicBezTo>
                    <a:pt x="3691890" y="591820"/>
                    <a:pt x="3702050" y="598170"/>
                    <a:pt x="3710940" y="608330"/>
                  </a:cubicBezTo>
                  <a:cubicBezTo>
                    <a:pt x="3718560" y="617220"/>
                    <a:pt x="3724910" y="632460"/>
                    <a:pt x="3723640" y="646430"/>
                  </a:cubicBezTo>
                  <a:cubicBezTo>
                    <a:pt x="3723640" y="661670"/>
                    <a:pt x="3714750" y="675640"/>
                    <a:pt x="3698240" y="693420"/>
                  </a:cubicBezTo>
                  <a:cubicBezTo>
                    <a:pt x="3663950" y="728980"/>
                    <a:pt x="3577590" y="784860"/>
                    <a:pt x="3489960" y="821690"/>
                  </a:cubicBezTo>
                  <a:cubicBezTo>
                    <a:pt x="3359150" y="876300"/>
                    <a:pt x="3166110" y="909320"/>
                    <a:pt x="2979420" y="949960"/>
                  </a:cubicBezTo>
                  <a:cubicBezTo>
                    <a:pt x="2757170" y="999490"/>
                    <a:pt x="2523490" y="1029970"/>
                    <a:pt x="2241550" y="1087120"/>
                  </a:cubicBezTo>
                  <a:cubicBezTo>
                    <a:pt x="1863090" y="1165860"/>
                    <a:pt x="1196340" y="1329690"/>
                    <a:pt x="914400" y="1389380"/>
                  </a:cubicBezTo>
                  <a:cubicBezTo>
                    <a:pt x="783590" y="1416050"/>
                    <a:pt x="675640" y="1449070"/>
                    <a:pt x="626110" y="1443990"/>
                  </a:cubicBezTo>
                  <a:cubicBezTo>
                    <a:pt x="607060" y="1442720"/>
                    <a:pt x="596900" y="1437640"/>
                    <a:pt x="588010" y="1430020"/>
                  </a:cubicBezTo>
                  <a:cubicBezTo>
                    <a:pt x="577850" y="1421130"/>
                    <a:pt x="571500" y="1404620"/>
                    <a:pt x="568960" y="1393190"/>
                  </a:cubicBezTo>
                  <a:cubicBezTo>
                    <a:pt x="567690" y="1384300"/>
                    <a:pt x="568960" y="1375410"/>
                    <a:pt x="572770" y="1366520"/>
                  </a:cubicBezTo>
                  <a:cubicBezTo>
                    <a:pt x="577850" y="1355090"/>
                    <a:pt x="582930" y="1347470"/>
                    <a:pt x="599440" y="1336040"/>
                  </a:cubicBezTo>
                  <a:cubicBezTo>
                    <a:pt x="655320" y="1296670"/>
                    <a:pt x="855980" y="1207770"/>
                    <a:pt x="1014730" y="1156970"/>
                  </a:cubicBezTo>
                  <a:cubicBezTo>
                    <a:pt x="1216660" y="1093470"/>
                    <a:pt x="1422400" y="1064260"/>
                    <a:pt x="1718310" y="1008380"/>
                  </a:cubicBezTo>
                  <a:cubicBezTo>
                    <a:pt x="2222500" y="913130"/>
                    <a:pt x="3373120" y="712470"/>
                    <a:pt x="3769360" y="668020"/>
                  </a:cubicBezTo>
                  <a:cubicBezTo>
                    <a:pt x="3929380" y="650240"/>
                    <a:pt x="4109720" y="647700"/>
                    <a:pt x="4109720" y="647700"/>
                  </a:cubicBezTo>
                  <a:cubicBezTo>
                    <a:pt x="4109720" y="647700"/>
                    <a:pt x="4086860" y="646430"/>
                    <a:pt x="4086860" y="647700"/>
                  </a:cubicBezTo>
                  <a:cubicBezTo>
                    <a:pt x="4086860" y="651510"/>
                    <a:pt x="4127500" y="656590"/>
                    <a:pt x="4137660" y="668020"/>
                  </a:cubicBezTo>
                  <a:cubicBezTo>
                    <a:pt x="4147820" y="676910"/>
                    <a:pt x="4151630" y="694690"/>
                    <a:pt x="4152900" y="706120"/>
                  </a:cubicBezTo>
                  <a:cubicBezTo>
                    <a:pt x="4152900" y="716280"/>
                    <a:pt x="4150360" y="725170"/>
                    <a:pt x="4145280" y="734060"/>
                  </a:cubicBezTo>
                  <a:cubicBezTo>
                    <a:pt x="4140200" y="744220"/>
                    <a:pt x="4135120" y="751840"/>
                    <a:pt x="4114800" y="762000"/>
                  </a:cubicBezTo>
                  <a:cubicBezTo>
                    <a:pt x="4017010" y="807720"/>
                    <a:pt x="3434080" y="875030"/>
                    <a:pt x="3145790" y="914400"/>
                  </a:cubicBezTo>
                  <a:cubicBezTo>
                    <a:pt x="2913380" y="946150"/>
                    <a:pt x="2749550" y="962660"/>
                    <a:pt x="2513330" y="988060"/>
                  </a:cubicBezTo>
                  <a:cubicBezTo>
                    <a:pt x="2214880" y="1019810"/>
                    <a:pt x="1616710" y="1104900"/>
                    <a:pt x="1494790" y="1088390"/>
                  </a:cubicBezTo>
                  <a:cubicBezTo>
                    <a:pt x="1466850" y="1084580"/>
                    <a:pt x="1455420" y="1082040"/>
                    <a:pt x="1445260" y="1069340"/>
                  </a:cubicBezTo>
                  <a:cubicBezTo>
                    <a:pt x="1435100" y="1057910"/>
                    <a:pt x="1431290" y="1032510"/>
                    <a:pt x="1432560" y="1018540"/>
                  </a:cubicBezTo>
                  <a:cubicBezTo>
                    <a:pt x="1433830" y="1008380"/>
                    <a:pt x="1438910" y="1000760"/>
                    <a:pt x="1445260" y="994410"/>
                  </a:cubicBezTo>
                  <a:cubicBezTo>
                    <a:pt x="1454150" y="985520"/>
                    <a:pt x="1473200" y="986790"/>
                    <a:pt x="1480820" y="975360"/>
                  </a:cubicBezTo>
                  <a:cubicBezTo>
                    <a:pt x="1493520" y="957580"/>
                    <a:pt x="1471930" y="914400"/>
                    <a:pt x="1492250" y="886460"/>
                  </a:cubicBezTo>
                  <a:cubicBezTo>
                    <a:pt x="1535430" y="830580"/>
                    <a:pt x="1709420" y="795020"/>
                    <a:pt x="1840230" y="750570"/>
                  </a:cubicBezTo>
                  <a:cubicBezTo>
                    <a:pt x="2005330" y="693420"/>
                    <a:pt x="2217420" y="631190"/>
                    <a:pt x="2405380" y="581660"/>
                  </a:cubicBezTo>
                  <a:cubicBezTo>
                    <a:pt x="2588260" y="534670"/>
                    <a:pt x="2748280" y="495300"/>
                    <a:pt x="2951480" y="459740"/>
                  </a:cubicBezTo>
                  <a:cubicBezTo>
                    <a:pt x="3205480" y="414020"/>
                    <a:pt x="3714750" y="328930"/>
                    <a:pt x="3812540" y="346710"/>
                  </a:cubicBezTo>
                  <a:cubicBezTo>
                    <a:pt x="3834130" y="350520"/>
                    <a:pt x="3840480" y="355600"/>
                    <a:pt x="3849370" y="367030"/>
                  </a:cubicBezTo>
                  <a:cubicBezTo>
                    <a:pt x="3858260" y="378460"/>
                    <a:pt x="3864610" y="405130"/>
                    <a:pt x="3862070" y="420370"/>
                  </a:cubicBezTo>
                  <a:cubicBezTo>
                    <a:pt x="3860800" y="430530"/>
                    <a:pt x="3855720" y="438150"/>
                    <a:pt x="3849370" y="444500"/>
                  </a:cubicBezTo>
                  <a:cubicBezTo>
                    <a:pt x="3840480" y="453390"/>
                    <a:pt x="3825240" y="453390"/>
                    <a:pt x="3811270" y="463550"/>
                  </a:cubicBezTo>
                  <a:cubicBezTo>
                    <a:pt x="3790950" y="482600"/>
                    <a:pt x="3782060" y="532130"/>
                    <a:pt x="3743960" y="558800"/>
                  </a:cubicBezTo>
                  <a:cubicBezTo>
                    <a:pt x="3672840" y="609600"/>
                    <a:pt x="3530600" y="629920"/>
                    <a:pt x="3373120" y="673100"/>
                  </a:cubicBezTo>
                  <a:cubicBezTo>
                    <a:pt x="3101340" y="746760"/>
                    <a:pt x="2588260" y="868680"/>
                    <a:pt x="2250440" y="938530"/>
                  </a:cubicBezTo>
                  <a:cubicBezTo>
                    <a:pt x="1977390" y="994410"/>
                    <a:pt x="1661160" y="1054100"/>
                    <a:pt x="1503680" y="1070610"/>
                  </a:cubicBezTo>
                  <a:cubicBezTo>
                    <a:pt x="1433830" y="1079500"/>
                    <a:pt x="1353820" y="1087120"/>
                    <a:pt x="1348740" y="1076960"/>
                  </a:cubicBezTo>
                  <a:cubicBezTo>
                    <a:pt x="1347470" y="1074420"/>
                    <a:pt x="1358900" y="1066800"/>
                    <a:pt x="1357630" y="1064260"/>
                  </a:cubicBezTo>
                  <a:cubicBezTo>
                    <a:pt x="1356360" y="1060450"/>
                    <a:pt x="1338580" y="1065530"/>
                    <a:pt x="1328420" y="1061720"/>
                  </a:cubicBezTo>
                  <a:cubicBezTo>
                    <a:pt x="1318260" y="1056640"/>
                    <a:pt x="1303020" y="1045210"/>
                    <a:pt x="1296670" y="1033780"/>
                  </a:cubicBezTo>
                  <a:cubicBezTo>
                    <a:pt x="1290320" y="1021080"/>
                    <a:pt x="1289050" y="1003300"/>
                    <a:pt x="1291590" y="990600"/>
                  </a:cubicBezTo>
                  <a:cubicBezTo>
                    <a:pt x="1292860" y="980440"/>
                    <a:pt x="1294130" y="974090"/>
                    <a:pt x="1304290" y="965200"/>
                  </a:cubicBezTo>
                  <a:cubicBezTo>
                    <a:pt x="1343660" y="929640"/>
                    <a:pt x="1541780" y="864870"/>
                    <a:pt x="1676400" y="820420"/>
                  </a:cubicBezTo>
                  <a:cubicBezTo>
                    <a:pt x="1831340" y="768350"/>
                    <a:pt x="2010410" y="722630"/>
                    <a:pt x="2184400" y="679450"/>
                  </a:cubicBezTo>
                  <a:cubicBezTo>
                    <a:pt x="2364740" y="633730"/>
                    <a:pt x="2561590" y="585470"/>
                    <a:pt x="2739390" y="551180"/>
                  </a:cubicBezTo>
                  <a:cubicBezTo>
                    <a:pt x="2898140" y="520700"/>
                    <a:pt x="3048000" y="499110"/>
                    <a:pt x="3197860" y="480060"/>
                  </a:cubicBezTo>
                  <a:cubicBezTo>
                    <a:pt x="3338830" y="461010"/>
                    <a:pt x="3556000" y="435610"/>
                    <a:pt x="3613150" y="435610"/>
                  </a:cubicBezTo>
                  <a:cubicBezTo>
                    <a:pt x="3628390" y="435610"/>
                    <a:pt x="3632200" y="435610"/>
                    <a:pt x="3641090" y="439420"/>
                  </a:cubicBezTo>
                  <a:cubicBezTo>
                    <a:pt x="3651250" y="444500"/>
                    <a:pt x="3665220" y="457200"/>
                    <a:pt x="3671570" y="467360"/>
                  </a:cubicBezTo>
                  <a:cubicBezTo>
                    <a:pt x="3676650" y="476250"/>
                    <a:pt x="3679190" y="485140"/>
                    <a:pt x="3677920" y="495300"/>
                  </a:cubicBezTo>
                  <a:cubicBezTo>
                    <a:pt x="3676650" y="506730"/>
                    <a:pt x="3672840" y="519430"/>
                    <a:pt x="3662680" y="533400"/>
                  </a:cubicBezTo>
                  <a:cubicBezTo>
                    <a:pt x="3644900" y="558800"/>
                    <a:pt x="3601720" y="595630"/>
                    <a:pt x="3561080" y="618490"/>
                  </a:cubicBezTo>
                  <a:cubicBezTo>
                    <a:pt x="3516630" y="645160"/>
                    <a:pt x="3467100" y="657860"/>
                    <a:pt x="3402330" y="679450"/>
                  </a:cubicBezTo>
                  <a:cubicBezTo>
                    <a:pt x="3305810" y="711200"/>
                    <a:pt x="3178810" y="748030"/>
                    <a:pt x="3034030" y="786130"/>
                  </a:cubicBezTo>
                  <a:cubicBezTo>
                    <a:pt x="2827020" y="839470"/>
                    <a:pt x="2369820" y="956310"/>
                    <a:pt x="2273300" y="961390"/>
                  </a:cubicBezTo>
                  <a:cubicBezTo>
                    <a:pt x="2251710" y="962660"/>
                    <a:pt x="2242820" y="961390"/>
                    <a:pt x="2232660" y="956310"/>
                  </a:cubicBezTo>
                  <a:cubicBezTo>
                    <a:pt x="2223770" y="952500"/>
                    <a:pt x="2216150" y="946150"/>
                    <a:pt x="2211070" y="937260"/>
                  </a:cubicBezTo>
                  <a:cubicBezTo>
                    <a:pt x="2205990" y="927100"/>
                    <a:pt x="2200910" y="909320"/>
                    <a:pt x="2202180" y="897890"/>
                  </a:cubicBezTo>
                  <a:cubicBezTo>
                    <a:pt x="2202180" y="887730"/>
                    <a:pt x="2203450" y="881380"/>
                    <a:pt x="2212340" y="871220"/>
                  </a:cubicBezTo>
                  <a:cubicBezTo>
                    <a:pt x="2237740" y="842010"/>
                    <a:pt x="2354580" y="779780"/>
                    <a:pt x="2428240" y="748030"/>
                  </a:cubicBezTo>
                  <a:cubicBezTo>
                    <a:pt x="2498090" y="717550"/>
                    <a:pt x="2560320" y="704850"/>
                    <a:pt x="2640330" y="681990"/>
                  </a:cubicBezTo>
                  <a:cubicBezTo>
                    <a:pt x="2744470" y="651510"/>
                    <a:pt x="2862580" y="615950"/>
                    <a:pt x="2999740" y="586740"/>
                  </a:cubicBezTo>
                  <a:cubicBezTo>
                    <a:pt x="3181350" y="547370"/>
                    <a:pt x="3549650" y="463550"/>
                    <a:pt x="3638550" y="480060"/>
                  </a:cubicBezTo>
                  <a:cubicBezTo>
                    <a:pt x="3663950" y="485140"/>
                    <a:pt x="3675380" y="495300"/>
                    <a:pt x="3684270" y="506730"/>
                  </a:cubicBezTo>
                  <a:cubicBezTo>
                    <a:pt x="3691890" y="518160"/>
                    <a:pt x="3693160" y="535940"/>
                    <a:pt x="3691890" y="547370"/>
                  </a:cubicBezTo>
                  <a:cubicBezTo>
                    <a:pt x="3690620" y="556260"/>
                    <a:pt x="3686810" y="565150"/>
                    <a:pt x="3680460" y="572770"/>
                  </a:cubicBezTo>
                  <a:cubicBezTo>
                    <a:pt x="3672840" y="580390"/>
                    <a:pt x="3656330" y="581660"/>
                    <a:pt x="3646170" y="593090"/>
                  </a:cubicBezTo>
                  <a:cubicBezTo>
                    <a:pt x="3629660" y="613410"/>
                    <a:pt x="3637280" y="662940"/>
                    <a:pt x="3610610" y="693420"/>
                  </a:cubicBezTo>
                  <a:cubicBezTo>
                    <a:pt x="3566160" y="741680"/>
                    <a:pt x="3454400" y="778510"/>
                    <a:pt x="3355340" y="815340"/>
                  </a:cubicBezTo>
                  <a:cubicBezTo>
                    <a:pt x="3229610" y="861060"/>
                    <a:pt x="3091180" y="889000"/>
                    <a:pt x="2908300" y="928370"/>
                  </a:cubicBezTo>
                  <a:cubicBezTo>
                    <a:pt x="2626360" y="990600"/>
                    <a:pt x="2037080" y="1092200"/>
                    <a:pt x="1818640" y="1122680"/>
                  </a:cubicBezTo>
                  <a:cubicBezTo>
                    <a:pt x="1725930" y="1135380"/>
                    <a:pt x="1656080" y="1151890"/>
                    <a:pt x="1620520" y="1140460"/>
                  </a:cubicBezTo>
                  <a:cubicBezTo>
                    <a:pt x="1604010" y="1135380"/>
                    <a:pt x="1595120" y="1126490"/>
                    <a:pt x="1588770" y="1115060"/>
                  </a:cubicBezTo>
                  <a:cubicBezTo>
                    <a:pt x="1582420" y="1101090"/>
                    <a:pt x="1581150" y="1075690"/>
                    <a:pt x="1587500" y="1061720"/>
                  </a:cubicBezTo>
                  <a:cubicBezTo>
                    <a:pt x="1592580" y="1050290"/>
                    <a:pt x="1598930" y="1045210"/>
                    <a:pt x="1616710" y="1033780"/>
                  </a:cubicBezTo>
                  <a:cubicBezTo>
                    <a:pt x="1685290" y="991870"/>
                    <a:pt x="1991360" y="894080"/>
                    <a:pt x="2184400" y="842010"/>
                  </a:cubicBezTo>
                  <a:cubicBezTo>
                    <a:pt x="2377440" y="789940"/>
                    <a:pt x="2557780" y="760730"/>
                    <a:pt x="2774950" y="722630"/>
                  </a:cubicBezTo>
                  <a:cubicBezTo>
                    <a:pt x="3036570" y="675640"/>
                    <a:pt x="3561080" y="595630"/>
                    <a:pt x="3648710" y="593090"/>
                  </a:cubicBezTo>
                  <a:cubicBezTo>
                    <a:pt x="3663950" y="591820"/>
                    <a:pt x="3667760" y="591820"/>
                    <a:pt x="3676650" y="594360"/>
                  </a:cubicBezTo>
                  <a:cubicBezTo>
                    <a:pt x="3686810" y="599440"/>
                    <a:pt x="3700780" y="609600"/>
                    <a:pt x="3707130" y="621030"/>
                  </a:cubicBezTo>
                  <a:cubicBezTo>
                    <a:pt x="3713480" y="631190"/>
                    <a:pt x="3716020" y="648970"/>
                    <a:pt x="3714750" y="660400"/>
                  </a:cubicBezTo>
                  <a:cubicBezTo>
                    <a:pt x="3712210" y="670560"/>
                    <a:pt x="3712210" y="675640"/>
                    <a:pt x="3702050" y="685800"/>
                  </a:cubicBezTo>
                  <a:cubicBezTo>
                    <a:pt x="3666490" y="723900"/>
                    <a:pt x="3486150" y="826770"/>
                    <a:pt x="3354070" y="878840"/>
                  </a:cubicBezTo>
                  <a:cubicBezTo>
                    <a:pt x="3199130" y="938530"/>
                    <a:pt x="3034030" y="960120"/>
                    <a:pt x="2824480" y="1007110"/>
                  </a:cubicBezTo>
                  <a:cubicBezTo>
                    <a:pt x="2520950" y="1074420"/>
                    <a:pt x="2065020" y="1155700"/>
                    <a:pt x="1703070" y="1238250"/>
                  </a:cubicBezTo>
                  <a:cubicBezTo>
                    <a:pt x="1358900" y="1315720"/>
                    <a:pt x="800100" y="1475740"/>
                    <a:pt x="706120" y="1487170"/>
                  </a:cubicBezTo>
                  <a:cubicBezTo>
                    <a:pt x="689610" y="1489710"/>
                    <a:pt x="687070" y="1489710"/>
                    <a:pt x="678180" y="1487170"/>
                  </a:cubicBezTo>
                  <a:cubicBezTo>
                    <a:pt x="666750" y="1484630"/>
                    <a:pt x="651510" y="1474470"/>
                    <a:pt x="643890" y="1464310"/>
                  </a:cubicBezTo>
                  <a:cubicBezTo>
                    <a:pt x="637540" y="1454150"/>
                    <a:pt x="633730" y="1437640"/>
                    <a:pt x="635000" y="1424940"/>
                  </a:cubicBezTo>
                  <a:cubicBezTo>
                    <a:pt x="636270" y="1412240"/>
                    <a:pt x="638810" y="1403350"/>
                    <a:pt x="654050" y="1389380"/>
                  </a:cubicBezTo>
                  <a:cubicBezTo>
                    <a:pt x="701040" y="1342390"/>
                    <a:pt x="913130" y="1234440"/>
                    <a:pt x="1059180" y="1181100"/>
                  </a:cubicBezTo>
                  <a:cubicBezTo>
                    <a:pt x="1216660" y="1125220"/>
                    <a:pt x="1412240" y="1098550"/>
                    <a:pt x="1570990" y="1068070"/>
                  </a:cubicBezTo>
                  <a:cubicBezTo>
                    <a:pt x="1706880" y="1041400"/>
                    <a:pt x="1816100" y="1026160"/>
                    <a:pt x="1955800" y="1004570"/>
                  </a:cubicBezTo>
                  <a:cubicBezTo>
                    <a:pt x="2119630" y="979170"/>
                    <a:pt x="2307590" y="947420"/>
                    <a:pt x="2491740" y="925830"/>
                  </a:cubicBezTo>
                  <a:cubicBezTo>
                    <a:pt x="2686050" y="904240"/>
                    <a:pt x="3012440" y="871220"/>
                    <a:pt x="3093720" y="878840"/>
                  </a:cubicBezTo>
                  <a:cubicBezTo>
                    <a:pt x="3115310" y="881380"/>
                    <a:pt x="3122930" y="882650"/>
                    <a:pt x="3133090" y="890270"/>
                  </a:cubicBezTo>
                  <a:cubicBezTo>
                    <a:pt x="3143250" y="897890"/>
                    <a:pt x="3152140" y="911860"/>
                    <a:pt x="3154680" y="924560"/>
                  </a:cubicBezTo>
                  <a:cubicBezTo>
                    <a:pt x="3157220" y="937260"/>
                    <a:pt x="3154680" y="953770"/>
                    <a:pt x="3148330" y="965200"/>
                  </a:cubicBezTo>
                  <a:cubicBezTo>
                    <a:pt x="3141980" y="976630"/>
                    <a:pt x="3136900" y="980440"/>
                    <a:pt x="3116580" y="990600"/>
                  </a:cubicBezTo>
                  <a:cubicBezTo>
                    <a:pt x="3021330" y="1041400"/>
                    <a:pt x="2531110" y="1160780"/>
                    <a:pt x="2180590" y="1252220"/>
                  </a:cubicBezTo>
                  <a:cubicBezTo>
                    <a:pt x="1738630" y="1367790"/>
                    <a:pt x="831850" y="1617980"/>
                    <a:pt x="674370" y="1617980"/>
                  </a:cubicBezTo>
                  <a:cubicBezTo>
                    <a:pt x="645160" y="1617980"/>
                    <a:pt x="633730" y="1616710"/>
                    <a:pt x="622300" y="1605280"/>
                  </a:cubicBezTo>
                  <a:cubicBezTo>
                    <a:pt x="610870" y="1595120"/>
                    <a:pt x="601980" y="1570990"/>
                    <a:pt x="603250" y="1555750"/>
                  </a:cubicBezTo>
                  <a:cubicBezTo>
                    <a:pt x="604520" y="1543050"/>
                    <a:pt x="610870" y="1532890"/>
                    <a:pt x="622300" y="1520190"/>
                  </a:cubicBezTo>
                  <a:cubicBezTo>
                    <a:pt x="643890" y="1493520"/>
                    <a:pt x="685800" y="1454150"/>
                    <a:pt x="741680" y="1422400"/>
                  </a:cubicBezTo>
                  <a:cubicBezTo>
                    <a:pt x="839470" y="1365250"/>
                    <a:pt x="1005840" y="1308100"/>
                    <a:pt x="1179830" y="1254760"/>
                  </a:cubicBezTo>
                  <a:cubicBezTo>
                    <a:pt x="1421130" y="1181100"/>
                    <a:pt x="1811020" y="1097280"/>
                    <a:pt x="2063750" y="1050290"/>
                  </a:cubicBezTo>
                  <a:cubicBezTo>
                    <a:pt x="2250440" y="1014730"/>
                    <a:pt x="2386330" y="998220"/>
                    <a:pt x="2555240" y="979170"/>
                  </a:cubicBezTo>
                  <a:cubicBezTo>
                    <a:pt x="2735580" y="960120"/>
                    <a:pt x="3035300" y="929640"/>
                    <a:pt x="3112770" y="937260"/>
                  </a:cubicBezTo>
                  <a:cubicBezTo>
                    <a:pt x="3134360" y="939800"/>
                    <a:pt x="3141980" y="941070"/>
                    <a:pt x="3152140" y="948690"/>
                  </a:cubicBezTo>
                  <a:cubicBezTo>
                    <a:pt x="3162300" y="956310"/>
                    <a:pt x="3171190" y="971550"/>
                    <a:pt x="3173730" y="982980"/>
                  </a:cubicBezTo>
                  <a:cubicBezTo>
                    <a:pt x="3176270" y="991870"/>
                    <a:pt x="3176270" y="1000760"/>
                    <a:pt x="3172460" y="1009650"/>
                  </a:cubicBezTo>
                  <a:cubicBezTo>
                    <a:pt x="3168650" y="1021080"/>
                    <a:pt x="3161030" y="1032510"/>
                    <a:pt x="3148330" y="1042670"/>
                  </a:cubicBezTo>
                  <a:cubicBezTo>
                    <a:pt x="3124200" y="1061720"/>
                    <a:pt x="3082290" y="1074420"/>
                    <a:pt x="3028950" y="1094740"/>
                  </a:cubicBezTo>
                  <a:cubicBezTo>
                    <a:pt x="2923540" y="1131570"/>
                    <a:pt x="2735580" y="1183640"/>
                    <a:pt x="2552700" y="1233170"/>
                  </a:cubicBezTo>
                  <a:cubicBezTo>
                    <a:pt x="2308860" y="1299210"/>
                    <a:pt x="1977390" y="1383030"/>
                    <a:pt x="1695450" y="1447800"/>
                  </a:cubicBezTo>
                  <a:cubicBezTo>
                    <a:pt x="1426210" y="1508760"/>
                    <a:pt x="981710" y="1617980"/>
                    <a:pt x="899160" y="1615440"/>
                  </a:cubicBezTo>
                  <a:cubicBezTo>
                    <a:pt x="883920" y="1614170"/>
                    <a:pt x="880110" y="1612900"/>
                    <a:pt x="872490" y="1607820"/>
                  </a:cubicBezTo>
                  <a:cubicBezTo>
                    <a:pt x="862330" y="1600200"/>
                    <a:pt x="849630" y="1588770"/>
                    <a:pt x="845820" y="1574800"/>
                  </a:cubicBezTo>
                  <a:cubicBezTo>
                    <a:pt x="842010" y="1559560"/>
                    <a:pt x="842010" y="1540510"/>
                    <a:pt x="854710" y="1521460"/>
                  </a:cubicBezTo>
                  <a:cubicBezTo>
                    <a:pt x="880110" y="1480820"/>
                    <a:pt x="969010" y="1424940"/>
                    <a:pt x="1051560" y="1383030"/>
                  </a:cubicBezTo>
                  <a:cubicBezTo>
                    <a:pt x="1163320" y="1325880"/>
                    <a:pt x="1311910" y="1287780"/>
                    <a:pt x="1480820" y="1238250"/>
                  </a:cubicBezTo>
                  <a:cubicBezTo>
                    <a:pt x="1718310" y="1169670"/>
                    <a:pt x="2047240" y="1084580"/>
                    <a:pt x="2348230" y="1023620"/>
                  </a:cubicBezTo>
                  <a:cubicBezTo>
                    <a:pt x="2668270" y="957580"/>
                    <a:pt x="3242310" y="828040"/>
                    <a:pt x="3350260" y="862330"/>
                  </a:cubicBezTo>
                  <a:cubicBezTo>
                    <a:pt x="3374390" y="869950"/>
                    <a:pt x="3382010" y="885190"/>
                    <a:pt x="3387090" y="899160"/>
                  </a:cubicBezTo>
                  <a:cubicBezTo>
                    <a:pt x="3392170" y="911860"/>
                    <a:pt x="3392170" y="925830"/>
                    <a:pt x="3384550" y="939800"/>
                  </a:cubicBezTo>
                  <a:cubicBezTo>
                    <a:pt x="3371850" y="967740"/>
                    <a:pt x="3335020" y="1007110"/>
                    <a:pt x="3288030" y="1035050"/>
                  </a:cubicBezTo>
                  <a:cubicBezTo>
                    <a:pt x="3209290" y="1082040"/>
                    <a:pt x="3089910" y="1102360"/>
                    <a:pt x="2927350" y="1144270"/>
                  </a:cubicBezTo>
                  <a:cubicBezTo>
                    <a:pt x="2599690" y="1230630"/>
                    <a:pt x="1551940" y="1475740"/>
                    <a:pt x="1432560" y="1473200"/>
                  </a:cubicBezTo>
                  <a:cubicBezTo>
                    <a:pt x="1416050" y="1473200"/>
                    <a:pt x="1413510" y="1471930"/>
                    <a:pt x="1404620" y="1465580"/>
                  </a:cubicBezTo>
                  <a:cubicBezTo>
                    <a:pt x="1394460" y="1459230"/>
                    <a:pt x="1380490" y="1446530"/>
                    <a:pt x="1376680" y="1433830"/>
                  </a:cubicBezTo>
                  <a:cubicBezTo>
                    <a:pt x="1372870" y="1418590"/>
                    <a:pt x="1371600" y="1398270"/>
                    <a:pt x="1384300" y="1377950"/>
                  </a:cubicBezTo>
                  <a:cubicBezTo>
                    <a:pt x="1413510" y="1333500"/>
                    <a:pt x="1539240" y="1266190"/>
                    <a:pt x="1634490" y="1219200"/>
                  </a:cubicBezTo>
                  <a:cubicBezTo>
                    <a:pt x="1744980" y="1165860"/>
                    <a:pt x="1878330" y="1123950"/>
                    <a:pt x="2014220" y="1084580"/>
                  </a:cubicBezTo>
                  <a:cubicBezTo>
                    <a:pt x="2169160" y="1041400"/>
                    <a:pt x="2345690" y="1013460"/>
                    <a:pt x="2517140" y="977900"/>
                  </a:cubicBezTo>
                  <a:cubicBezTo>
                    <a:pt x="2696210" y="939800"/>
                    <a:pt x="2862580" y="901700"/>
                    <a:pt x="3067050" y="864870"/>
                  </a:cubicBezTo>
                  <a:cubicBezTo>
                    <a:pt x="3321050" y="819150"/>
                    <a:pt x="3822700" y="707390"/>
                    <a:pt x="3928110" y="731520"/>
                  </a:cubicBezTo>
                  <a:cubicBezTo>
                    <a:pt x="3954780" y="736600"/>
                    <a:pt x="3966210" y="748030"/>
                    <a:pt x="3973830" y="762000"/>
                  </a:cubicBezTo>
                  <a:cubicBezTo>
                    <a:pt x="3981450" y="775970"/>
                    <a:pt x="3983990" y="797560"/>
                    <a:pt x="3975100" y="816610"/>
                  </a:cubicBezTo>
                  <a:cubicBezTo>
                    <a:pt x="3957320" y="852170"/>
                    <a:pt x="3887470" y="900430"/>
                    <a:pt x="3820160" y="932180"/>
                  </a:cubicBezTo>
                  <a:cubicBezTo>
                    <a:pt x="3722370" y="979170"/>
                    <a:pt x="3600450" y="990600"/>
                    <a:pt x="3423920" y="1032510"/>
                  </a:cubicBezTo>
                  <a:cubicBezTo>
                    <a:pt x="3073400" y="1115060"/>
                    <a:pt x="2169160" y="1318260"/>
                    <a:pt x="1846580" y="1384300"/>
                  </a:cubicBezTo>
                  <a:cubicBezTo>
                    <a:pt x="1705610" y="1413510"/>
                    <a:pt x="1640840" y="1426210"/>
                    <a:pt x="1540510" y="1441450"/>
                  </a:cubicBezTo>
                  <a:cubicBezTo>
                    <a:pt x="1445260" y="1455420"/>
                    <a:pt x="1309370" y="1492250"/>
                    <a:pt x="1261110" y="1475740"/>
                  </a:cubicBezTo>
                  <a:cubicBezTo>
                    <a:pt x="1239520" y="1466850"/>
                    <a:pt x="1229360" y="1447800"/>
                    <a:pt x="1223010" y="1435100"/>
                  </a:cubicBezTo>
                  <a:cubicBezTo>
                    <a:pt x="1219200" y="1424940"/>
                    <a:pt x="1220470" y="1416050"/>
                    <a:pt x="1223010" y="1405890"/>
                  </a:cubicBezTo>
                  <a:cubicBezTo>
                    <a:pt x="1225550" y="1394460"/>
                    <a:pt x="1229360" y="1383030"/>
                    <a:pt x="1245870" y="1370330"/>
                  </a:cubicBezTo>
                  <a:cubicBezTo>
                    <a:pt x="1308100" y="1323340"/>
                    <a:pt x="1626870" y="1236980"/>
                    <a:pt x="1807210" y="1188720"/>
                  </a:cubicBezTo>
                  <a:cubicBezTo>
                    <a:pt x="1968500" y="1145540"/>
                    <a:pt x="2081530" y="1125220"/>
                    <a:pt x="2275840" y="1089660"/>
                  </a:cubicBezTo>
                  <a:cubicBezTo>
                    <a:pt x="2584450" y="1032510"/>
                    <a:pt x="3258820" y="913130"/>
                    <a:pt x="3487420" y="899160"/>
                  </a:cubicBezTo>
                  <a:cubicBezTo>
                    <a:pt x="3578860" y="894080"/>
                    <a:pt x="3677920" y="906780"/>
                    <a:pt x="3677920" y="906780"/>
                  </a:cubicBezTo>
                  <a:cubicBezTo>
                    <a:pt x="3677920" y="906780"/>
                    <a:pt x="3646170" y="904240"/>
                    <a:pt x="3644900" y="906780"/>
                  </a:cubicBezTo>
                  <a:cubicBezTo>
                    <a:pt x="3644900" y="909320"/>
                    <a:pt x="3685540" y="914400"/>
                    <a:pt x="3696970" y="925830"/>
                  </a:cubicBezTo>
                  <a:cubicBezTo>
                    <a:pt x="3707130" y="938530"/>
                    <a:pt x="3713480" y="963930"/>
                    <a:pt x="3709670" y="979170"/>
                  </a:cubicBezTo>
                  <a:cubicBezTo>
                    <a:pt x="3705860" y="995680"/>
                    <a:pt x="3693160" y="1008380"/>
                    <a:pt x="3672840" y="1021080"/>
                  </a:cubicBezTo>
                  <a:cubicBezTo>
                    <a:pt x="3632200" y="1046480"/>
                    <a:pt x="3558540" y="1055370"/>
                    <a:pt x="3453130" y="1082040"/>
                  </a:cubicBezTo>
                  <a:cubicBezTo>
                    <a:pt x="3191510" y="1150620"/>
                    <a:pt x="2407920" y="1338580"/>
                    <a:pt x="2076450" y="1412240"/>
                  </a:cubicBezTo>
                  <a:cubicBezTo>
                    <a:pt x="1891030" y="1454150"/>
                    <a:pt x="1789430" y="1475740"/>
                    <a:pt x="1639570" y="1503680"/>
                  </a:cubicBezTo>
                  <a:cubicBezTo>
                    <a:pt x="1483360" y="1532890"/>
                    <a:pt x="1226820" y="1592580"/>
                    <a:pt x="1158240" y="1583690"/>
                  </a:cubicBezTo>
                  <a:cubicBezTo>
                    <a:pt x="1137920" y="1581150"/>
                    <a:pt x="1129030" y="1577340"/>
                    <a:pt x="1120140" y="1567180"/>
                  </a:cubicBezTo>
                  <a:cubicBezTo>
                    <a:pt x="1111250" y="1555750"/>
                    <a:pt x="1102360" y="1531620"/>
                    <a:pt x="1104900" y="1516380"/>
                  </a:cubicBezTo>
                  <a:cubicBezTo>
                    <a:pt x="1107440" y="1501140"/>
                    <a:pt x="1117600" y="1489710"/>
                    <a:pt x="1137920" y="1474470"/>
                  </a:cubicBezTo>
                  <a:cubicBezTo>
                    <a:pt x="1189990" y="1433830"/>
                    <a:pt x="1356360" y="1369060"/>
                    <a:pt x="1480820" y="1328420"/>
                  </a:cubicBezTo>
                  <a:cubicBezTo>
                    <a:pt x="1619250" y="1281430"/>
                    <a:pt x="1771650" y="1249680"/>
                    <a:pt x="1931670" y="1216660"/>
                  </a:cubicBezTo>
                  <a:cubicBezTo>
                    <a:pt x="2109470" y="1178560"/>
                    <a:pt x="2294890" y="1151890"/>
                    <a:pt x="2498090" y="1117600"/>
                  </a:cubicBezTo>
                  <a:cubicBezTo>
                    <a:pt x="2738120" y="1078230"/>
                    <a:pt x="3092450" y="1017270"/>
                    <a:pt x="3279140" y="993140"/>
                  </a:cubicBezTo>
                  <a:cubicBezTo>
                    <a:pt x="3383280" y="980440"/>
                    <a:pt x="3475990" y="961390"/>
                    <a:pt x="3524250" y="972820"/>
                  </a:cubicBezTo>
                  <a:cubicBezTo>
                    <a:pt x="3545840" y="977900"/>
                    <a:pt x="3561080" y="986790"/>
                    <a:pt x="3568700" y="1000760"/>
                  </a:cubicBezTo>
                  <a:cubicBezTo>
                    <a:pt x="3577590" y="1014730"/>
                    <a:pt x="3575050" y="1041400"/>
                    <a:pt x="3571240" y="1054100"/>
                  </a:cubicBezTo>
                  <a:cubicBezTo>
                    <a:pt x="3567430" y="1064260"/>
                    <a:pt x="3563620" y="1068070"/>
                    <a:pt x="3553460" y="1075690"/>
                  </a:cubicBezTo>
                  <a:cubicBezTo>
                    <a:pt x="3530600" y="1093470"/>
                    <a:pt x="3492500" y="1116330"/>
                    <a:pt x="3422650" y="1141730"/>
                  </a:cubicBezTo>
                  <a:cubicBezTo>
                    <a:pt x="3200400" y="1221740"/>
                    <a:pt x="2377440" y="1398270"/>
                    <a:pt x="1968500" y="1488440"/>
                  </a:cubicBezTo>
                  <a:cubicBezTo>
                    <a:pt x="1672590" y="1554480"/>
                    <a:pt x="1369060" y="1617980"/>
                    <a:pt x="1201420" y="1645920"/>
                  </a:cubicBezTo>
                  <a:cubicBezTo>
                    <a:pt x="1120140" y="1658620"/>
                    <a:pt x="1056640" y="1681480"/>
                    <a:pt x="1019810" y="1668780"/>
                  </a:cubicBezTo>
                  <a:cubicBezTo>
                    <a:pt x="1000760" y="1662430"/>
                    <a:pt x="986790" y="1645920"/>
                    <a:pt x="981710" y="1630680"/>
                  </a:cubicBezTo>
                  <a:cubicBezTo>
                    <a:pt x="977900" y="1615440"/>
                    <a:pt x="980440" y="1595120"/>
                    <a:pt x="991870" y="1578610"/>
                  </a:cubicBezTo>
                  <a:cubicBezTo>
                    <a:pt x="1010920" y="1551940"/>
                    <a:pt x="1059180" y="1529080"/>
                    <a:pt x="1112520" y="1504950"/>
                  </a:cubicBezTo>
                  <a:cubicBezTo>
                    <a:pt x="1203960" y="1464310"/>
                    <a:pt x="1363980" y="1424940"/>
                    <a:pt x="1507490" y="1391920"/>
                  </a:cubicBezTo>
                  <a:cubicBezTo>
                    <a:pt x="1676400" y="1352550"/>
                    <a:pt x="1833880" y="1330960"/>
                    <a:pt x="2065020" y="1294130"/>
                  </a:cubicBezTo>
                  <a:cubicBezTo>
                    <a:pt x="2444750" y="1231900"/>
                    <a:pt x="3432810" y="1060450"/>
                    <a:pt x="3572510" y="1068070"/>
                  </a:cubicBezTo>
                  <a:cubicBezTo>
                    <a:pt x="3595370" y="1069340"/>
                    <a:pt x="3601720" y="1070610"/>
                    <a:pt x="3611880" y="1078230"/>
                  </a:cubicBezTo>
                  <a:cubicBezTo>
                    <a:pt x="3622040" y="1084580"/>
                    <a:pt x="3630930" y="1099820"/>
                    <a:pt x="3634740" y="1111250"/>
                  </a:cubicBezTo>
                  <a:cubicBezTo>
                    <a:pt x="3637280" y="1123950"/>
                    <a:pt x="3634740" y="1140460"/>
                    <a:pt x="3629660" y="1151890"/>
                  </a:cubicBezTo>
                  <a:cubicBezTo>
                    <a:pt x="3623310" y="1163320"/>
                    <a:pt x="3616960" y="1169670"/>
                    <a:pt x="3597910" y="1178560"/>
                  </a:cubicBezTo>
                  <a:cubicBezTo>
                    <a:pt x="3526790" y="1216660"/>
                    <a:pt x="3232150" y="1275080"/>
                    <a:pt x="3016250" y="1327150"/>
                  </a:cubicBezTo>
                  <a:cubicBezTo>
                    <a:pt x="2750820" y="1390650"/>
                    <a:pt x="2371090" y="1478280"/>
                    <a:pt x="2122170" y="1529080"/>
                  </a:cubicBezTo>
                  <a:cubicBezTo>
                    <a:pt x="1943100" y="1564640"/>
                    <a:pt x="1731010" y="1611630"/>
                    <a:pt x="1661160" y="1611630"/>
                  </a:cubicBezTo>
                  <a:cubicBezTo>
                    <a:pt x="1640840" y="1611630"/>
                    <a:pt x="1631950" y="1610360"/>
                    <a:pt x="1621790" y="1604010"/>
                  </a:cubicBezTo>
                  <a:cubicBezTo>
                    <a:pt x="1612900" y="1600200"/>
                    <a:pt x="1606550" y="1593850"/>
                    <a:pt x="1601470" y="1584960"/>
                  </a:cubicBezTo>
                  <a:cubicBezTo>
                    <a:pt x="1596390" y="1574800"/>
                    <a:pt x="1592580" y="1558290"/>
                    <a:pt x="1593850" y="1545590"/>
                  </a:cubicBezTo>
                  <a:cubicBezTo>
                    <a:pt x="1596390" y="1532890"/>
                    <a:pt x="1604010" y="1521460"/>
                    <a:pt x="1615440" y="1510030"/>
                  </a:cubicBezTo>
                  <a:cubicBezTo>
                    <a:pt x="1635760" y="1492250"/>
                    <a:pt x="1670050" y="1477010"/>
                    <a:pt x="1715770" y="1460500"/>
                  </a:cubicBezTo>
                  <a:cubicBezTo>
                    <a:pt x="1799590" y="1430020"/>
                    <a:pt x="1936750" y="1402080"/>
                    <a:pt x="2086610" y="1372870"/>
                  </a:cubicBezTo>
                  <a:cubicBezTo>
                    <a:pt x="2312670" y="1328420"/>
                    <a:pt x="2696210" y="1273810"/>
                    <a:pt x="2948940" y="1239520"/>
                  </a:cubicBezTo>
                  <a:cubicBezTo>
                    <a:pt x="3144520" y="1212850"/>
                    <a:pt x="3395980" y="1172210"/>
                    <a:pt x="3470910" y="1177290"/>
                  </a:cubicBezTo>
                  <a:cubicBezTo>
                    <a:pt x="3491230" y="1178560"/>
                    <a:pt x="3500120" y="1181100"/>
                    <a:pt x="3510280" y="1186180"/>
                  </a:cubicBezTo>
                  <a:cubicBezTo>
                    <a:pt x="3519170" y="1191260"/>
                    <a:pt x="3525520" y="1198880"/>
                    <a:pt x="3529330" y="1207770"/>
                  </a:cubicBezTo>
                  <a:cubicBezTo>
                    <a:pt x="3533140" y="1217930"/>
                    <a:pt x="3536950" y="1235710"/>
                    <a:pt x="3534410" y="1248410"/>
                  </a:cubicBezTo>
                  <a:cubicBezTo>
                    <a:pt x="3530600" y="1259840"/>
                    <a:pt x="3526790" y="1270000"/>
                    <a:pt x="3510280" y="1281430"/>
                  </a:cubicBezTo>
                  <a:cubicBezTo>
                    <a:pt x="3459480" y="1319530"/>
                    <a:pt x="3266440" y="1369060"/>
                    <a:pt x="3097530" y="1412240"/>
                  </a:cubicBezTo>
                  <a:cubicBezTo>
                    <a:pt x="2843530" y="1479550"/>
                    <a:pt x="2374900" y="1567180"/>
                    <a:pt x="2122170" y="1617980"/>
                  </a:cubicBezTo>
                  <a:cubicBezTo>
                    <a:pt x="1960880" y="1649730"/>
                    <a:pt x="1855470" y="1672590"/>
                    <a:pt x="1725930" y="1692910"/>
                  </a:cubicBezTo>
                  <a:cubicBezTo>
                    <a:pt x="1605280" y="1711960"/>
                    <a:pt x="1431290" y="1743710"/>
                    <a:pt x="1370330" y="1739900"/>
                  </a:cubicBezTo>
                  <a:cubicBezTo>
                    <a:pt x="1350010" y="1738630"/>
                    <a:pt x="1339850" y="1737360"/>
                    <a:pt x="1329690" y="1731010"/>
                  </a:cubicBezTo>
                  <a:cubicBezTo>
                    <a:pt x="1320800" y="1725930"/>
                    <a:pt x="1314450" y="1718310"/>
                    <a:pt x="1310640" y="1709420"/>
                  </a:cubicBezTo>
                  <a:cubicBezTo>
                    <a:pt x="1305560" y="1701800"/>
                    <a:pt x="1303020" y="1691640"/>
                    <a:pt x="1303020" y="1681480"/>
                  </a:cubicBezTo>
                  <a:cubicBezTo>
                    <a:pt x="1304290" y="1670050"/>
                    <a:pt x="1304290" y="1654810"/>
                    <a:pt x="1318260" y="1642110"/>
                  </a:cubicBezTo>
                  <a:cubicBezTo>
                    <a:pt x="1353820" y="1607820"/>
                    <a:pt x="1508760" y="1577340"/>
                    <a:pt x="1617980" y="1546860"/>
                  </a:cubicBezTo>
                  <a:cubicBezTo>
                    <a:pt x="1747520" y="1511300"/>
                    <a:pt x="1892300" y="1477010"/>
                    <a:pt x="2040890" y="1445260"/>
                  </a:cubicBezTo>
                  <a:cubicBezTo>
                    <a:pt x="2204720" y="1410970"/>
                    <a:pt x="2373630" y="1379220"/>
                    <a:pt x="2561590" y="1351280"/>
                  </a:cubicBezTo>
                  <a:cubicBezTo>
                    <a:pt x="2780030" y="1318260"/>
                    <a:pt x="3186430" y="1253490"/>
                    <a:pt x="3272790" y="1270000"/>
                  </a:cubicBezTo>
                  <a:cubicBezTo>
                    <a:pt x="3293110" y="1273810"/>
                    <a:pt x="3300730" y="1278890"/>
                    <a:pt x="3308350" y="1287780"/>
                  </a:cubicBezTo>
                  <a:cubicBezTo>
                    <a:pt x="3317240" y="1297940"/>
                    <a:pt x="3322320" y="1314450"/>
                    <a:pt x="3323590" y="1325880"/>
                  </a:cubicBezTo>
                  <a:cubicBezTo>
                    <a:pt x="3323590" y="1336040"/>
                    <a:pt x="3322320" y="1344930"/>
                    <a:pt x="3317240" y="1352550"/>
                  </a:cubicBezTo>
                  <a:cubicBezTo>
                    <a:pt x="3310890" y="1362710"/>
                    <a:pt x="3303270" y="1371600"/>
                    <a:pt x="3286760" y="1380490"/>
                  </a:cubicBezTo>
                  <a:cubicBezTo>
                    <a:pt x="3252470" y="1398270"/>
                    <a:pt x="3196590" y="1404620"/>
                    <a:pt x="3098800" y="1422400"/>
                  </a:cubicBezTo>
                  <a:cubicBezTo>
                    <a:pt x="2771140" y="1485900"/>
                    <a:pt x="1123950" y="1771650"/>
                    <a:pt x="933450" y="1756410"/>
                  </a:cubicBezTo>
                  <a:cubicBezTo>
                    <a:pt x="904240" y="1753870"/>
                    <a:pt x="894080" y="1751330"/>
                    <a:pt x="882650" y="1739900"/>
                  </a:cubicBezTo>
                  <a:cubicBezTo>
                    <a:pt x="872490" y="1728470"/>
                    <a:pt x="864870" y="1704340"/>
                    <a:pt x="867410" y="1689100"/>
                  </a:cubicBezTo>
                  <a:cubicBezTo>
                    <a:pt x="871220" y="1673860"/>
                    <a:pt x="885190" y="1658620"/>
                    <a:pt x="901700" y="1647190"/>
                  </a:cubicBezTo>
                  <a:cubicBezTo>
                    <a:pt x="923290" y="1633220"/>
                    <a:pt x="952500" y="1629410"/>
                    <a:pt x="993140" y="1620520"/>
                  </a:cubicBezTo>
                  <a:cubicBezTo>
                    <a:pt x="1073150" y="1601470"/>
                    <a:pt x="1192530" y="1583690"/>
                    <a:pt x="1355090" y="1559560"/>
                  </a:cubicBezTo>
                  <a:cubicBezTo>
                    <a:pt x="1695450" y="1510030"/>
                    <a:pt x="2561590" y="1395730"/>
                    <a:pt x="2926080" y="1356360"/>
                  </a:cubicBezTo>
                  <a:cubicBezTo>
                    <a:pt x="3119120" y="1334770"/>
                    <a:pt x="3304540" y="1311910"/>
                    <a:pt x="3371850" y="1318260"/>
                  </a:cubicBezTo>
                  <a:cubicBezTo>
                    <a:pt x="3392170" y="1319530"/>
                    <a:pt x="3401060" y="1322070"/>
                    <a:pt x="3411220" y="1329690"/>
                  </a:cubicBezTo>
                  <a:cubicBezTo>
                    <a:pt x="3422650" y="1337310"/>
                    <a:pt x="3430270" y="1352550"/>
                    <a:pt x="3434080" y="1363980"/>
                  </a:cubicBezTo>
                  <a:cubicBezTo>
                    <a:pt x="3436620" y="1372870"/>
                    <a:pt x="3436620" y="1381760"/>
                    <a:pt x="3432810" y="1391920"/>
                  </a:cubicBezTo>
                  <a:cubicBezTo>
                    <a:pt x="3429000" y="1403350"/>
                    <a:pt x="3423920" y="1413510"/>
                    <a:pt x="3408680" y="1424940"/>
                  </a:cubicBezTo>
                  <a:cubicBezTo>
                    <a:pt x="3362960" y="1456690"/>
                    <a:pt x="3221990" y="1490980"/>
                    <a:pt x="3079750" y="1525270"/>
                  </a:cubicBezTo>
                  <a:cubicBezTo>
                    <a:pt x="2824480" y="1586230"/>
                    <a:pt x="2209800" y="1686560"/>
                    <a:pt x="1998980" y="1714500"/>
                  </a:cubicBezTo>
                  <a:cubicBezTo>
                    <a:pt x="1912620" y="1725930"/>
                    <a:pt x="1850390" y="1742440"/>
                    <a:pt x="1814830" y="1732280"/>
                  </a:cubicBezTo>
                  <a:cubicBezTo>
                    <a:pt x="1798320" y="1727200"/>
                    <a:pt x="1789430" y="1717040"/>
                    <a:pt x="1783080" y="1705610"/>
                  </a:cubicBezTo>
                  <a:cubicBezTo>
                    <a:pt x="1776730" y="1694180"/>
                    <a:pt x="1774190" y="1677670"/>
                    <a:pt x="1776730" y="1664970"/>
                  </a:cubicBezTo>
                  <a:cubicBezTo>
                    <a:pt x="1780540" y="1651000"/>
                    <a:pt x="1791970" y="1637030"/>
                    <a:pt x="1811020" y="1624330"/>
                  </a:cubicBezTo>
                  <a:cubicBezTo>
                    <a:pt x="1849120" y="1596390"/>
                    <a:pt x="1925320" y="1572260"/>
                    <a:pt x="2018030" y="1546860"/>
                  </a:cubicBezTo>
                  <a:cubicBezTo>
                    <a:pt x="2190750" y="1497330"/>
                    <a:pt x="2576830" y="1433830"/>
                    <a:pt x="2783840" y="1398270"/>
                  </a:cubicBezTo>
                  <a:cubicBezTo>
                    <a:pt x="2921000" y="1375410"/>
                    <a:pt x="3017520" y="1361440"/>
                    <a:pt x="3131820" y="1347470"/>
                  </a:cubicBezTo>
                  <a:cubicBezTo>
                    <a:pt x="3242310" y="1334770"/>
                    <a:pt x="3407410" y="1297940"/>
                    <a:pt x="3460750" y="1318260"/>
                  </a:cubicBezTo>
                  <a:cubicBezTo>
                    <a:pt x="3482340" y="1327150"/>
                    <a:pt x="3491230" y="1347470"/>
                    <a:pt x="3496310" y="1360170"/>
                  </a:cubicBezTo>
                  <a:cubicBezTo>
                    <a:pt x="3500120" y="1370330"/>
                    <a:pt x="3498850" y="1379220"/>
                    <a:pt x="3496310" y="1389380"/>
                  </a:cubicBezTo>
                  <a:cubicBezTo>
                    <a:pt x="3492500" y="1400810"/>
                    <a:pt x="3488690" y="1412240"/>
                    <a:pt x="3472180" y="1423670"/>
                  </a:cubicBezTo>
                  <a:cubicBezTo>
                    <a:pt x="3418840" y="1460500"/>
                    <a:pt x="3228340" y="1498600"/>
                    <a:pt x="3061970" y="1540510"/>
                  </a:cubicBezTo>
                  <a:cubicBezTo>
                    <a:pt x="2809240" y="1606550"/>
                    <a:pt x="2223770" y="1766570"/>
                    <a:pt x="2101850" y="1764030"/>
                  </a:cubicBezTo>
                  <a:cubicBezTo>
                    <a:pt x="2072640" y="1764030"/>
                    <a:pt x="2059940" y="1761490"/>
                    <a:pt x="2047240" y="1750060"/>
                  </a:cubicBezTo>
                  <a:cubicBezTo>
                    <a:pt x="2035810" y="1739900"/>
                    <a:pt x="2028190" y="1711960"/>
                    <a:pt x="2028190" y="1697990"/>
                  </a:cubicBezTo>
                  <a:cubicBezTo>
                    <a:pt x="2028190" y="1687830"/>
                    <a:pt x="2033270" y="1678940"/>
                    <a:pt x="2039620" y="1671320"/>
                  </a:cubicBezTo>
                  <a:cubicBezTo>
                    <a:pt x="2047240" y="1662430"/>
                    <a:pt x="2052320" y="1656080"/>
                    <a:pt x="2073910" y="1647190"/>
                  </a:cubicBezTo>
                  <a:cubicBezTo>
                    <a:pt x="2188210" y="1606550"/>
                    <a:pt x="3120390" y="1483360"/>
                    <a:pt x="3234690" y="1527810"/>
                  </a:cubicBezTo>
                  <a:cubicBezTo>
                    <a:pt x="3260090" y="1537970"/>
                    <a:pt x="3267710" y="1553210"/>
                    <a:pt x="3271520" y="1569720"/>
                  </a:cubicBezTo>
                  <a:cubicBezTo>
                    <a:pt x="3275330" y="1584960"/>
                    <a:pt x="3272790" y="1605280"/>
                    <a:pt x="3258820" y="1623060"/>
                  </a:cubicBezTo>
                  <a:cubicBezTo>
                    <a:pt x="3228340" y="1659890"/>
                    <a:pt x="3129280" y="1696720"/>
                    <a:pt x="3032760" y="1731010"/>
                  </a:cubicBezTo>
                  <a:cubicBezTo>
                    <a:pt x="2876550" y="1786890"/>
                    <a:pt x="2487930" y="1897380"/>
                    <a:pt x="2395220" y="1885950"/>
                  </a:cubicBezTo>
                  <a:cubicBezTo>
                    <a:pt x="2368550" y="1883410"/>
                    <a:pt x="2355850" y="1871980"/>
                    <a:pt x="2345690" y="1861820"/>
                  </a:cubicBezTo>
                  <a:cubicBezTo>
                    <a:pt x="2338070" y="1854200"/>
                    <a:pt x="2335530" y="1845310"/>
                    <a:pt x="2334260" y="1835150"/>
                  </a:cubicBezTo>
                  <a:cubicBezTo>
                    <a:pt x="2332990" y="1822450"/>
                    <a:pt x="2336800" y="1803400"/>
                    <a:pt x="2344420" y="1793240"/>
                  </a:cubicBezTo>
                  <a:cubicBezTo>
                    <a:pt x="2350770" y="1781810"/>
                    <a:pt x="2362200" y="1775460"/>
                    <a:pt x="2378710" y="1767840"/>
                  </a:cubicBezTo>
                  <a:cubicBezTo>
                    <a:pt x="2410460" y="1752600"/>
                    <a:pt x="2463800" y="1739900"/>
                    <a:pt x="2531110" y="1727200"/>
                  </a:cubicBezTo>
                  <a:cubicBezTo>
                    <a:pt x="2658110" y="1701800"/>
                    <a:pt x="2937510" y="1686560"/>
                    <a:pt x="3091180" y="1657350"/>
                  </a:cubicBezTo>
                  <a:cubicBezTo>
                    <a:pt x="3201670" y="1637030"/>
                    <a:pt x="3322320" y="1584960"/>
                    <a:pt x="3374390" y="1587500"/>
                  </a:cubicBezTo>
                  <a:cubicBezTo>
                    <a:pt x="3393440" y="1588770"/>
                    <a:pt x="3403600" y="1593850"/>
                    <a:pt x="3413760" y="1601470"/>
                  </a:cubicBezTo>
                  <a:cubicBezTo>
                    <a:pt x="3423920" y="1610360"/>
                    <a:pt x="3432810" y="1625600"/>
                    <a:pt x="3434080" y="1638300"/>
                  </a:cubicBezTo>
                  <a:cubicBezTo>
                    <a:pt x="3436620" y="1651000"/>
                    <a:pt x="3432810" y="1668780"/>
                    <a:pt x="3425190" y="1680210"/>
                  </a:cubicBezTo>
                  <a:cubicBezTo>
                    <a:pt x="3418840" y="1690370"/>
                    <a:pt x="3408680" y="1696720"/>
                    <a:pt x="3390900" y="1704340"/>
                  </a:cubicBezTo>
                  <a:cubicBezTo>
                    <a:pt x="3354070" y="1722120"/>
                    <a:pt x="3285490" y="1732280"/>
                    <a:pt x="3192780" y="1750060"/>
                  </a:cubicBezTo>
                  <a:cubicBezTo>
                    <a:pt x="2985770" y="1788160"/>
                    <a:pt x="2453640" y="1851660"/>
                    <a:pt x="2181860" y="1902460"/>
                  </a:cubicBezTo>
                  <a:cubicBezTo>
                    <a:pt x="1995170" y="1938020"/>
                    <a:pt x="1781810" y="2014220"/>
                    <a:pt x="1711960" y="2007870"/>
                  </a:cubicBezTo>
                  <a:cubicBezTo>
                    <a:pt x="1691640" y="2006600"/>
                    <a:pt x="1682750" y="2000250"/>
                    <a:pt x="1672590" y="1991360"/>
                  </a:cubicBezTo>
                  <a:cubicBezTo>
                    <a:pt x="1662430" y="1981200"/>
                    <a:pt x="1656080" y="1965960"/>
                    <a:pt x="1654810" y="1951990"/>
                  </a:cubicBezTo>
                  <a:cubicBezTo>
                    <a:pt x="1653540" y="1939290"/>
                    <a:pt x="1658620" y="1921510"/>
                    <a:pt x="1666240" y="1911350"/>
                  </a:cubicBezTo>
                  <a:cubicBezTo>
                    <a:pt x="1675130" y="1899920"/>
                    <a:pt x="1684020" y="1897380"/>
                    <a:pt x="1703070" y="1888490"/>
                  </a:cubicBezTo>
                  <a:cubicBezTo>
                    <a:pt x="1760220" y="1863090"/>
                    <a:pt x="1910080" y="1823720"/>
                    <a:pt x="2056130" y="1789430"/>
                  </a:cubicBezTo>
                  <a:cubicBezTo>
                    <a:pt x="2291080" y="1736090"/>
                    <a:pt x="2689860" y="1664970"/>
                    <a:pt x="2983230" y="1619250"/>
                  </a:cubicBezTo>
                  <a:cubicBezTo>
                    <a:pt x="3246120" y="1577340"/>
                    <a:pt x="3655060" y="1512570"/>
                    <a:pt x="3733800" y="1522730"/>
                  </a:cubicBezTo>
                  <a:cubicBezTo>
                    <a:pt x="3749040" y="1524000"/>
                    <a:pt x="3752850" y="1526540"/>
                    <a:pt x="3760470" y="1532890"/>
                  </a:cubicBezTo>
                  <a:cubicBezTo>
                    <a:pt x="3769360" y="1540510"/>
                    <a:pt x="3780790" y="1555750"/>
                    <a:pt x="3783330" y="1567180"/>
                  </a:cubicBezTo>
                  <a:cubicBezTo>
                    <a:pt x="3787140" y="1577340"/>
                    <a:pt x="3787140" y="1586230"/>
                    <a:pt x="3783330" y="1596390"/>
                  </a:cubicBezTo>
                  <a:cubicBezTo>
                    <a:pt x="3779520" y="1607820"/>
                    <a:pt x="3775710" y="1620520"/>
                    <a:pt x="3759200" y="1630680"/>
                  </a:cubicBezTo>
                  <a:cubicBezTo>
                    <a:pt x="3717290" y="1658620"/>
                    <a:pt x="3587750" y="1673860"/>
                    <a:pt x="3472180" y="1691640"/>
                  </a:cubicBezTo>
                  <a:cubicBezTo>
                    <a:pt x="3302000" y="1718310"/>
                    <a:pt x="3023870" y="1739900"/>
                    <a:pt x="2834640" y="1755140"/>
                  </a:cubicBezTo>
                  <a:cubicBezTo>
                    <a:pt x="2680970" y="1767840"/>
                    <a:pt x="2485390" y="1789430"/>
                    <a:pt x="2420620" y="1780540"/>
                  </a:cubicBezTo>
                  <a:cubicBezTo>
                    <a:pt x="2399030" y="1778000"/>
                    <a:pt x="2388870" y="1775460"/>
                    <a:pt x="2378710" y="1766570"/>
                  </a:cubicBezTo>
                  <a:cubicBezTo>
                    <a:pt x="2367280" y="1758950"/>
                    <a:pt x="2359660" y="1741170"/>
                    <a:pt x="2355850" y="1729740"/>
                  </a:cubicBezTo>
                  <a:cubicBezTo>
                    <a:pt x="2354580" y="1719580"/>
                    <a:pt x="2354580" y="1709420"/>
                    <a:pt x="2358390" y="1699260"/>
                  </a:cubicBezTo>
                  <a:cubicBezTo>
                    <a:pt x="2363470" y="1687830"/>
                    <a:pt x="2369820" y="1678940"/>
                    <a:pt x="2386330" y="1666240"/>
                  </a:cubicBezTo>
                  <a:cubicBezTo>
                    <a:pt x="2426970" y="1631950"/>
                    <a:pt x="2551430" y="1562100"/>
                    <a:pt x="2645410" y="1524000"/>
                  </a:cubicBezTo>
                  <a:cubicBezTo>
                    <a:pt x="2744470" y="1483360"/>
                    <a:pt x="2837180" y="1468120"/>
                    <a:pt x="2967990" y="1435100"/>
                  </a:cubicBezTo>
                  <a:cubicBezTo>
                    <a:pt x="3167380" y="1384300"/>
                    <a:pt x="3619500" y="1247140"/>
                    <a:pt x="3722370" y="1258570"/>
                  </a:cubicBezTo>
                  <a:cubicBezTo>
                    <a:pt x="3751580" y="1262380"/>
                    <a:pt x="3764280" y="1270000"/>
                    <a:pt x="3774440" y="1282700"/>
                  </a:cubicBezTo>
                  <a:cubicBezTo>
                    <a:pt x="3784600" y="1296670"/>
                    <a:pt x="3790950" y="1320800"/>
                    <a:pt x="3783330" y="1339850"/>
                  </a:cubicBezTo>
                  <a:cubicBezTo>
                    <a:pt x="3771900" y="1370330"/>
                    <a:pt x="3718560" y="1403350"/>
                    <a:pt x="3671570" y="1431290"/>
                  </a:cubicBezTo>
                  <a:cubicBezTo>
                    <a:pt x="3609340" y="1469390"/>
                    <a:pt x="3525520" y="1498600"/>
                    <a:pt x="3436620" y="1530350"/>
                  </a:cubicBezTo>
                  <a:cubicBezTo>
                    <a:pt x="3327400" y="1568450"/>
                    <a:pt x="3192780" y="1607820"/>
                    <a:pt x="3064510" y="1639570"/>
                  </a:cubicBezTo>
                  <a:cubicBezTo>
                    <a:pt x="2931160" y="1671320"/>
                    <a:pt x="2806700" y="1694180"/>
                    <a:pt x="2649220" y="1719580"/>
                  </a:cubicBezTo>
                  <a:cubicBezTo>
                    <a:pt x="2447290" y="1751330"/>
                    <a:pt x="2043430" y="1813560"/>
                    <a:pt x="1951990" y="1807210"/>
                  </a:cubicBezTo>
                  <a:cubicBezTo>
                    <a:pt x="1929130" y="1805940"/>
                    <a:pt x="1920240" y="1804670"/>
                    <a:pt x="1908810" y="1795780"/>
                  </a:cubicBezTo>
                  <a:cubicBezTo>
                    <a:pt x="1898650" y="1788160"/>
                    <a:pt x="1888490" y="1772920"/>
                    <a:pt x="1884680" y="1760220"/>
                  </a:cubicBezTo>
                  <a:cubicBezTo>
                    <a:pt x="1882140" y="1746250"/>
                    <a:pt x="1885950" y="1728470"/>
                    <a:pt x="1891030" y="1717040"/>
                  </a:cubicBezTo>
                  <a:cubicBezTo>
                    <a:pt x="1894840" y="1706880"/>
                    <a:pt x="1899920" y="1703070"/>
                    <a:pt x="1910080" y="1694180"/>
                  </a:cubicBezTo>
                  <a:cubicBezTo>
                    <a:pt x="1935480" y="1673860"/>
                    <a:pt x="1998980" y="1637030"/>
                    <a:pt x="2056130" y="1612900"/>
                  </a:cubicBezTo>
                  <a:cubicBezTo>
                    <a:pt x="2128520" y="1582420"/>
                    <a:pt x="2205990" y="1565910"/>
                    <a:pt x="2315210" y="1539240"/>
                  </a:cubicBezTo>
                  <a:cubicBezTo>
                    <a:pt x="2495550" y="1494790"/>
                    <a:pt x="2818130" y="1430020"/>
                    <a:pt x="3040380" y="1390650"/>
                  </a:cubicBezTo>
                  <a:cubicBezTo>
                    <a:pt x="3229610" y="1357630"/>
                    <a:pt x="3488690" y="1310640"/>
                    <a:pt x="3564890" y="1313180"/>
                  </a:cubicBezTo>
                  <a:cubicBezTo>
                    <a:pt x="3586480" y="1314450"/>
                    <a:pt x="3595370" y="1315720"/>
                    <a:pt x="3606800" y="1323340"/>
                  </a:cubicBezTo>
                  <a:cubicBezTo>
                    <a:pt x="3618230" y="1330960"/>
                    <a:pt x="3628390" y="1346200"/>
                    <a:pt x="3632200" y="1358900"/>
                  </a:cubicBezTo>
                  <a:cubicBezTo>
                    <a:pt x="3634740" y="1367790"/>
                    <a:pt x="3634740" y="1377950"/>
                    <a:pt x="3632200" y="1386840"/>
                  </a:cubicBezTo>
                  <a:cubicBezTo>
                    <a:pt x="3628390" y="1399540"/>
                    <a:pt x="3622040" y="1409700"/>
                    <a:pt x="3608070" y="1422400"/>
                  </a:cubicBezTo>
                  <a:cubicBezTo>
                    <a:pt x="3580130" y="1450340"/>
                    <a:pt x="3511550" y="1488440"/>
                    <a:pt x="3451860" y="1520190"/>
                  </a:cubicBezTo>
                  <a:cubicBezTo>
                    <a:pt x="3376930" y="1559560"/>
                    <a:pt x="3303270" y="1597660"/>
                    <a:pt x="3191510" y="1634490"/>
                  </a:cubicBezTo>
                  <a:cubicBezTo>
                    <a:pt x="3008630" y="1694180"/>
                    <a:pt x="2673350" y="1760220"/>
                    <a:pt x="2437130" y="1802130"/>
                  </a:cubicBezTo>
                  <a:cubicBezTo>
                    <a:pt x="2231390" y="1838960"/>
                    <a:pt x="1998980" y="1863090"/>
                    <a:pt x="1856740" y="1878330"/>
                  </a:cubicBezTo>
                  <a:cubicBezTo>
                    <a:pt x="1772920" y="1888490"/>
                    <a:pt x="1697990" y="1899920"/>
                    <a:pt x="1657350" y="1896110"/>
                  </a:cubicBezTo>
                  <a:cubicBezTo>
                    <a:pt x="1638300" y="1894840"/>
                    <a:pt x="1625600" y="1893570"/>
                    <a:pt x="1615440" y="1884680"/>
                  </a:cubicBezTo>
                  <a:cubicBezTo>
                    <a:pt x="1602740" y="1873250"/>
                    <a:pt x="1591310" y="1849120"/>
                    <a:pt x="1591310" y="1832610"/>
                  </a:cubicBezTo>
                  <a:cubicBezTo>
                    <a:pt x="1591310" y="1818640"/>
                    <a:pt x="1596390" y="1807210"/>
                    <a:pt x="1609090" y="1793240"/>
                  </a:cubicBezTo>
                  <a:cubicBezTo>
                    <a:pt x="1633220" y="1765300"/>
                    <a:pt x="1680210" y="1737360"/>
                    <a:pt x="1762760" y="1701800"/>
                  </a:cubicBezTo>
                  <a:cubicBezTo>
                    <a:pt x="2009140" y="1597660"/>
                    <a:pt x="3213100" y="1273810"/>
                    <a:pt x="3336290" y="1270000"/>
                  </a:cubicBezTo>
                  <a:cubicBezTo>
                    <a:pt x="3352800" y="1270000"/>
                    <a:pt x="3355340" y="1271270"/>
                    <a:pt x="3364230" y="1276350"/>
                  </a:cubicBezTo>
                  <a:cubicBezTo>
                    <a:pt x="3374390" y="1282700"/>
                    <a:pt x="3388360" y="1294130"/>
                    <a:pt x="3393440" y="1306830"/>
                  </a:cubicBezTo>
                  <a:cubicBezTo>
                    <a:pt x="3398520" y="1318260"/>
                    <a:pt x="3398520" y="1336040"/>
                    <a:pt x="3394710" y="1348740"/>
                  </a:cubicBezTo>
                  <a:cubicBezTo>
                    <a:pt x="3389630" y="1361440"/>
                    <a:pt x="3382010" y="1370330"/>
                    <a:pt x="3368040" y="1380490"/>
                  </a:cubicBezTo>
                  <a:cubicBezTo>
                    <a:pt x="3342640" y="1399540"/>
                    <a:pt x="3296920" y="1421130"/>
                    <a:pt x="3243580" y="1438910"/>
                  </a:cubicBezTo>
                  <a:cubicBezTo>
                    <a:pt x="3152140" y="1468120"/>
                    <a:pt x="2999740" y="1489710"/>
                    <a:pt x="2857500" y="1516380"/>
                  </a:cubicBezTo>
                  <a:cubicBezTo>
                    <a:pt x="2683510" y="1549400"/>
                    <a:pt x="2519680" y="1581150"/>
                    <a:pt x="2274570" y="1616710"/>
                  </a:cubicBezTo>
                  <a:cubicBezTo>
                    <a:pt x="1861820" y="1673860"/>
                    <a:pt x="974090" y="1753870"/>
                    <a:pt x="601980" y="1803400"/>
                  </a:cubicBezTo>
                  <a:cubicBezTo>
                    <a:pt x="415290" y="1828800"/>
                    <a:pt x="242570" y="1885950"/>
                    <a:pt x="184150" y="1869440"/>
                  </a:cubicBezTo>
                  <a:cubicBezTo>
                    <a:pt x="165100" y="1864360"/>
                    <a:pt x="158750" y="1852930"/>
                    <a:pt x="152400" y="1842770"/>
                  </a:cubicBezTo>
                  <a:cubicBezTo>
                    <a:pt x="147320" y="1833880"/>
                    <a:pt x="144780" y="1824990"/>
                    <a:pt x="144780" y="1816100"/>
                  </a:cubicBezTo>
                  <a:cubicBezTo>
                    <a:pt x="146050" y="1804670"/>
                    <a:pt x="151130" y="1786890"/>
                    <a:pt x="158750" y="1776730"/>
                  </a:cubicBezTo>
                  <a:cubicBezTo>
                    <a:pt x="167640" y="1767840"/>
                    <a:pt x="173990" y="1765300"/>
                    <a:pt x="194310" y="1757680"/>
                  </a:cubicBezTo>
                  <a:cubicBezTo>
                    <a:pt x="293370" y="1720850"/>
                    <a:pt x="836930" y="1612900"/>
                    <a:pt x="1094740" y="1564640"/>
                  </a:cubicBezTo>
                  <a:cubicBezTo>
                    <a:pt x="1286510" y="1529080"/>
                    <a:pt x="1413510" y="1518920"/>
                    <a:pt x="1601470" y="1485900"/>
                  </a:cubicBezTo>
                  <a:cubicBezTo>
                    <a:pt x="1841500" y="1442720"/>
                    <a:pt x="2316480" y="1323340"/>
                    <a:pt x="2415540" y="1322070"/>
                  </a:cubicBezTo>
                  <a:cubicBezTo>
                    <a:pt x="2438400" y="1322070"/>
                    <a:pt x="2446020" y="1323340"/>
                    <a:pt x="2457450" y="1329690"/>
                  </a:cubicBezTo>
                  <a:cubicBezTo>
                    <a:pt x="2468880" y="1337310"/>
                    <a:pt x="2479040" y="1351280"/>
                    <a:pt x="2484120" y="1362710"/>
                  </a:cubicBezTo>
                  <a:cubicBezTo>
                    <a:pt x="2487930" y="1375410"/>
                    <a:pt x="2486660" y="1393190"/>
                    <a:pt x="2481580" y="1405890"/>
                  </a:cubicBezTo>
                  <a:cubicBezTo>
                    <a:pt x="2475230" y="1417320"/>
                    <a:pt x="2467610" y="1424940"/>
                    <a:pt x="2451100" y="1435100"/>
                  </a:cubicBezTo>
                  <a:cubicBezTo>
                    <a:pt x="2413000" y="1460500"/>
                    <a:pt x="2313940" y="1496060"/>
                    <a:pt x="2227580" y="1527810"/>
                  </a:cubicBezTo>
                  <a:cubicBezTo>
                    <a:pt x="2113280" y="1569720"/>
                    <a:pt x="2001520" y="1612900"/>
                    <a:pt x="1823720" y="1653540"/>
                  </a:cubicBezTo>
                  <a:cubicBezTo>
                    <a:pt x="1494790" y="1731010"/>
                    <a:pt x="565150" y="1832610"/>
                    <a:pt x="397510" y="1880870"/>
                  </a:cubicBezTo>
                  <a:cubicBezTo>
                    <a:pt x="360680" y="1891030"/>
                    <a:pt x="349250" y="1906270"/>
                    <a:pt x="331470" y="1908810"/>
                  </a:cubicBezTo>
                  <a:cubicBezTo>
                    <a:pt x="320040" y="1910080"/>
                    <a:pt x="312420" y="1908810"/>
                    <a:pt x="303530" y="1905000"/>
                  </a:cubicBezTo>
                  <a:cubicBezTo>
                    <a:pt x="292100" y="1899920"/>
                    <a:pt x="278130" y="1888490"/>
                    <a:pt x="271780" y="1877060"/>
                  </a:cubicBezTo>
                  <a:cubicBezTo>
                    <a:pt x="265430" y="1865630"/>
                    <a:pt x="262890" y="1847850"/>
                    <a:pt x="265430" y="1835150"/>
                  </a:cubicBezTo>
                  <a:cubicBezTo>
                    <a:pt x="269240" y="1822450"/>
                    <a:pt x="275590" y="1811020"/>
                    <a:pt x="289560" y="1799590"/>
                  </a:cubicBezTo>
                  <a:cubicBezTo>
                    <a:pt x="317500" y="1778000"/>
                    <a:pt x="381000" y="1760220"/>
                    <a:pt x="444500" y="1738630"/>
                  </a:cubicBezTo>
                  <a:cubicBezTo>
                    <a:pt x="541020" y="1708150"/>
                    <a:pt x="651510" y="1682750"/>
                    <a:pt x="816610" y="1644650"/>
                  </a:cubicBezTo>
                  <a:cubicBezTo>
                    <a:pt x="1141730" y="1569720"/>
                    <a:pt x="2131060" y="1341120"/>
                    <a:pt x="2269490" y="1334770"/>
                  </a:cubicBezTo>
                  <a:cubicBezTo>
                    <a:pt x="2292350" y="1334770"/>
                    <a:pt x="2298700" y="1334770"/>
                    <a:pt x="2308860" y="1341120"/>
                  </a:cubicBezTo>
                  <a:cubicBezTo>
                    <a:pt x="2320290" y="1346200"/>
                    <a:pt x="2331720" y="1358900"/>
                    <a:pt x="2335530" y="1371600"/>
                  </a:cubicBezTo>
                  <a:cubicBezTo>
                    <a:pt x="2340610" y="1383030"/>
                    <a:pt x="2340610" y="1399540"/>
                    <a:pt x="2335530" y="1412240"/>
                  </a:cubicBezTo>
                  <a:cubicBezTo>
                    <a:pt x="2330450" y="1423670"/>
                    <a:pt x="2321560" y="1431290"/>
                    <a:pt x="2307590" y="1441450"/>
                  </a:cubicBezTo>
                  <a:cubicBezTo>
                    <a:pt x="2283460" y="1461770"/>
                    <a:pt x="2242820" y="1488440"/>
                    <a:pt x="2189480" y="1512570"/>
                  </a:cubicBezTo>
                  <a:cubicBezTo>
                    <a:pt x="2099310" y="1551940"/>
                    <a:pt x="1981200" y="1588770"/>
                    <a:pt x="1804670" y="1631950"/>
                  </a:cubicBezTo>
                  <a:cubicBezTo>
                    <a:pt x="1436370" y="1723390"/>
                    <a:pt x="204470" y="1944370"/>
                    <a:pt x="72390" y="1951990"/>
                  </a:cubicBezTo>
                  <a:cubicBezTo>
                    <a:pt x="54610" y="1951990"/>
                    <a:pt x="52070" y="1953260"/>
                    <a:pt x="43180" y="1949450"/>
                  </a:cubicBezTo>
                  <a:cubicBezTo>
                    <a:pt x="31750" y="1944370"/>
                    <a:pt x="16510" y="1932940"/>
                    <a:pt x="10160" y="1921510"/>
                  </a:cubicBezTo>
                  <a:cubicBezTo>
                    <a:pt x="2540" y="1910080"/>
                    <a:pt x="1270" y="1891030"/>
                    <a:pt x="2540" y="1878330"/>
                  </a:cubicBezTo>
                  <a:cubicBezTo>
                    <a:pt x="3810" y="1868170"/>
                    <a:pt x="6350" y="1861820"/>
                    <a:pt x="15240" y="1851660"/>
                  </a:cubicBezTo>
                  <a:cubicBezTo>
                    <a:pt x="33020" y="1832610"/>
                    <a:pt x="99060" y="1794510"/>
                    <a:pt x="127000" y="1783080"/>
                  </a:cubicBezTo>
                  <a:cubicBezTo>
                    <a:pt x="143510" y="1776730"/>
                    <a:pt x="154940" y="1774190"/>
                    <a:pt x="166370" y="1776730"/>
                  </a:cubicBezTo>
                  <a:cubicBezTo>
                    <a:pt x="179070" y="1778000"/>
                    <a:pt x="194310" y="1785620"/>
                    <a:pt x="203200" y="1794510"/>
                  </a:cubicBezTo>
                  <a:cubicBezTo>
                    <a:pt x="212090" y="1803400"/>
                    <a:pt x="218440" y="1817370"/>
                    <a:pt x="219710" y="1830070"/>
                  </a:cubicBezTo>
                  <a:cubicBezTo>
                    <a:pt x="222250" y="1842770"/>
                    <a:pt x="218440" y="1859280"/>
                    <a:pt x="212090" y="1869440"/>
                  </a:cubicBezTo>
                  <a:cubicBezTo>
                    <a:pt x="205740" y="1880870"/>
                    <a:pt x="194310" y="1891030"/>
                    <a:pt x="181610" y="1896110"/>
                  </a:cubicBezTo>
                  <a:cubicBezTo>
                    <a:pt x="170180" y="1901190"/>
                    <a:pt x="153670" y="1902460"/>
                    <a:pt x="142240" y="1899920"/>
                  </a:cubicBezTo>
                  <a:cubicBezTo>
                    <a:pt x="129540" y="1896110"/>
                    <a:pt x="115570" y="1888490"/>
                    <a:pt x="107950" y="1877060"/>
                  </a:cubicBezTo>
                  <a:cubicBezTo>
                    <a:pt x="99060" y="1864360"/>
                    <a:pt x="92710" y="1836420"/>
                    <a:pt x="97790" y="1819910"/>
                  </a:cubicBezTo>
                  <a:cubicBezTo>
                    <a:pt x="102870" y="1803400"/>
                    <a:pt x="124460" y="1784350"/>
                    <a:pt x="139700" y="1778000"/>
                  </a:cubicBezTo>
                  <a:cubicBezTo>
                    <a:pt x="152400" y="1772920"/>
                    <a:pt x="167640" y="1775460"/>
                    <a:pt x="180340" y="1779270"/>
                  </a:cubicBezTo>
                  <a:cubicBezTo>
                    <a:pt x="191770" y="1784350"/>
                    <a:pt x="204470" y="1794510"/>
                    <a:pt x="210820" y="1804670"/>
                  </a:cubicBezTo>
                  <a:cubicBezTo>
                    <a:pt x="218440" y="1816100"/>
                    <a:pt x="222250" y="1831340"/>
                    <a:pt x="220980" y="1844040"/>
                  </a:cubicBezTo>
                  <a:cubicBezTo>
                    <a:pt x="219710" y="1856740"/>
                    <a:pt x="215900" y="1868170"/>
                    <a:pt x="204470" y="1880870"/>
                  </a:cubicBezTo>
                  <a:cubicBezTo>
                    <a:pt x="182880" y="1905000"/>
                    <a:pt x="100330" y="1945640"/>
                    <a:pt x="72390" y="1951990"/>
                  </a:cubicBezTo>
                  <a:cubicBezTo>
                    <a:pt x="59690" y="1954530"/>
                    <a:pt x="52070" y="1953260"/>
                    <a:pt x="43180" y="1949450"/>
                  </a:cubicBezTo>
                  <a:cubicBezTo>
                    <a:pt x="31750" y="1944370"/>
                    <a:pt x="15240" y="1934210"/>
                    <a:pt x="10160" y="1921510"/>
                  </a:cubicBezTo>
                  <a:cubicBezTo>
                    <a:pt x="2540" y="1907540"/>
                    <a:pt x="0" y="1879600"/>
                    <a:pt x="7620" y="1864360"/>
                  </a:cubicBezTo>
                  <a:cubicBezTo>
                    <a:pt x="15240" y="1849120"/>
                    <a:pt x="30480" y="1838960"/>
                    <a:pt x="53340" y="1831340"/>
                  </a:cubicBezTo>
                  <a:cubicBezTo>
                    <a:pt x="93980" y="1814830"/>
                    <a:pt x="152400" y="1821180"/>
                    <a:pt x="246380" y="1807210"/>
                  </a:cubicBezTo>
                  <a:cubicBezTo>
                    <a:pt x="514350" y="1765300"/>
                    <a:pt x="1438910" y="1602740"/>
                    <a:pt x="1770380" y="1521460"/>
                  </a:cubicBezTo>
                  <a:cubicBezTo>
                    <a:pt x="1934210" y="1482090"/>
                    <a:pt x="2040890" y="1450340"/>
                    <a:pt x="2132330" y="1412240"/>
                  </a:cubicBezTo>
                  <a:cubicBezTo>
                    <a:pt x="2189480" y="1386840"/>
                    <a:pt x="2240280" y="1342390"/>
                    <a:pt x="2269490" y="1334770"/>
                  </a:cubicBezTo>
                  <a:cubicBezTo>
                    <a:pt x="2280920" y="1332230"/>
                    <a:pt x="2287270" y="1332230"/>
                    <a:pt x="2296160" y="1336040"/>
                  </a:cubicBezTo>
                  <a:cubicBezTo>
                    <a:pt x="2307590" y="1339850"/>
                    <a:pt x="2322830" y="1348740"/>
                    <a:pt x="2329180" y="1358900"/>
                  </a:cubicBezTo>
                  <a:cubicBezTo>
                    <a:pt x="2336800" y="1369060"/>
                    <a:pt x="2340610" y="1385570"/>
                    <a:pt x="2339340" y="1398270"/>
                  </a:cubicBezTo>
                  <a:cubicBezTo>
                    <a:pt x="2336800" y="1410970"/>
                    <a:pt x="2327910" y="1426210"/>
                    <a:pt x="2319020" y="1433830"/>
                  </a:cubicBezTo>
                  <a:cubicBezTo>
                    <a:pt x="2312670" y="1441450"/>
                    <a:pt x="2310130" y="1441450"/>
                    <a:pt x="2294890" y="1446530"/>
                  </a:cubicBezTo>
                  <a:cubicBezTo>
                    <a:pt x="2184400" y="1485900"/>
                    <a:pt x="1164590" y="1681480"/>
                    <a:pt x="844550" y="1756410"/>
                  </a:cubicBezTo>
                  <a:cubicBezTo>
                    <a:pt x="684530" y="1793240"/>
                    <a:pt x="580390" y="1814830"/>
                    <a:pt x="486410" y="1845310"/>
                  </a:cubicBezTo>
                  <a:cubicBezTo>
                    <a:pt x="424180" y="1865630"/>
                    <a:pt x="369570" y="1907540"/>
                    <a:pt x="331470" y="1908810"/>
                  </a:cubicBezTo>
                  <a:cubicBezTo>
                    <a:pt x="309880" y="1908810"/>
                    <a:pt x="290830" y="1901190"/>
                    <a:pt x="279400" y="1889760"/>
                  </a:cubicBezTo>
                  <a:cubicBezTo>
                    <a:pt x="269240" y="1877060"/>
                    <a:pt x="262890" y="1850390"/>
                    <a:pt x="265430" y="1835150"/>
                  </a:cubicBezTo>
                  <a:cubicBezTo>
                    <a:pt x="267970" y="1821180"/>
                    <a:pt x="276860" y="1809750"/>
                    <a:pt x="289560" y="1799590"/>
                  </a:cubicBezTo>
                  <a:cubicBezTo>
                    <a:pt x="309880" y="1785620"/>
                    <a:pt x="332740" y="1779270"/>
                    <a:pt x="382270" y="1766570"/>
                  </a:cubicBezTo>
                  <a:cubicBezTo>
                    <a:pt x="572770" y="1718310"/>
                    <a:pt x="1466850" y="1619250"/>
                    <a:pt x="1789430" y="1544320"/>
                  </a:cubicBezTo>
                  <a:cubicBezTo>
                    <a:pt x="1963420" y="1503680"/>
                    <a:pt x="2070100" y="1463040"/>
                    <a:pt x="2183130" y="1422400"/>
                  </a:cubicBezTo>
                  <a:cubicBezTo>
                    <a:pt x="2272030" y="1389380"/>
                    <a:pt x="2369820" y="1328420"/>
                    <a:pt x="2415540" y="1322070"/>
                  </a:cubicBezTo>
                  <a:cubicBezTo>
                    <a:pt x="2434590" y="1320800"/>
                    <a:pt x="2446020" y="1323340"/>
                    <a:pt x="2457450" y="1329690"/>
                  </a:cubicBezTo>
                  <a:cubicBezTo>
                    <a:pt x="2468880" y="1337310"/>
                    <a:pt x="2480310" y="1350010"/>
                    <a:pt x="2484120" y="1362710"/>
                  </a:cubicBezTo>
                  <a:cubicBezTo>
                    <a:pt x="2487930" y="1377950"/>
                    <a:pt x="2482850" y="1404620"/>
                    <a:pt x="2473960" y="1417320"/>
                  </a:cubicBezTo>
                  <a:cubicBezTo>
                    <a:pt x="2466340" y="1428750"/>
                    <a:pt x="2458720" y="1431290"/>
                    <a:pt x="2437130" y="1438910"/>
                  </a:cubicBezTo>
                  <a:cubicBezTo>
                    <a:pt x="2344420" y="1475740"/>
                    <a:pt x="1924050" y="1544320"/>
                    <a:pt x="1619250" y="1601470"/>
                  </a:cubicBezTo>
                  <a:cubicBezTo>
                    <a:pt x="1233170" y="1672590"/>
                    <a:pt x="486410" y="1776730"/>
                    <a:pt x="304800" y="1831340"/>
                  </a:cubicBezTo>
                  <a:cubicBezTo>
                    <a:pt x="254000" y="1846580"/>
                    <a:pt x="233680" y="1868170"/>
                    <a:pt x="210820" y="1871980"/>
                  </a:cubicBezTo>
                  <a:cubicBezTo>
                    <a:pt x="199390" y="1873250"/>
                    <a:pt x="193040" y="1873250"/>
                    <a:pt x="184150" y="1869440"/>
                  </a:cubicBezTo>
                  <a:cubicBezTo>
                    <a:pt x="171450" y="1863090"/>
                    <a:pt x="151130" y="1845310"/>
                    <a:pt x="147320" y="1830070"/>
                  </a:cubicBezTo>
                  <a:cubicBezTo>
                    <a:pt x="143510" y="1814830"/>
                    <a:pt x="144780" y="1791970"/>
                    <a:pt x="158750" y="1776730"/>
                  </a:cubicBezTo>
                  <a:cubicBezTo>
                    <a:pt x="184150" y="1750060"/>
                    <a:pt x="243840" y="1743710"/>
                    <a:pt x="335280" y="1725930"/>
                  </a:cubicBezTo>
                  <a:cubicBezTo>
                    <a:pt x="632460" y="1664970"/>
                    <a:pt x="1729740" y="1579880"/>
                    <a:pt x="2255520" y="1502410"/>
                  </a:cubicBezTo>
                  <a:cubicBezTo>
                    <a:pt x="2625090" y="1446530"/>
                    <a:pt x="3021330" y="1384300"/>
                    <a:pt x="3194050" y="1332230"/>
                  </a:cubicBezTo>
                  <a:cubicBezTo>
                    <a:pt x="3263900" y="1310640"/>
                    <a:pt x="3303270" y="1271270"/>
                    <a:pt x="3336290" y="1270000"/>
                  </a:cubicBezTo>
                  <a:cubicBezTo>
                    <a:pt x="3354070" y="1270000"/>
                    <a:pt x="3366770" y="1275080"/>
                    <a:pt x="3375660" y="1283970"/>
                  </a:cubicBezTo>
                  <a:cubicBezTo>
                    <a:pt x="3385820" y="1292860"/>
                    <a:pt x="3394710" y="1308100"/>
                    <a:pt x="3397250" y="1320800"/>
                  </a:cubicBezTo>
                  <a:cubicBezTo>
                    <a:pt x="3398520" y="1333500"/>
                    <a:pt x="3394710" y="1350010"/>
                    <a:pt x="3388360" y="1361440"/>
                  </a:cubicBezTo>
                  <a:cubicBezTo>
                    <a:pt x="3380740" y="1372870"/>
                    <a:pt x="3375660" y="1376680"/>
                    <a:pt x="3354070" y="1386840"/>
                  </a:cubicBezTo>
                  <a:cubicBezTo>
                    <a:pt x="3241040" y="1441450"/>
                    <a:pt x="2430780" y="1628140"/>
                    <a:pt x="2155190" y="1705610"/>
                  </a:cubicBezTo>
                  <a:cubicBezTo>
                    <a:pt x="2009140" y="1746250"/>
                    <a:pt x="1911350" y="1764030"/>
                    <a:pt x="1821180" y="1803400"/>
                  </a:cubicBezTo>
                  <a:cubicBezTo>
                    <a:pt x="1755140" y="1831340"/>
                    <a:pt x="1694180" y="1892300"/>
                    <a:pt x="1657350" y="1896110"/>
                  </a:cubicBezTo>
                  <a:cubicBezTo>
                    <a:pt x="1639570" y="1898650"/>
                    <a:pt x="1625600" y="1892300"/>
                    <a:pt x="1615440" y="1884680"/>
                  </a:cubicBezTo>
                  <a:cubicBezTo>
                    <a:pt x="1605280" y="1875790"/>
                    <a:pt x="1595120" y="1859280"/>
                    <a:pt x="1592580" y="1847850"/>
                  </a:cubicBezTo>
                  <a:cubicBezTo>
                    <a:pt x="1590040" y="1837690"/>
                    <a:pt x="1590040" y="1827530"/>
                    <a:pt x="1593850" y="1818640"/>
                  </a:cubicBezTo>
                  <a:cubicBezTo>
                    <a:pt x="1600200" y="1804670"/>
                    <a:pt x="1610360" y="1788160"/>
                    <a:pt x="1633220" y="1778000"/>
                  </a:cubicBezTo>
                  <a:cubicBezTo>
                    <a:pt x="1697990" y="1747520"/>
                    <a:pt x="1925320" y="1757680"/>
                    <a:pt x="2061210" y="1742440"/>
                  </a:cubicBezTo>
                  <a:cubicBezTo>
                    <a:pt x="2184400" y="1728470"/>
                    <a:pt x="2275840" y="1715770"/>
                    <a:pt x="2413000" y="1690370"/>
                  </a:cubicBezTo>
                  <a:cubicBezTo>
                    <a:pt x="2613660" y="1653540"/>
                    <a:pt x="2969260" y="1584960"/>
                    <a:pt x="3145790" y="1527810"/>
                  </a:cubicBezTo>
                  <a:cubicBezTo>
                    <a:pt x="3251200" y="1494790"/>
                    <a:pt x="3315970" y="1461770"/>
                    <a:pt x="3389630" y="1422400"/>
                  </a:cubicBezTo>
                  <a:cubicBezTo>
                    <a:pt x="3454400" y="1389380"/>
                    <a:pt x="3525520" y="1320800"/>
                    <a:pt x="3564890" y="1313180"/>
                  </a:cubicBezTo>
                  <a:cubicBezTo>
                    <a:pt x="3582670" y="1310640"/>
                    <a:pt x="3595370" y="1315720"/>
                    <a:pt x="3606800" y="1323340"/>
                  </a:cubicBezTo>
                  <a:cubicBezTo>
                    <a:pt x="3618230" y="1330960"/>
                    <a:pt x="3628390" y="1344930"/>
                    <a:pt x="3632200" y="1358900"/>
                  </a:cubicBezTo>
                  <a:cubicBezTo>
                    <a:pt x="3634740" y="1371600"/>
                    <a:pt x="3633470" y="1389380"/>
                    <a:pt x="3627120" y="1400810"/>
                  </a:cubicBezTo>
                  <a:cubicBezTo>
                    <a:pt x="3620770" y="1413510"/>
                    <a:pt x="3614420" y="1421130"/>
                    <a:pt x="3595370" y="1430020"/>
                  </a:cubicBezTo>
                  <a:cubicBezTo>
                    <a:pt x="3526790" y="1461770"/>
                    <a:pt x="3252470" y="1470660"/>
                    <a:pt x="3063240" y="1503680"/>
                  </a:cubicBezTo>
                  <a:cubicBezTo>
                    <a:pt x="2840990" y="1541780"/>
                    <a:pt x="2519680" y="1610360"/>
                    <a:pt x="2346960" y="1651000"/>
                  </a:cubicBezTo>
                  <a:cubicBezTo>
                    <a:pt x="2247900" y="1675130"/>
                    <a:pt x="2183130" y="1686560"/>
                    <a:pt x="2114550" y="1714500"/>
                  </a:cubicBezTo>
                  <a:cubicBezTo>
                    <a:pt x="2053590" y="1739900"/>
                    <a:pt x="1985010" y="1800860"/>
                    <a:pt x="1951990" y="1807210"/>
                  </a:cubicBezTo>
                  <a:cubicBezTo>
                    <a:pt x="1938020" y="1809750"/>
                    <a:pt x="1931670" y="1807210"/>
                    <a:pt x="1922780" y="1803400"/>
                  </a:cubicBezTo>
                  <a:cubicBezTo>
                    <a:pt x="1911350" y="1798320"/>
                    <a:pt x="1896110" y="1785620"/>
                    <a:pt x="1889760" y="1774190"/>
                  </a:cubicBezTo>
                  <a:cubicBezTo>
                    <a:pt x="1883410" y="1761490"/>
                    <a:pt x="1882140" y="1742440"/>
                    <a:pt x="1884680" y="1731010"/>
                  </a:cubicBezTo>
                  <a:cubicBezTo>
                    <a:pt x="1887220" y="1720850"/>
                    <a:pt x="1892300" y="1711960"/>
                    <a:pt x="1898650" y="1704340"/>
                  </a:cubicBezTo>
                  <a:cubicBezTo>
                    <a:pt x="1908810" y="1695450"/>
                    <a:pt x="1916430" y="1691640"/>
                    <a:pt x="1938020" y="1684020"/>
                  </a:cubicBezTo>
                  <a:cubicBezTo>
                    <a:pt x="2025650" y="1658620"/>
                    <a:pt x="2428240" y="1635760"/>
                    <a:pt x="2627630" y="1604010"/>
                  </a:cubicBezTo>
                  <a:cubicBezTo>
                    <a:pt x="2780030" y="1581150"/>
                    <a:pt x="2900680" y="1557020"/>
                    <a:pt x="3031490" y="1525270"/>
                  </a:cubicBezTo>
                  <a:cubicBezTo>
                    <a:pt x="3154680" y="1494790"/>
                    <a:pt x="3286760" y="1456690"/>
                    <a:pt x="3390900" y="1419860"/>
                  </a:cubicBezTo>
                  <a:cubicBezTo>
                    <a:pt x="3470910" y="1390650"/>
                    <a:pt x="3543300" y="1361440"/>
                    <a:pt x="3602990" y="1330960"/>
                  </a:cubicBezTo>
                  <a:cubicBezTo>
                    <a:pt x="3649980" y="1306830"/>
                    <a:pt x="3693160" y="1262380"/>
                    <a:pt x="3722370" y="1258570"/>
                  </a:cubicBezTo>
                  <a:cubicBezTo>
                    <a:pt x="3740150" y="1257300"/>
                    <a:pt x="3754120" y="1263650"/>
                    <a:pt x="3764280" y="1272540"/>
                  </a:cubicBezTo>
                  <a:cubicBezTo>
                    <a:pt x="3774440" y="1281430"/>
                    <a:pt x="3784600" y="1296670"/>
                    <a:pt x="3785870" y="1310640"/>
                  </a:cubicBezTo>
                  <a:cubicBezTo>
                    <a:pt x="3788410" y="1323340"/>
                    <a:pt x="3784600" y="1341120"/>
                    <a:pt x="3776980" y="1353820"/>
                  </a:cubicBezTo>
                  <a:cubicBezTo>
                    <a:pt x="3770630" y="1365250"/>
                    <a:pt x="3763010" y="1370330"/>
                    <a:pt x="3742690" y="1379220"/>
                  </a:cubicBezTo>
                  <a:cubicBezTo>
                    <a:pt x="3655060" y="1419860"/>
                    <a:pt x="3194050" y="1499870"/>
                    <a:pt x="2999740" y="1549400"/>
                  </a:cubicBezTo>
                  <a:cubicBezTo>
                    <a:pt x="2874010" y="1581150"/>
                    <a:pt x="2781300" y="1609090"/>
                    <a:pt x="2688590" y="1637030"/>
                  </a:cubicBezTo>
                  <a:cubicBezTo>
                    <a:pt x="2613660" y="1659890"/>
                    <a:pt x="2531110" y="1671320"/>
                    <a:pt x="2484120" y="1703070"/>
                  </a:cubicBezTo>
                  <a:cubicBezTo>
                    <a:pt x="2452370" y="1724660"/>
                    <a:pt x="2440940" y="1774190"/>
                    <a:pt x="2420620" y="1780540"/>
                  </a:cubicBezTo>
                  <a:cubicBezTo>
                    <a:pt x="2406650" y="1784350"/>
                    <a:pt x="2388870" y="1775460"/>
                    <a:pt x="2378710" y="1766570"/>
                  </a:cubicBezTo>
                  <a:cubicBezTo>
                    <a:pt x="2367280" y="1758950"/>
                    <a:pt x="2358390" y="1743710"/>
                    <a:pt x="2355850" y="1729740"/>
                  </a:cubicBezTo>
                  <a:cubicBezTo>
                    <a:pt x="2354580" y="1713230"/>
                    <a:pt x="2363470" y="1686560"/>
                    <a:pt x="2374900" y="1675130"/>
                  </a:cubicBezTo>
                  <a:cubicBezTo>
                    <a:pt x="2383790" y="1663700"/>
                    <a:pt x="2393950" y="1662430"/>
                    <a:pt x="2414270" y="1657350"/>
                  </a:cubicBezTo>
                  <a:cubicBezTo>
                    <a:pt x="2479040" y="1642110"/>
                    <a:pt x="2696210" y="1648460"/>
                    <a:pt x="2821940" y="1639570"/>
                  </a:cubicBezTo>
                  <a:cubicBezTo>
                    <a:pt x="2932430" y="1631950"/>
                    <a:pt x="3026410" y="1619250"/>
                    <a:pt x="3130550" y="1607820"/>
                  </a:cubicBezTo>
                  <a:cubicBezTo>
                    <a:pt x="3235960" y="1597660"/>
                    <a:pt x="3348990" y="1590040"/>
                    <a:pt x="3450590" y="1574800"/>
                  </a:cubicBezTo>
                  <a:cubicBezTo>
                    <a:pt x="3544570" y="1560830"/>
                    <a:pt x="3675380" y="1524000"/>
                    <a:pt x="3718560" y="1521460"/>
                  </a:cubicBezTo>
                  <a:cubicBezTo>
                    <a:pt x="3733800" y="1521460"/>
                    <a:pt x="3738880" y="1521460"/>
                    <a:pt x="3747770" y="1525270"/>
                  </a:cubicBezTo>
                  <a:cubicBezTo>
                    <a:pt x="3757930" y="1530350"/>
                    <a:pt x="3773170" y="1541780"/>
                    <a:pt x="3778250" y="1554480"/>
                  </a:cubicBezTo>
                  <a:cubicBezTo>
                    <a:pt x="3784600" y="1565910"/>
                    <a:pt x="3787140" y="1583690"/>
                    <a:pt x="3783330" y="1596390"/>
                  </a:cubicBezTo>
                  <a:cubicBezTo>
                    <a:pt x="3780790" y="1609090"/>
                    <a:pt x="3776980" y="1620520"/>
                    <a:pt x="3759200" y="1630680"/>
                  </a:cubicBezTo>
                  <a:cubicBezTo>
                    <a:pt x="3683000" y="1676400"/>
                    <a:pt x="3285490" y="1689100"/>
                    <a:pt x="3006090" y="1733550"/>
                  </a:cubicBezTo>
                  <a:cubicBezTo>
                    <a:pt x="2654300" y="1789430"/>
                    <a:pt x="1995170" y="1891030"/>
                    <a:pt x="1816100" y="1953260"/>
                  </a:cubicBezTo>
                  <a:cubicBezTo>
                    <a:pt x="1760220" y="1972310"/>
                    <a:pt x="1738630" y="2006600"/>
                    <a:pt x="1711960" y="2007870"/>
                  </a:cubicBezTo>
                  <a:cubicBezTo>
                    <a:pt x="1695450" y="2009140"/>
                    <a:pt x="1682750" y="2000250"/>
                    <a:pt x="1672590" y="1991360"/>
                  </a:cubicBezTo>
                  <a:cubicBezTo>
                    <a:pt x="1662430" y="1981200"/>
                    <a:pt x="1656080" y="1965960"/>
                    <a:pt x="1654810" y="1951990"/>
                  </a:cubicBezTo>
                  <a:cubicBezTo>
                    <a:pt x="1653540" y="1939290"/>
                    <a:pt x="1659890" y="1921510"/>
                    <a:pt x="1666240" y="1911350"/>
                  </a:cubicBezTo>
                  <a:cubicBezTo>
                    <a:pt x="1672590" y="1902460"/>
                    <a:pt x="1676400" y="1898650"/>
                    <a:pt x="1689100" y="1892300"/>
                  </a:cubicBezTo>
                  <a:cubicBezTo>
                    <a:pt x="1724660" y="1877060"/>
                    <a:pt x="1837690" y="1870710"/>
                    <a:pt x="1915160" y="1854200"/>
                  </a:cubicBezTo>
                  <a:cubicBezTo>
                    <a:pt x="1996440" y="1836420"/>
                    <a:pt x="2054860" y="1811020"/>
                    <a:pt x="2167890" y="1788160"/>
                  </a:cubicBezTo>
                  <a:cubicBezTo>
                    <a:pt x="2391410" y="1742440"/>
                    <a:pt x="2962910" y="1676400"/>
                    <a:pt x="3169920" y="1637030"/>
                  </a:cubicBezTo>
                  <a:cubicBezTo>
                    <a:pt x="3263900" y="1617980"/>
                    <a:pt x="3332480" y="1586230"/>
                    <a:pt x="3374390" y="1587500"/>
                  </a:cubicBezTo>
                  <a:cubicBezTo>
                    <a:pt x="3392170" y="1588770"/>
                    <a:pt x="3403600" y="1593850"/>
                    <a:pt x="3413760" y="1601470"/>
                  </a:cubicBezTo>
                  <a:cubicBezTo>
                    <a:pt x="3423920" y="1610360"/>
                    <a:pt x="3432810" y="1625600"/>
                    <a:pt x="3434080" y="1638300"/>
                  </a:cubicBezTo>
                  <a:cubicBezTo>
                    <a:pt x="3436620" y="1651000"/>
                    <a:pt x="3432810" y="1668780"/>
                    <a:pt x="3425190" y="1680210"/>
                  </a:cubicBezTo>
                  <a:cubicBezTo>
                    <a:pt x="3418840" y="1690370"/>
                    <a:pt x="3409950" y="1696720"/>
                    <a:pt x="3390900" y="1704340"/>
                  </a:cubicBezTo>
                  <a:cubicBezTo>
                    <a:pt x="3343910" y="1727200"/>
                    <a:pt x="3215640" y="1752600"/>
                    <a:pt x="3103880" y="1771650"/>
                  </a:cubicBezTo>
                  <a:cubicBezTo>
                    <a:pt x="2952750" y="1798320"/>
                    <a:pt x="2691130" y="1812290"/>
                    <a:pt x="2562860" y="1837690"/>
                  </a:cubicBezTo>
                  <a:cubicBezTo>
                    <a:pt x="2490470" y="1852930"/>
                    <a:pt x="2432050" y="1887220"/>
                    <a:pt x="2395220" y="1885950"/>
                  </a:cubicBezTo>
                  <a:cubicBezTo>
                    <a:pt x="2377440" y="1885950"/>
                    <a:pt x="2364740" y="1879600"/>
                    <a:pt x="2354580" y="1871980"/>
                  </a:cubicBezTo>
                  <a:cubicBezTo>
                    <a:pt x="2346960" y="1865630"/>
                    <a:pt x="2341880" y="1858010"/>
                    <a:pt x="2338070" y="1849120"/>
                  </a:cubicBezTo>
                  <a:cubicBezTo>
                    <a:pt x="2334260" y="1836420"/>
                    <a:pt x="2332990" y="1818640"/>
                    <a:pt x="2338070" y="1805940"/>
                  </a:cubicBezTo>
                  <a:cubicBezTo>
                    <a:pt x="2341880" y="1793240"/>
                    <a:pt x="2346960" y="1784350"/>
                    <a:pt x="2364740" y="1772920"/>
                  </a:cubicBezTo>
                  <a:cubicBezTo>
                    <a:pt x="2437130" y="1728470"/>
                    <a:pt x="2844800" y="1670050"/>
                    <a:pt x="2997200" y="1617980"/>
                  </a:cubicBezTo>
                  <a:cubicBezTo>
                    <a:pt x="3087370" y="1587500"/>
                    <a:pt x="3168650" y="1530350"/>
                    <a:pt x="3206750" y="1524000"/>
                  </a:cubicBezTo>
                  <a:cubicBezTo>
                    <a:pt x="3220720" y="1522730"/>
                    <a:pt x="3225800" y="1524000"/>
                    <a:pt x="3234690" y="1527810"/>
                  </a:cubicBezTo>
                  <a:cubicBezTo>
                    <a:pt x="3246120" y="1532890"/>
                    <a:pt x="3260090" y="1545590"/>
                    <a:pt x="3266440" y="1555750"/>
                  </a:cubicBezTo>
                  <a:cubicBezTo>
                    <a:pt x="3271520" y="1564640"/>
                    <a:pt x="3274060" y="1573530"/>
                    <a:pt x="3272790" y="1583690"/>
                  </a:cubicBezTo>
                  <a:cubicBezTo>
                    <a:pt x="3272790" y="1595120"/>
                    <a:pt x="3267710" y="1612900"/>
                    <a:pt x="3258820" y="1623060"/>
                  </a:cubicBezTo>
                  <a:cubicBezTo>
                    <a:pt x="3249930" y="1633220"/>
                    <a:pt x="3243580" y="1635760"/>
                    <a:pt x="3220720" y="1642110"/>
                  </a:cubicBezTo>
                  <a:cubicBezTo>
                    <a:pt x="3114040" y="1675130"/>
                    <a:pt x="2409190" y="1747520"/>
                    <a:pt x="2222500" y="1760220"/>
                  </a:cubicBezTo>
                  <a:cubicBezTo>
                    <a:pt x="2151380" y="1765300"/>
                    <a:pt x="2104390" y="1774190"/>
                    <a:pt x="2072640" y="1764030"/>
                  </a:cubicBezTo>
                  <a:cubicBezTo>
                    <a:pt x="2056130" y="1758950"/>
                    <a:pt x="2045970" y="1750060"/>
                    <a:pt x="2038350" y="1739900"/>
                  </a:cubicBezTo>
                  <a:cubicBezTo>
                    <a:pt x="2030730" y="1728470"/>
                    <a:pt x="2026920" y="1710690"/>
                    <a:pt x="2028190" y="1697990"/>
                  </a:cubicBezTo>
                  <a:cubicBezTo>
                    <a:pt x="2030730" y="1685290"/>
                    <a:pt x="2039620" y="1668780"/>
                    <a:pt x="2048510" y="1661160"/>
                  </a:cubicBezTo>
                  <a:cubicBezTo>
                    <a:pt x="2056130" y="1653540"/>
                    <a:pt x="2059940" y="1653540"/>
                    <a:pt x="2073910" y="1647190"/>
                  </a:cubicBezTo>
                  <a:cubicBezTo>
                    <a:pt x="2143760" y="1623060"/>
                    <a:pt x="2476500" y="1564640"/>
                    <a:pt x="2691130" y="1512570"/>
                  </a:cubicBezTo>
                  <a:cubicBezTo>
                    <a:pt x="2927350" y="1455420"/>
                    <a:pt x="3351530" y="1320800"/>
                    <a:pt x="3431540" y="1314450"/>
                  </a:cubicBezTo>
                  <a:cubicBezTo>
                    <a:pt x="3448050" y="1314450"/>
                    <a:pt x="3451860" y="1315720"/>
                    <a:pt x="3460750" y="1318260"/>
                  </a:cubicBezTo>
                  <a:cubicBezTo>
                    <a:pt x="3469640" y="1322070"/>
                    <a:pt x="3477260" y="1327150"/>
                    <a:pt x="3483610" y="1334770"/>
                  </a:cubicBezTo>
                  <a:cubicBezTo>
                    <a:pt x="3491230" y="1344930"/>
                    <a:pt x="3497580" y="1362710"/>
                    <a:pt x="3497580" y="1375410"/>
                  </a:cubicBezTo>
                  <a:cubicBezTo>
                    <a:pt x="3498850" y="1385570"/>
                    <a:pt x="3496310" y="1394460"/>
                    <a:pt x="3491230" y="1402080"/>
                  </a:cubicBezTo>
                  <a:cubicBezTo>
                    <a:pt x="3484880" y="1413510"/>
                    <a:pt x="3478530" y="1421130"/>
                    <a:pt x="3459480" y="1430020"/>
                  </a:cubicBezTo>
                  <a:cubicBezTo>
                    <a:pt x="3380740" y="1464310"/>
                    <a:pt x="3028950" y="1475740"/>
                    <a:pt x="2804160" y="1511300"/>
                  </a:cubicBezTo>
                  <a:cubicBezTo>
                    <a:pt x="2562860" y="1549400"/>
                    <a:pt x="2230120" y="1606550"/>
                    <a:pt x="2057400" y="1654810"/>
                  </a:cubicBezTo>
                  <a:cubicBezTo>
                    <a:pt x="1963420" y="1681480"/>
                    <a:pt x="1885950" y="1731010"/>
                    <a:pt x="1842770" y="1733550"/>
                  </a:cubicBezTo>
                  <a:cubicBezTo>
                    <a:pt x="1823720" y="1734820"/>
                    <a:pt x="1813560" y="1733550"/>
                    <a:pt x="1802130" y="1725930"/>
                  </a:cubicBezTo>
                  <a:cubicBezTo>
                    <a:pt x="1790700" y="1717040"/>
                    <a:pt x="1776730" y="1694180"/>
                    <a:pt x="1775460" y="1678940"/>
                  </a:cubicBezTo>
                  <a:cubicBezTo>
                    <a:pt x="1774190" y="1666240"/>
                    <a:pt x="1780540" y="1649730"/>
                    <a:pt x="1789430" y="1640840"/>
                  </a:cubicBezTo>
                  <a:cubicBezTo>
                    <a:pt x="1797050" y="1630680"/>
                    <a:pt x="1803400" y="1626870"/>
                    <a:pt x="1824990" y="1620520"/>
                  </a:cubicBezTo>
                  <a:cubicBezTo>
                    <a:pt x="1918970" y="1586230"/>
                    <a:pt x="2407920" y="1535430"/>
                    <a:pt x="2668270" y="1488440"/>
                  </a:cubicBezTo>
                  <a:cubicBezTo>
                    <a:pt x="2895600" y="1446530"/>
                    <a:pt x="3192780" y="1391920"/>
                    <a:pt x="3303270" y="1355090"/>
                  </a:cubicBezTo>
                  <a:cubicBezTo>
                    <a:pt x="3345180" y="1342390"/>
                    <a:pt x="3364230" y="1316990"/>
                    <a:pt x="3385820" y="1318260"/>
                  </a:cubicBezTo>
                  <a:cubicBezTo>
                    <a:pt x="3401060" y="1319530"/>
                    <a:pt x="3413760" y="1328420"/>
                    <a:pt x="3421380" y="1338580"/>
                  </a:cubicBezTo>
                  <a:cubicBezTo>
                    <a:pt x="3430270" y="1348740"/>
                    <a:pt x="3435350" y="1365250"/>
                    <a:pt x="3435350" y="1377950"/>
                  </a:cubicBezTo>
                  <a:cubicBezTo>
                    <a:pt x="3435350" y="1390650"/>
                    <a:pt x="3427730" y="1405890"/>
                    <a:pt x="3418840" y="1416050"/>
                  </a:cubicBezTo>
                  <a:cubicBezTo>
                    <a:pt x="3409950" y="1424940"/>
                    <a:pt x="3402330" y="1428750"/>
                    <a:pt x="3382010" y="1433830"/>
                  </a:cubicBezTo>
                  <a:cubicBezTo>
                    <a:pt x="3317240" y="1451610"/>
                    <a:pt x="3119120" y="1452880"/>
                    <a:pt x="2941320" y="1470660"/>
                  </a:cubicBezTo>
                  <a:cubicBezTo>
                    <a:pt x="2667000" y="1498600"/>
                    <a:pt x="2239010" y="1550670"/>
                    <a:pt x="1897380" y="1600200"/>
                  </a:cubicBezTo>
                  <a:cubicBezTo>
                    <a:pt x="1569720" y="1645920"/>
                    <a:pt x="1052830" y="1765300"/>
                    <a:pt x="933450" y="1756410"/>
                  </a:cubicBezTo>
                  <a:cubicBezTo>
                    <a:pt x="905510" y="1753870"/>
                    <a:pt x="894080" y="1751330"/>
                    <a:pt x="882650" y="1739900"/>
                  </a:cubicBezTo>
                  <a:cubicBezTo>
                    <a:pt x="872490" y="1728470"/>
                    <a:pt x="866140" y="1704340"/>
                    <a:pt x="867410" y="1689100"/>
                  </a:cubicBezTo>
                  <a:cubicBezTo>
                    <a:pt x="869950" y="1676400"/>
                    <a:pt x="880110" y="1662430"/>
                    <a:pt x="889000" y="1654810"/>
                  </a:cubicBezTo>
                  <a:cubicBezTo>
                    <a:pt x="896620" y="1648460"/>
                    <a:pt x="899160" y="1648460"/>
                    <a:pt x="914400" y="1643380"/>
                  </a:cubicBezTo>
                  <a:cubicBezTo>
                    <a:pt x="1054100" y="1604010"/>
                    <a:pt x="2748280" y="1372870"/>
                    <a:pt x="3074670" y="1310640"/>
                  </a:cubicBezTo>
                  <a:cubicBezTo>
                    <a:pt x="3169920" y="1292860"/>
                    <a:pt x="3219450" y="1270000"/>
                    <a:pt x="3258820" y="1270000"/>
                  </a:cubicBezTo>
                  <a:cubicBezTo>
                    <a:pt x="3276600" y="1270000"/>
                    <a:pt x="3288030" y="1272540"/>
                    <a:pt x="3298190" y="1278890"/>
                  </a:cubicBezTo>
                  <a:cubicBezTo>
                    <a:pt x="3308350" y="1286510"/>
                    <a:pt x="3318510" y="1300480"/>
                    <a:pt x="3322320" y="1311910"/>
                  </a:cubicBezTo>
                  <a:cubicBezTo>
                    <a:pt x="3324860" y="1324610"/>
                    <a:pt x="3322320" y="1341120"/>
                    <a:pt x="3317240" y="1352550"/>
                  </a:cubicBezTo>
                  <a:cubicBezTo>
                    <a:pt x="3310890" y="1363980"/>
                    <a:pt x="3305810" y="1371600"/>
                    <a:pt x="3286760" y="1380490"/>
                  </a:cubicBezTo>
                  <a:cubicBezTo>
                    <a:pt x="3208020" y="1416050"/>
                    <a:pt x="2797810" y="1431290"/>
                    <a:pt x="2581910" y="1464310"/>
                  </a:cubicBezTo>
                  <a:cubicBezTo>
                    <a:pt x="2396490" y="1492250"/>
                    <a:pt x="2251710" y="1516380"/>
                    <a:pt x="2068830" y="1557020"/>
                  </a:cubicBezTo>
                  <a:cubicBezTo>
                    <a:pt x="1852930" y="1605280"/>
                    <a:pt x="1449070" y="1734820"/>
                    <a:pt x="1370330" y="1739900"/>
                  </a:cubicBezTo>
                  <a:cubicBezTo>
                    <a:pt x="1355090" y="1741170"/>
                    <a:pt x="1351280" y="1741170"/>
                    <a:pt x="1342390" y="1737360"/>
                  </a:cubicBezTo>
                  <a:cubicBezTo>
                    <a:pt x="1330960" y="1732280"/>
                    <a:pt x="1316990" y="1720850"/>
                    <a:pt x="1310640" y="1709420"/>
                  </a:cubicBezTo>
                  <a:cubicBezTo>
                    <a:pt x="1304290" y="1697990"/>
                    <a:pt x="1303020" y="1680210"/>
                    <a:pt x="1304290" y="1667510"/>
                  </a:cubicBezTo>
                  <a:cubicBezTo>
                    <a:pt x="1306830" y="1658620"/>
                    <a:pt x="1310640" y="1649730"/>
                    <a:pt x="1318260" y="1642110"/>
                  </a:cubicBezTo>
                  <a:cubicBezTo>
                    <a:pt x="1325880" y="1633220"/>
                    <a:pt x="1334770" y="1628140"/>
                    <a:pt x="1355090" y="1621790"/>
                  </a:cubicBezTo>
                  <a:cubicBezTo>
                    <a:pt x="1410970" y="1604010"/>
                    <a:pt x="1562100" y="1601470"/>
                    <a:pt x="1704340" y="1578610"/>
                  </a:cubicBezTo>
                  <a:cubicBezTo>
                    <a:pt x="1932940" y="1543050"/>
                    <a:pt x="2339340" y="1459230"/>
                    <a:pt x="2589530" y="1407160"/>
                  </a:cubicBezTo>
                  <a:cubicBezTo>
                    <a:pt x="2772410" y="1367790"/>
                    <a:pt x="2913380" y="1338580"/>
                    <a:pt x="3065780" y="1297940"/>
                  </a:cubicBezTo>
                  <a:cubicBezTo>
                    <a:pt x="3206750" y="1261110"/>
                    <a:pt x="3406140" y="1178560"/>
                    <a:pt x="3470910" y="1177290"/>
                  </a:cubicBezTo>
                  <a:cubicBezTo>
                    <a:pt x="3491230" y="1176020"/>
                    <a:pt x="3500120" y="1179830"/>
                    <a:pt x="3510280" y="1186180"/>
                  </a:cubicBezTo>
                  <a:cubicBezTo>
                    <a:pt x="3520440" y="1193800"/>
                    <a:pt x="3530600" y="1207770"/>
                    <a:pt x="3534410" y="1220470"/>
                  </a:cubicBezTo>
                  <a:cubicBezTo>
                    <a:pt x="3536950" y="1233170"/>
                    <a:pt x="3534410" y="1249680"/>
                    <a:pt x="3529330" y="1261110"/>
                  </a:cubicBezTo>
                  <a:cubicBezTo>
                    <a:pt x="3522980" y="1272540"/>
                    <a:pt x="3516630" y="1280160"/>
                    <a:pt x="3498850" y="1287780"/>
                  </a:cubicBezTo>
                  <a:cubicBezTo>
                    <a:pt x="3431540" y="1318260"/>
                    <a:pt x="3163570" y="1325880"/>
                    <a:pt x="2965450" y="1353820"/>
                  </a:cubicBezTo>
                  <a:cubicBezTo>
                    <a:pt x="2713990" y="1389380"/>
                    <a:pt x="2334260" y="1443990"/>
                    <a:pt x="2113280" y="1487170"/>
                  </a:cubicBezTo>
                  <a:cubicBezTo>
                    <a:pt x="1971040" y="1515110"/>
                    <a:pt x="1845310" y="1543050"/>
                    <a:pt x="1764030" y="1569720"/>
                  </a:cubicBezTo>
                  <a:cubicBezTo>
                    <a:pt x="1719580" y="1583690"/>
                    <a:pt x="1690370" y="1610360"/>
                    <a:pt x="1661160" y="1611630"/>
                  </a:cubicBezTo>
                  <a:cubicBezTo>
                    <a:pt x="1642110" y="1612900"/>
                    <a:pt x="1621790" y="1606550"/>
                    <a:pt x="1610360" y="1596390"/>
                  </a:cubicBezTo>
                  <a:cubicBezTo>
                    <a:pt x="1600200" y="1587500"/>
                    <a:pt x="1595120" y="1570990"/>
                    <a:pt x="1593850" y="1559560"/>
                  </a:cubicBezTo>
                  <a:cubicBezTo>
                    <a:pt x="1592580" y="1549400"/>
                    <a:pt x="1593850" y="1540510"/>
                    <a:pt x="1598930" y="1531620"/>
                  </a:cubicBezTo>
                  <a:cubicBezTo>
                    <a:pt x="1605280" y="1520190"/>
                    <a:pt x="1616710" y="1510030"/>
                    <a:pt x="1640840" y="1498600"/>
                  </a:cubicBezTo>
                  <a:cubicBezTo>
                    <a:pt x="1709420" y="1468120"/>
                    <a:pt x="1901190" y="1457960"/>
                    <a:pt x="2095500" y="1417320"/>
                  </a:cubicBezTo>
                  <a:cubicBezTo>
                    <a:pt x="2447290" y="1343660"/>
                    <a:pt x="3434080" y="1066800"/>
                    <a:pt x="3572510" y="1068070"/>
                  </a:cubicBezTo>
                  <a:cubicBezTo>
                    <a:pt x="3594100" y="1068070"/>
                    <a:pt x="3601720" y="1071880"/>
                    <a:pt x="3611880" y="1078230"/>
                  </a:cubicBezTo>
                  <a:cubicBezTo>
                    <a:pt x="3619500" y="1083310"/>
                    <a:pt x="3625850" y="1089660"/>
                    <a:pt x="3629660" y="1098550"/>
                  </a:cubicBezTo>
                  <a:cubicBezTo>
                    <a:pt x="3634740" y="1108710"/>
                    <a:pt x="3636010" y="1127760"/>
                    <a:pt x="3633470" y="1139190"/>
                  </a:cubicBezTo>
                  <a:cubicBezTo>
                    <a:pt x="3632200" y="1148080"/>
                    <a:pt x="3630930" y="1155700"/>
                    <a:pt x="3620770" y="1163320"/>
                  </a:cubicBezTo>
                  <a:cubicBezTo>
                    <a:pt x="3595370" y="1183640"/>
                    <a:pt x="3517900" y="1195070"/>
                    <a:pt x="3434080" y="1211580"/>
                  </a:cubicBezTo>
                  <a:cubicBezTo>
                    <a:pt x="3266440" y="1245870"/>
                    <a:pt x="2952750" y="1273810"/>
                    <a:pt x="2674620" y="1315720"/>
                  </a:cubicBezTo>
                  <a:cubicBezTo>
                    <a:pt x="2332990" y="1367790"/>
                    <a:pt x="1813560" y="1442720"/>
                    <a:pt x="1539240" y="1504950"/>
                  </a:cubicBezTo>
                  <a:cubicBezTo>
                    <a:pt x="1380490" y="1539240"/>
                    <a:pt x="1257300" y="1574800"/>
                    <a:pt x="1168400" y="1609090"/>
                  </a:cubicBezTo>
                  <a:cubicBezTo>
                    <a:pt x="1116330" y="1629410"/>
                    <a:pt x="1074420" y="1664970"/>
                    <a:pt x="1047750" y="1670050"/>
                  </a:cubicBezTo>
                  <a:cubicBezTo>
                    <a:pt x="1035050" y="1672590"/>
                    <a:pt x="1028700" y="1672590"/>
                    <a:pt x="1019810" y="1668780"/>
                  </a:cubicBezTo>
                  <a:cubicBezTo>
                    <a:pt x="1008380" y="1664970"/>
                    <a:pt x="994410" y="1653540"/>
                    <a:pt x="988060" y="1643380"/>
                  </a:cubicBezTo>
                  <a:cubicBezTo>
                    <a:pt x="982980" y="1635760"/>
                    <a:pt x="979170" y="1626870"/>
                    <a:pt x="979170" y="1617980"/>
                  </a:cubicBezTo>
                  <a:cubicBezTo>
                    <a:pt x="979170" y="1605280"/>
                    <a:pt x="984250" y="1588770"/>
                    <a:pt x="991870" y="1578610"/>
                  </a:cubicBezTo>
                  <a:cubicBezTo>
                    <a:pt x="999490" y="1568450"/>
                    <a:pt x="1007110" y="1564640"/>
                    <a:pt x="1026160" y="1557020"/>
                  </a:cubicBezTo>
                  <a:cubicBezTo>
                    <a:pt x="1093470" y="1532890"/>
                    <a:pt x="1346200" y="1504950"/>
                    <a:pt x="1501140" y="1474470"/>
                  </a:cubicBezTo>
                  <a:cubicBezTo>
                    <a:pt x="1651000" y="1445260"/>
                    <a:pt x="1752600" y="1419860"/>
                    <a:pt x="1940560" y="1376680"/>
                  </a:cubicBezTo>
                  <a:cubicBezTo>
                    <a:pt x="2280920" y="1299210"/>
                    <a:pt x="3148330" y="1112520"/>
                    <a:pt x="3371850" y="1036320"/>
                  </a:cubicBezTo>
                  <a:cubicBezTo>
                    <a:pt x="3444240" y="1010920"/>
                    <a:pt x="3477260" y="976630"/>
                    <a:pt x="3510280" y="972820"/>
                  </a:cubicBezTo>
                  <a:cubicBezTo>
                    <a:pt x="3526790" y="971550"/>
                    <a:pt x="3539490" y="974090"/>
                    <a:pt x="3549650" y="981710"/>
                  </a:cubicBezTo>
                  <a:cubicBezTo>
                    <a:pt x="3561080" y="988060"/>
                    <a:pt x="3571240" y="1002030"/>
                    <a:pt x="3575050" y="1013460"/>
                  </a:cubicBezTo>
                  <a:cubicBezTo>
                    <a:pt x="3577590" y="1026160"/>
                    <a:pt x="3576320" y="1042670"/>
                    <a:pt x="3571240" y="1054100"/>
                  </a:cubicBezTo>
                  <a:cubicBezTo>
                    <a:pt x="3566160" y="1065530"/>
                    <a:pt x="3558540" y="1074420"/>
                    <a:pt x="3542030" y="1082040"/>
                  </a:cubicBezTo>
                  <a:cubicBezTo>
                    <a:pt x="3501390" y="1101090"/>
                    <a:pt x="3411220" y="1092200"/>
                    <a:pt x="3298190" y="1107440"/>
                  </a:cubicBezTo>
                  <a:cubicBezTo>
                    <a:pt x="3030220" y="1143000"/>
                    <a:pt x="2284730" y="1262380"/>
                    <a:pt x="1959610" y="1329690"/>
                  </a:cubicBezTo>
                  <a:cubicBezTo>
                    <a:pt x="1770380" y="1369060"/>
                    <a:pt x="1651000" y="1394460"/>
                    <a:pt x="1513840" y="1440180"/>
                  </a:cubicBezTo>
                  <a:cubicBezTo>
                    <a:pt x="1390650" y="1480820"/>
                    <a:pt x="1230630" y="1576070"/>
                    <a:pt x="1170940" y="1582420"/>
                  </a:cubicBezTo>
                  <a:cubicBezTo>
                    <a:pt x="1151890" y="1584960"/>
                    <a:pt x="1143000" y="1582420"/>
                    <a:pt x="1131570" y="1576070"/>
                  </a:cubicBezTo>
                  <a:cubicBezTo>
                    <a:pt x="1121410" y="1569720"/>
                    <a:pt x="1109980" y="1557020"/>
                    <a:pt x="1106170" y="1544320"/>
                  </a:cubicBezTo>
                  <a:cubicBezTo>
                    <a:pt x="1103630" y="1529080"/>
                    <a:pt x="1107440" y="1503680"/>
                    <a:pt x="1116330" y="1490980"/>
                  </a:cubicBezTo>
                  <a:cubicBezTo>
                    <a:pt x="1123950" y="1480820"/>
                    <a:pt x="1130300" y="1478280"/>
                    <a:pt x="1150620" y="1470660"/>
                  </a:cubicBezTo>
                  <a:cubicBezTo>
                    <a:pt x="1248410" y="1433830"/>
                    <a:pt x="1719580" y="1371600"/>
                    <a:pt x="2049780" y="1301750"/>
                  </a:cubicBezTo>
                  <a:cubicBezTo>
                    <a:pt x="2459990" y="1214120"/>
                    <a:pt x="3158490" y="1042670"/>
                    <a:pt x="3421380" y="971550"/>
                  </a:cubicBezTo>
                  <a:cubicBezTo>
                    <a:pt x="3528060" y="943610"/>
                    <a:pt x="3596640" y="904240"/>
                    <a:pt x="3644900" y="906780"/>
                  </a:cubicBezTo>
                  <a:cubicBezTo>
                    <a:pt x="3669030" y="908050"/>
                    <a:pt x="3685540" y="914400"/>
                    <a:pt x="3696970" y="925830"/>
                  </a:cubicBezTo>
                  <a:cubicBezTo>
                    <a:pt x="3707130" y="938530"/>
                    <a:pt x="3712210" y="963930"/>
                    <a:pt x="3709670" y="979170"/>
                  </a:cubicBezTo>
                  <a:cubicBezTo>
                    <a:pt x="3707130" y="993140"/>
                    <a:pt x="3695700" y="1007110"/>
                    <a:pt x="3685540" y="1013460"/>
                  </a:cubicBezTo>
                  <a:cubicBezTo>
                    <a:pt x="3677920" y="1019810"/>
                    <a:pt x="3669030" y="1026160"/>
                    <a:pt x="3658870" y="1023620"/>
                  </a:cubicBezTo>
                  <a:cubicBezTo>
                    <a:pt x="3643630" y="1021080"/>
                    <a:pt x="3627120" y="975360"/>
                    <a:pt x="3604260" y="970280"/>
                  </a:cubicBezTo>
                  <a:cubicBezTo>
                    <a:pt x="3577590" y="965200"/>
                    <a:pt x="3557270" y="998220"/>
                    <a:pt x="3503930" y="1013460"/>
                  </a:cubicBezTo>
                  <a:cubicBezTo>
                    <a:pt x="3324860" y="1062990"/>
                    <a:pt x="2604770" y="1145540"/>
                    <a:pt x="2298700" y="1201420"/>
                  </a:cubicBezTo>
                  <a:cubicBezTo>
                    <a:pt x="2109470" y="1236980"/>
                    <a:pt x="1983740" y="1262380"/>
                    <a:pt x="1838960" y="1299210"/>
                  </a:cubicBezTo>
                  <a:cubicBezTo>
                    <a:pt x="1708150" y="1332230"/>
                    <a:pt x="1568450" y="1374140"/>
                    <a:pt x="1468120" y="1408430"/>
                  </a:cubicBezTo>
                  <a:cubicBezTo>
                    <a:pt x="1397000" y="1432560"/>
                    <a:pt x="1328420" y="1474470"/>
                    <a:pt x="1290320" y="1478280"/>
                  </a:cubicBezTo>
                  <a:cubicBezTo>
                    <a:pt x="1271270" y="1479550"/>
                    <a:pt x="1258570" y="1474470"/>
                    <a:pt x="1248410" y="1469390"/>
                  </a:cubicBezTo>
                  <a:cubicBezTo>
                    <a:pt x="1239520" y="1464310"/>
                    <a:pt x="1233170" y="1456690"/>
                    <a:pt x="1229360" y="1447800"/>
                  </a:cubicBezTo>
                  <a:cubicBezTo>
                    <a:pt x="1223010" y="1436370"/>
                    <a:pt x="1220470" y="1418590"/>
                    <a:pt x="1223010" y="1405890"/>
                  </a:cubicBezTo>
                  <a:cubicBezTo>
                    <a:pt x="1225550" y="1393190"/>
                    <a:pt x="1229360" y="1381760"/>
                    <a:pt x="1245870" y="1370330"/>
                  </a:cubicBezTo>
                  <a:cubicBezTo>
                    <a:pt x="1309370" y="1329690"/>
                    <a:pt x="1573530" y="1322070"/>
                    <a:pt x="1821180" y="1273810"/>
                  </a:cubicBezTo>
                  <a:cubicBezTo>
                    <a:pt x="2277110" y="1183640"/>
                    <a:pt x="3464560" y="957580"/>
                    <a:pt x="3756660" y="838200"/>
                  </a:cubicBezTo>
                  <a:cubicBezTo>
                    <a:pt x="3850640" y="800100"/>
                    <a:pt x="3895090" y="735330"/>
                    <a:pt x="3928110" y="731520"/>
                  </a:cubicBezTo>
                  <a:cubicBezTo>
                    <a:pt x="3940810" y="730250"/>
                    <a:pt x="3947160" y="735330"/>
                    <a:pt x="3954780" y="740410"/>
                  </a:cubicBezTo>
                  <a:cubicBezTo>
                    <a:pt x="3964940" y="748030"/>
                    <a:pt x="3976370" y="762000"/>
                    <a:pt x="3978910" y="774700"/>
                  </a:cubicBezTo>
                  <a:cubicBezTo>
                    <a:pt x="3982720" y="787400"/>
                    <a:pt x="3980180" y="805180"/>
                    <a:pt x="3975100" y="816610"/>
                  </a:cubicBezTo>
                  <a:cubicBezTo>
                    <a:pt x="3968750" y="828040"/>
                    <a:pt x="3963670" y="834390"/>
                    <a:pt x="3944620" y="844550"/>
                  </a:cubicBezTo>
                  <a:cubicBezTo>
                    <a:pt x="3854450" y="887730"/>
                    <a:pt x="3387090" y="923290"/>
                    <a:pt x="3089910" y="976630"/>
                  </a:cubicBezTo>
                  <a:cubicBezTo>
                    <a:pt x="2759710" y="1037590"/>
                    <a:pt x="2306320" y="1122680"/>
                    <a:pt x="2052320" y="1193800"/>
                  </a:cubicBezTo>
                  <a:cubicBezTo>
                    <a:pt x="1901190" y="1235710"/>
                    <a:pt x="1802130" y="1267460"/>
                    <a:pt x="1695450" y="1316990"/>
                  </a:cubicBezTo>
                  <a:cubicBezTo>
                    <a:pt x="1597660" y="1362710"/>
                    <a:pt x="1482090" y="1469390"/>
                    <a:pt x="1432560" y="1473200"/>
                  </a:cubicBezTo>
                  <a:cubicBezTo>
                    <a:pt x="1414780" y="1474470"/>
                    <a:pt x="1403350" y="1466850"/>
                    <a:pt x="1393190" y="1457960"/>
                  </a:cubicBezTo>
                  <a:cubicBezTo>
                    <a:pt x="1383030" y="1449070"/>
                    <a:pt x="1375410" y="1432560"/>
                    <a:pt x="1374140" y="1419860"/>
                  </a:cubicBezTo>
                  <a:cubicBezTo>
                    <a:pt x="1372870" y="1407160"/>
                    <a:pt x="1376680" y="1389380"/>
                    <a:pt x="1384300" y="1377950"/>
                  </a:cubicBezTo>
                  <a:cubicBezTo>
                    <a:pt x="1391920" y="1367790"/>
                    <a:pt x="1398270" y="1363980"/>
                    <a:pt x="1419860" y="1355090"/>
                  </a:cubicBezTo>
                  <a:cubicBezTo>
                    <a:pt x="1550670" y="1299210"/>
                    <a:pt x="2583180" y="1108710"/>
                    <a:pt x="2894330" y="1032510"/>
                  </a:cubicBezTo>
                  <a:cubicBezTo>
                    <a:pt x="3040380" y="995680"/>
                    <a:pt x="3136900" y="981710"/>
                    <a:pt x="3213100" y="943610"/>
                  </a:cubicBezTo>
                  <a:cubicBezTo>
                    <a:pt x="3262630" y="919480"/>
                    <a:pt x="3293110" y="867410"/>
                    <a:pt x="3322320" y="861060"/>
                  </a:cubicBezTo>
                  <a:cubicBezTo>
                    <a:pt x="3337560" y="857250"/>
                    <a:pt x="3351530" y="861060"/>
                    <a:pt x="3361690" y="867410"/>
                  </a:cubicBezTo>
                  <a:cubicBezTo>
                    <a:pt x="3373120" y="873760"/>
                    <a:pt x="3383280" y="887730"/>
                    <a:pt x="3387090" y="899160"/>
                  </a:cubicBezTo>
                  <a:cubicBezTo>
                    <a:pt x="3390900" y="911860"/>
                    <a:pt x="3389630" y="928370"/>
                    <a:pt x="3384550" y="939800"/>
                  </a:cubicBezTo>
                  <a:cubicBezTo>
                    <a:pt x="3379470" y="951230"/>
                    <a:pt x="3375660" y="958850"/>
                    <a:pt x="3356610" y="969010"/>
                  </a:cubicBezTo>
                  <a:cubicBezTo>
                    <a:pt x="3261360" y="1017270"/>
                    <a:pt x="2689860" y="1069340"/>
                    <a:pt x="2374900" y="1134110"/>
                  </a:cubicBezTo>
                  <a:cubicBezTo>
                    <a:pt x="2077720" y="1196340"/>
                    <a:pt x="1748790" y="1281430"/>
                    <a:pt x="1516380" y="1347470"/>
                  </a:cubicBezTo>
                  <a:cubicBezTo>
                    <a:pt x="1356360" y="1393190"/>
                    <a:pt x="1223010" y="1426210"/>
                    <a:pt x="1115060" y="1478280"/>
                  </a:cubicBezTo>
                  <a:cubicBezTo>
                    <a:pt x="1032510" y="1518920"/>
                    <a:pt x="956310" y="1604010"/>
                    <a:pt x="913130" y="1614170"/>
                  </a:cubicBezTo>
                  <a:cubicBezTo>
                    <a:pt x="895350" y="1617980"/>
                    <a:pt x="882650" y="1614170"/>
                    <a:pt x="872490" y="1607820"/>
                  </a:cubicBezTo>
                  <a:cubicBezTo>
                    <a:pt x="861060" y="1601470"/>
                    <a:pt x="849630" y="1588770"/>
                    <a:pt x="845820" y="1574800"/>
                  </a:cubicBezTo>
                  <a:cubicBezTo>
                    <a:pt x="842010" y="1559560"/>
                    <a:pt x="845820" y="1534160"/>
                    <a:pt x="854710" y="1521460"/>
                  </a:cubicBezTo>
                  <a:cubicBezTo>
                    <a:pt x="862330" y="1510030"/>
                    <a:pt x="868680" y="1507490"/>
                    <a:pt x="889000" y="1498600"/>
                  </a:cubicBezTo>
                  <a:cubicBezTo>
                    <a:pt x="979170" y="1463040"/>
                    <a:pt x="1403350" y="1395730"/>
                    <a:pt x="1667510" y="1334770"/>
                  </a:cubicBezTo>
                  <a:cubicBezTo>
                    <a:pt x="1945640" y="1271270"/>
                    <a:pt x="2260600" y="1192530"/>
                    <a:pt x="2519680" y="1121410"/>
                  </a:cubicBezTo>
                  <a:cubicBezTo>
                    <a:pt x="2740660" y="1060450"/>
                    <a:pt x="3049270" y="928370"/>
                    <a:pt x="3126740" y="937260"/>
                  </a:cubicBezTo>
                  <a:cubicBezTo>
                    <a:pt x="3147060" y="939800"/>
                    <a:pt x="3153410" y="949960"/>
                    <a:pt x="3162300" y="957580"/>
                  </a:cubicBezTo>
                  <a:cubicBezTo>
                    <a:pt x="3168650" y="965200"/>
                    <a:pt x="3172460" y="972820"/>
                    <a:pt x="3173730" y="982980"/>
                  </a:cubicBezTo>
                  <a:cubicBezTo>
                    <a:pt x="3175000" y="994410"/>
                    <a:pt x="3173730" y="1012190"/>
                    <a:pt x="3167380" y="1022350"/>
                  </a:cubicBezTo>
                  <a:cubicBezTo>
                    <a:pt x="3161030" y="1033780"/>
                    <a:pt x="3154680" y="1041400"/>
                    <a:pt x="3135630" y="1049020"/>
                  </a:cubicBezTo>
                  <a:cubicBezTo>
                    <a:pt x="3064510" y="1076960"/>
                    <a:pt x="2752090" y="1073150"/>
                    <a:pt x="2571750" y="1093470"/>
                  </a:cubicBezTo>
                  <a:cubicBezTo>
                    <a:pt x="2404110" y="1111250"/>
                    <a:pt x="2272030" y="1127760"/>
                    <a:pt x="2087880" y="1162050"/>
                  </a:cubicBezTo>
                  <a:cubicBezTo>
                    <a:pt x="1838960" y="1207770"/>
                    <a:pt x="1452880" y="1292860"/>
                    <a:pt x="1220470" y="1362710"/>
                  </a:cubicBezTo>
                  <a:cubicBezTo>
                    <a:pt x="1056640" y="1410970"/>
                    <a:pt x="910590" y="1459230"/>
                    <a:pt x="812800" y="1512570"/>
                  </a:cubicBezTo>
                  <a:cubicBezTo>
                    <a:pt x="751840" y="1546860"/>
                    <a:pt x="711200" y="1610360"/>
                    <a:pt x="674370" y="1617980"/>
                  </a:cubicBezTo>
                  <a:cubicBezTo>
                    <a:pt x="654050" y="1623060"/>
                    <a:pt x="633730" y="1616710"/>
                    <a:pt x="622300" y="1605280"/>
                  </a:cubicBezTo>
                  <a:cubicBezTo>
                    <a:pt x="610870" y="1595120"/>
                    <a:pt x="603250" y="1569720"/>
                    <a:pt x="603250" y="1555750"/>
                  </a:cubicBezTo>
                  <a:cubicBezTo>
                    <a:pt x="603250" y="1545590"/>
                    <a:pt x="607060" y="1537970"/>
                    <a:pt x="613410" y="1530350"/>
                  </a:cubicBezTo>
                  <a:cubicBezTo>
                    <a:pt x="619760" y="1520190"/>
                    <a:pt x="626110" y="1516380"/>
                    <a:pt x="646430" y="1506220"/>
                  </a:cubicBezTo>
                  <a:cubicBezTo>
                    <a:pt x="775970" y="1449070"/>
                    <a:pt x="1708150" y="1254760"/>
                    <a:pt x="2150110" y="1139190"/>
                  </a:cubicBezTo>
                  <a:cubicBezTo>
                    <a:pt x="2501900" y="1047750"/>
                    <a:pt x="2987040" y="878840"/>
                    <a:pt x="3093720" y="878840"/>
                  </a:cubicBezTo>
                  <a:cubicBezTo>
                    <a:pt x="3115310" y="878840"/>
                    <a:pt x="3122930" y="882650"/>
                    <a:pt x="3133090" y="890270"/>
                  </a:cubicBezTo>
                  <a:cubicBezTo>
                    <a:pt x="3143250" y="897890"/>
                    <a:pt x="3152140" y="911860"/>
                    <a:pt x="3154680" y="924560"/>
                  </a:cubicBezTo>
                  <a:cubicBezTo>
                    <a:pt x="3157220" y="937260"/>
                    <a:pt x="3154680" y="953770"/>
                    <a:pt x="3148330" y="965200"/>
                  </a:cubicBezTo>
                  <a:cubicBezTo>
                    <a:pt x="3141980" y="976630"/>
                    <a:pt x="3136900" y="982980"/>
                    <a:pt x="3116580" y="990600"/>
                  </a:cubicBezTo>
                  <a:cubicBezTo>
                    <a:pt x="3042920" y="1021080"/>
                    <a:pt x="2731770" y="1014730"/>
                    <a:pt x="2508250" y="1041400"/>
                  </a:cubicBezTo>
                  <a:cubicBezTo>
                    <a:pt x="2233930" y="1073150"/>
                    <a:pt x="1852930" y="1134110"/>
                    <a:pt x="1595120" y="1182370"/>
                  </a:cubicBezTo>
                  <a:cubicBezTo>
                    <a:pt x="1405890" y="1219200"/>
                    <a:pt x="1249680" y="1247140"/>
                    <a:pt x="1104900" y="1291590"/>
                  </a:cubicBezTo>
                  <a:cubicBezTo>
                    <a:pt x="984250" y="1328420"/>
                    <a:pt x="850900" y="1377950"/>
                    <a:pt x="782320" y="1419860"/>
                  </a:cubicBezTo>
                  <a:cubicBezTo>
                    <a:pt x="745490" y="1442720"/>
                    <a:pt x="726440" y="1479550"/>
                    <a:pt x="706120" y="1487170"/>
                  </a:cubicBezTo>
                  <a:cubicBezTo>
                    <a:pt x="694690" y="1490980"/>
                    <a:pt x="687070" y="1489710"/>
                    <a:pt x="678180" y="1487170"/>
                  </a:cubicBezTo>
                  <a:cubicBezTo>
                    <a:pt x="666750" y="1484630"/>
                    <a:pt x="651510" y="1474470"/>
                    <a:pt x="643890" y="1464310"/>
                  </a:cubicBezTo>
                  <a:cubicBezTo>
                    <a:pt x="637540" y="1454150"/>
                    <a:pt x="633730" y="1437640"/>
                    <a:pt x="635000" y="1424940"/>
                  </a:cubicBezTo>
                  <a:cubicBezTo>
                    <a:pt x="636270" y="1412240"/>
                    <a:pt x="637540" y="1402080"/>
                    <a:pt x="654050" y="1389380"/>
                  </a:cubicBezTo>
                  <a:cubicBezTo>
                    <a:pt x="736600" y="1323340"/>
                    <a:pt x="1328420" y="1206500"/>
                    <a:pt x="1678940" y="1125220"/>
                  </a:cubicBezTo>
                  <a:cubicBezTo>
                    <a:pt x="2042160" y="1040130"/>
                    <a:pt x="2495550" y="961390"/>
                    <a:pt x="2796540" y="892810"/>
                  </a:cubicBezTo>
                  <a:cubicBezTo>
                    <a:pt x="3002280" y="847090"/>
                    <a:pt x="3172460" y="807720"/>
                    <a:pt x="3313430" y="767080"/>
                  </a:cubicBezTo>
                  <a:cubicBezTo>
                    <a:pt x="3412490" y="739140"/>
                    <a:pt x="3506470" y="723900"/>
                    <a:pt x="3564890" y="685800"/>
                  </a:cubicBezTo>
                  <a:cubicBezTo>
                    <a:pt x="3605530" y="660400"/>
                    <a:pt x="3623310" y="600710"/>
                    <a:pt x="3648710" y="593090"/>
                  </a:cubicBezTo>
                  <a:cubicBezTo>
                    <a:pt x="3662680" y="588010"/>
                    <a:pt x="3677920" y="594360"/>
                    <a:pt x="3688080" y="600710"/>
                  </a:cubicBezTo>
                  <a:cubicBezTo>
                    <a:pt x="3699510" y="607060"/>
                    <a:pt x="3709670" y="621030"/>
                    <a:pt x="3713480" y="633730"/>
                  </a:cubicBezTo>
                  <a:cubicBezTo>
                    <a:pt x="3716020" y="645160"/>
                    <a:pt x="3714750" y="661670"/>
                    <a:pt x="3709670" y="673100"/>
                  </a:cubicBezTo>
                  <a:cubicBezTo>
                    <a:pt x="3704590" y="684530"/>
                    <a:pt x="3699510" y="692150"/>
                    <a:pt x="3680460" y="702310"/>
                  </a:cubicBezTo>
                  <a:cubicBezTo>
                    <a:pt x="3591560" y="745490"/>
                    <a:pt x="3060700" y="788670"/>
                    <a:pt x="2797810" y="834390"/>
                  </a:cubicBezTo>
                  <a:cubicBezTo>
                    <a:pt x="2583180" y="872490"/>
                    <a:pt x="2407920" y="900430"/>
                    <a:pt x="2217420" y="951230"/>
                  </a:cubicBezTo>
                  <a:cubicBezTo>
                    <a:pt x="2024380" y="1003300"/>
                    <a:pt x="1727200" y="1139190"/>
                    <a:pt x="1647190" y="1143000"/>
                  </a:cubicBezTo>
                  <a:cubicBezTo>
                    <a:pt x="1626870" y="1144270"/>
                    <a:pt x="1617980" y="1141730"/>
                    <a:pt x="1607820" y="1135380"/>
                  </a:cubicBezTo>
                  <a:cubicBezTo>
                    <a:pt x="1596390" y="1127760"/>
                    <a:pt x="1587500" y="1115060"/>
                    <a:pt x="1583690" y="1102360"/>
                  </a:cubicBezTo>
                  <a:cubicBezTo>
                    <a:pt x="1579880" y="1089660"/>
                    <a:pt x="1581150" y="1073150"/>
                    <a:pt x="1587500" y="1061720"/>
                  </a:cubicBezTo>
                  <a:cubicBezTo>
                    <a:pt x="1595120" y="1049020"/>
                    <a:pt x="1605280" y="1040130"/>
                    <a:pt x="1629410" y="1029970"/>
                  </a:cubicBezTo>
                  <a:cubicBezTo>
                    <a:pt x="1703070" y="999490"/>
                    <a:pt x="1941830" y="989330"/>
                    <a:pt x="2123440" y="958850"/>
                  </a:cubicBezTo>
                  <a:cubicBezTo>
                    <a:pt x="2349500" y="922020"/>
                    <a:pt x="2664460" y="864870"/>
                    <a:pt x="2880360" y="817880"/>
                  </a:cubicBezTo>
                  <a:cubicBezTo>
                    <a:pt x="3044190" y="781050"/>
                    <a:pt x="3192780" y="746760"/>
                    <a:pt x="3309620" y="708660"/>
                  </a:cubicBezTo>
                  <a:cubicBezTo>
                    <a:pt x="3392170" y="681990"/>
                    <a:pt x="3465830" y="668020"/>
                    <a:pt x="3520440" y="626110"/>
                  </a:cubicBezTo>
                  <a:cubicBezTo>
                    <a:pt x="3567430" y="588010"/>
                    <a:pt x="3594100" y="492760"/>
                    <a:pt x="3624580" y="481330"/>
                  </a:cubicBezTo>
                  <a:cubicBezTo>
                    <a:pt x="3639820" y="474980"/>
                    <a:pt x="3653790" y="480060"/>
                    <a:pt x="3665220" y="487680"/>
                  </a:cubicBezTo>
                  <a:cubicBezTo>
                    <a:pt x="3676650" y="496570"/>
                    <a:pt x="3690620" y="518160"/>
                    <a:pt x="3693160" y="533400"/>
                  </a:cubicBezTo>
                  <a:cubicBezTo>
                    <a:pt x="3694430" y="546100"/>
                    <a:pt x="3688080" y="562610"/>
                    <a:pt x="3680460" y="572770"/>
                  </a:cubicBezTo>
                  <a:cubicBezTo>
                    <a:pt x="3672840" y="581660"/>
                    <a:pt x="3666490" y="585470"/>
                    <a:pt x="3646170" y="593090"/>
                  </a:cubicBezTo>
                  <a:cubicBezTo>
                    <a:pt x="3568700" y="622300"/>
                    <a:pt x="3205480" y="659130"/>
                    <a:pt x="3028950" y="697230"/>
                  </a:cubicBezTo>
                  <a:cubicBezTo>
                    <a:pt x="2894330" y="726440"/>
                    <a:pt x="2774950" y="763270"/>
                    <a:pt x="2674620" y="791210"/>
                  </a:cubicBezTo>
                  <a:cubicBezTo>
                    <a:pt x="2600960" y="812800"/>
                    <a:pt x="2547620" y="822960"/>
                    <a:pt x="2482850" y="849630"/>
                  </a:cubicBezTo>
                  <a:cubicBezTo>
                    <a:pt x="2413000" y="877570"/>
                    <a:pt x="2311400" y="952500"/>
                    <a:pt x="2273300" y="961390"/>
                  </a:cubicBezTo>
                  <a:cubicBezTo>
                    <a:pt x="2260600" y="965200"/>
                    <a:pt x="2255520" y="963930"/>
                    <a:pt x="2245360" y="961390"/>
                  </a:cubicBezTo>
                  <a:cubicBezTo>
                    <a:pt x="2233930" y="957580"/>
                    <a:pt x="2218690" y="948690"/>
                    <a:pt x="2211070" y="937260"/>
                  </a:cubicBezTo>
                  <a:cubicBezTo>
                    <a:pt x="2204720" y="927100"/>
                    <a:pt x="2200910" y="910590"/>
                    <a:pt x="2202180" y="897890"/>
                  </a:cubicBezTo>
                  <a:cubicBezTo>
                    <a:pt x="2203450" y="885190"/>
                    <a:pt x="2204720" y="873760"/>
                    <a:pt x="2221230" y="861060"/>
                  </a:cubicBezTo>
                  <a:cubicBezTo>
                    <a:pt x="2292350" y="805180"/>
                    <a:pt x="2791460" y="730250"/>
                    <a:pt x="3001010" y="674370"/>
                  </a:cubicBezTo>
                  <a:cubicBezTo>
                    <a:pt x="3145790" y="636270"/>
                    <a:pt x="3274060" y="595630"/>
                    <a:pt x="3362960" y="568960"/>
                  </a:cubicBezTo>
                  <a:cubicBezTo>
                    <a:pt x="3415030" y="552450"/>
                    <a:pt x="3448050" y="547370"/>
                    <a:pt x="3487420" y="527050"/>
                  </a:cubicBezTo>
                  <a:cubicBezTo>
                    <a:pt x="3531870" y="505460"/>
                    <a:pt x="3581400" y="441960"/>
                    <a:pt x="3613150" y="435610"/>
                  </a:cubicBezTo>
                  <a:cubicBezTo>
                    <a:pt x="3629660" y="433070"/>
                    <a:pt x="3642360" y="439420"/>
                    <a:pt x="3653790" y="445770"/>
                  </a:cubicBezTo>
                  <a:cubicBezTo>
                    <a:pt x="3663950" y="453390"/>
                    <a:pt x="3672840" y="468630"/>
                    <a:pt x="3676650" y="481330"/>
                  </a:cubicBezTo>
                  <a:cubicBezTo>
                    <a:pt x="3679190" y="492760"/>
                    <a:pt x="3676650" y="510540"/>
                    <a:pt x="3670300" y="521970"/>
                  </a:cubicBezTo>
                  <a:cubicBezTo>
                    <a:pt x="3665220" y="533400"/>
                    <a:pt x="3657600" y="541020"/>
                    <a:pt x="3639820" y="548640"/>
                  </a:cubicBezTo>
                  <a:cubicBezTo>
                    <a:pt x="3580130" y="574040"/>
                    <a:pt x="3359150" y="575310"/>
                    <a:pt x="3215640" y="594360"/>
                  </a:cubicBezTo>
                  <a:cubicBezTo>
                    <a:pt x="3067050" y="613410"/>
                    <a:pt x="2922270" y="633730"/>
                    <a:pt x="2764790" y="664210"/>
                  </a:cubicBezTo>
                  <a:cubicBezTo>
                    <a:pt x="2589530" y="698500"/>
                    <a:pt x="2393950" y="745490"/>
                    <a:pt x="2214880" y="791210"/>
                  </a:cubicBezTo>
                  <a:cubicBezTo>
                    <a:pt x="2044700" y="834390"/>
                    <a:pt x="1868170" y="880110"/>
                    <a:pt x="1717040" y="929640"/>
                  </a:cubicBezTo>
                  <a:cubicBezTo>
                    <a:pt x="1586230" y="971550"/>
                    <a:pt x="1410970" y="1057910"/>
                    <a:pt x="1357630" y="1064260"/>
                  </a:cubicBezTo>
                  <a:cubicBezTo>
                    <a:pt x="1343660" y="1066800"/>
                    <a:pt x="1338580" y="1065530"/>
                    <a:pt x="1328420" y="1061720"/>
                  </a:cubicBezTo>
                  <a:cubicBezTo>
                    <a:pt x="1318260" y="1056640"/>
                    <a:pt x="1303020" y="1046480"/>
                    <a:pt x="1296670" y="1033780"/>
                  </a:cubicBezTo>
                  <a:cubicBezTo>
                    <a:pt x="1290320" y="1018540"/>
                    <a:pt x="1289050" y="991870"/>
                    <a:pt x="1295400" y="976630"/>
                  </a:cubicBezTo>
                  <a:cubicBezTo>
                    <a:pt x="1303020" y="962660"/>
                    <a:pt x="1327150" y="943610"/>
                    <a:pt x="1342390" y="944880"/>
                  </a:cubicBezTo>
                  <a:cubicBezTo>
                    <a:pt x="1357630" y="944880"/>
                    <a:pt x="1361440" y="977900"/>
                    <a:pt x="1390650" y="985520"/>
                  </a:cubicBezTo>
                  <a:cubicBezTo>
                    <a:pt x="1496060" y="1013460"/>
                    <a:pt x="1926590" y="890270"/>
                    <a:pt x="2223770" y="826770"/>
                  </a:cubicBezTo>
                  <a:cubicBezTo>
                    <a:pt x="2570480" y="753110"/>
                    <a:pt x="3081020" y="627380"/>
                    <a:pt x="3342640" y="562610"/>
                  </a:cubicBezTo>
                  <a:cubicBezTo>
                    <a:pt x="3482340" y="527050"/>
                    <a:pt x="3586480" y="523240"/>
                    <a:pt x="3666490" y="477520"/>
                  </a:cubicBezTo>
                  <a:cubicBezTo>
                    <a:pt x="3726180" y="443230"/>
                    <a:pt x="3775710" y="355600"/>
                    <a:pt x="3798570" y="346710"/>
                  </a:cubicBezTo>
                  <a:cubicBezTo>
                    <a:pt x="3804920" y="344170"/>
                    <a:pt x="3806190" y="345440"/>
                    <a:pt x="3812540" y="346710"/>
                  </a:cubicBezTo>
                  <a:cubicBezTo>
                    <a:pt x="3821430" y="349250"/>
                    <a:pt x="3840480" y="356870"/>
                    <a:pt x="3849370" y="367030"/>
                  </a:cubicBezTo>
                  <a:cubicBezTo>
                    <a:pt x="3858260" y="375920"/>
                    <a:pt x="3863340" y="393700"/>
                    <a:pt x="3864610" y="405130"/>
                  </a:cubicBezTo>
                  <a:cubicBezTo>
                    <a:pt x="3864610" y="415290"/>
                    <a:pt x="3862070" y="424180"/>
                    <a:pt x="3856990" y="433070"/>
                  </a:cubicBezTo>
                  <a:cubicBezTo>
                    <a:pt x="3850640" y="443230"/>
                    <a:pt x="3845560" y="452120"/>
                    <a:pt x="3825240" y="461010"/>
                  </a:cubicBezTo>
                  <a:cubicBezTo>
                    <a:pt x="3735070" y="501650"/>
                    <a:pt x="3227070" y="528320"/>
                    <a:pt x="2976880" y="572770"/>
                  </a:cubicBezTo>
                  <a:cubicBezTo>
                    <a:pt x="2776220" y="608330"/>
                    <a:pt x="2637790" y="641350"/>
                    <a:pt x="2438400" y="693420"/>
                  </a:cubicBezTo>
                  <a:cubicBezTo>
                    <a:pt x="2183130" y="760730"/>
                    <a:pt x="1710690" y="853440"/>
                    <a:pt x="1578610" y="953770"/>
                  </a:cubicBezTo>
                  <a:cubicBezTo>
                    <a:pt x="1522730" y="996950"/>
                    <a:pt x="1522730" y="1079500"/>
                    <a:pt x="1494790" y="1088390"/>
                  </a:cubicBezTo>
                  <a:cubicBezTo>
                    <a:pt x="1478280" y="1094740"/>
                    <a:pt x="1455420" y="1080770"/>
                    <a:pt x="1445260" y="1069340"/>
                  </a:cubicBezTo>
                  <a:cubicBezTo>
                    <a:pt x="1436370" y="1060450"/>
                    <a:pt x="1431290" y="1043940"/>
                    <a:pt x="1431290" y="1032510"/>
                  </a:cubicBezTo>
                  <a:cubicBezTo>
                    <a:pt x="1430020" y="1022350"/>
                    <a:pt x="1431290" y="1013460"/>
                    <a:pt x="1437640" y="1005840"/>
                  </a:cubicBezTo>
                  <a:cubicBezTo>
                    <a:pt x="1445260" y="994410"/>
                    <a:pt x="1454150" y="985520"/>
                    <a:pt x="1480820" y="975360"/>
                  </a:cubicBezTo>
                  <a:cubicBezTo>
                    <a:pt x="1634490" y="919480"/>
                    <a:pt x="2654300" y="863600"/>
                    <a:pt x="3128010" y="801370"/>
                  </a:cubicBezTo>
                  <a:cubicBezTo>
                    <a:pt x="3491230" y="753110"/>
                    <a:pt x="3977640" y="643890"/>
                    <a:pt x="4086860" y="647700"/>
                  </a:cubicBezTo>
                  <a:cubicBezTo>
                    <a:pt x="4109720" y="648970"/>
                    <a:pt x="4116070" y="650240"/>
                    <a:pt x="4127500" y="657860"/>
                  </a:cubicBezTo>
                  <a:cubicBezTo>
                    <a:pt x="4137660" y="665480"/>
                    <a:pt x="4147820" y="679450"/>
                    <a:pt x="4150360" y="692150"/>
                  </a:cubicBezTo>
                  <a:cubicBezTo>
                    <a:pt x="4154170" y="704850"/>
                    <a:pt x="4151630" y="722630"/>
                    <a:pt x="4145280" y="734060"/>
                  </a:cubicBezTo>
                  <a:cubicBezTo>
                    <a:pt x="4140200" y="745490"/>
                    <a:pt x="4123690" y="756920"/>
                    <a:pt x="4114800" y="762000"/>
                  </a:cubicBezTo>
                  <a:cubicBezTo>
                    <a:pt x="4109720" y="764540"/>
                    <a:pt x="4105910" y="765810"/>
                    <a:pt x="4100830" y="764540"/>
                  </a:cubicBezTo>
                  <a:cubicBezTo>
                    <a:pt x="4089400" y="762000"/>
                    <a:pt x="4085590" y="736600"/>
                    <a:pt x="4056380" y="728980"/>
                  </a:cubicBezTo>
                  <a:cubicBezTo>
                    <a:pt x="3869690" y="680720"/>
                    <a:pt x="2288540" y="1018540"/>
                    <a:pt x="1743710" y="1122680"/>
                  </a:cubicBezTo>
                  <a:cubicBezTo>
                    <a:pt x="1442720" y="1179830"/>
                    <a:pt x="1239520" y="1225550"/>
                    <a:pt x="1049020" y="1271270"/>
                  </a:cubicBezTo>
                  <a:cubicBezTo>
                    <a:pt x="913130" y="1303020"/>
                    <a:pt x="769620" y="1319530"/>
                    <a:pt x="703580" y="1362710"/>
                  </a:cubicBezTo>
                  <a:cubicBezTo>
                    <a:pt x="668020" y="1385570"/>
                    <a:pt x="660400" y="1433830"/>
                    <a:pt x="638810" y="1442720"/>
                  </a:cubicBezTo>
                  <a:cubicBezTo>
                    <a:pt x="626110" y="1447800"/>
                    <a:pt x="609600" y="1443990"/>
                    <a:pt x="599440" y="1437640"/>
                  </a:cubicBezTo>
                  <a:cubicBezTo>
                    <a:pt x="586740" y="1430020"/>
                    <a:pt x="571500" y="1408430"/>
                    <a:pt x="568960" y="1393190"/>
                  </a:cubicBezTo>
                  <a:cubicBezTo>
                    <a:pt x="566420" y="1380490"/>
                    <a:pt x="571500" y="1363980"/>
                    <a:pt x="579120" y="1353820"/>
                  </a:cubicBezTo>
                  <a:cubicBezTo>
                    <a:pt x="586740" y="1343660"/>
                    <a:pt x="591820" y="1339850"/>
                    <a:pt x="612140" y="1330960"/>
                  </a:cubicBezTo>
                  <a:cubicBezTo>
                    <a:pt x="746760" y="1273810"/>
                    <a:pt x="1788160" y="1062990"/>
                    <a:pt x="2221230" y="975360"/>
                  </a:cubicBezTo>
                  <a:cubicBezTo>
                    <a:pt x="2512060" y="915670"/>
                    <a:pt x="2734310" y="885190"/>
                    <a:pt x="2952750" y="839470"/>
                  </a:cubicBezTo>
                  <a:cubicBezTo>
                    <a:pt x="3129280" y="801370"/>
                    <a:pt x="3303270" y="775970"/>
                    <a:pt x="3430270" y="723900"/>
                  </a:cubicBezTo>
                  <a:cubicBezTo>
                    <a:pt x="3524250" y="685800"/>
                    <a:pt x="3615690" y="594360"/>
                    <a:pt x="3661410" y="588010"/>
                  </a:cubicBezTo>
                  <a:cubicBezTo>
                    <a:pt x="3679190" y="585470"/>
                    <a:pt x="3689350" y="591820"/>
                    <a:pt x="3700780" y="598170"/>
                  </a:cubicBezTo>
                  <a:cubicBezTo>
                    <a:pt x="3710940" y="605790"/>
                    <a:pt x="3719830" y="619760"/>
                    <a:pt x="3722370" y="632460"/>
                  </a:cubicBezTo>
                  <a:cubicBezTo>
                    <a:pt x="3726180" y="645160"/>
                    <a:pt x="3723640" y="661670"/>
                    <a:pt x="3717290" y="673100"/>
                  </a:cubicBezTo>
                  <a:cubicBezTo>
                    <a:pt x="3710940" y="683260"/>
                    <a:pt x="3705860" y="690880"/>
                    <a:pt x="3686810" y="699770"/>
                  </a:cubicBezTo>
                  <a:cubicBezTo>
                    <a:pt x="3581400" y="745490"/>
                    <a:pt x="2872740" y="779780"/>
                    <a:pt x="2557780" y="826770"/>
                  </a:cubicBezTo>
                  <a:cubicBezTo>
                    <a:pt x="2330450" y="861060"/>
                    <a:pt x="2184400" y="887730"/>
                    <a:pt x="1971040" y="934720"/>
                  </a:cubicBezTo>
                  <a:cubicBezTo>
                    <a:pt x="1711960" y="990600"/>
                    <a:pt x="1229360" y="1151890"/>
                    <a:pt x="1116330" y="1148080"/>
                  </a:cubicBezTo>
                  <a:cubicBezTo>
                    <a:pt x="1087120" y="1148080"/>
                    <a:pt x="1074420" y="1144270"/>
                    <a:pt x="1062990" y="1132840"/>
                  </a:cubicBezTo>
                  <a:cubicBezTo>
                    <a:pt x="1051560" y="1121410"/>
                    <a:pt x="1045210" y="1094740"/>
                    <a:pt x="1046480" y="1079500"/>
                  </a:cubicBezTo>
                  <a:cubicBezTo>
                    <a:pt x="1047750" y="1065530"/>
                    <a:pt x="1059180" y="1051560"/>
                    <a:pt x="1068070" y="1043940"/>
                  </a:cubicBezTo>
                  <a:cubicBezTo>
                    <a:pt x="1075690" y="1037590"/>
                    <a:pt x="1084580" y="1029970"/>
                    <a:pt x="1094740" y="1032510"/>
                  </a:cubicBezTo>
                  <a:cubicBezTo>
                    <a:pt x="1111250" y="1035050"/>
                    <a:pt x="1136650" y="1090930"/>
                    <a:pt x="1159510" y="1090930"/>
                  </a:cubicBezTo>
                  <a:cubicBezTo>
                    <a:pt x="1183640" y="1092200"/>
                    <a:pt x="1191260" y="1052830"/>
                    <a:pt x="1236980" y="1032510"/>
                  </a:cubicBezTo>
                  <a:cubicBezTo>
                    <a:pt x="1412240" y="952500"/>
                    <a:pt x="2198370" y="850900"/>
                    <a:pt x="2644140" y="756920"/>
                  </a:cubicBezTo>
                  <a:cubicBezTo>
                    <a:pt x="3049270" y="670560"/>
                    <a:pt x="3586480" y="591820"/>
                    <a:pt x="3803650" y="491490"/>
                  </a:cubicBezTo>
                  <a:cubicBezTo>
                    <a:pt x="3898900" y="448310"/>
                    <a:pt x="3950970" y="360680"/>
                    <a:pt x="3990340" y="353060"/>
                  </a:cubicBezTo>
                  <a:cubicBezTo>
                    <a:pt x="4008120" y="350520"/>
                    <a:pt x="4019550" y="356870"/>
                    <a:pt x="4029710" y="364490"/>
                  </a:cubicBezTo>
                  <a:cubicBezTo>
                    <a:pt x="4039870" y="372110"/>
                    <a:pt x="4050030" y="386080"/>
                    <a:pt x="4052570" y="397510"/>
                  </a:cubicBezTo>
                  <a:cubicBezTo>
                    <a:pt x="4055110" y="410210"/>
                    <a:pt x="4052570" y="426720"/>
                    <a:pt x="4046220" y="438150"/>
                  </a:cubicBezTo>
                  <a:cubicBezTo>
                    <a:pt x="4039870" y="449580"/>
                    <a:pt x="4033520" y="455930"/>
                    <a:pt x="4014470" y="464820"/>
                  </a:cubicBezTo>
                  <a:cubicBezTo>
                    <a:pt x="3933190" y="497840"/>
                    <a:pt x="3561080" y="496570"/>
                    <a:pt x="3296920" y="530860"/>
                  </a:cubicBezTo>
                  <a:cubicBezTo>
                    <a:pt x="2967990" y="571500"/>
                    <a:pt x="2498090" y="643890"/>
                    <a:pt x="2190750" y="706120"/>
                  </a:cubicBezTo>
                  <a:cubicBezTo>
                    <a:pt x="1969770" y="753110"/>
                    <a:pt x="1795780" y="797560"/>
                    <a:pt x="1624330" y="850900"/>
                  </a:cubicBezTo>
                  <a:cubicBezTo>
                    <a:pt x="1477010" y="896620"/>
                    <a:pt x="1294130" y="996950"/>
                    <a:pt x="1223010" y="999490"/>
                  </a:cubicBezTo>
                  <a:cubicBezTo>
                    <a:pt x="1197610" y="1000760"/>
                    <a:pt x="1182370" y="995680"/>
                    <a:pt x="1169670" y="984250"/>
                  </a:cubicBezTo>
                  <a:cubicBezTo>
                    <a:pt x="1158240" y="972820"/>
                    <a:pt x="1151890" y="946150"/>
                    <a:pt x="1153160" y="932180"/>
                  </a:cubicBezTo>
                  <a:cubicBezTo>
                    <a:pt x="1153160" y="920750"/>
                    <a:pt x="1158240" y="913130"/>
                    <a:pt x="1164590" y="905510"/>
                  </a:cubicBezTo>
                  <a:cubicBezTo>
                    <a:pt x="1172210" y="896620"/>
                    <a:pt x="1187450" y="883920"/>
                    <a:pt x="1200150" y="882650"/>
                  </a:cubicBezTo>
                  <a:cubicBezTo>
                    <a:pt x="1214120" y="882650"/>
                    <a:pt x="1219200" y="904240"/>
                    <a:pt x="1244600" y="908050"/>
                  </a:cubicBezTo>
                  <a:cubicBezTo>
                    <a:pt x="1350010" y="923290"/>
                    <a:pt x="1795780" y="783590"/>
                    <a:pt x="2113280" y="711200"/>
                  </a:cubicBezTo>
                  <a:cubicBezTo>
                    <a:pt x="2495550" y="622300"/>
                    <a:pt x="3072130" y="496570"/>
                    <a:pt x="3380740" y="415290"/>
                  </a:cubicBezTo>
                  <a:cubicBezTo>
                    <a:pt x="3558540" y="368300"/>
                    <a:pt x="3735070" y="292100"/>
                    <a:pt x="3801110" y="292100"/>
                  </a:cubicBezTo>
                  <a:cubicBezTo>
                    <a:pt x="3821430" y="290830"/>
                    <a:pt x="3830320" y="294640"/>
                    <a:pt x="3840480" y="302260"/>
                  </a:cubicBezTo>
                  <a:cubicBezTo>
                    <a:pt x="3850640" y="309880"/>
                    <a:pt x="3860800" y="322580"/>
                    <a:pt x="3863340" y="335280"/>
                  </a:cubicBezTo>
                  <a:cubicBezTo>
                    <a:pt x="3864610" y="350520"/>
                    <a:pt x="3858260" y="375920"/>
                    <a:pt x="3849370" y="387350"/>
                  </a:cubicBezTo>
                  <a:cubicBezTo>
                    <a:pt x="3840480" y="397510"/>
                    <a:pt x="3834130" y="398780"/>
                    <a:pt x="3812540" y="405130"/>
                  </a:cubicBezTo>
                  <a:cubicBezTo>
                    <a:pt x="3707130" y="435610"/>
                    <a:pt x="3138170" y="454660"/>
                    <a:pt x="2805430" y="499110"/>
                  </a:cubicBezTo>
                  <a:cubicBezTo>
                    <a:pt x="2477770" y="542290"/>
                    <a:pt x="2113280" y="600710"/>
                    <a:pt x="1833880" y="665480"/>
                  </a:cubicBezTo>
                  <a:cubicBezTo>
                    <a:pt x="1615440" y="715010"/>
                    <a:pt x="1397000" y="781050"/>
                    <a:pt x="1258570" y="831850"/>
                  </a:cubicBezTo>
                  <a:cubicBezTo>
                    <a:pt x="1177290" y="862330"/>
                    <a:pt x="1109980" y="913130"/>
                    <a:pt x="1070610" y="918210"/>
                  </a:cubicBezTo>
                  <a:cubicBezTo>
                    <a:pt x="1052830" y="920750"/>
                    <a:pt x="1040130" y="916940"/>
                    <a:pt x="1029970" y="911860"/>
                  </a:cubicBezTo>
                  <a:cubicBezTo>
                    <a:pt x="1022350" y="906780"/>
                    <a:pt x="1014730" y="901700"/>
                    <a:pt x="1010920" y="892810"/>
                  </a:cubicBezTo>
                  <a:cubicBezTo>
                    <a:pt x="1005840" y="880110"/>
                    <a:pt x="1000760" y="853440"/>
                    <a:pt x="1007110" y="839470"/>
                  </a:cubicBezTo>
                  <a:cubicBezTo>
                    <a:pt x="1013460" y="824230"/>
                    <a:pt x="1022350" y="817880"/>
                    <a:pt x="1049020" y="806450"/>
                  </a:cubicBezTo>
                  <a:cubicBezTo>
                    <a:pt x="1202690" y="736600"/>
                    <a:pt x="2269490" y="588010"/>
                    <a:pt x="2774950" y="481330"/>
                  </a:cubicBezTo>
                  <a:cubicBezTo>
                    <a:pt x="3173730" y="398780"/>
                    <a:pt x="3723640" y="232410"/>
                    <a:pt x="3839210" y="236220"/>
                  </a:cubicBezTo>
                  <a:cubicBezTo>
                    <a:pt x="3862070" y="236220"/>
                    <a:pt x="3869690" y="240030"/>
                    <a:pt x="3879850" y="247650"/>
                  </a:cubicBezTo>
                  <a:cubicBezTo>
                    <a:pt x="3891280" y="255270"/>
                    <a:pt x="3900170" y="270510"/>
                    <a:pt x="3902710" y="283210"/>
                  </a:cubicBezTo>
                  <a:cubicBezTo>
                    <a:pt x="3905250" y="295910"/>
                    <a:pt x="3902710" y="313690"/>
                    <a:pt x="3896360" y="325120"/>
                  </a:cubicBezTo>
                  <a:cubicBezTo>
                    <a:pt x="3890010" y="336550"/>
                    <a:pt x="3872230" y="347980"/>
                    <a:pt x="3863340" y="351790"/>
                  </a:cubicBezTo>
                  <a:cubicBezTo>
                    <a:pt x="3858260" y="354330"/>
                    <a:pt x="3855720" y="356870"/>
                    <a:pt x="3849370" y="354330"/>
                  </a:cubicBezTo>
                  <a:cubicBezTo>
                    <a:pt x="3835400" y="349250"/>
                    <a:pt x="3826510" y="292100"/>
                    <a:pt x="3785870" y="276860"/>
                  </a:cubicBezTo>
                  <a:cubicBezTo>
                    <a:pt x="3675380" y="233680"/>
                    <a:pt x="3310890" y="335280"/>
                    <a:pt x="3031490" y="381000"/>
                  </a:cubicBezTo>
                  <a:cubicBezTo>
                    <a:pt x="2678430" y="438150"/>
                    <a:pt x="2162810" y="525780"/>
                    <a:pt x="1841500" y="601980"/>
                  </a:cubicBezTo>
                  <a:cubicBezTo>
                    <a:pt x="1616710" y="654050"/>
                    <a:pt x="1437640" y="702310"/>
                    <a:pt x="1278890" y="763270"/>
                  </a:cubicBezTo>
                  <a:cubicBezTo>
                    <a:pt x="1153160" y="808990"/>
                    <a:pt x="1012190" y="906780"/>
                    <a:pt x="955040" y="914400"/>
                  </a:cubicBezTo>
                  <a:cubicBezTo>
                    <a:pt x="935990" y="916940"/>
                    <a:pt x="925830" y="914400"/>
                    <a:pt x="915670" y="906780"/>
                  </a:cubicBezTo>
                  <a:cubicBezTo>
                    <a:pt x="904240" y="900430"/>
                    <a:pt x="894080" y="887730"/>
                    <a:pt x="890270" y="875030"/>
                  </a:cubicBezTo>
                  <a:cubicBezTo>
                    <a:pt x="886460" y="861060"/>
                    <a:pt x="891540" y="835660"/>
                    <a:pt x="899160" y="822960"/>
                  </a:cubicBezTo>
                  <a:cubicBezTo>
                    <a:pt x="906780" y="812800"/>
                    <a:pt x="914400" y="810260"/>
                    <a:pt x="934720" y="802640"/>
                  </a:cubicBezTo>
                  <a:cubicBezTo>
                    <a:pt x="1018540" y="769620"/>
                    <a:pt x="1358900" y="725170"/>
                    <a:pt x="1633220" y="668020"/>
                  </a:cubicBezTo>
                  <a:cubicBezTo>
                    <a:pt x="2026920" y="586740"/>
                    <a:pt x="2782570" y="420370"/>
                    <a:pt x="3068320" y="347980"/>
                  </a:cubicBezTo>
                  <a:cubicBezTo>
                    <a:pt x="3192780" y="316230"/>
                    <a:pt x="3282950" y="273050"/>
                    <a:pt x="3332480" y="273050"/>
                  </a:cubicBezTo>
                  <a:cubicBezTo>
                    <a:pt x="3351530" y="271780"/>
                    <a:pt x="3361690" y="275590"/>
                    <a:pt x="3373120" y="281940"/>
                  </a:cubicBezTo>
                  <a:cubicBezTo>
                    <a:pt x="3383280" y="289560"/>
                    <a:pt x="3393440" y="304800"/>
                    <a:pt x="3397250" y="317500"/>
                  </a:cubicBezTo>
                  <a:cubicBezTo>
                    <a:pt x="3399790" y="330200"/>
                    <a:pt x="3397250" y="346710"/>
                    <a:pt x="3392170" y="358140"/>
                  </a:cubicBezTo>
                  <a:cubicBezTo>
                    <a:pt x="3385820" y="369570"/>
                    <a:pt x="3373120" y="382270"/>
                    <a:pt x="3360420" y="386080"/>
                  </a:cubicBezTo>
                  <a:cubicBezTo>
                    <a:pt x="3346450" y="391160"/>
                    <a:pt x="3335020" y="379730"/>
                    <a:pt x="3309620" y="379730"/>
                  </a:cubicBezTo>
                  <a:cubicBezTo>
                    <a:pt x="3227070" y="379730"/>
                    <a:pt x="2981960" y="426720"/>
                    <a:pt x="2796540" y="448310"/>
                  </a:cubicBezTo>
                  <a:cubicBezTo>
                    <a:pt x="2576830" y="472440"/>
                    <a:pt x="2282190" y="485140"/>
                    <a:pt x="2077720" y="516890"/>
                  </a:cubicBezTo>
                  <a:cubicBezTo>
                    <a:pt x="1925320" y="539750"/>
                    <a:pt x="1798320" y="568960"/>
                    <a:pt x="1681480" y="601980"/>
                  </a:cubicBezTo>
                  <a:cubicBezTo>
                    <a:pt x="1586230" y="628650"/>
                    <a:pt x="1477010" y="693420"/>
                    <a:pt x="1426210" y="690880"/>
                  </a:cubicBezTo>
                  <a:cubicBezTo>
                    <a:pt x="1404620" y="688340"/>
                    <a:pt x="1388110" y="679450"/>
                    <a:pt x="1379220" y="666750"/>
                  </a:cubicBezTo>
                  <a:cubicBezTo>
                    <a:pt x="1370330" y="654050"/>
                    <a:pt x="1366520" y="628650"/>
                    <a:pt x="1371600" y="613410"/>
                  </a:cubicBezTo>
                  <a:cubicBezTo>
                    <a:pt x="1377950" y="599440"/>
                    <a:pt x="1388110" y="590550"/>
                    <a:pt x="1410970" y="577850"/>
                  </a:cubicBezTo>
                  <a:cubicBezTo>
                    <a:pt x="1483360" y="539750"/>
                    <a:pt x="1718310" y="497840"/>
                    <a:pt x="1918970" y="450850"/>
                  </a:cubicBezTo>
                  <a:cubicBezTo>
                    <a:pt x="2207260" y="383540"/>
                    <a:pt x="2689860" y="297180"/>
                    <a:pt x="2981960" y="219710"/>
                  </a:cubicBezTo>
                  <a:cubicBezTo>
                    <a:pt x="3192780" y="163830"/>
                    <a:pt x="3440430" y="52070"/>
                    <a:pt x="3517900" y="50800"/>
                  </a:cubicBezTo>
                  <a:cubicBezTo>
                    <a:pt x="3538220" y="50800"/>
                    <a:pt x="3547110" y="55880"/>
                    <a:pt x="3557270" y="63500"/>
                  </a:cubicBezTo>
                  <a:cubicBezTo>
                    <a:pt x="3567430" y="71120"/>
                    <a:pt x="3577590" y="85090"/>
                    <a:pt x="3580130" y="99060"/>
                  </a:cubicBezTo>
                  <a:cubicBezTo>
                    <a:pt x="3581400" y="114300"/>
                    <a:pt x="3573780" y="139700"/>
                    <a:pt x="3563620" y="152400"/>
                  </a:cubicBezTo>
                  <a:cubicBezTo>
                    <a:pt x="3554730" y="162560"/>
                    <a:pt x="3538220" y="171450"/>
                    <a:pt x="3525520" y="168910"/>
                  </a:cubicBezTo>
                  <a:cubicBezTo>
                    <a:pt x="3510280" y="167640"/>
                    <a:pt x="3507740" y="140970"/>
                    <a:pt x="3482340" y="133350"/>
                  </a:cubicBezTo>
                  <a:cubicBezTo>
                    <a:pt x="3401060" y="107950"/>
                    <a:pt x="3131820" y="156210"/>
                    <a:pt x="2914650" y="181610"/>
                  </a:cubicBezTo>
                  <a:cubicBezTo>
                    <a:pt x="2618740" y="217170"/>
                    <a:pt x="2137410" y="290830"/>
                    <a:pt x="1871980" y="340360"/>
                  </a:cubicBezTo>
                  <a:cubicBezTo>
                    <a:pt x="1706880" y="370840"/>
                    <a:pt x="1576070" y="398780"/>
                    <a:pt x="1471930" y="426720"/>
                  </a:cubicBezTo>
                  <a:cubicBezTo>
                    <a:pt x="1404620" y="443230"/>
                    <a:pt x="1344930" y="478790"/>
                    <a:pt x="1305560" y="476250"/>
                  </a:cubicBezTo>
                  <a:cubicBezTo>
                    <a:pt x="1282700" y="474980"/>
                    <a:pt x="1264920" y="466090"/>
                    <a:pt x="1254760" y="454660"/>
                  </a:cubicBezTo>
                  <a:cubicBezTo>
                    <a:pt x="1245870" y="444500"/>
                    <a:pt x="1242060" y="425450"/>
                    <a:pt x="1242060" y="414020"/>
                  </a:cubicBezTo>
                  <a:cubicBezTo>
                    <a:pt x="1242060" y="403860"/>
                    <a:pt x="1243330" y="394970"/>
                    <a:pt x="1249680" y="386080"/>
                  </a:cubicBezTo>
                  <a:cubicBezTo>
                    <a:pt x="1258570" y="374650"/>
                    <a:pt x="1281430" y="356870"/>
                    <a:pt x="1296670" y="358140"/>
                  </a:cubicBezTo>
                  <a:cubicBezTo>
                    <a:pt x="1313180" y="358140"/>
                    <a:pt x="1313180" y="383540"/>
                    <a:pt x="1342390" y="391160"/>
                  </a:cubicBezTo>
                  <a:cubicBezTo>
                    <a:pt x="1503680" y="439420"/>
                    <a:pt x="2731770" y="306070"/>
                    <a:pt x="3121660" y="266700"/>
                  </a:cubicBezTo>
                  <a:cubicBezTo>
                    <a:pt x="3313430" y="246380"/>
                    <a:pt x="3426460" y="234950"/>
                    <a:pt x="3549650" y="209550"/>
                  </a:cubicBezTo>
                  <a:cubicBezTo>
                    <a:pt x="3644900" y="190500"/>
                    <a:pt x="3759200" y="140970"/>
                    <a:pt x="3801110" y="138430"/>
                  </a:cubicBezTo>
                  <a:cubicBezTo>
                    <a:pt x="3815080" y="138430"/>
                    <a:pt x="3820160" y="138430"/>
                    <a:pt x="3829050" y="143510"/>
                  </a:cubicBezTo>
                  <a:cubicBezTo>
                    <a:pt x="3840480" y="148590"/>
                    <a:pt x="3854450" y="161290"/>
                    <a:pt x="3859530" y="171450"/>
                  </a:cubicBezTo>
                  <a:cubicBezTo>
                    <a:pt x="3864610" y="180340"/>
                    <a:pt x="3867150" y="189230"/>
                    <a:pt x="3865880" y="199390"/>
                  </a:cubicBezTo>
                  <a:cubicBezTo>
                    <a:pt x="3864610" y="210820"/>
                    <a:pt x="3858260" y="228600"/>
                    <a:pt x="3850640" y="237490"/>
                  </a:cubicBezTo>
                  <a:cubicBezTo>
                    <a:pt x="3844290" y="245110"/>
                    <a:pt x="3841750" y="247650"/>
                    <a:pt x="3826510" y="252730"/>
                  </a:cubicBezTo>
                  <a:cubicBezTo>
                    <a:pt x="3747770" y="281940"/>
                    <a:pt x="3294380" y="302260"/>
                    <a:pt x="3003550" y="342900"/>
                  </a:cubicBezTo>
                  <a:cubicBezTo>
                    <a:pt x="2672080" y="388620"/>
                    <a:pt x="2198370" y="467360"/>
                    <a:pt x="1943100" y="523240"/>
                  </a:cubicBezTo>
                  <a:cubicBezTo>
                    <a:pt x="1798320" y="554990"/>
                    <a:pt x="1701800" y="575310"/>
                    <a:pt x="1604010" y="614680"/>
                  </a:cubicBezTo>
                  <a:cubicBezTo>
                    <a:pt x="1522730" y="647700"/>
                    <a:pt x="1437640" y="723900"/>
                    <a:pt x="1393190" y="731520"/>
                  </a:cubicBezTo>
                  <a:cubicBezTo>
                    <a:pt x="1375410" y="734060"/>
                    <a:pt x="1363980" y="730250"/>
                    <a:pt x="1352550" y="723900"/>
                  </a:cubicBezTo>
                  <a:cubicBezTo>
                    <a:pt x="1342390" y="716280"/>
                    <a:pt x="1332230" y="703580"/>
                    <a:pt x="1328420" y="690880"/>
                  </a:cubicBezTo>
                  <a:cubicBezTo>
                    <a:pt x="1324610" y="678180"/>
                    <a:pt x="1324610" y="661670"/>
                    <a:pt x="1330960" y="650240"/>
                  </a:cubicBezTo>
                  <a:cubicBezTo>
                    <a:pt x="1338580" y="636270"/>
                    <a:pt x="1346200" y="628650"/>
                    <a:pt x="1374140" y="617220"/>
                  </a:cubicBezTo>
                  <a:cubicBezTo>
                    <a:pt x="1529080" y="548640"/>
                    <a:pt x="2970530" y="325120"/>
                    <a:pt x="3122930" y="327660"/>
                  </a:cubicBezTo>
                  <a:cubicBezTo>
                    <a:pt x="3145790" y="327660"/>
                    <a:pt x="3152140" y="330200"/>
                    <a:pt x="3163570" y="335280"/>
                  </a:cubicBezTo>
                  <a:cubicBezTo>
                    <a:pt x="3171190" y="340360"/>
                    <a:pt x="3177540" y="346710"/>
                    <a:pt x="3181350" y="355600"/>
                  </a:cubicBezTo>
                  <a:cubicBezTo>
                    <a:pt x="3187700" y="365760"/>
                    <a:pt x="3191510" y="382270"/>
                    <a:pt x="3188970" y="394970"/>
                  </a:cubicBezTo>
                  <a:cubicBezTo>
                    <a:pt x="3186430" y="407670"/>
                    <a:pt x="3183890" y="417830"/>
                    <a:pt x="3167380" y="429260"/>
                  </a:cubicBezTo>
                  <a:cubicBezTo>
                    <a:pt x="3081020" y="486410"/>
                    <a:pt x="2438400" y="544830"/>
                    <a:pt x="2165350" y="603250"/>
                  </a:cubicBezTo>
                  <a:cubicBezTo>
                    <a:pt x="1973580" y="645160"/>
                    <a:pt x="1831340" y="681990"/>
                    <a:pt x="1680210" y="727710"/>
                  </a:cubicBezTo>
                  <a:cubicBezTo>
                    <a:pt x="1544320" y="768350"/>
                    <a:pt x="1394460" y="814070"/>
                    <a:pt x="1296670" y="858520"/>
                  </a:cubicBezTo>
                  <a:cubicBezTo>
                    <a:pt x="1231900" y="889000"/>
                    <a:pt x="1173480" y="943610"/>
                    <a:pt x="1141730" y="949960"/>
                  </a:cubicBezTo>
                  <a:cubicBezTo>
                    <a:pt x="1129030" y="953770"/>
                    <a:pt x="1122680" y="951230"/>
                    <a:pt x="1113790" y="947420"/>
                  </a:cubicBezTo>
                  <a:cubicBezTo>
                    <a:pt x="1102360" y="941070"/>
                    <a:pt x="1087120" y="929640"/>
                    <a:pt x="1082040" y="918210"/>
                  </a:cubicBezTo>
                  <a:cubicBezTo>
                    <a:pt x="1075690" y="906780"/>
                    <a:pt x="1074420" y="887730"/>
                    <a:pt x="1076960" y="876300"/>
                  </a:cubicBezTo>
                  <a:cubicBezTo>
                    <a:pt x="1078230" y="866140"/>
                    <a:pt x="1083310" y="857250"/>
                    <a:pt x="1090930" y="850900"/>
                  </a:cubicBezTo>
                  <a:cubicBezTo>
                    <a:pt x="1099820" y="842010"/>
                    <a:pt x="1104900" y="838200"/>
                    <a:pt x="1129030" y="830580"/>
                  </a:cubicBezTo>
                  <a:cubicBezTo>
                    <a:pt x="1283970" y="783590"/>
                    <a:pt x="2778759" y="679450"/>
                    <a:pt x="3017520" y="595630"/>
                  </a:cubicBezTo>
                  <a:cubicBezTo>
                    <a:pt x="3078480" y="574040"/>
                    <a:pt x="3100070" y="537210"/>
                    <a:pt x="3124200" y="530860"/>
                  </a:cubicBezTo>
                  <a:cubicBezTo>
                    <a:pt x="3135630" y="528320"/>
                    <a:pt x="3143250" y="528320"/>
                    <a:pt x="3152140" y="532130"/>
                  </a:cubicBezTo>
                  <a:cubicBezTo>
                    <a:pt x="3163570" y="535940"/>
                    <a:pt x="3177540" y="544830"/>
                    <a:pt x="3185159" y="556260"/>
                  </a:cubicBezTo>
                  <a:cubicBezTo>
                    <a:pt x="3191509" y="566420"/>
                    <a:pt x="3194050" y="584200"/>
                    <a:pt x="3194050" y="595630"/>
                  </a:cubicBezTo>
                  <a:cubicBezTo>
                    <a:pt x="3192780" y="605790"/>
                    <a:pt x="3188970" y="613410"/>
                    <a:pt x="3182620" y="621030"/>
                  </a:cubicBezTo>
                  <a:cubicBezTo>
                    <a:pt x="3175000" y="629920"/>
                    <a:pt x="3169920" y="635000"/>
                    <a:pt x="3148330" y="643890"/>
                  </a:cubicBezTo>
                  <a:cubicBezTo>
                    <a:pt x="3035300" y="692150"/>
                    <a:pt x="2326640" y="821690"/>
                    <a:pt x="1964690" y="916940"/>
                  </a:cubicBezTo>
                  <a:cubicBezTo>
                    <a:pt x="1652270" y="999490"/>
                    <a:pt x="1252220" y="1099820"/>
                    <a:pt x="1101090" y="1174750"/>
                  </a:cubicBezTo>
                  <a:cubicBezTo>
                    <a:pt x="1040130" y="1203960"/>
                    <a:pt x="1016000" y="1254760"/>
                    <a:pt x="984250" y="1258570"/>
                  </a:cubicBezTo>
                  <a:cubicBezTo>
                    <a:pt x="965200" y="1262380"/>
                    <a:pt x="944880" y="1252220"/>
                    <a:pt x="934720" y="1240790"/>
                  </a:cubicBezTo>
                  <a:cubicBezTo>
                    <a:pt x="923290" y="1229360"/>
                    <a:pt x="918210" y="1203960"/>
                    <a:pt x="920750" y="1188720"/>
                  </a:cubicBezTo>
                  <a:cubicBezTo>
                    <a:pt x="922020" y="1176020"/>
                    <a:pt x="933450" y="1162050"/>
                    <a:pt x="943610" y="1155700"/>
                  </a:cubicBezTo>
                  <a:cubicBezTo>
                    <a:pt x="949960" y="1149350"/>
                    <a:pt x="952500" y="1149350"/>
                    <a:pt x="969010" y="1145540"/>
                  </a:cubicBezTo>
                  <a:cubicBezTo>
                    <a:pt x="1084580" y="1115060"/>
                    <a:pt x="2181860" y="993140"/>
                    <a:pt x="2486660" y="946150"/>
                  </a:cubicBezTo>
                  <a:cubicBezTo>
                    <a:pt x="2620010" y="925830"/>
                    <a:pt x="2697480" y="918210"/>
                    <a:pt x="2771140" y="895350"/>
                  </a:cubicBezTo>
                  <a:cubicBezTo>
                    <a:pt x="2821940" y="881380"/>
                    <a:pt x="2863850" y="845820"/>
                    <a:pt x="2894330" y="844550"/>
                  </a:cubicBezTo>
                  <a:cubicBezTo>
                    <a:pt x="2910840" y="843280"/>
                    <a:pt x="2923540" y="847090"/>
                    <a:pt x="2934970" y="854710"/>
                  </a:cubicBezTo>
                  <a:cubicBezTo>
                    <a:pt x="2945130" y="863600"/>
                    <a:pt x="2955290" y="877570"/>
                    <a:pt x="2957830" y="890270"/>
                  </a:cubicBezTo>
                  <a:cubicBezTo>
                    <a:pt x="2960370" y="902970"/>
                    <a:pt x="2957830" y="920750"/>
                    <a:pt x="2951480" y="932180"/>
                  </a:cubicBezTo>
                  <a:cubicBezTo>
                    <a:pt x="2945130" y="943610"/>
                    <a:pt x="2937510" y="952500"/>
                    <a:pt x="2919730" y="960120"/>
                  </a:cubicBezTo>
                  <a:cubicBezTo>
                    <a:pt x="2866390" y="981710"/>
                    <a:pt x="2719070" y="971550"/>
                    <a:pt x="2569210" y="991870"/>
                  </a:cubicBezTo>
                  <a:cubicBezTo>
                    <a:pt x="2296160" y="1027430"/>
                    <a:pt x="1673860" y="1137920"/>
                    <a:pt x="1423670" y="1192530"/>
                  </a:cubicBezTo>
                  <a:cubicBezTo>
                    <a:pt x="1300480" y="1217930"/>
                    <a:pt x="1215390" y="1225550"/>
                    <a:pt x="1149350" y="1261110"/>
                  </a:cubicBezTo>
                  <a:cubicBezTo>
                    <a:pt x="1103630" y="1286510"/>
                    <a:pt x="1075690" y="1347470"/>
                    <a:pt x="1049020" y="1353820"/>
                  </a:cubicBezTo>
                  <a:cubicBezTo>
                    <a:pt x="1033780" y="1357630"/>
                    <a:pt x="1019810" y="1352550"/>
                    <a:pt x="1009650" y="1344930"/>
                  </a:cubicBezTo>
                  <a:cubicBezTo>
                    <a:pt x="998220" y="1337310"/>
                    <a:pt x="989330" y="1324610"/>
                    <a:pt x="985520" y="1311910"/>
                  </a:cubicBezTo>
                  <a:cubicBezTo>
                    <a:pt x="982980" y="1299210"/>
                    <a:pt x="982980" y="1282700"/>
                    <a:pt x="990600" y="1271270"/>
                  </a:cubicBezTo>
                  <a:cubicBezTo>
                    <a:pt x="998220" y="1258570"/>
                    <a:pt x="1005840" y="1250950"/>
                    <a:pt x="1033780" y="1240790"/>
                  </a:cubicBezTo>
                  <a:cubicBezTo>
                    <a:pt x="1198880" y="1178560"/>
                    <a:pt x="2768600" y="1012190"/>
                    <a:pt x="2926080" y="1036320"/>
                  </a:cubicBezTo>
                  <a:cubicBezTo>
                    <a:pt x="2950210" y="1038860"/>
                    <a:pt x="2956560" y="1043940"/>
                    <a:pt x="2965450" y="1052830"/>
                  </a:cubicBezTo>
                  <a:cubicBezTo>
                    <a:pt x="2975610" y="1061720"/>
                    <a:pt x="2981960" y="1078230"/>
                    <a:pt x="2984500" y="1090930"/>
                  </a:cubicBezTo>
                  <a:cubicBezTo>
                    <a:pt x="2985770" y="1101090"/>
                    <a:pt x="2983230" y="1109980"/>
                    <a:pt x="2979420" y="1118870"/>
                  </a:cubicBezTo>
                  <a:cubicBezTo>
                    <a:pt x="2974340" y="1130300"/>
                    <a:pt x="2964180" y="1140460"/>
                    <a:pt x="2950210" y="1149350"/>
                  </a:cubicBezTo>
                  <a:cubicBezTo>
                    <a:pt x="2928620" y="1163320"/>
                    <a:pt x="2908300" y="1168400"/>
                    <a:pt x="2856230" y="1182370"/>
                  </a:cubicBezTo>
                  <a:cubicBezTo>
                    <a:pt x="2626360" y="1245870"/>
                    <a:pt x="1381760" y="1475740"/>
                    <a:pt x="957580" y="1569720"/>
                  </a:cubicBezTo>
                  <a:cubicBezTo>
                    <a:pt x="742950" y="1617980"/>
                    <a:pt x="608330" y="1648460"/>
                    <a:pt x="473710" y="1687830"/>
                  </a:cubicBezTo>
                  <a:cubicBezTo>
                    <a:pt x="375920" y="1717040"/>
                    <a:pt x="274320" y="1776730"/>
                    <a:pt x="222250" y="1774190"/>
                  </a:cubicBezTo>
                  <a:cubicBezTo>
                    <a:pt x="198120" y="1772920"/>
                    <a:pt x="181610" y="1762760"/>
                    <a:pt x="171450" y="1750060"/>
                  </a:cubicBezTo>
                  <a:cubicBezTo>
                    <a:pt x="161290" y="1736090"/>
                    <a:pt x="160020" y="1708150"/>
                    <a:pt x="162560" y="1694180"/>
                  </a:cubicBezTo>
                  <a:cubicBezTo>
                    <a:pt x="165100" y="1684020"/>
                    <a:pt x="170180" y="1676400"/>
                    <a:pt x="177800" y="1670050"/>
                  </a:cubicBezTo>
                  <a:cubicBezTo>
                    <a:pt x="187960" y="1662430"/>
                    <a:pt x="204470" y="1652270"/>
                    <a:pt x="217170" y="1653540"/>
                  </a:cubicBezTo>
                  <a:cubicBezTo>
                    <a:pt x="233680" y="1654810"/>
                    <a:pt x="240030" y="1680210"/>
                    <a:pt x="269240" y="1687830"/>
                  </a:cubicBezTo>
                  <a:cubicBezTo>
                    <a:pt x="356870" y="1711960"/>
                    <a:pt x="614680" y="1664970"/>
                    <a:pt x="853440" y="1656080"/>
                  </a:cubicBezTo>
                  <a:cubicBezTo>
                    <a:pt x="1234440" y="1642110"/>
                    <a:pt x="1964690" y="1616710"/>
                    <a:pt x="2332990" y="1625600"/>
                  </a:cubicBezTo>
                  <a:cubicBezTo>
                    <a:pt x="2551430" y="1630680"/>
                    <a:pt x="2785110" y="1633220"/>
                    <a:pt x="2854960" y="1659890"/>
                  </a:cubicBezTo>
                  <a:cubicBezTo>
                    <a:pt x="2876550" y="1667510"/>
                    <a:pt x="2884170" y="1676400"/>
                    <a:pt x="2890520" y="1687830"/>
                  </a:cubicBezTo>
                  <a:cubicBezTo>
                    <a:pt x="2898140" y="1700530"/>
                    <a:pt x="2901950" y="1718310"/>
                    <a:pt x="2898140" y="1732280"/>
                  </a:cubicBezTo>
                  <a:cubicBezTo>
                    <a:pt x="2895600" y="1746250"/>
                    <a:pt x="2886710" y="1762760"/>
                    <a:pt x="2875280" y="1771650"/>
                  </a:cubicBezTo>
                  <a:cubicBezTo>
                    <a:pt x="2863850" y="1779270"/>
                    <a:pt x="2832100" y="1784350"/>
                    <a:pt x="2832100" y="1784350"/>
                  </a:cubicBezTo>
                </a:path>
              </a:pathLst>
            </a:custGeom>
            <a:solidFill>
              <a:srgbClr val="FFFFFF"/>
            </a:solidFill>
            <a:ln cap="sq">
              <a:noFill/>
              <a:prstDash val="solid"/>
              <a:miter/>
            </a:ln>
          </p:spPr>
        </p:sp>
      </p:grpSp>
      <p:grpSp>
        <p:nvGrpSpPr>
          <p:cNvPr id="19" name="Group 19"/>
          <p:cNvGrpSpPr/>
          <p:nvPr/>
        </p:nvGrpSpPr>
        <p:grpSpPr>
          <a:xfrm>
            <a:off x="8498205" y="1645920"/>
            <a:ext cx="1546860" cy="549593"/>
            <a:chOff x="0" y="0"/>
            <a:chExt cx="2062480" cy="732790"/>
          </a:xfrm>
        </p:grpSpPr>
        <p:sp>
          <p:nvSpPr>
            <p:cNvPr id="20" name="Freeform 20"/>
            <p:cNvSpPr/>
            <p:nvPr/>
          </p:nvSpPr>
          <p:spPr>
            <a:xfrm>
              <a:off x="48260" y="44450"/>
              <a:ext cx="1967230" cy="648970"/>
            </a:xfrm>
            <a:custGeom>
              <a:avLst/>
              <a:gdLst/>
              <a:ahLst/>
              <a:cxnLst/>
              <a:rect l="l" t="t" r="r" b="b"/>
              <a:pathLst>
                <a:path w="1967230" h="648970">
                  <a:moveTo>
                    <a:pt x="1911350" y="473710"/>
                  </a:moveTo>
                  <a:cubicBezTo>
                    <a:pt x="1229360" y="557530"/>
                    <a:pt x="207010" y="648970"/>
                    <a:pt x="67310" y="636270"/>
                  </a:cubicBezTo>
                  <a:cubicBezTo>
                    <a:pt x="43180" y="635000"/>
                    <a:pt x="36830" y="632460"/>
                    <a:pt x="26670" y="626110"/>
                  </a:cubicBezTo>
                  <a:cubicBezTo>
                    <a:pt x="17780" y="621030"/>
                    <a:pt x="11430" y="614680"/>
                    <a:pt x="7620" y="604520"/>
                  </a:cubicBezTo>
                  <a:cubicBezTo>
                    <a:pt x="2540" y="594360"/>
                    <a:pt x="0" y="576580"/>
                    <a:pt x="2540" y="563880"/>
                  </a:cubicBezTo>
                  <a:cubicBezTo>
                    <a:pt x="6350" y="551180"/>
                    <a:pt x="12700" y="542290"/>
                    <a:pt x="26670" y="529590"/>
                  </a:cubicBezTo>
                  <a:cubicBezTo>
                    <a:pt x="68580" y="492760"/>
                    <a:pt x="181610" y="429260"/>
                    <a:pt x="312420" y="382270"/>
                  </a:cubicBezTo>
                  <a:cubicBezTo>
                    <a:pt x="560070" y="292100"/>
                    <a:pt x="1177290" y="196850"/>
                    <a:pt x="1438910" y="133350"/>
                  </a:cubicBezTo>
                  <a:cubicBezTo>
                    <a:pt x="1579880" y="97790"/>
                    <a:pt x="1706880" y="43180"/>
                    <a:pt x="1762760" y="45720"/>
                  </a:cubicBezTo>
                  <a:cubicBezTo>
                    <a:pt x="1783080" y="45720"/>
                    <a:pt x="1793240" y="50800"/>
                    <a:pt x="1803400" y="58420"/>
                  </a:cubicBezTo>
                  <a:cubicBezTo>
                    <a:pt x="1813560" y="67310"/>
                    <a:pt x="1822450" y="82550"/>
                    <a:pt x="1823720" y="95250"/>
                  </a:cubicBezTo>
                  <a:cubicBezTo>
                    <a:pt x="1826260" y="109220"/>
                    <a:pt x="1822450" y="125730"/>
                    <a:pt x="1814830" y="137160"/>
                  </a:cubicBezTo>
                  <a:cubicBezTo>
                    <a:pt x="1808480" y="148590"/>
                    <a:pt x="1802130" y="153670"/>
                    <a:pt x="1781810" y="162560"/>
                  </a:cubicBezTo>
                  <a:cubicBezTo>
                    <a:pt x="1681480" y="208280"/>
                    <a:pt x="1097280" y="321310"/>
                    <a:pt x="836930" y="368300"/>
                  </a:cubicBezTo>
                  <a:cubicBezTo>
                    <a:pt x="655320" y="401320"/>
                    <a:pt x="435610" y="435610"/>
                    <a:pt x="373380" y="436880"/>
                  </a:cubicBezTo>
                  <a:cubicBezTo>
                    <a:pt x="358140" y="436880"/>
                    <a:pt x="353060" y="436880"/>
                    <a:pt x="344170" y="433070"/>
                  </a:cubicBezTo>
                  <a:cubicBezTo>
                    <a:pt x="332740" y="427990"/>
                    <a:pt x="317500" y="416560"/>
                    <a:pt x="311150" y="403860"/>
                  </a:cubicBezTo>
                  <a:cubicBezTo>
                    <a:pt x="304800" y="392430"/>
                    <a:pt x="300990" y="374650"/>
                    <a:pt x="304800" y="360680"/>
                  </a:cubicBezTo>
                  <a:cubicBezTo>
                    <a:pt x="309880" y="345440"/>
                    <a:pt x="320040" y="332740"/>
                    <a:pt x="342900" y="317500"/>
                  </a:cubicBezTo>
                  <a:cubicBezTo>
                    <a:pt x="402590" y="279400"/>
                    <a:pt x="574040" y="245110"/>
                    <a:pt x="732790" y="205740"/>
                  </a:cubicBezTo>
                  <a:cubicBezTo>
                    <a:pt x="979170" y="143510"/>
                    <a:pt x="1558290" y="0"/>
                    <a:pt x="1678940" y="6350"/>
                  </a:cubicBezTo>
                  <a:cubicBezTo>
                    <a:pt x="1708150" y="7620"/>
                    <a:pt x="1720850" y="13970"/>
                    <a:pt x="1733550" y="22860"/>
                  </a:cubicBezTo>
                  <a:cubicBezTo>
                    <a:pt x="1741170" y="30480"/>
                    <a:pt x="1744980" y="38100"/>
                    <a:pt x="1747520" y="48260"/>
                  </a:cubicBezTo>
                  <a:cubicBezTo>
                    <a:pt x="1751330" y="60960"/>
                    <a:pt x="1753870" y="76200"/>
                    <a:pt x="1744980" y="91440"/>
                  </a:cubicBezTo>
                  <a:cubicBezTo>
                    <a:pt x="1727200" y="123190"/>
                    <a:pt x="1648460" y="168910"/>
                    <a:pt x="1586230" y="195580"/>
                  </a:cubicBezTo>
                  <a:cubicBezTo>
                    <a:pt x="1513840" y="226060"/>
                    <a:pt x="1443990" y="224790"/>
                    <a:pt x="1327150" y="252730"/>
                  </a:cubicBezTo>
                  <a:cubicBezTo>
                    <a:pt x="1079500" y="312420"/>
                    <a:pt x="332740" y="506730"/>
                    <a:pt x="171450" y="560070"/>
                  </a:cubicBezTo>
                  <a:cubicBezTo>
                    <a:pt x="128270" y="575310"/>
                    <a:pt x="113030" y="590550"/>
                    <a:pt x="90170" y="593090"/>
                  </a:cubicBezTo>
                  <a:cubicBezTo>
                    <a:pt x="74930" y="595630"/>
                    <a:pt x="59690" y="593090"/>
                    <a:pt x="48260" y="586740"/>
                  </a:cubicBezTo>
                  <a:cubicBezTo>
                    <a:pt x="36830" y="580390"/>
                    <a:pt x="25400" y="566420"/>
                    <a:pt x="21590" y="553720"/>
                  </a:cubicBezTo>
                  <a:cubicBezTo>
                    <a:pt x="17780" y="541020"/>
                    <a:pt x="17780" y="523240"/>
                    <a:pt x="22860" y="511810"/>
                  </a:cubicBezTo>
                  <a:cubicBezTo>
                    <a:pt x="27940" y="499110"/>
                    <a:pt x="36830" y="490220"/>
                    <a:pt x="52070" y="481330"/>
                  </a:cubicBezTo>
                  <a:cubicBezTo>
                    <a:pt x="82550" y="461010"/>
                    <a:pt x="143510" y="445770"/>
                    <a:pt x="210820" y="425450"/>
                  </a:cubicBezTo>
                  <a:cubicBezTo>
                    <a:pt x="322580" y="393700"/>
                    <a:pt x="527050" y="349250"/>
                    <a:pt x="670560" y="316230"/>
                  </a:cubicBezTo>
                  <a:cubicBezTo>
                    <a:pt x="796290" y="287020"/>
                    <a:pt x="969010" y="229870"/>
                    <a:pt x="1023620" y="234950"/>
                  </a:cubicBezTo>
                  <a:cubicBezTo>
                    <a:pt x="1041400" y="237490"/>
                    <a:pt x="1049020" y="242570"/>
                    <a:pt x="1057910" y="250190"/>
                  </a:cubicBezTo>
                  <a:cubicBezTo>
                    <a:pt x="1065530" y="257810"/>
                    <a:pt x="1073150" y="270510"/>
                    <a:pt x="1075690" y="281940"/>
                  </a:cubicBezTo>
                  <a:cubicBezTo>
                    <a:pt x="1076960" y="293370"/>
                    <a:pt x="1075690" y="307340"/>
                    <a:pt x="1069340" y="318770"/>
                  </a:cubicBezTo>
                  <a:cubicBezTo>
                    <a:pt x="1064260" y="328930"/>
                    <a:pt x="1055370" y="339090"/>
                    <a:pt x="1043940" y="344170"/>
                  </a:cubicBezTo>
                  <a:cubicBezTo>
                    <a:pt x="1029970" y="349250"/>
                    <a:pt x="1003300" y="347980"/>
                    <a:pt x="990600" y="341630"/>
                  </a:cubicBezTo>
                  <a:cubicBezTo>
                    <a:pt x="979170" y="336550"/>
                    <a:pt x="970280" y="326390"/>
                    <a:pt x="966470" y="314960"/>
                  </a:cubicBezTo>
                  <a:cubicBezTo>
                    <a:pt x="961390" y="299720"/>
                    <a:pt x="963930" y="274320"/>
                    <a:pt x="971550" y="260350"/>
                  </a:cubicBezTo>
                  <a:cubicBezTo>
                    <a:pt x="976630" y="250190"/>
                    <a:pt x="989330" y="242570"/>
                    <a:pt x="999490" y="238760"/>
                  </a:cubicBezTo>
                  <a:cubicBezTo>
                    <a:pt x="1010920" y="234950"/>
                    <a:pt x="1024890" y="233680"/>
                    <a:pt x="1036320" y="237490"/>
                  </a:cubicBezTo>
                  <a:cubicBezTo>
                    <a:pt x="1050290" y="243840"/>
                    <a:pt x="1068070" y="261620"/>
                    <a:pt x="1073150" y="275590"/>
                  </a:cubicBezTo>
                  <a:cubicBezTo>
                    <a:pt x="1078230" y="287020"/>
                    <a:pt x="1078230" y="300990"/>
                    <a:pt x="1071880" y="312420"/>
                  </a:cubicBezTo>
                  <a:cubicBezTo>
                    <a:pt x="1065530" y="326390"/>
                    <a:pt x="1056640" y="335280"/>
                    <a:pt x="1032510" y="347980"/>
                  </a:cubicBezTo>
                  <a:cubicBezTo>
                    <a:pt x="937260" y="397510"/>
                    <a:pt x="410210" y="485140"/>
                    <a:pt x="248920" y="533400"/>
                  </a:cubicBezTo>
                  <a:cubicBezTo>
                    <a:pt x="175260" y="556260"/>
                    <a:pt x="127000" y="589280"/>
                    <a:pt x="90170" y="593090"/>
                  </a:cubicBezTo>
                  <a:cubicBezTo>
                    <a:pt x="72390" y="595630"/>
                    <a:pt x="59690" y="591820"/>
                    <a:pt x="48260" y="586740"/>
                  </a:cubicBezTo>
                  <a:cubicBezTo>
                    <a:pt x="39370" y="581660"/>
                    <a:pt x="33020" y="575310"/>
                    <a:pt x="27940" y="566420"/>
                  </a:cubicBezTo>
                  <a:cubicBezTo>
                    <a:pt x="21590" y="556260"/>
                    <a:pt x="16510" y="538480"/>
                    <a:pt x="19050" y="525780"/>
                  </a:cubicBezTo>
                  <a:cubicBezTo>
                    <a:pt x="21590" y="511810"/>
                    <a:pt x="27940" y="499110"/>
                    <a:pt x="40640" y="488950"/>
                  </a:cubicBezTo>
                  <a:cubicBezTo>
                    <a:pt x="60960" y="471170"/>
                    <a:pt x="92710" y="466090"/>
                    <a:pt x="148590" y="448310"/>
                  </a:cubicBezTo>
                  <a:cubicBezTo>
                    <a:pt x="327660" y="391160"/>
                    <a:pt x="1066800" y="194310"/>
                    <a:pt x="1304290" y="139700"/>
                  </a:cubicBezTo>
                  <a:cubicBezTo>
                    <a:pt x="1407160" y="115570"/>
                    <a:pt x="1463040" y="120650"/>
                    <a:pt x="1529080" y="95250"/>
                  </a:cubicBezTo>
                  <a:cubicBezTo>
                    <a:pt x="1586230" y="73660"/>
                    <a:pt x="1643380" y="12700"/>
                    <a:pt x="1678940" y="6350"/>
                  </a:cubicBezTo>
                  <a:cubicBezTo>
                    <a:pt x="1696720" y="3810"/>
                    <a:pt x="1709420" y="7620"/>
                    <a:pt x="1722120" y="13970"/>
                  </a:cubicBezTo>
                  <a:cubicBezTo>
                    <a:pt x="1733550" y="21590"/>
                    <a:pt x="1743710" y="35560"/>
                    <a:pt x="1747520" y="48260"/>
                  </a:cubicBezTo>
                  <a:cubicBezTo>
                    <a:pt x="1751330" y="60960"/>
                    <a:pt x="1751330" y="78740"/>
                    <a:pt x="1744980" y="91440"/>
                  </a:cubicBezTo>
                  <a:cubicBezTo>
                    <a:pt x="1737360" y="105410"/>
                    <a:pt x="1723390" y="115570"/>
                    <a:pt x="1700530" y="125730"/>
                  </a:cubicBezTo>
                  <a:cubicBezTo>
                    <a:pt x="1652270" y="147320"/>
                    <a:pt x="1553210" y="146050"/>
                    <a:pt x="1449070" y="166370"/>
                  </a:cubicBezTo>
                  <a:cubicBezTo>
                    <a:pt x="1275080" y="199390"/>
                    <a:pt x="946150" y="279400"/>
                    <a:pt x="762000" y="322580"/>
                  </a:cubicBezTo>
                  <a:cubicBezTo>
                    <a:pt x="637540" y="351790"/>
                    <a:pt x="516890" y="373380"/>
                    <a:pt x="449580" y="398780"/>
                  </a:cubicBezTo>
                  <a:cubicBezTo>
                    <a:pt x="414020" y="411480"/>
                    <a:pt x="392430" y="433070"/>
                    <a:pt x="373380" y="436880"/>
                  </a:cubicBezTo>
                  <a:cubicBezTo>
                    <a:pt x="361950" y="438150"/>
                    <a:pt x="353060" y="436880"/>
                    <a:pt x="344170" y="433070"/>
                  </a:cubicBezTo>
                  <a:cubicBezTo>
                    <a:pt x="332740" y="427990"/>
                    <a:pt x="316230" y="417830"/>
                    <a:pt x="311150" y="403860"/>
                  </a:cubicBezTo>
                  <a:cubicBezTo>
                    <a:pt x="303530" y="389890"/>
                    <a:pt x="302260" y="361950"/>
                    <a:pt x="309880" y="346710"/>
                  </a:cubicBezTo>
                  <a:cubicBezTo>
                    <a:pt x="317500" y="332740"/>
                    <a:pt x="331470" y="323850"/>
                    <a:pt x="356870" y="313690"/>
                  </a:cubicBezTo>
                  <a:cubicBezTo>
                    <a:pt x="429260" y="285750"/>
                    <a:pt x="635000" y="285750"/>
                    <a:pt x="812800" y="254000"/>
                  </a:cubicBezTo>
                  <a:cubicBezTo>
                    <a:pt x="1069340" y="209550"/>
                    <a:pt x="1638300" y="54610"/>
                    <a:pt x="1748790" y="46990"/>
                  </a:cubicBezTo>
                  <a:cubicBezTo>
                    <a:pt x="1771650" y="45720"/>
                    <a:pt x="1779270" y="45720"/>
                    <a:pt x="1790700" y="50800"/>
                  </a:cubicBezTo>
                  <a:cubicBezTo>
                    <a:pt x="1802130" y="57150"/>
                    <a:pt x="1816100" y="68580"/>
                    <a:pt x="1819910" y="81280"/>
                  </a:cubicBezTo>
                  <a:cubicBezTo>
                    <a:pt x="1824990" y="96520"/>
                    <a:pt x="1822450" y="123190"/>
                    <a:pt x="1814830" y="137160"/>
                  </a:cubicBezTo>
                  <a:cubicBezTo>
                    <a:pt x="1808480" y="149860"/>
                    <a:pt x="1799590" y="153670"/>
                    <a:pt x="1781810" y="162560"/>
                  </a:cubicBezTo>
                  <a:cubicBezTo>
                    <a:pt x="1729740" y="187960"/>
                    <a:pt x="1601470" y="213360"/>
                    <a:pt x="1461770" y="247650"/>
                  </a:cubicBezTo>
                  <a:cubicBezTo>
                    <a:pt x="1205230" y="309880"/>
                    <a:pt x="568960" y="433070"/>
                    <a:pt x="353060" y="494030"/>
                  </a:cubicBezTo>
                  <a:cubicBezTo>
                    <a:pt x="261620" y="519430"/>
                    <a:pt x="213360" y="530860"/>
                    <a:pt x="162560" y="558800"/>
                  </a:cubicBezTo>
                  <a:cubicBezTo>
                    <a:pt x="123190" y="580390"/>
                    <a:pt x="92710" y="631190"/>
                    <a:pt x="67310" y="636270"/>
                  </a:cubicBezTo>
                  <a:cubicBezTo>
                    <a:pt x="52070" y="640080"/>
                    <a:pt x="36830" y="632460"/>
                    <a:pt x="26670" y="626110"/>
                  </a:cubicBezTo>
                  <a:cubicBezTo>
                    <a:pt x="17780" y="621030"/>
                    <a:pt x="11430" y="614680"/>
                    <a:pt x="7620" y="604520"/>
                  </a:cubicBezTo>
                  <a:cubicBezTo>
                    <a:pt x="2540" y="591820"/>
                    <a:pt x="0" y="563880"/>
                    <a:pt x="7620" y="549910"/>
                  </a:cubicBezTo>
                  <a:cubicBezTo>
                    <a:pt x="16510" y="535940"/>
                    <a:pt x="29210" y="528320"/>
                    <a:pt x="53340" y="519430"/>
                  </a:cubicBezTo>
                  <a:cubicBezTo>
                    <a:pt x="118110" y="496570"/>
                    <a:pt x="289560" y="492760"/>
                    <a:pt x="435610" y="480060"/>
                  </a:cubicBezTo>
                  <a:cubicBezTo>
                    <a:pt x="629920" y="464820"/>
                    <a:pt x="919480" y="454660"/>
                    <a:pt x="1118870" y="439420"/>
                  </a:cubicBezTo>
                  <a:cubicBezTo>
                    <a:pt x="1276350" y="426720"/>
                    <a:pt x="1404620" y="415290"/>
                    <a:pt x="1537970" y="398780"/>
                  </a:cubicBezTo>
                  <a:cubicBezTo>
                    <a:pt x="1661160" y="384810"/>
                    <a:pt x="1831340" y="344170"/>
                    <a:pt x="1892300" y="346710"/>
                  </a:cubicBezTo>
                  <a:cubicBezTo>
                    <a:pt x="1915160" y="347980"/>
                    <a:pt x="1925320" y="349250"/>
                    <a:pt x="1936750" y="356870"/>
                  </a:cubicBezTo>
                  <a:cubicBezTo>
                    <a:pt x="1948180" y="364490"/>
                    <a:pt x="1960880" y="378460"/>
                    <a:pt x="1963420" y="393700"/>
                  </a:cubicBezTo>
                  <a:cubicBezTo>
                    <a:pt x="1967230" y="410210"/>
                    <a:pt x="1960880" y="438150"/>
                    <a:pt x="1950720" y="450850"/>
                  </a:cubicBezTo>
                  <a:cubicBezTo>
                    <a:pt x="1941830" y="463550"/>
                    <a:pt x="1911350" y="473710"/>
                    <a:pt x="1911350" y="473710"/>
                  </a:cubicBezTo>
                </a:path>
              </a:pathLst>
            </a:custGeom>
            <a:solidFill>
              <a:srgbClr val="FFFFFF"/>
            </a:solidFill>
            <a:ln cap="sq">
              <a:noFill/>
              <a:prstDash val="solid"/>
              <a:miter/>
            </a:ln>
          </p:spPr>
        </p:sp>
      </p:grpSp>
      <p:grpSp>
        <p:nvGrpSpPr>
          <p:cNvPr id="21" name="Group 21"/>
          <p:cNvGrpSpPr/>
          <p:nvPr/>
        </p:nvGrpSpPr>
        <p:grpSpPr>
          <a:xfrm>
            <a:off x="8332470" y="1856423"/>
            <a:ext cx="1935480" cy="711518"/>
            <a:chOff x="0" y="0"/>
            <a:chExt cx="2580640" cy="948690"/>
          </a:xfrm>
        </p:grpSpPr>
        <p:sp>
          <p:nvSpPr>
            <p:cNvPr id="22" name="Freeform 22"/>
            <p:cNvSpPr/>
            <p:nvPr/>
          </p:nvSpPr>
          <p:spPr>
            <a:xfrm>
              <a:off x="49530" y="50800"/>
              <a:ext cx="2484120" cy="850900"/>
            </a:xfrm>
            <a:custGeom>
              <a:avLst/>
              <a:gdLst/>
              <a:ahLst/>
              <a:cxnLst/>
              <a:rect l="l" t="t" r="r" b="b"/>
              <a:pathLst>
                <a:path w="2484120" h="850900">
                  <a:moveTo>
                    <a:pt x="2052320" y="125730"/>
                  </a:moveTo>
                  <a:cubicBezTo>
                    <a:pt x="1210310" y="369570"/>
                    <a:pt x="922020" y="415290"/>
                    <a:pt x="842010" y="412750"/>
                  </a:cubicBezTo>
                  <a:cubicBezTo>
                    <a:pt x="820420" y="411480"/>
                    <a:pt x="810260" y="408940"/>
                    <a:pt x="800100" y="402590"/>
                  </a:cubicBezTo>
                  <a:cubicBezTo>
                    <a:pt x="791210" y="397510"/>
                    <a:pt x="784860" y="389890"/>
                    <a:pt x="779780" y="381000"/>
                  </a:cubicBezTo>
                  <a:cubicBezTo>
                    <a:pt x="774700" y="369570"/>
                    <a:pt x="772160" y="349250"/>
                    <a:pt x="774700" y="337820"/>
                  </a:cubicBezTo>
                  <a:cubicBezTo>
                    <a:pt x="775970" y="327660"/>
                    <a:pt x="777240" y="320040"/>
                    <a:pt x="788670" y="311150"/>
                  </a:cubicBezTo>
                  <a:cubicBezTo>
                    <a:pt x="820420" y="281940"/>
                    <a:pt x="957580" y="228600"/>
                    <a:pt x="1055370" y="200660"/>
                  </a:cubicBezTo>
                  <a:cubicBezTo>
                    <a:pt x="1168400" y="168910"/>
                    <a:pt x="1286510" y="158750"/>
                    <a:pt x="1428750" y="139700"/>
                  </a:cubicBezTo>
                  <a:cubicBezTo>
                    <a:pt x="1616710" y="113030"/>
                    <a:pt x="2001520" y="62230"/>
                    <a:pt x="2087880" y="68580"/>
                  </a:cubicBezTo>
                  <a:cubicBezTo>
                    <a:pt x="2110740" y="71120"/>
                    <a:pt x="2118360" y="72390"/>
                    <a:pt x="2129790" y="80010"/>
                  </a:cubicBezTo>
                  <a:cubicBezTo>
                    <a:pt x="2139950" y="88900"/>
                    <a:pt x="2148840" y="102870"/>
                    <a:pt x="2152650" y="115570"/>
                  </a:cubicBezTo>
                  <a:cubicBezTo>
                    <a:pt x="2155190" y="129540"/>
                    <a:pt x="2152650" y="146050"/>
                    <a:pt x="2146300" y="157480"/>
                  </a:cubicBezTo>
                  <a:cubicBezTo>
                    <a:pt x="2139950" y="168910"/>
                    <a:pt x="2131060" y="175260"/>
                    <a:pt x="2113280" y="185420"/>
                  </a:cubicBezTo>
                  <a:cubicBezTo>
                    <a:pt x="2061210" y="212090"/>
                    <a:pt x="1901190" y="254000"/>
                    <a:pt x="1779270" y="280670"/>
                  </a:cubicBezTo>
                  <a:cubicBezTo>
                    <a:pt x="1639570" y="312420"/>
                    <a:pt x="1475740" y="327660"/>
                    <a:pt x="1320800" y="359410"/>
                  </a:cubicBezTo>
                  <a:cubicBezTo>
                    <a:pt x="1158240" y="392430"/>
                    <a:pt x="981710" y="438150"/>
                    <a:pt x="825500" y="474980"/>
                  </a:cubicBezTo>
                  <a:cubicBezTo>
                    <a:pt x="685800" y="509270"/>
                    <a:pt x="551180" y="539750"/>
                    <a:pt x="427990" y="575310"/>
                  </a:cubicBezTo>
                  <a:cubicBezTo>
                    <a:pt x="320040" y="608330"/>
                    <a:pt x="180340" y="671830"/>
                    <a:pt x="124460" y="679450"/>
                  </a:cubicBezTo>
                  <a:cubicBezTo>
                    <a:pt x="104140" y="681990"/>
                    <a:pt x="93980" y="680720"/>
                    <a:pt x="82550" y="675640"/>
                  </a:cubicBezTo>
                  <a:cubicBezTo>
                    <a:pt x="73660" y="671830"/>
                    <a:pt x="66040" y="665480"/>
                    <a:pt x="60960" y="657860"/>
                  </a:cubicBezTo>
                  <a:cubicBezTo>
                    <a:pt x="53340" y="647700"/>
                    <a:pt x="46990" y="629920"/>
                    <a:pt x="48260" y="617220"/>
                  </a:cubicBezTo>
                  <a:cubicBezTo>
                    <a:pt x="49530" y="603250"/>
                    <a:pt x="58420" y="588010"/>
                    <a:pt x="66040" y="579120"/>
                  </a:cubicBezTo>
                  <a:cubicBezTo>
                    <a:pt x="73660" y="571500"/>
                    <a:pt x="76200" y="570230"/>
                    <a:pt x="91440" y="563880"/>
                  </a:cubicBezTo>
                  <a:cubicBezTo>
                    <a:pt x="160020" y="537210"/>
                    <a:pt x="524510" y="466090"/>
                    <a:pt x="727710" y="426720"/>
                  </a:cubicBezTo>
                  <a:cubicBezTo>
                    <a:pt x="910590" y="391160"/>
                    <a:pt x="1045210" y="365760"/>
                    <a:pt x="1253490" y="337820"/>
                  </a:cubicBezTo>
                  <a:cubicBezTo>
                    <a:pt x="1551940" y="297180"/>
                    <a:pt x="2232660" y="217170"/>
                    <a:pt x="2349500" y="226060"/>
                  </a:cubicBezTo>
                  <a:cubicBezTo>
                    <a:pt x="2371090" y="227330"/>
                    <a:pt x="2377440" y="228600"/>
                    <a:pt x="2388870" y="236220"/>
                  </a:cubicBezTo>
                  <a:cubicBezTo>
                    <a:pt x="2399030" y="243840"/>
                    <a:pt x="2407920" y="259080"/>
                    <a:pt x="2410460" y="270510"/>
                  </a:cubicBezTo>
                  <a:cubicBezTo>
                    <a:pt x="2413000" y="279400"/>
                    <a:pt x="2413000" y="288290"/>
                    <a:pt x="2410460" y="297180"/>
                  </a:cubicBezTo>
                  <a:cubicBezTo>
                    <a:pt x="2406650" y="308610"/>
                    <a:pt x="2401570" y="320040"/>
                    <a:pt x="2386330" y="330200"/>
                  </a:cubicBezTo>
                  <a:cubicBezTo>
                    <a:pt x="2344420" y="359410"/>
                    <a:pt x="2230120" y="379730"/>
                    <a:pt x="2099310" y="412750"/>
                  </a:cubicBezTo>
                  <a:cubicBezTo>
                    <a:pt x="1827530" y="480060"/>
                    <a:pt x="1122680" y="612140"/>
                    <a:pt x="830580" y="680720"/>
                  </a:cubicBezTo>
                  <a:cubicBezTo>
                    <a:pt x="675640" y="717550"/>
                    <a:pt x="539750" y="779780"/>
                    <a:pt x="477520" y="772160"/>
                  </a:cubicBezTo>
                  <a:cubicBezTo>
                    <a:pt x="453390" y="768350"/>
                    <a:pt x="438150" y="759460"/>
                    <a:pt x="429260" y="745490"/>
                  </a:cubicBezTo>
                  <a:cubicBezTo>
                    <a:pt x="420370" y="732790"/>
                    <a:pt x="417830" y="706120"/>
                    <a:pt x="422910" y="690880"/>
                  </a:cubicBezTo>
                  <a:cubicBezTo>
                    <a:pt x="427990" y="678180"/>
                    <a:pt x="438150" y="670560"/>
                    <a:pt x="450850" y="660400"/>
                  </a:cubicBezTo>
                  <a:cubicBezTo>
                    <a:pt x="473710" y="643890"/>
                    <a:pt x="505460" y="626110"/>
                    <a:pt x="549910" y="608330"/>
                  </a:cubicBezTo>
                  <a:cubicBezTo>
                    <a:pt x="624840" y="577850"/>
                    <a:pt x="759460" y="544830"/>
                    <a:pt x="873760" y="515620"/>
                  </a:cubicBezTo>
                  <a:cubicBezTo>
                    <a:pt x="996950" y="483870"/>
                    <a:pt x="1108710" y="458470"/>
                    <a:pt x="1263650" y="425450"/>
                  </a:cubicBezTo>
                  <a:cubicBezTo>
                    <a:pt x="1485900" y="378460"/>
                    <a:pt x="1869440" y="300990"/>
                    <a:pt x="2082800" y="266700"/>
                  </a:cubicBezTo>
                  <a:cubicBezTo>
                    <a:pt x="2217420" y="243840"/>
                    <a:pt x="2357120" y="218440"/>
                    <a:pt x="2414270" y="220980"/>
                  </a:cubicBezTo>
                  <a:cubicBezTo>
                    <a:pt x="2434590" y="220980"/>
                    <a:pt x="2444750" y="222250"/>
                    <a:pt x="2456180" y="229870"/>
                  </a:cubicBezTo>
                  <a:cubicBezTo>
                    <a:pt x="2466340" y="237490"/>
                    <a:pt x="2476500" y="251460"/>
                    <a:pt x="2480310" y="264160"/>
                  </a:cubicBezTo>
                  <a:cubicBezTo>
                    <a:pt x="2484120" y="276860"/>
                    <a:pt x="2481580" y="294640"/>
                    <a:pt x="2475230" y="306070"/>
                  </a:cubicBezTo>
                  <a:cubicBezTo>
                    <a:pt x="2470150" y="318770"/>
                    <a:pt x="2463800" y="325120"/>
                    <a:pt x="2444750" y="335280"/>
                  </a:cubicBezTo>
                  <a:cubicBezTo>
                    <a:pt x="2369820" y="372110"/>
                    <a:pt x="2051050" y="402590"/>
                    <a:pt x="1814830" y="450850"/>
                  </a:cubicBezTo>
                  <a:cubicBezTo>
                    <a:pt x="1511300" y="511810"/>
                    <a:pt x="1038860" y="618490"/>
                    <a:pt x="775970" y="681990"/>
                  </a:cubicBezTo>
                  <a:cubicBezTo>
                    <a:pt x="615950" y="720090"/>
                    <a:pt x="515620" y="753110"/>
                    <a:pt x="391160" y="781050"/>
                  </a:cubicBezTo>
                  <a:cubicBezTo>
                    <a:pt x="276860" y="807720"/>
                    <a:pt x="114300" y="850900"/>
                    <a:pt x="58420" y="845820"/>
                  </a:cubicBezTo>
                  <a:cubicBezTo>
                    <a:pt x="39370" y="843280"/>
                    <a:pt x="29210" y="838200"/>
                    <a:pt x="20320" y="829310"/>
                  </a:cubicBezTo>
                  <a:cubicBezTo>
                    <a:pt x="10160" y="820420"/>
                    <a:pt x="2540" y="805180"/>
                    <a:pt x="1270" y="792480"/>
                  </a:cubicBezTo>
                  <a:cubicBezTo>
                    <a:pt x="0" y="778510"/>
                    <a:pt x="5080" y="762000"/>
                    <a:pt x="12700" y="751840"/>
                  </a:cubicBezTo>
                  <a:cubicBezTo>
                    <a:pt x="20320" y="741680"/>
                    <a:pt x="25400" y="737870"/>
                    <a:pt x="48260" y="728980"/>
                  </a:cubicBezTo>
                  <a:cubicBezTo>
                    <a:pt x="204470" y="664210"/>
                    <a:pt x="1905000" y="292100"/>
                    <a:pt x="2075180" y="283210"/>
                  </a:cubicBezTo>
                  <a:cubicBezTo>
                    <a:pt x="2099310" y="281940"/>
                    <a:pt x="2105660" y="281940"/>
                    <a:pt x="2117090" y="288290"/>
                  </a:cubicBezTo>
                  <a:cubicBezTo>
                    <a:pt x="2128520" y="294640"/>
                    <a:pt x="2141220" y="307340"/>
                    <a:pt x="2145030" y="320040"/>
                  </a:cubicBezTo>
                  <a:cubicBezTo>
                    <a:pt x="2150110" y="332740"/>
                    <a:pt x="2150110" y="349250"/>
                    <a:pt x="2146300" y="361950"/>
                  </a:cubicBezTo>
                  <a:cubicBezTo>
                    <a:pt x="2141220" y="374650"/>
                    <a:pt x="2131060" y="383540"/>
                    <a:pt x="2118360" y="393700"/>
                  </a:cubicBezTo>
                  <a:cubicBezTo>
                    <a:pt x="2098040" y="408940"/>
                    <a:pt x="2073910" y="421640"/>
                    <a:pt x="2034540" y="438150"/>
                  </a:cubicBezTo>
                  <a:cubicBezTo>
                    <a:pt x="1951990" y="472440"/>
                    <a:pt x="1700530" y="552450"/>
                    <a:pt x="1638300" y="561340"/>
                  </a:cubicBezTo>
                  <a:cubicBezTo>
                    <a:pt x="1620520" y="563880"/>
                    <a:pt x="1612900" y="565150"/>
                    <a:pt x="1601470" y="560070"/>
                  </a:cubicBezTo>
                  <a:cubicBezTo>
                    <a:pt x="1590040" y="556260"/>
                    <a:pt x="1578610" y="547370"/>
                    <a:pt x="1572260" y="537210"/>
                  </a:cubicBezTo>
                  <a:cubicBezTo>
                    <a:pt x="1565910" y="527050"/>
                    <a:pt x="1560830" y="513080"/>
                    <a:pt x="1563370" y="501650"/>
                  </a:cubicBezTo>
                  <a:cubicBezTo>
                    <a:pt x="1564640" y="486410"/>
                    <a:pt x="1579880" y="463550"/>
                    <a:pt x="1592580" y="454660"/>
                  </a:cubicBezTo>
                  <a:cubicBezTo>
                    <a:pt x="1602740" y="448310"/>
                    <a:pt x="1616710" y="444500"/>
                    <a:pt x="1628140" y="448310"/>
                  </a:cubicBezTo>
                  <a:cubicBezTo>
                    <a:pt x="1643380" y="450850"/>
                    <a:pt x="1666240" y="464820"/>
                    <a:pt x="1673860" y="478790"/>
                  </a:cubicBezTo>
                  <a:cubicBezTo>
                    <a:pt x="1680210" y="494030"/>
                    <a:pt x="1678940" y="520700"/>
                    <a:pt x="1672590" y="534670"/>
                  </a:cubicBezTo>
                  <a:cubicBezTo>
                    <a:pt x="1667510" y="546100"/>
                    <a:pt x="1654810" y="554990"/>
                    <a:pt x="1644650" y="558800"/>
                  </a:cubicBezTo>
                  <a:cubicBezTo>
                    <a:pt x="1633220" y="563880"/>
                    <a:pt x="1619250" y="565150"/>
                    <a:pt x="1607820" y="562610"/>
                  </a:cubicBezTo>
                  <a:cubicBezTo>
                    <a:pt x="1596390" y="560070"/>
                    <a:pt x="1583690" y="551180"/>
                    <a:pt x="1576070" y="542290"/>
                  </a:cubicBezTo>
                  <a:cubicBezTo>
                    <a:pt x="1568450" y="533400"/>
                    <a:pt x="1562100" y="519430"/>
                    <a:pt x="1563370" y="508000"/>
                  </a:cubicBezTo>
                  <a:cubicBezTo>
                    <a:pt x="1563370" y="492760"/>
                    <a:pt x="1568450" y="474980"/>
                    <a:pt x="1586230" y="458470"/>
                  </a:cubicBezTo>
                  <a:cubicBezTo>
                    <a:pt x="1638300" y="414020"/>
                    <a:pt x="1893570" y="367030"/>
                    <a:pt x="1978660" y="332740"/>
                  </a:cubicBezTo>
                  <a:cubicBezTo>
                    <a:pt x="2023110" y="313690"/>
                    <a:pt x="2048510" y="288290"/>
                    <a:pt x="2075180" y="283210"/>
                  </a:cubicBezTo>
                  <a:cubicBezTo>
                    <a:pt x="2091690" y="280670"/>
                    <a:pt x="2105660" y="281940"/>
                    <a:pt x="2117090" y="288290"/>
                  </a:cubicBezTo>
                  <a:cubicBezTo>
                    <a:pt x="2128520" y="294640"/>
                    <a:pt x="2141220" y="307340"/>
                    <a:pt x="2145030" y="320040"/>
                  </a:cubicBezTo>
                  <a:cubicBezTo>
                    <a:pt x="2150110" y="332740"/>
                    <a:pt x="2151380" y="349250"/>
                    <a:pt x="2146300" y="361950"/>
                  </a:cubicBezTo>
                  <a:cubicBezTo>
                    <a:pt x="2139950" y="377190"/>
                    <a:pt x="2131060" y="386080"/>
                    <a:pt x="2104390" y="398780"/>
                  </a:cubicBezTo>
                  <a:cubicBezTo>
                    <a:pt x="1946910" y="478790"/>
                    <a:pt x="608330" y="704850"/>
                    <a:pt x="295910" y="782320"/>
                  </a:cubicBezTo>
                  <a:cubicBezTo>
                    <a:pt x="185420" y="808990"/>
                    <a:pt x="118110" y="842010"/>
                    <a:pt x="72390" y="844550"/>
                  </a:cubicBezTo>
                  <a:cubicBezTo>
                    <a:pt x="53340" y="845820"/>
                    <a:pt x="41910" y="843280"/>
                    <a:pt x="31750" y="838200"/>
                  </a:cubicBezTo>
                  <a:cubicBezTo>
                    <a:pt x="22860" y="833120"/>
                    <a:pt x="15240" y="826770"/>
                    <a:pt x="10160" y="819150"/>
                  </a:cubicBezTo>
                  <a:cubicBezTo>
                    <a:pt x="5080" y="807720"/>
                    <a:pt x="0" y="791210"/>
                    <a:pt x="1270" y="777240"/>
                  </a:cubicBezTo>
                  <a:cubicBezTo>
                    <a:pt x="3810" y="764540"/>
                    <a:pt x="13970" y="749300"/>
                    <a:pt x="22860" y="741680"/>
                  </a:cubicBezTo>
                  <a:cubicBezTo>
                    <a:pt x="29210" y="734060"/>
                    <a:pt x="34290" y="732790"/>
                    <a:pt x="48260" y="728980"/>
                  </a:cubicBezTo>
                  <a:cubicBezTo>
                    <a:pt x="93980" y="713740"/>
                    <a:pt x="252730" y="694690"/>
                    <a:pt x="361950" y="670560"/>
                  </a:cubicBezTo>
                  <a:cubicBezTo>
                    <a:pt x="485140" y="642620"/>
                    <a:pt x="589280" y="608330"/>
                    <a:pt x="750570" y="568960"/>
                  </a:cubicBezTo>
                  <a:cubicBezTo>
                    <a:pt x="1014730" y="506730"/>
                    <a:pt x="1489710" y="398780"/>
                    <a:pt x="1795780" y="337820"/>
                  </a:cubicBezTo>
                  <a:cubicBezTo>
                    <a:pt x="2032000" y="289560"/>
                    <a:pt x="2346960" y="208280"/>
                    <a:pt x="2428240" y="220980"/>
                  </a:cubicBezTo>
                  <a:cubicBezTo>
                    <a:pt x="2449830" y="223520"/>
                    <a:pt x="2457450" y="231140"/>
                    <a:pt x="2466340" y="240030"/>
                  </a:cubicBezTo>
                  <a:cubicBezTo>
                    <a:pt x="2473960" y="246380"/>
                    <a:pt x="2477770" y="255270"/>
                    <a:pt x="2480310" y="264160"/>
                  </a:cubicBezTo>
                  <a:cubicBezTo>
                    <a:pt x="2482850" y="276860"/>
                    <a:pt x="2481580" y="294640"/>
                    <a:pt x="2475230" y="306070"/>
                  </a:cubicBezTo>
                  <a:cubicBezTo>
                    <a:pt x="2470150" y="318770"/>
                    <a:pt x="2462530" y="326390"/>
                    <a:pt x="2444750" y="335280"/>
                  </a:cubicBezTo>
                  <a:cubicBezTo>
                    <a:pt x="2392680" y="359410"/>
                    <a:pt x="2240280" y="356870"/>
                    <a:pt x="2103120" y="379730"/>
                  </a:cubicBezTo>
                  <a:cubicBezTo>
                    <a:pt x="1888490" y="415290"/>
                    <a:pt x="1548130" y="481330"/>
                    <a:pt x="1289050" y="539750"/>
                  </a:cubicBezTo>
                  <a:cubicBezTo>
                    <a:pt x="1050290" y="594360"/>
                    <a:pt x="734060" y="666750"/>
                    <a:pt x="604520" y="713740"/>
                  </a:cubicBezTo>
                  <a:cubicBezTo>
                    <a:pt x="548640" y="734060"/>
                    <a:pt x="516890" y="764540"/>
                    <a:pt x="491490" y="769620"/>
                  </a:cubicBezTo>
                  <a:cubicBezTo>
                    <a:pt x="478790" y="772160"/>
                    <a:pt x="472440" y="772160"/>
                    <a:pt x="463550" y="769620"/>
                  </a:cubicBezTo>
                  <a:cubicBezTo>
                    <a:pt x="452120" y="765810"/>
                    <a:pt x="436880" y="756920"/>
                    <a:pt x="429260" y="745490"/>
                  </a:cubicBezTo>
                  <a:cubicBezTo>
                    <a:pt x="421640" y="735330"/>
                    <a:pt x="419100" y="716280"/>
                    <a:pt x="419100" y="704850"/>
                  </a:cubicBezTo>
                  <a:cubicBezTo>
                    <a:pt x="420370" y="694690"/>
                    <a:pt x="424180" y="685800"/>
                    <a:pt x="430530" y="679450"/>
                  </a:cubicBezTo>
                  <a:cubicBezTo>
                    <a:pt x="435610" y="671830"/>
                    <a:pt x="439420" y="666750"/>
                    <a:pt x="450850" y="660400"/>
                  </a:cubicBezTo>
                  <a:cubicBezTo>
                    <a:pt x="476250" y="646430"/>
                    <a:pt x="516890" y="637540"/>
                    <a:pt x="590550" y="618490"/>
                  </a:cubicBezTo>
                  <a:cubicBezTo>
                    <a:pt x="848360" y="551180"/>
                    <a:pt x="2217420" y="205740"/>
                    <a:pt x="2362200" y="226060"/>
                  </a:cubicBezTo>
                  <a:cubicBezTo>
                    <a:pt x="2385060" y="228600"/>
                    <a:pt x="2390140" y="236220"/>
                    <a:pt x="2397760" y="245110"/>
                  </a:cubicBezTo>
                  <a:cubicBezTo>
                    <a:pt x="2406650" y="255270"/>
                    <a:pt x="2411730" y="271780"/>
                    <a:pt x="2411730" y="284480"/>
                  </a:cubicBezTo>
                  <a:cubicBezTo>
                    <a:pt x="2411730" y="297180"/>
                    <a:pt x="2405380" y="312420"/>
                    <a:pt x="2396490" y="321310"/>
                  </a:cubicBezTo>
                  <a:cubicBezTo>
                    <a:pt x="2388870" y="331470"/>
                    <a:pt x="2382520" y="334010"/>
                    <a:pt x="2360930" y="340360"/>
                  </a:cubicBezTo>
                  <a:cubicBezTo>
                    <a:pt x="2249170" y="372110"/>
                    <a:pt x="1568450" y="411480"/>
                    <a:pt x="1272540" y="450850"/>
                  </a:cubicBezTo>
                  <a:cubicBezTo>
                    <a:pt x="1066800" y="478790"/>
                    <a:pt x="930910" y="504190"/>
                    <a:pt x="750570" y="539750"/>
                  </a:cubicBezTo>
                  <a:cubicBezTo>
                    <a:pt x="549910" y="577850"/>
                    <a:pt x="210820" y="673100"/>
                    <a:pt x="124460" y="679450"/>
                  </a:cubicBezTo>
                  <a:cubicBezTo>
                    <a:pt x="102870" y="680720"/>
                    <a:pt x="95250" y="681990"/>
                    <a:pt x="82550" y="675640"/>
                  </a:cubicBezTo>
                  <a:cubicBezTo>
                    <a:pt x="68580" y="668020"/>
                    <a:pt x="52070" y="646430"/>
                    <a:pt x="49530" y="631190"/>
                  </a:cubicBezTo>
                  <a:cubicBezTo>
                    <a:pt x="45720" y="618490"/>
                    <a:pt x="52070" y="600710"/>
                    <a:pt x="57150" y="589280"/>
                  </a:cubicBezTo>
                  <a:cubicBezTo>
                    <a:pt x="62230" y="581660"/>
                    <a:pt x="66040" y="577850"/>
                    <a:pt x="77470" y="570230"/>
                  </a:cubicBezTo>
                  <a:cubicBezTo>
                    <a:pt x="120650" y="544830"/>
                    <a:pt x="285750" y="496570"/>
                    <a:pt x="400050" y="463550"/>
                  </a:cubicBezTo>
                  <a:cubicBezTo>
                    <a:pt x="525780" y="426720"/>
                    <a:pt x="657860" y="396240"/>
                    <a:pt x="798830" y="361950"/>
                  </a:cubicBezTo>
                  <a:cubicBezTo>
                    <a:pt x="956310" y="322580"/>
                    <a:pt x="1118870" y="281940"/>
                    <a:pt x="1300480" y="242570"/>
                  </a:cubicBezTo>
                  <a:cubicBezTo>
                    <a:pt x="1516380" y="196850"/>
                    <a:pt x="1896110" y="146050"/>
                    <a:pt x="2011680" y="106680"/>
                  </a:cubicBezTo>
                  <a:cubicBezTo>
                    <a:pt x="2052320" y="93980"/>
                    <a:pt x="2066290" y="71120"/>
                    <a:pt x="2087880" y="68580"/>
                  </a:cubicBezTo>
                  <a:cubicBezTo>
                    <a:pt x="2103120" y="67310"/>
                    <a:pt x="2118360" y="72390"/>
                    <a:pt x="2129790" y="80010"/>
                  </a:cubicBezTo>
                  <a:cubicBezTo>
                    <a:pt x="2139950" y="88900"/>
                    <a:pt x="2148840" y="104140"/>
                    <a:pt x="2152650" y="115570"/>
                  </a:cubicBezTo>
                  <a:cubicBezTo>
                    <a:pt x="2155190" y="125730"/>
                    <a:pt x="2155190" y="134620"/>
                    <a:pt x="2151380" y="144780"/>
                  </a:cubicBezTo>
                  <a:cubicBezTo>
                    <a:pt x="2147570" y="156210"/>
                    <a:pt x="2143760" y="168910"/>
                    <a:pt x="2125980" y="179070"/>
                  </a:cubicBezTo>
                  <a:cubicBezTo>
                    <a:pt x="2054860" y="220980"/>
                    <a:pt x="1638300" y="228600"/>
                    <a:pt x="1447800" y="255270"/>
                  </a:cubicBezTo>
                  <a:cubicBezTo>
                    <a:pt x="1309370" y="275590"/>
                    <a:pt x="1195070" y="285750"/>
                    <a:pt x="1088390" y="316230"/>
                  </a:cubicBezTo>
                  <a:cubicBezTo>
                    <a:pt x="996950" y="341630"/>
                    <a:pt x="890270" y="408940"/>
                    <a:pt x="842010" y="412750"/>
                  </a:cubicBezTo>
                  <a:cubicBezTo>
                    <a:pt x="822960" y="414020"/>
                    <a:pt x="811530" y="410210"/>
                    <a:pt x="800100" y="402590"/>
                  </a:cubicBezTo>
                  <a:cubicBezTo>
                    <a:pt x="788670" y="394970"/>
                    <a:pt x="778510" y="379730"/>
                    <a:pt x="774700" y="367030"/>
                  </a:cubicBezTo>
                  <a:cubicBezTo>
                    <a:pt x="772160" y="353060"/>
                    <a:pt x="773430" y="335280"/>
                    <a:pt x="779780" y="323850"/>
                  </a:cubicBezTo>
                  <a:cubicBezTo>
                    <a:pt x="786130" y="311150"/>
                    <a:pt x="792480" y="303530"/>
                    <a:pt x="811530" y="294640"/>
                  </a:cubicBezTo>
                  <a:cubicBezTo>
                    <a:pt x="882650" y="260350"/>
                    <a:pt x="1174750" y="252730"/>
                    <a:pt x="1366520" y="208280"/>
                  </a:cubicBezTo>
                  <a:cubicBezTo>
                    <a:pt x="1579880" y="158750"/>
                    <a:pt x="1938020" y="0"/>
                    <a:pt x="2029460" y="0"/>
                  </a:cubicBezTo>
                  <a:cubicBezTo>
                    <a:pt x="2052320" y="0"/>
                    <a:pt x="2061210" y="3810"/>
                    <a:pt x="2072640" y="12700"/>
                  </a:cubicBezTo>
                  <a:cubicBezTo>
                    <a:pt x="2084070" y="21590"/>
                    <a:pt x="2094230" y="38100"/>
                    <a:pt x="2096770" y="52070"/>
                  </a:cubicBezTo>
                  <a:cubicBezTo>
                    <a:pt x="2099310" y="66040"/>
                    <a:pt x="2095500" y="85090"/>
                    <a:pt x="2089150" y="97790"/>
                  </a:cubicBezTo>
                  <a:cubicBezTo>
                    <a:pt x="2081530" y="109220"/>
                    <a:pt x="2052320" y="125730"/>
                    <a:pt x="2052320" y="125730"/>
                  </a:cubicBezTo>
                </a:path>
              </a:pathLst>
            </a:custGeom>
            <a:solidFill>
              <a:srgbClr val="FFFFFF"/>
            </a:solidFill>
            <a:ln cap="sq">
              <a:noFill/>
              <a:prstDash val="solid"/>
              <a:miter/>
            </a:ln>
          </p:spPr>
        </p:sp>
      </p:grpSp>
      <p:grpSp>
        <p:nvGrpSpPr>
          <p:cNvPr id="23" name="Group 23"/>
          <p:cNvGrpSpPr/>
          <p:nvPr/>
        </p:nvGrpSpPr>
        <p:grpSpPr>
          <a:xfrm>
            <a:off x="7761922" y="837248"/>
            <a:ext cx="2178367" cy="662940"/>
            <a:chOff x="0" y="0"/>
            <a:chExt cx="2904490" cy="883920"/>
          </a:xfrm>
        </p:grpSpPr>
        <p:sp>
          <p:nvSpPr>
            <p:cNvPr id="24" name="Freeform 24"/>
            <p:cNvSpPr/>
            <p:nvPr/>
          </p:nvSpPr>
          <p:spPr>
            <a:xfrm>
              <a:off x="46990" y="48260"/>
              <a:ext cx="2807970" cy="789940"/>
            </a:xfrm>
            <a:custGeom>
              <a:avLst/>
              <a:gdLst/>
              <a:ahLst/>
              <a:cxnLst/>
              <a:rect l="l" t="t" r="r" b="b"/>
              <a:pathLst>
                <a:path w="2807970" h="789940">
                  <a:moveTo>
                    <a:pt x="2214880" y="401320"/>
                  </a:moveTo>
                  <a:cubicBezTo>
                    <a:pt x="1545590" y="448310"/>
                    <a:pt x="1537970" y="439420"/>
                    <a:pt x="1529080" y="430530"/>
                  </a:cubicBezTo>
                  <a:cubicBezTo>
                    <a:pt x="1521460" y="422910"/>
                    <a:pt x="1517650" y="412750"/>
                    <a:pt x="1516380" y="402590"/>
                  </a:cubicBezTo>
                  <a:cubicBezTo>
                    <a:pt x="1515110" y="389890"/>
                    <a:pt x="1517650" y="370840"/>
                    <a:pt x="1524000" y="359410"/>
                  </a:cubicBezTo>
                  <a:cubicBezTo>
                    <a:pt x="1529080" y="349250"/>
                    <a:pt x="1530350" y="345440"/>
                    <a:pt x="1545590" y="337820"/>
                  </a:cubicBezTo>
                  <a:cubicBezTo>
                    <a:pt x="1638300" y="281940"/>
                    <a:pt x="2618740" y="0"/>
                    <a:pt x="2743200" y="2540"/>
                  </a:cubicBezTo>
                  <a:cubicBezTo>
                    <a:pt x="2766060" y="2540"/>
                    <a:pt x="2773680" y="7620"/>
                    <a:pt x="2783840" y="15240"/>
                  </a:cubicBezTo>
                  <a:cubicBezTo>
                    <a:pt x="2794000" y="24130"/>
                    <a:pt x="2802890" y="40640"/>
                    <a:pt x="2805430" y="52070"/>
                  </a:cubicBezTo>
                  <a:cubicBezTo>
                    <a:pt x="2807970" y="62230"/>
                    <a:pt x="2807970" y="71120"/>
                    <a:pt x="2804160" y="81280"/>
                  </a:cubicBezTo>
                  <a:cubicBezTo>
                    <a:pt x="2799080" y="92710"/>
                    <a:pt x="2791460" y="104140"/>
                    <a:pt x="2777490" y="114300"/>
                  </a:cubicBezTo>
                  <a:cubicBezTo>
                    <a:pt x="2757170" y="130810"/>
                    <a:pt x="2724150" y="142240"/>
                    <a:pt x="2680970" y="157480"/>
                  </a:cubicBezTo>
                  <a:cubicBezTo>
                    <a:pt x="2598420" y="186690"/>
                    <a:pt x="2466340" y="226060"/>
                    <a:pt x="2312670" y="260350"/>
                  </a:cubicBezTo>
                  <a:cubicBezTo>
                    <a:pt x="2062480" y="316230"/>
                    <a:pt x="1662430" y="349250"/>
                    <a:pt x="1314450" y="427990"/>
                  </a:cubicBezTo>
                  <a:cubicBezTo>
                    <a:pt x="920750" y="516890"/>
                    <a:pt x="204470" y="769620"/>
                    <a:pt x="76200" y="782320"/>
                  </a:cubicBezTo>
                  <a:cubicBezTo>
                    <a:pt x="54610" y="784860"/>
                    <a:pt x="46990" y="784860"/>
                    <a:pt x="35560" y="779780"/>
                  </a:cubicBezTo>
                  <a:cubicBezTo>
                    <a:pt x="24130" y="774700"/>
                    <a:pt x="12700" y="762000"/>
                    <a:pt x="7620" y="750570"/>
                  </a:cubicBezTo>
                  <a:cubicBezTo>
                    <a:pt x="2540" y="739140"/>
                    <a:pt x="0" y="721360"/>
                    <a:pt x="5080" y="709930"/>
                  </a:cubicBezTo>
                  <a:cubicBezTo>
                    <a:pt x="11430" y="695960"/>
                    <a:pt x="20320" y="684530"/>
                    <a:pt x="43180" y="671830"/>
                  </a:cubicBezTo>
                  <a:cubicBezTo>
                    <a:pt x="132080" y="624840"/>
                    <a:pt x="518160" y="570230"/>
                    <a:pt x="758190" y="524510"/>
                  </a:cubicBezTo>
                  <a:cubicBezTo>
                    <a:pt x="1000760" y="477520"/>
                    <a:pt x="1389380" y="389890"/>
                    <a:pt x="1492250" y="397510"/>
                  </a:cubicBezTo>
                  <a:cubicBezTo>
                    <a:pt x="1518920" y="400050"/>
                    <a:pt x="1531620" y="402590"/>
                    <a:pt x="1543050" y="414020"/>
                  </a:cubicBezTo>
                  <a:cubicBezTo>
                    <a:pt x="1553210" y="425450"/>
                    <a:pt x="1560830" y="450850"/>
                    <a:pt x="1557020" y="466090"/>
                  </a:cubicBezTo>
                  <a:cubicBezTo>
                    <a:pt x="1554480" y="481330"/>
                    <a:pt x="1537970" y="501650"/>
                    <a:pt x="1522730" y="506730"/>
                  </a:cubicBezTo>
                  <a:cubicBezTo>
                    <a:pt x="1508760" y="513080"/>
                    <a:pt x="1483360" y="510540"/>
                    <a:pt x="1469390" y="501650"/>
                  </a:cubicBezTo>
                  <a:cubicBezTo>
                    <a:pt x="1456690" y="492760"/>
                    <a:pt x="1443990" y="471170"/>
                    <a:pt x="1443990" y="454660"/>
                  </a:cubicBezTo>
                  <a:cubicBezTo>
                    <a:pt x="1443990" y="439420"/>
                    <a:pt x="1455420" y="416560"/>
                    <a:pt x="1469390" y="407670"/>
                  </a:cubicBezTo>
                  <a:cubicBezTo>
                    <a:pt x="1482090" y="397510"/>
                    <a:pt x="1507490" y="394970"/>
                    <a:pt x="1522730" y="401320"/>
                  </a:cubicBezTo>
                  <a:cubicBezTo>
                    <a:pt x="1536700" y="406400"/>
                    <a:pt x="1553210" y="426720"/>
                    <a:pt x="1557020" y="441960"/>
                  </a:cubicBezTo>
                  <a:cubicBezTo>
                    <a:pt x="1560830" y="453390"/>
                    <a:pt x="1559560" y="467360"/>
                    <a:pt x="1553210" y="477520"/>
                  </a:cubicBezTo>
                  <a:cubicBezTo>
                    <a:pt x="1546860" y="491490"/>
                    <a:pt x="1536700" y="499110"/>
                    <a:pt x="1511300" y="510540"/>
                  </a:cubicBezTo>
                  <a:cubicBezTo>
                    <a:pt x="1418590" y="551180"/>
                    <a:pt x="1022350" y="591820"/>
                    <a:pt x="779780" y="637540"/>
                  </a:cubicBezTo>
                  <a:cubicBezTo>
                    <a:pt x="539750" y="681990"/>
                    <a:pt x="153670" y="789940"/>
                    <a:pt x="63500" y="784860"/>
                  </a:cubicBezTo>
                  <a:cubicBezTo>
                    <a:pt x="41910" y="783590"/>
                    <a:pt x="34290" y="779780"/>
                    <a:pt x="24130" y="772160"/>
                  </a:cubicBezTo>
                  <a:cubicBezTo>
                    <a:pt x="13970" y="764540"/>
                    <a:pt x="5080" y="749300"/>
                    <a:pt x="3810" y="736600"/>
                  </a:cubicBezTo>
                  <a:cubicBezTo>
                    <a:pt x="1270" y="723900"/>
                    <a:pt x="5080" y="707390"/>
                    <a:pt x="11430" y="697230"/>
                  </a:cubicBezTo>
                  <a:cubicBezTo>
                    <a:pt x="15240" y="688340"/>
                    <a:pt x="17780" y="685800"/>
                    <a:pt x="30480" y="678180"/>
                  </a:cubicBezTo>
                  <a:cubicBezTo>
                    <a:pt x="124460" y="623570"/>
                    <a:pt x="897890" y="403860"/>
                    <a:pt x="1295400" y="312420"/>
                  </a:cubicBezTo>
                  <a:cubicBezTo>
                    <a:pt x="1642110" y="233680"/>
                    <a:pt x="2015490" y="208280"/>
                    <a:pt x="2280920" y="146050"/>
                  </a:cubicBezTo>
                  <a:cubicBezTo>
                    <a:pt x="2465070" y="101600"/>
                    <a:pt x="2672080" y="2540"/>
                    <a:pt x="2743200" y="2540"/>
                  </a:cubicBezTo>
                  <a:cubicBezTo>
                    <a:pt x="2763520" y="2540"/>
                    <a:pt x="2773680" y="7620"/>
                    <a:pt x="2783840" y="15240"/>
                  </a:cubicBezTo>
                  <a:cubicBezTo>
                    <a:pt x="2794000" y="24130"/>
                    <a:pt x="2802890" y="39370"/>
                    <a:pt x="2805430" y="52070"/>
                  </a:cubicBezTo>
                  <a:cubicBezTo>
                    <a:pt x="2807970" y="64770"/>
                    <a:pt x="2804160" y="83820"/>
                    <a:pt x="2797810" y="93980"/>
                  </a:cubicBezTo>
                  <a:cubicBezTo>
                    <a:pt x="2792730" y="102870"/>
                    <a:pt x="2790190" y="106680"/>
                    <a:pt x="2777490" y="114300"/>
                  </a:cubicBezTo>
                  <a:cubicBezTo>
                    <a:pt x="2716530" y="151130"/>
                    <a:pt x="2378710" y="231140"/>
                    <a:pt x="2179320" y="288290"/>
                  </a:cubicBezTo>
                  <a:cubicBezTo>
                    <a:pt x="1979930" y="344170"/>
                    <a:pt x="1654810" y="449580"/>
                    <a:pt x="1582420" y="453390"/>
                  </a:cubicBezTo>
                  <a:cubicBezTo>
                    <a:pt x="1565910" y="454660"/>
                    <a:pt x="1562100" y="453390"/>
                    <a:pt x="1553210" y="448310"/>
                  </a:cubicBezTo>
                  <a:cubicBezTo>
                    <a:pt x="1541780" y="443230"/>
                    <a:pt x="1526540" y="430530"/>
                    <a:pt x="1521460" y="417830"/>
                  </a:cubicBezTo>
                  <a:cubicBezTo>
                    <a:pt x="1515110" y="405130"/>
                    <a:pt x="1513840" y="386080"/>
                    <a:pt x="1517650" y="372110"/>
                  </a:cubicBezTo>
                  <a:cubicBezTo>
                    <a:pt x="1521460" y="359410"/>
                    <a:pt x="1526540" y="347980"/>
                    <a:pt x="1545590" y="337820"/>
                  </a:cubicBezTo>
                  <a:cubicBezTo>
                    <a:pt x="1619250" y="295910"/>
                    <a:pt x="2128520" y="254000"/>
                    <a:pt x="2217420" y="271780"/>
                  </a:cubicBezTo>
                  <a:cubicBezTo>
                    <a:pt x="2240280" y="275590"/>
                    <a:pt x="2247900" y="283210"/>
                    <a:pt x="2258060" y="293370"/>
                  </a:cubicBezTo>
                  <a:cubicBezTo>
                    <a:pt x="2266950" y="304800"/>
                    <a:pt x="2273300" y="322580"/>
                    <a:pt x="2273300" y="337820"/>
                  </a:cubicBezTo>
                  <a:cubicBezTo>
                    <a:pt x="2273300" y="351790"/>
                    <a:pt x="2265680" y="369570"/>
                    <a:pt x="2256790" y="381000"/>
                  </a:cubicBezTo>
                  <a:cubicBezTo>
                    <a:pt x="2246630" y="391160"/>
                    <a:pt x="2214880" y="401320"/>
                    <a:pt x="2214880" y="401320"/>
                  </a:cubicBezTo>
                </a:path>
              </a:pathLst>
            </a:custGeom>
            <a:solidFill>
              <a:srgbClr val="FFFFFF"/>
            </a:solidFill>
            <a:ln cap="sq">
              <a:noFill/>
              <a:prstDash val="solid"/>
              <a:miter/>
            </a:ln>
          </p:spPr>
        </p:sp>
      </p:grpSp>
      <p:grpSp>
        <p:nvGrpSpPr>
          <p:cNvPr id="25" name="Group 25"/>
          <p:cNvGrpSpPr/>
          <p:nvPr/>
        </p:nvGrpSpPr>
        <p:grpSpPr>
          <a:xfrm>
            <a:off x="8154353" y="1703070"/>
            <a:ext cx="1904048" cy="1119188"/>
            <a:chOff x="0" y="0"/>
            <a:chExt cx="2538730" cy="1492250"/>
          </a:xfrm>
        </p:grpSpPr>
        <p:sp>
          <p:nvSpPr>
            <p:cNvPr id="26" name="Freeform 26"/>
            <p:cNvSpPr/>
            <p:nvPr/>
          </p:nvSpPr>
          <p:spPr>
            <a:xfrm>
              <a:off x="50800" y="49530"/>
              <a:ext cx="2440940" cy="1399540"/>
            </a:xfrm>
            <a:custGeom>
              <a:avLst/>
              <a:gdLst/>
              <a:ahLst/>
              <a:cxnLst/>
              <a:rect l="l" t="t" r="r" b="b"/>
              <a:pathLst>
                <a:path w="2440940" h="1399540">
                  <a:moveTo>
                    <a:pt x="2316480" y="124460"/>
                  </a:moveTo>
                  <a:cubicBezTo>
                    <a:pt x="1648460" y="295910"/>
                    <a:pt x="654050" y="433070"/>
                    <a:pt x="415290" y="443230"/>
                  </a:cubicBezTo>
                  <a:cubicBezTo>
                    <a:pt x="345440" y="447040"/>
                    <a:pt x="307340" y="426720"/>
                    <a:pt x="278130" y="436880"/>
                  </a:cubicBezTo>
                  <a:cubicBezTo>
                    <a:pt x="261620" y="443230"/>
                    <a:pt x="259080" y="467360"/>
                    <a:pt x="246380" y="469900"/>
                  </a:cubicBezTo>
                  <a:cubicBezTo>
                    <a:pt x="232410" y="472440"/>
                    <a:pt x="207010" y="461010"/>
                    <a:pt x="195580" y="449580"/>
                  </a:cubicBezTo>
                  <a:cubicBezTo>
                    <a:pt x="186690" y="439420"/>
                    <a:pt x="182880" y="422910"/>
                    <a:pt x="181610" y="410210"/>
                  </a:cubicBezTo>
                  <a:cubicBezTo>
                    <a:pt x="181610" y="401320"/>
                    <a:pt x="182880" y="392430"/>
                    <a:pt x="189230" y="383540"/>
                  </a:cubicBezTo>
                  <a:cubicBezTo>
                    <a:pt x="196850" y="372110"/>
                    <a:pt x="205740" y="363220"/>
                    <a:pt x="233680" y="353060"/>
                  </a:cubicBezTo>
                  <a:cubicBezTo>
                    <a:pt x="405130" y="293370"/>
                    <a:pt x="2065020" y="148590"/>
                    <a:pt x="2193290" y="185420"/>
                  </a:cubicBezTo>
                  <a:cubicBezTo>
                    <a:pt x="2208530" y="190500"/>
                    <a:pt x="2209800" y="195580"/>
                    <a:pt x="2216150" y="204470"/>
                  </a:cubicBezTo>
                  <a:cubicBezTo>
                    <a:pt x="2223770" y="214630"/>
                    <a:pt x="2231390" y="231140"/>
                    <a:pt x="2230120" y="245110"/>
                  </a:cubicBezTo>
                  <a:cubicBezTo>
                    <a:pt x="2227580" y="261620"/>
                    <a:pt x="2219960" y="279400"/>
                    <a:pt x="2200910" y="294640"/>
                  </a:cubicBezTo>
                  <a:cubicBezTo>
                    <a:pt x="2157730" y="331470"/>
                    <a:pt x="2057400" y="358140"/>
                    <a:pt x="1925320" y="397510"/>
                  </a:cubicBezTo>
                  <a:cubicBezTo>
                    <a:pt x="1610360" y="492760"/>
                    <a:pt x="589280" y="694690"/>
                    <a:pt x="293370" y="774700"/>
                  </a:cubicBezTo>
                  <a:cubicBezTo>
                    <a:pt x="181610" y="803910"/>
                    <a:pt x="113030" y="847090"/>
                    <a:pt x="64770" y="844550"/>
                  </a:cubicBezTo>
                  <a:cubicBezTo>
                    <a:pt x="41910" y="843280"/>
                    <a:pt x="24130" y="834390"/>
                    <a:pt x="13970" y="822960"/>
                  </a:cubicBezTo>
                  <a:cubicBezTo>
                    <a:pt x="3810" y="812800"/>
                    <a:pt x="0" y="795020"/>
                    <a:pt x="0" y="782320"/>
                  </a:cubicBezTo>
                  <a:cubicBezTo>
                    <a:pt x="0" y="772160"/>
                    <a:pt x="1270" y="764540"/>
                    <a:pt x="7620" y="754380"/>
                  </a:cubicBezTo>
                  <a:cubicBezTo>
                    <a:pt x="26670" y="728980"/>
                    <a:pt x="87630" y="684530"/>
                    <a:pt x="149860" y="659130"/>
                  </a:cubicBezTo>
                  <a:cubicBezTo>
                    <a:pt x="242570" y="621030"/>
                    <a:pt x="369570" y="610870"/>
                    <a:pt x="524510" y="585470"/>
                  </a:cubicBezTo>
                  <a:cubicBezTo>
                    <a:pt x="777240" y="544830"/>
                    <a:pt x="1254760" y="501650"/>
                    <a:pt x="1524000" y="463550"/>
                  </a:cubicBezTo>
                  <a:cubicBezTo>
                    <a:pt x="1705610" y="436880"/>
                    <a:pt x="1836420" y="405130"/>
                    <a:pt x="1979930" y="387350"/>
                  </a:cubicBezTo>
                  <a:cubicBezTo>
                    <a:pt x="2104390" y="370840"/>
                    <a:pt x="2332990" y="365760"/>
                    <a:pt x="2332990" y="355600"/>
                  </a:cubicBezTo>
                  <a:cubicBezTo>
                    <a:pt x="2332990" y="351790"/>
                    <a:pt x="2279650" y="344170"/>
                    <a:pt x="2280920" y="342900"/>
                  </a:cubicBezTo>
                  <a:cubicBezTo>
                    <a:pt x="2280920" y="341630"/>
                    <a:pt x="2299970" y="341630"/>
                    <a:pt x="2308860" y="344170"/>
                  </a:cubicBezTo>
                  <a:cubicBezTo>
                    <a:pt x="2317750" y="345440"/>
                    <a:pt x="2326640" y="350520"/>
                    <a:pt x="2332990" y="356870"/>
                  </a:cubicBezTo>
                  <a:cubicBezTo>
                    <a:pt x="2341880" y="365760"/>
                    <a:pt x="2350770" y="381000"/>
                    <a:pt x="2352040" y="394970"/>
                  </a:cubicBezTo>
                  <a:cubicBezTo>
                    <a:pt x="2353310" y="407670"/>
                    <a:pt x="2348230" y="424180"/>
                    <a:pt x="2340610" y="434340"/>
                  </a:cubicBezTo>
                  <a:cubicBezTo>
                    <a:pt x="2332990" y="445770"/>
                    <a:pt x="2326640" y="449580"/>
                    <a:pt x="2306320" y="457200"/>
                  </a:cubicBezTo>
                  <a:cubicBezTo>
                    <a:pt x="2225040" y="490220"/>
                    <a:pt x="1882140" y="520700"/>
                    <a:pt x="1648460" y="568960"/>
                  </a:cubicBezTo>
                  <a:cubicBezTo>
                    <a:pt x="1376680" y="626110"/>
                    <a:pt x="1014730" y="731520"/>
                    <a:pt x="777240" y="782320"/>
                  </a:cubicBezTo>
                  <a:cubicBezTo>
                    <a:pt x="615950" y="815340"/>
                    <a:pt x="436880" y="868680"/>
                    <a:pt x="368300" y="855980"/>
                  </a:cubicBezTo>
                  <a:cubicBezTo>
                    <a:pt x="342900" y="850900"/>
                    <a:pt x="328930" y="838200"/>
                    <a:pt x="320040" y="825500"/>
                  </a:cubicBezTo>
                  <a:cubicBezTo>
                    <a:pt x="312420" y="812800"/>
                    <a:pt x="311150" y="793750"/>
                    <a:pt x="313690" y="782320"/>
                  </a:cubicBezTo>
                  <a:cubicBezTo>
                    <a:pt x="314960" y="772160"/>
                    <a:pt x="320040" y="762000"/>
                    <a:pt x="326390" y="755650"/>
                  </a:cubicBezTo>
                  <a:cubicBezTo>
                    <a:pt x="331470" y="748030"/>
                    <a:pt x="336550" y="742950"/>
                    <a:pt x="349250" y="737870"/>
                  </a:cubicBezTo>
                  <a:cubicBezTo>
                    <a:pt x="381000" y="722630"/>
                    <a:pt x="452120" y="708660"/>
                    <a:pt x="534670" y="689610"/>
                  </a:cubicBezTo>
                  <a:cubicBezTo>
                    <a:pt x="698500" y="651510"/>
                    <a:pt x="1009650" y="579120"/>
                    <a:pt x="1271270" y="537210"/>
                  </a:cubicBezTo>
                  <a:cubicBezTo>
                    <a:pt x="1563370" y="491490"/>
                    <a:pt x="2112010" y="403860"/>
                    <a:pt x="2205990" y="434340"/>
                  </a:cubicBezTo>
                  <a:cubicBezTo>
                    <a:pt x="2226310" y="440690"/>
                    <a:pt x="2231390" y="449580"/>
                    <a:pt x="2236470" y="461010"/>
                  </a:cubicBezTo>
                  <a:cubicBezTo>
                    <a:pt x="2242820" y="474980"/>
                    <a:pt x="2242820" y="500380"/>
                    <a:pt x="2236470" y="514350"/>
                  </a:cubicBezTo>
                  <a:cubicBezTo>
                    <a:pt x="2231390" y="527050"/>
                    <a:pt x="2219960" y="533400"/>
                    <a:pt x="2205990" y="542290"/>
                  </a:cubicBezTo>
                  <a:cubicBezTo>
                    <a:pt x="2185670" y="553720"/>
                    <a:pt x="2165350" y="560070"/>
                    <a:pt x="2115820" y="572770"/>
                  </a:cubicBezTo>
                  <a:cubicBezTo>
                    <a:pt x="1921510" y="622300"/>
                    <a:pt x="796290" y="850900"/>
                    <a:pt x="640080" y="842010"/>
                  </a:cubicBezTo>
                  <a:cubicBezTo>
                    <a:pt x="610870" y="839470"/>
                    <a:pt x="599440" y="834390"/>
                    <a:pt x="588010" y="825500"/>
                  </a:cubicBezTo>
                  <a:cubicBezTo>
                    <a:pt x="580390" y="819150"/>
                    <a:pt x="575310" y="811530"/>
                    <a:pt x="574040" y="801370"/>
                  </a:cubicBezTo>
                  <a:cubicBezTo>
                    <a:pt x="570230" y="789940"/>
                    <a:pt x="568960" y="772160"/>
                    <a:pt x="575310" y="759460"/>
                  </a:cubicBezTo>
                  <a:cubicBezTo>
                    <a:pt x="582930" y="745490"/>
                    <a:pt x="595630" y="735330"/>
                    <a:pt x="618490" y="725170"/>
                  </a:cubicBezTo>
                  <a:cubicBezTo>
                    <a:pt x="674370" y="701040"/>
                    <a:pt x="797560" y="688340"/>
                    <a:pt x="943610" y="673100"/>
                  </a:cubicBezTo>
                  <a:cubicBezTo>
                    <a:pt x="1236980" y="641350"/>
                    <a:pt x="2176780" y="582930"/>
                    <a:pt x="2284730" y="601980"/>
                  </a:cubicBezTo>
                  <a:cubicBezTo>
                    <a:pt x="2299970" y="605790"/>
                    <a:pt x="2302510" y="607060"/>
                    <a:pt x="2308860" y="613410"/>
                  </a:cubicBezTo>
                  <a:cubicBezTo>
                    <a:pt x="2317750" y="621030"/>
                    <a:pt x="2329180" y="635000"/>
                    <a:pt x="2330450" y="648970"/>
                  </a:cubicBezTo>
                  <a:cubicBezTo>
                    <a:pt x="2332990" y="664210"/>
                    <a:pt x="2330450" y="683260"/>
                    <a:pt x="2315210" y="699770"/>
                  </a:cubicBezTo>
                  <a:cubicBezTo>
                    <a:pt x="2274570" y="745490"/>
                    <a:pt x="2100580" y="807720"/>
                    <a:pt x="1986280" y="842010"/>
                  </a:cubicBezTo>
                  <a:cubicBezTo>
                    <a:pt x="1870710" y="875030"/>
                    <a:pt x="1769110" y="881380"/>
                    <a:pt x="1628140" y="901700"/>
                  </a:cubicBezTo>
                  <a:cubicBezTo>
                    <a:pt x="1426210" y="932180"/>
                    <a:pt x="1079500" y="965200"/>
                    <a:pt x="889000" y="995680"/>
                  </a:cubicBezTo>
                  <a:cubicBezTo>
                    <a:pt x="767080" y="1014730"/>
                    <a:pt x="648970" y="1055370"/>
                    <a:pt x="590550" y="1052830"/>
                  </a:cubicBezTo>
                  <a:cubicBezTo>
                    <a:pt x="565150" y="1051560"/>
                    <a:pt x="548640" y="1047750"/>
                    <a:pt x="537210" y="1036320"/>
                  </a:cubicBezTo>
                  <a:cubicBezTo>
                    <a:pt x="524510" y="1024890"/>
                    <a:pt x="519430" y="998220"/>
                    <a:pt x="519430" y="982980"/>
                  </a:cubicBezTo>
                  <a:cubicBezTo>
                    <a:pt x="520700" y="972820"/>
                    <a:pt x="524510" y="965200"/>
                    <a:pt x="530860" y="957580"/>
                  </a:cubicBezTo>
                  <a:cubicBezTo>
                    <a:pt x="538480" y="947420"/>
                    <a:pt x="547370" y="941070"/>
                    <a:pt x="567690" y="934720"/>
                  </a:cubicBezTo>
                  <a:cubicBezTo>
                    <a:pt x="622300" y="914400"/>
                    <a:pt x="755650" y="904240"/>
                    <a:pt x="904240" y="886460"/>
                  </a:cubicBezTo>
                  <a:cubicBezTo>
                    <a:pt x="1186180" y="854710"/>
                    <a:pt x="2016760" y="769620"/>
                    <a:pt x="2142490" y="781050"/>
                  </a:cubicBezTo>
                  <a:cubicBezTo>
                    <a:pt x="2165350" y="783590"/>
                    <a:pt x="2171700" y="784860"/>
                    <a:pt x="2181860" y="791210"/>
                  </a:cubicBezTo>
                  <a:cubicBezTo>
                    <a:pt x="2192020" y="798830"/>
                    <a:pt x="2200910" y="814070"/>
                    <a:pt x="2204720" y="825500"/>
                  </a:cubicBezTo>
                  <a:cubicBezTo>
                    <a:pt x="2207260" y="838200"/>
                    <a:pt x="2204720" y="855980"/>
                    <a:pt x="2198370" y="866140"/>
                  </a:cubicBezTo>
                  <a:cubicBezTo>
                    <a:pt x="2192020" y="877570"/>
                    <a:pt x="2181860" y="886460"/>
                    <a:pt x="2166620" y="892810"/>
                  </a:cubicBezTo>
                  <a:cubicBezTo>
                    <a:pt x="2145030" y="902970"/>
                    <a:pt x="2119630" y="905510"/>
                    <a:pt x="2073910" y="909320"/>
                  </a:cubicBezTo>
                  <a:cubicBezTo>
                    <a:pt x="1951990" y="923290"/>
                    <a:pt x="1595120" y="915670"/>
                    <a:pt x="1393190" y="932180"/>
                  </a:cubicBezTo>
                  <a:cubicBezTo>
                    <a:pt x="1230630" y="946150"/>
                    <a:pt x="1104900" y="967740"/>
                    <a:pt x="956310" y="990600"/>
                  </a:cubicBezTo>
                  <a:cubicBezTo>
                    <a:pt x="800100" y="1014730"/>
                    <a:pt x="572770" y="1049020"/>
                    <a:pt x="480060" y="1073150"/>
                  </a:cubicBezTo>
                  <a:cubicBezTo>
                    <a:pt x="440690" y="1084580"/>
                    <a:pt x="420370" y="1102360"/>
                    <a:pt x="397510" y="1103630"/>
                  </a:cubicBezTo>
                  <a:cubicBezTo>
                    <a:pt x="381000" y="1104900"/>
                    <a:pt x="365760" y="1101090"/>
                    <a:pt x="355600" y="1094740"/>
                  </a:cubicBezTo>
                  <a:cubicBezTo>
                    <a:pt x="346710" y="1089660"/>
                    <a:pt x="340360" y="1084580"/>
                    <a:pt x="335280" y="1074420"/>
                  </a:cubicBezTo>
                  <a:cubicBezTo>
                    <a:pt x="330200" y="1060450"/>
                    <a:pt x="326390" y="1033780"/>
                    <a:pt x="334010" y="1018540"/>
                  </a:cubicBezTo>
                  <a:cubicBezTo>
                    <a:pt x="340360" y="1003300"/>
                    <a:pt x="355600" y="991870"/>
                    <a:pt x="378460" y="984250"/>
                  </a:cubicBezTo>
                  <a:cubicBezTo>
                    <a:pt x="426720" y="970280"/>
                    <a:pt x="539750" y="1000760"/>
                    <a:pt x="631190" y="1002030"/>
                  </a:cubicBezTo>
                  <a:cubicBezTo>
                    <a:pt x="741680" y="1004570"/>
                    <a:pt x="852170" y="995680"/>
                    <a:pt x="994410" y="988060"/>
                  </a:cubicBezTo>
                  <a:cubicBezTo>
                    <a:pt x="1198880" y="976630"/>
                    <a:pt x="1544320" y="957580"/>
                    <a:pt x="1738630" y="938530"/>
                  </a:cubicBezTo>
                  <a:cubicBezTo>
                    <a:pt x="1865630" y="925830"/>
                    <a:pt x="1998980" y="887730"/>
                    <a:pt x="2052320" y="896620"/>
                  </a:cubicBezTo>
                  <a:cubicBezTo>
                    <a:pt x="2072640" y="899160"/>
                    <a:pt x="2081530" y="905510"/>
                    <a:pt x="2090420" y="915670"/>
                  </a:cubicBezTo>
                  <a:cubicBezTo>
                    <a:pt x="2099310" y="924560"/>
                    <a:pt x="2105660" y="941070"/>
                    <a:pt x="2106930" y="955040"/>
                  </a:cubicBezTo>
                  <a:cubicBezTo>
                    <a:pt x="2106930" y="967740"/>
                    <a:pt x="2100580" y="984250"/>
                    <a:pt x="2091690" y="994410"/>
                  </a:cubicBezTo>
                  <a:cubicBezTo>
                    <a:pt x="2084070" y="1004570"/>
                    <a:pt x="2071370" y="1010920"/>
                    <a:pt x="2054860" y="1014730"/>
                  </a:cubicBezTo>
                  <a:cubicBezTo>
                    <a:pt x="2029460" y="1021080"/>
                    <a:pt x="1998980" y="1009650"/>
                    <a:pt x="1951990" y="1010920"/>
                  </a:cubicBezTo>
                  <a:cubicBezTo>
                    <a:pt x="1846580" y="1012190"/>
                    <a:pt x="1620520" y="1027430"/>
                    <a:pt x="1442720" y="1046480"/>
                  </a:cubicBezTo>
                  <a:cubicBezTo>
                    <a:pt x="1243330" y="1069340"/>
                    <a:pt x="896620" y="1154430"/>
                    <a:pt x="814070" y="1143000"/>
                  </a:cubicBezTo>
                  <a:cubicBezTo>
                    <a:pt x="792480" y="1139190"/>
                    <a:pt x="783590" y="1132840"/>
                    <a:pt x="774700" y="1123950"/>
                  </a:cubicBezTo>
                  <a:cubicBezTo>
                    <a:pt x="767080" y="1117600"/>
                    <a:pt x="762000" y="1109980"/>
                    <a:pt x="760730" y="1099820"/>
                  </a:cubicBezTo>
                  <a:cubicBezTo>
                    <a:pt x="758190" y="1085850"/>
                    <a:pt x="762000" y="1057910"/>
                    <a:pt x="770890" y="1045210"/>
                  </a:cubicBezTo>
                  <a:cubicBezTo>
                    <a:pt x="779780" y="1033780"/>
                    <a:pt x="786130" y="1032510"/>
                    <a:pt x="807720" y="1023620"/>
                  </a:cubicBezTo>
                  <a:cubicBezTo>
                    <a:pt x="939800" y="974090"/>
                    <a:pt x="2123440" y="745490"/>
                    <a:pt x="2264410" y="746760"/>
                  </a:cubicBezTo>
                  <a:cubicBezTo>
                    <a:pt x="2288540" y="746760"/>
                    <a:pt x="2296160" y="749300"/>
                    <a:pt x="2306320" y="754380"/>
                  </a:cubicBezTo>
                  <a:cubicBezTo>
                    <a:pt x="2315210" y="759460"/>
                    <a:pt x="2322830" y="767080"/>
                    <a:pt x="2326640" y="775970"/>
                  </a:cubicBezTo>
                  <a:cubicBezTo>
                    <a:pt x="2332990" y="787400"/>
                    <a:pt x="2336800" y="805180"/>
                    <a:pt x="2334260" y="819150"/>
                  </a:cubicBezTo>
                  <a:cubicBezTo>
                    <a:pt x="2331720" y="831850"/>
                    <a:pt x="2327910" y="842010"/>
                    <a:pt x="2311400" y="854710"/>
                  </a:cubicBezTo>
                  <a:cubicBezTo>
                    <a:pt x="2255520" y="897890"/>
                    <a:pt x="2033270" y="952500"/>
                    <a:pt x="1838960" y="996950"/>
                  </a:cubicBezTo>
                  <a:cubicBezTo>
                    <a:pt x="1541780" y="1064260"/>
                    <a:pt x="927100" y="1131570"/>
                    <a:pt x="690880" y="1177290"/>
                  </a:cubicBezTo>
                  <a:cubicBezTo>
                    <a:pt x="584200" y="1197610"/>
                    <a:pt x="510540" y="1230630"/>
                    <a:pt x="459740" y="1229360"/>
                  </a:cubicBezTo>
                  <a:cubicBezTo>
                    <a:pt x="435610" y="1229360"/>
                    <a:pt x="417830" y="1226820"/>
                    <a:pt x="406400" y="1215390"/>
                  </a:cubicBezTo>
                  <a:cubicBezTo>
                    <a:pt x="393700" y="1203960"/>
                    <a:pt x="384810" y="1179830"/>
                    <a:pt x="387350" y="1163320"/>
                  </a:cubicBezTo>
                  <a:cubicBezTo>
                    <a:pt x="389890" y="1146810"/>
                    <a:pt x="398780" y="1131570"/>
                    <a:pt x="419100" y="1117600"/>
                  </a:cubicBezTo>
                  <a:cubicBezTo>
                    <a:pt x="464820" y="1085850"/>
                    <a:pt x="580390" y="1068070"/>
                    <a:pt x="702310" y="1040130"/>
                  </a:cubicBezTo>
                  <a:cubicBezTo>
                    <a:pt x="918210" y="990600"/>
                    <a:pt x="1319530" y="925830"/>
                    <a:pt x="1607820" y="866140"/>
                  </a:cubicBezTo>
                  <a:cubicBezTo>
                    <a:pt x="1871980" y="811530"/>
                    <a:pt x="2273300" y="703580"/>
                    <a:pt x="2368550" y="699770"/>
                  </a:cubicBezTo>
                  <a:cubicBezTo>
                    <a:pt x="2391410" y="699770"/>
                    <a:pt x="2399030" y="699770"/>
                    <a:pt x="2410460" y="707390"/>
                  </a:cubicBezTo>
                  <a:cubicBezTo>
                    <a:pt x="2421890" y="713740"/>
                    <a:pt x="2433320" y="726440"/>
                    <a:pt x="2437130" y="739140"/>
                  </a:cubicBezTo>
                  <a:cubicBezTo>
                    <a:pt x="2440940" y="754380"/>
                    <a:pt x="2437130" y="779780"/>
                    <a:pt x="2428240" y="792480"/>
                  </a:cubicBezTo>
                  <a:cubicBezTo>
                    <a:pt x="2420620" y="803910"/>
                    <a:pt x="2414270" y="806450"/>
                    <a:pt x="2392680" y="815340"/>
                  </a:cubicBezTo>
                  <a:cubicBezTo>
                    <a:pt x="2288540" y="859790"/>
                    <a:pt x="1672590" y="989330"/>
                    <a:pt x="1381760" y="1047750"/>
                  </a:cubicBezTo>
                  <a:cubicBezTo>
                    <a:pt x="1162050" y="1092200"/>
                    <a:pt x="882650" y="1149350"/>
                    <a:pt x="801370" y="1149350"/>
                  </a:cubicBezTo>
                  <a:cubicBezTo>
                    <a:pt x="781050" y="1149350"/>
                    <a:pt x="772160" y="1149350"/>
                    <a:pt x="762000" y="1141730"/>
                  </a:cubicBezTo>
                  <a:cubicBezTo>
                    <a:pt x="749300" y="1132840"/>
                    <a:pt x="735330" y="1111250"/>
                    <a:pt x="734060" y="1094740"/>
                  </a:cubicBezTo>
                  <a:cubicBezTo>
                    <a:pt x="734060" y="1079500"/>
                    <a:pt x="740410" y="1064260"/>
                    <a:pt x="756920" y="1046480"/>
                  </a:cubicBezTo>
                  <a:cubicBezTo>
                    <a:pt x="798830" y="1003300"/>
                    <a:pt x="923290" y="948690"/>
                    <a:pt x="1055370" y="897890"/>
                  </a:cubicBezTo>
                  <a:cubicBezTo>
                    <a:pt x="1292860" y="806450"/>
                    <a:pt x="1968500" y="589280"/>
                    <a:pt x="2082800" y="613410"/>
                  </a:cubicBezTo>
                  <a:cubicBezTo>
                    <a:pt x="2109470" y="618490"/>
                    <a:pt x="2118360" y="636270"/>
                    <a:pt x="2125980" y="648970"/>
                  </a:cubicBezTo>
                  <a:cubicBezTo>
                    <a:pt x="2131060" y="657860"/>
                    <a:pt x="2132330" y="666750"/>
                    <a:pt x="2129790" y="676910"/>
                  </a:cubicBezTo>
                  <a:cubicBezTo>
                    <a:pt x="2128520" y="689610"/>
                    <a:pt x="2125980" y="701040"/>
                    <a:pt x="2112010" y="715010"/>
                  </a:cubicBezTo>
                  <a:cubicBezTo>
                    <a:pt x="2075180" y="754380"/>
                    <a:pt x="1954530" y="819150"/>
                    <a:pt x="1836420" y="866140"/>
                  </a:cubicBezTo>
                  <a:cubicBezTo>
                    <a:pt x="1649730" y="941070"/>
                    <a:pt x="1329690" y="1009650"/>
                    <a:pt x="1080770" y="1070610"/>
                  </a:cubicBezTo>
                  <a:cubicBezTo>
                    <a:pt x="839470" y="1129030"/>
                    <a:pt x="457200" y="1221740"/>
                    <a:pt x="364490" y="1224280"/>
                  </a:cubicBezTo>
                  <a:cubicBezTo>
                    <a:pt x="342900" y="1225550"/>
                    <a:pt x="334010" y="1224280"/>
                    <a:pt x="322580" y="1217930"/>
                  </a:cubicBezTo>
                  <a:cubicBezTo>
                    <a:pt x="313690" y="1214120"/>
                    <a:pt x="307340" y="1206500"/>
                    <a:pt x="302260" y="1198880"/>
                  </a:cubicBezTo>
                  <a:cubicBezTo>
                    <a:pt x="297180" y="1191260"/>
                    <a:pt x="293370" y="1182370"/>
                    <a:pt x="292100" y="1172210"/>
                  </a:cubicBezTo>
                  <a:cubicBezTo>
                    <a:pt x="292100" y="1160780"/>
                    <a:pt x="292100" y="1144270"/>
                    <a:pt x="303530" y="1131570"/>
                  </a:cubicBezTo>
                  <a:cubicBezTo>
                    <a:pt x="326390" y="1103630"/>
                    <a:pt x="403860" y="1078230"/>
                    <a:pt x="467360" y="1054100"/>
                  </a:cubicBezTo>
                  <a:cubicBezTo>
                    <a:pt x="548640" y="1024890"/>
                    <a:pt x="622300" y="1009650"/>
                    <a:pt x="753110" y="976630"/>
                  </a:cubicBezTo>
                  <a:cubicBezTo>
                    <a:pt x="1035050" y="905510"/>
                    <a:pt x="1949450" y="643890"/>
                    <a:pt x="2091690" y="662940"/>
                  </a:cubicBezTo>
                  <a:cubicBezTo>
                    <a:pt x="2119630" y="666750"/>
                    <a:pt x="2131060" y="676910"/>
                    <a:pt x="2139950" y="689610"/>
                  </a:cubicBezTo>
                  <a:cubicBezTo>
                    <a:pt x="2148840" y="699770"/>
                    <a:pt x="2150110" y="718820"/>
                    <a:pt x="2150110" y="730250"/>
                  </a:cubicBezTo>
                  <a:cubicBezTo>
                    <a:pt x="2148840" y="740410"/>
                    <a:pt x="2147570" y="746760"/>
                    <a:pt x="2138680" y="756920"/>
                  </a:cubicBezTo>
                  <a:cubicBezTo>
                    <a:pt x="2114550" y="784860"/>
                    <a:pt x="2042160" y="828040"/>
                    <a:pt x="1950720" y="867410"/>
                  </a:cubicBezTo>
                  <a:cubicBezTo>
                    <a:pt x="1747520" y="955040"/>
                    <a:pt x="1040130" y="1178560"/>
                    <a:pt x="914400" y="1170940"/>
                  </a:cubicBezTo>
                  <a:cubicBezTo>
                    <a:pt x="885190" y="1168400"/>
                    <a:pt x="872490" y="1158240"/>
                    <a:pt x="862330" y="1148080"/>
                  </a:cubicBezTo>
                  <a:cubicBezTo>
                    <a:pt x="854710" y="1140460"/>
                    <a:pt x="852170" y="1131570"/>
                    <a:pt x="849630" y="1121410"/>
                  </a:cubicBezTo>
                  <a:cubicBezTo>
                    <a:pt x="848360" y="1109980"/>
                    <a:pt x="850900" y="1090930"/>
                    <a:pt x="857250" y="1079500"/>
                  </a:cubicBezTo>
                  <a:cubicBezTo>
                    <a:pt x="864870" y="1068070"/>
                    <a:pt x="873760" y="1061720"/>
                    <a:pt x="891540" y="1052830"/>
                  </a:cubicBezTo>
                  <a:cubicBezTo>
                    <a:pt x="927100" y="1031240"/>
                    <a:pt x="989330" y="1008380"/>
                    <a:pt x="1076960" y="979170"/>
                  </a:cubicBezTo>
                  <a:cubicBezTo>
                    <a:pt x="1280160" y="913130"/>
                    <a:pt x="1995170" y="690880"/>
                    <a:pt x="2101850" y="706120"/>
                  </a:cubicBezTo>
                  <a:cubicBezTo>
                    <a:pt x="2122170" y="709930"/>
                    <a:pt x="2128520" y="720090"/>
                    <a:pt x="2136140" y="728980"/>
                  </a:cubicBezTo>
                  <a:cubicBezTo>
                    <a:pt x="2143760" y="736600"/>
                    <a:pt x="2146300" y="745490"/>
                    <a:pt x="2147570" y="754380"/>
                  </a:cubicBezTo>
                  <a:cubicBezTo>
                    <a:pt x="2150110" y="763270"/>
                    <a:pt x="2150110" y="773430"/>
                    <a:pt x="2146300" y="782320"/>
                  </a:cubicBezTo>
                  <a:cubicBezTo>
                    <a:pt x="2141220" y="793750"/>
                    <a:pt x="2134870" y="803910"/>
                    <a:pt x="2119630" y="815340"/>
                  </a:cubicBezTo>
                  <a:cubicBezTo>
                    <a:pt x="2087880" y="839470"/>
                    <a:pt x="2012950" y="864870"/>
                    <a:pt x="1934210" y="892810"/>
                  </a:cubicBezTo>
                  <a:cubicBezTo>
                    <a:pt x="1803400" y="939800"/>
                    <a:pt x="1569720" y="1007110"/>
                    <a:pt x="1400810" y="1050290"/>
                  </a:cubicBezTo>
                  <a:cubicBezTo>
                    <a:pt x="1248410" y="1089660"/>
                    <a:pt x="1023620" y="1150620"/>
                    <a:pt x="965200" y="1148080"/>
                  </a:cubicBezTo>
                  <a:cubicBezTo>
                    <a:pt x="949960" y="1148080"/>
                    <a:pt x="944880" y="1145540"/>
                    <a:pt x="935990" y="1139190"/>
                  </a:cubicBezTo>
                  <a:cubicBezTo>
                    <a:pt x="925830" y="1132840"/>
                    <a:pt x="911860" y="1118870"/>
                    <a:pt x="909320" y="1104900"/>
                  </a:cubicBezTo>
                  <a:cubicBezTo>
                    <a:pt x="904240" y="1089660"/>
                    <a:pt x="904240" y="1066800"/>
                    <a:pt x="918210" y="1049020"/>
                  </a:cubicBezTo>
                  <a:cubicBezTo>
                    <a:pt x="955040" y="1004570"/>
                    <a:pt x="1120140" y="963930"/>
                    <a:pt x="1240790" y="927100"/>
                  </a:cubicBezTo>
                  <a:cubicBezTo>
                    <a:pt x="1391920" y="881380"/>
                    <a:pt x="1624330" y="844550"/>
                    <a:pt x="1758950" y="806450"/>
                  </a:cubicBezTo>
                  <a:cubicBezTo>
                    <a:pt x="1846580" y="782320"/>
                    <a:pt x="1905000" y="753110"/>
                    <a:pt x="1972310" y="737870"/>
                  </a:cubicBezTo>
                  <a:cubicBezTo>
                    <a:pt x="2028190" y="725170"/>
                    <a:pt x="2125980" y="706120"/>
                    <a:pt x="2131060" y="713740"/>
                  </a:cubicBezTo>
                  <a:cubicBezTo>
                    <a:pt x="2132330" y="716280"/>
                    <a:pt x="2122170" y="722630"/>
                    <a:pt x="2122170" y="725170"/>
                  </a:cubicBezTo>
                  <a:cubicBezTo>
                    <a:pt x="2124710" y="730250"/>
                    <a:pt x="2153920" y="723900"/>
                    <a:pt x="2165350" y="730250"/>
                  </a:cubicBezTo>
                  <a:cubicBezTo>
                    <a:pt x="2178050" y="736600"/>
                    <a:pt x="2189480" y="751840"/>
                    <a:pt x="2194560" y="763270"/>
                  </a:cubicBezTo>
                  <a:cubicBezTo>
                    <a:pt x="2198370" y="772160"/>
                    <a:pt x="2199640" y="782320"/>
                    <a:pt x="2197100" y="792480"/>
                  </a:cubicBezTo>
                  <a:cubicBezTo>
                    <a:pt x="2194560" y="803910"/>
                    <a:pt x="2190750" y="817880"/>
                    <a:pt x="2176780" y="830580"/>
                  </a:cubicBezTo>
                  <a:cubicBezTo>
                    <a:pt x="2146300" y="858520"/>
                    <a:pt x="2052320" y="887730"/>
                    <a:pt x="1982470" y="914400"/>
                  </a:cubicBezTo>
                  <a:cubicBezTo>
                    <a:pt x="1905000" y="944880"/>
                    <a:pt x="1836420" y="967740"/>
                    <a:pt x="1733550" y="999490"/>
                  </a:cubicBezTo>
                  <a:cubicBezTo>
                    <a:pt x="1569720" y="1049020"/>
                    <a:pt x="1178560" y="1173480"/>
                    <a:pt x="1093470" y="1170940"/>
                  </a:cubicBezTo>
                  <a:cubicBezTo>
                    <a:pt x="1071880" y="1169670"/>
                    <a:pt x="1062990" y="1164590"/>
                    <a:pt x="1052830" y="1156970"/>
                  </a:cubicBezTo>
                  <a:cubicBezTo>
                    <a:pt x="1045210" y="1150620"/>
                    <a:pt x="1038860" y="1143000"/>
                    <a:pt x="1036320" y="1134110"/>
                  </a:cubicBezTo>
                  <a:cubicBezTo>
                    <a:pt x="1032510" y="1122680"/>
                    <a:pt x="1031240" y="1102360"/>
                    <a:pt x="1035050" y="1090930"/>
                  </a:cubicBezTo>
                  <a:cubicBezTo>
                    <a:pt x="1037590" y="1080770"/>
                    <a:pt x="1038860" y="1075690"/>
                    <a:pt x="1050290" y="1066800"/>
                  </a:cubicBezTo>
                  <a:cubicBezTo>
                    <a:pt x="1096010" y="1031240"/>
                    <a:pt x="1323340" y="966470"/>
                    <a:pt x="1484630" y="919480"/>
                  </a:cubicBezTo>
                  <a:cubicBezTo>
                    <a:pt x="1682750" y="861060"/>
                    <a:pt x="2076450" y="753110"/>
                    <a:pt x="2151380" y="751840"/>
                  </a:cubicBezTo>
                  <a:cubicBezTo>
                    <a:pt x="2167890" y="751840"/>
                    <a:pt x="2171700" y="753110"/>
                    <a:pt x="2180590" y="758190"/>
                  </a:cubicBezTo>
                  <a:cubicBezTo>
                    <a:pt x="2190750" y="763270"/>
                    <a:pt x="2204720" y="775970"/>
                    <a:pt x="2209800" y="788670"/>
                  </a:cubicBezTo>
                  <a:cubicBezTo>
                    <a:pt x="2214880" y="801370"/>
                    <a:pt x="2214880" y="819150"/>
                    <a:pt x="2211070" y="831850"/>
                  </a:cubicBezTo>
                  <a:cubicBezTo>
                    <a:pt x="2208530" y="840740"/>
                    <a:pt x="2207260" y="845820"/>
                    <a:pt x="2195830" y="855980"/>
                  </a:cubicBezTo>
                  <a:cubicBezTo>
                    <a:pt x="2148840" y="896620"/>
                    <a:pt x="1882140" y="1013460"/>
                    <a:pt x="1739900" y="1066800"/>
                  </a:cubicBezTo>
                  <a:cubicBezTo>
                    <a:pt x="1623060" y="1111250"/>
                    <a:pt x="1524000" y="1137920"/>
                    <a:pt x="1408430" y="1165860"/>
                  </a:cubicBezTo>
                  <a:cubicBezTo>
                    <a:pt x="1285240" y="1196340"/>
                    <a:pt x="1107440" y="1219200"/>
                    <a:pt x="1024890" y="1242060"/>
                  </a:cubicBezTo>
                  <a:cubicBezTo>
                    <a:pt x="984250" y="1254760"/>
                    <a:pt x="956310" y="1272540"/>
                    <a:pt x="934720" y="1276350"/>
                  </a:cubicBezTo>
                  <a:cubicBezTo>
                    <a:pt x="923290" y="1278890"/>
                    <a:pt x="915670" y="1278890"/>
                    <a:pt x="906780" y="1275080"/>
                  </a:cubicBezTo>
                  <a:cubicBezTo>
                    <a:pt x="895350" y="1271270"/>
                    <a:pt x="880110" y="1261110"/>
                    <a:pt x="872490" y="1249680"/>
                  </a:cubicBezTo>
                  <a:cubicBezTo>
                    <a:pt x="866140" y="1238250"/>
                    <a:pt x="863600" y="1220470"/>
                    <a:pt x="864870" y="1207770"/>
                  </a:cubicBezTo>
                  <a:cubicBezTo>
                    <a:pt x="864870" y="1197610"/>
                    <a:pt x="868680" y="1189990"/>
                    <a:pt x="876300" y="1182370"/>
                  </a:cubicBezTo>
                  <a:cubicBezTo>
                    <a:pt x="883920" y="1172210"/>
                    <a:pt x="890270" y="1168400"/>
                    <a:pt x="911860" y="1159510"/>
                  </a:cubicBezTo>
                  <a:cubicBezTo>
                    <a:pt x="1021080" y="1113790"/>
                    <a:pt x="1868170" y="894080"/>
                    <a:pt x="1983740" y="900430"/>
                  </a:cubicBezTo>
                  <a:cubicBezTo>
                    <a:pt x="2006600" y="901700"/>
                    <a:pt x="2014220" y="908050"/>
                    <a:pt x="2023110" y="915670"/>
                  </a:cubicBezTo>
                  <a:cubicBezTo>
                    <a:pt x="2032000" y="922020"/>
                    <a:pt x="2037080" y="930910"/>
                    <a:pt x="2039620" y="938530"/>
                  </a:cubicBezTo>
                  <a:cubicBezTo>
                    <a:pt x="2043430" y="947420"/>
                    <a:pt x="2044700" y="957580"/>
                    <a:pt x="2043430" y="967740"/>
                  </a:cubicBezTo>
                  <a:cubicBezTo>
                    <a:pt x="2040890" y="979170"/>
                    <a:pt x="2038350" y="991870"/>
                    <a:pt x="2024380" y="1004570"/>
                  </a:cubicBezTo>
                  <a:cubicBezTo>
                    <a:pt x="1988820" y="1041400"/>
                    <a:pt x="1874520" y="1096010"/>
                    <a:pt x="1771650" y="1135380"/>
                  </a:cubicBezTo>
                  <a:cubicBezTo>
                    <a:pt x="1625600" y="1191260"/>
                    <a:pt x="1383030" y="1243330"/>
                    <a:pt x="1224280" y="1278890"/>
                  </a:cubicBezTo>
                  <a:cubicBezTo>
                    <a:pt x="1103630" y="1305560"/>
                    <a:pt x="958850" y="1338580"/>
                    <a:pt x="902970" y="1337310"/>
                  </a:cubicBezTo>
                  <a:cubicBezTo>
                    <a:pt x="882650" y="1337310"/>
                    <a:pt x="872490" y="1333500"/>
                    <a:pt x="862330" y="1328420"/>
                  </a:cubicBezTo>
                  <a:cubicBezTo>
                    <a:pt x="853440" y="1323340"/>
                    <a:pt x="847090" y="1315720"/>
                    <a:pt x="842010" y="1308100"/>
                  </a:cubicBezTo>
                  <a:cubicBezTo>
                    <a:pt x="838200" y="1299210"/>
                    <a:pt x="834390" y="1290320"/>
                    <a:pt x="835660" y="1280160"/>
                  </a:cubicBezTo>
                  <a:cubicBezTo>
                    <a:pt x="835660" y="1268730"/>
                    <a:pt x="835660" y="1253490"/>
                    <a:pt x="848360" y="1240790"/>
                  </a:cubicBezTo>
                  <a:cubicBezTo>
                    <a:pt x="886460" y="1202690"/>
                    <a:pt x="1051560" y="1170940"/>
                    <a:pt x="1181100" y="1131570"/>
                  </a:cubicBezTo>
                  <a:cubicBezTo>
                    <a:pt x="1362710" y="1076960"/>
                    <a:pt x="1751330" y="947420"/>
                    <a:pt x="1838960" y="952500"/>
                  </a:cubicBezTo>
                  <a:cubicBezTo>
                    <a:pt x="1861820" y="952500"/>
                    <a:pt x="1870710" y="960120"/>
                    <a:pt x="1880870" y="967740"/>
                  </a:cubicBezTo>
                  <a:cubicBezTo>
                    <a:pt x="1888490" y="974090"/>
                    <a:pt x="1894840" y="981710"/>
                    <a:pt x="1897380" y="991870"/>
                  </a:cubicBezTo>
                  <a:cubicBezTo>
                    <a:pt x="1901190" y="1007110"/>
                    <a:pt x="1902460" y="1031240"/>
                    <a:pt x="1891030" y="1050290"/>
                  </a:cubicBezTo>
                  <a:cubicBezTo>
                    <a:pt x="1869440" y="1080770"/>
                    <a:pt x="1795780" y="1107440"/>
                    <a:pt x="1741170" y="1130300"/>
                  </a:cubicBezTo>
                  <a:cubicBezTo>
                    <a:pt x="1681480" y="1156970"/>
                    <a:pt x="1625600" y="1170940"/>
                    <a:pt x="1544320" y="1193800"/>
                  </a:cubicBezTo>
                  <a:cubicBezTo>
                    <a:pt x="1412240" y="1230630"/>
                    <a:pt x="1103630" y="1311910"/>
                    <a:pt x="1026160" y="1315720"/>
                  </a:cubicBezTo>
                  <a:cubicBezTo>
                    <a:pt x="1004570" y="1316990"/>
                    <a:pt x="994410" y="1315720"/>
                    <a:pt x="984250" y="1310640"/>
                  </a:cubicBezTo>
                  <a:cubicBezTo>
                    <a:pt x="974090" y="1306830"/>
                    <a:pt x="966470" y="1300480"/>
                    <a:pt x="962660" y="1291590"/>
                  </a:cubicBezTo>
                  <a:cubicBezTo>
                    <a:pt x="955040" y="1278890"/>
                    <a:pt x="951230" y="1250950"/>
                    <a:pt x="955040" y="1235710"/>
                  </a:cubicBezTo>
                  <a:cubicBezTo>
                    <a:pt x="960120" y="1223010"/>
                    <a:pt x="969010" y="1214120"/>
                    <a:pt x="984250" y="1203960"/>
                  </a:cubicBezTo>
                  <a:cubicBezTo>
                    <a:pt x="1009650" y="1186180"/>
                    <a:pt x="1051560" y="1174750"/>
                    <a:pt x="1104900" y="1158240"/>
                  </a:cubicBezTo>
                  <a:cubicBezTo>
                    <a:pt x="1201420" y="1130300"/>
                    <a:pt x="1405890" y="1078230"/>
                    <a:pt x="1518920" y="1065530"/>
                  </a:cubicBezTo>
                  <a:cubicBezTo>
                    <a:pt x="1595120" y="1056640"/>
                    <a:pt x="1711960" y="1070610"/>
                    <a:pt x="1713230" y="1062990"/>
                  </a:cubicBezTo>
                  <a:cubicBezTo>
                    <a:pt x="1714500" y="1060450"/>
                    <a:pt x="1675130" y="1047750"/>
                    <a:pt x="1675130" y="1049020"/>
                  </a:cubicBezTo>
                  <a:cubicBezTo>
                    <a:pt x="1675130" y="1050290"/>
                    <a:pt x="1714500" y="1062990"/>
                    <a:pt x="1724660" y="1074420"/>
                  </a:cubicBezTo>
                  <a:cubicBezTo>
                    <a:pt x="1733550" y="1085850"/>
                    <a:pt x="1736090" y="1103630"/>
                    <a:pt x="1734820" y="1116330"/>
                  </a:cubicBezTo>
                  <a:cubicBezTo>
                    <a:pt x="1733550" y="1126490"/>
                    <a:pt x="1733550" y="1134110"/>
                    <a:pt x="1724660" y="1143000"/>
                  </a:cubicBezTo>
                  <a:cubicBezTo>
                    <a:pt x="1704340" y="1164590"/>
                    <a:pt x="1640840" y="1187450"/>
                    <a:pt x="1581150" y="1207770"/>
                  </a:cubicBezTo>
                  <a:cubicBezTo>
                    <a:pt x="1485900" y="1239520"/>
                    <a:pt x="1264920" y="1297940"/>
                    <a:pt x="1202690" y="1294130"/>
                  </a:cubicBezTo>
                  <a:cubicBezTo>
                    <a:pt x="1181100" y="1292860"/>
                    <a:pt x="1170940" y="1287780"/>
                    <a:pt x="1160780" y="1278890"/>
                  </a:cubicBezTo>
                  <a:cubicBezTo>
                    <a:pt x="1150620" y="1270000"/>
                    <a:pt x="1141730" y="1253490"/>
                    <a:pt x="1140460" y="1239520"/>
                  </a:cubicBezTo>
                  <a:cubicBezTo>
                    <a:pt x="1137920" y="1225550"/>
                    <a:pt x="1141730" y="1207770"/>
                    <a:pt x="1149350" y="1196340"/>
                  </a:cubicBezTo>
                  <a:cubicBezTo>
                    <a:pt x="1158240" y="1184910"/>
                    <a:pt x="1169670" y="1177290"/>
                    <a:pt x="1186180" y="1170940"/>
                  </a:cubicBezTo>
                  <a:cubicBezTo>
                    <a:pt x="1215390" y="1159510"/>
                    <a:pt x="1268730" y="1167130"/>
                    <a:pt x="1319530" y="1159510"/>
                  </a:cubicBezTo>
                  <a:cubicBezTo>
                    <a:pt x="1390650" y="1146810"/>
                    <a:pt x="1488440" y="1112520"/>
                    <a:pt x="1574800" y="1096010"/>
                  </a:cubicBezTo>
                  <a:cubicBezTo>
                    <a:pt x="1662430" y="1079500"/>
                    <a:pt x="1798320" y="1061720"/>
                    <a:pt x="1844040" y="1061720"/>
                  </a:cubicBezTo>
                  <a:cubicBezTo>
                    <a:pt x="1859280" y="1061720"/>
                    <a:pt x="1865630" y="1060450"/>
                    <a:pt x="1874520" y="1065530"/>
                  </a:cubicBezTo>
                  <a:cubicBezTo>
                    <a:pt x="1887220" y="1071880"/>
                    <a:pt x="1902460" y="1085850"/>
                    <a:pt x="1908810" y="1097280"/>
                  </a:cubicBezTo>
                  <a:cubicBezTo>
                    <a:pt x="1913890" y="1106170"/>
                    <a:pt x="1916430" y="1116330"/>
                    <a:pt x="1915160" y="1126490"/>
                  </a:cubicBezTo>
                  <a:cubicBezTo>
                    <a:pt x="1915160" y="1140460"/>
                    <a:pt x="1912620" y="1156970"/>
                    <a:pt x="1898650" y="1169670"/>
                  </a:cubicBezTo>
                  <a:cubicBezTo>
                    <a:pt x="1869440" y="1198880"/>
                    <a:pt x="1772920" y="1220470"/>
                    <a:pt x="1696720" y="1243330"/>
                  </a:cubicBezTo>
                  <a:cubicBezTo>
                    <a:pt x="1600200" y="1272540"/>
                    <a:pt x="1430020" y="1323340"/>
                    <a:pt x="1363980" y="1323340"/>
                  </a:cubicBezTo>
                  <a:cubicBezTo>
                    <a:pt x="1336040" y="1324610"/>
                    <a:pt x="1318260" y="1320800"/>
                    <a:pt x="1304290" y="1310640"/>
                  </a:cubicBezTo>
                  <a:cubicBezTo>
                    <a:pt x="1292860" y="1301750"/>
                    <a:pt x="1282700" y="1285240"/>
                    <a:pt x="1281430" y="1270000"/>
                  </a:cubicBezTo>
                  <a:cubicBezTo>
                    <a:pt x="1280160" y="1253490"/>
                    <a:pt x="1285240" y="1230630"/>
                    <a:pt x="1301750" y="1212850"/>
                  </a:cubicBezTo>
                  <a:cubicBezTo>
                    <a:pt x="1334770" y="1178560"/>
                    <a:pt x="1471930" y="1129030"/>
                    <a:pt x="1517650" y="1123950"/>
                  </a:cubicBezTo>
                  <a:cubicBezTo>
                    <a:pt x="1539240" y="1122680"/>
                    <a:pt x="1553210" y="1125220"/>
                    <a:pt x="1565910" y="1132840"/>
                  </a:cubicBezTo>
                  <a:cubicBezTo>
                    <a:pt x="1578610" y="1141730"/>
                    <a:pt x="1591310" y="1156970"/>
                    <a:pt x="1595120" y="1170940"/>
                  </a:cubicBezTo>
                  <a:cubicBezTo>
                    <a:pt x="1600200" y="1186180"/>
                    <a:pt x="1598930" y="1206500"/>
                    <a:pt x="1592580" y="1219200"/>
                  </a:cubicBezTo>
                  <a:cubicBezTo>
                    <a:pt x="1586230" y="1233170"/>
                    <a:pt x="1576070" y="1244600"/>
                    <a:pt x="1558290" y="1253490"/>
                  </a:cubicBezTo>
                  <a:cubicBezTo>
                    <a:pt x="1522730" y="1271270"/>
                    <a:pt x="1447800" y="1267460"/>
                    <a:pt x="1374140" y="1282700"/>
                  </a:cubicBezTo>
                  <a:cubicBezTo>
                    <a:pt x="1261110" y="1306830"/>
                    <a:pt x="1022350" y="1399540"/>
                    <a:pt x="948690" y="1390650"/>
                  </a:cubicBezTo>
                  <a:cubicBezTo>
                    <a:pt x="920750" y="1386840"/>
                    <a:pt x="904240" y="1375410"/>
                    <a:pt x="895350" y="1361440"/>
                  </a:cubicBezTo>
                  <a:cubicBezTo>
                    <a:pt x="885190" y="1346200"/>
                    <a:pt x="882650" y="1315720"/>
                    <a:pt x="889000" y="1299210"/>
                  </a:cubicBezTo>
                  <a:cubicBezTo>
                    <a:pt x="894080" y="1285240"/>
                    <a:pt x="905510" y="1275080"/>
                    <a:pt x="920750" y="1264920"/>
                  </a:cubicBezTo>
                  <a:cubicBezTo>
                    <a:pt x="941070" y="1250950"/>
                    <a:pt x="965200" y="1244600"/>
                    <a:pt x="1008380" y="1231900"/>
                  </a:cubicBezTo>
                  <a:cubicBezTo>
                    <a:pt x="1121410" y="1198880"/>
                    <a:pt x="1531620" y="1088390"/>
                    <a:pt x="1628140" y="1093470"/>
                  </a:cubicBezTo>
                  <a:cubicBezTo>
                    <a:pt x="1657350" y="1094740"/>
                    <a:pt x="1672590" y="1101090"/>
                    <a:pt x="1685290" y="1112520"/>
                  </a:cubicBezTo>
                  <a:cubicBezTo>
                    <a:pt x="1696720" y="1122680"/>
                    <a:pt x="1703070" y="1140460"/>
                    <a:pt x="1703070" y="1154430"/>
                  </a:cubicBezTo>
                  <a:cubicBezTo>
                    <a:pt x="1704340" y="1169670"/>
                    <a:pt x="1697990" y="1187450"/>
                    <a:pt x="1689100" y="1198880"/>
                  </a:cubicBezTo>
                  <a:cubicBezTo>
                    <a:pt x="1680210" y="1210310"/>
                    <a:pt x="1671320" y="1212850"/>
                    <a:pt x="1649730" y="1221740"/>
                  </a:cubicBezTo>
                  <a:cubicBezTo>
                    <a:pt x="1569720" y="1253490"/>
                    <a:pt x="1156970" y="1358900"/>
                    <a:pt x="1075690" y="1363980"/>
                  </a:cubicBezTo>
                  <a:cubicBezTo>
                    <a:pt x="1054100" y="1365250"/>
                    <a:pt x="1046480" y="1366520"/>
                    <a:pt x="1035050" y="1358900"/>
                  </a:cubicBezTo>
                  <a:cubicBezTo>
                    <a:pt x="1019810" y="1351280"/>
                    <a:pt x="1002030" y="1325880"/>
                    <a:pt x="998220" y="1309370"/>
                  </a:cubicBezTo>
                  <a:cubicBezTo>
                    <a:pt x="994410" y="1296670"/>
                    <a:pt x="998220" y="1280160"/>
                    <a:pt x="1004570" y="1268730"/>
                  </a:cubicBezTo>
                  <a:cubicBezTo>
                    <a:pt x="1010920" y="1257300"/>
                    <a:pt x="1022350" y="1244600"/>
                    <a:pt x="1036320" y="1240790"/>
                  </a:cubicBezTo>
                  <a:cubicBezTo>
                    <a:pt x="1051560" y="1234440"/>
                    <a:pt x="1082040" y="1236980"/>
                    <a:pt x="1097280" y="1244600"/>
                  </a:cubicBezTo>
                  <a:cubicBezTo>
                    <a:pt x="1109980" y="1250950"/>
                    <a:pt x="1118870" y="1263650"/>
                    <a:pt x="1123950" y="1276350"/>
                  </a:cubicBezTo>
                  <a:cubicBezTo>
                    <a:pt x="1129030" y="1289050"/>
                    <a:pt x="1130300" y="1305560"/>
                    <a:pt x="1125220" y="1318260"/>
                  </a:cubicBezTo>
                  <a:cubicBezTo>
                    <a:pt x="1120140" y="1334770"/>
                    <a:pt x="1098550" y="1356360"/>
                    <a:pt x="1083310" y="1362710"/>
                  </a:cubicBezTo>
                  <a:cubicBezTo>
                    <a:pt x="1069340" y="1367790"/>
                    <a:pt x="1054100" y="1366520"/>
                    <a:pt x="1041400" y="1361440"/>
                  </a:cubicBezTo>
                  <a:cubicBezTo>
                    <a:pt x="1028700" y="1357630"/>
                    <a:pt x="1014730" y="1348740"/>
                    <a:pt x="1008380" y="1336040"/>
                  </a:cubicBezTo>
                  <a:cubicBezTo>
                    <a:pt x="999490" y="1320800"/>
                    <a:pt x="996950" y="1291590"/>
                    <a:pt x="1002030" y="1275080"/>
                  </a:cubicBezTo>
                  <a:cubicBezTo>
                    <a:pt x="1005840" y="1261110"/>
                    <a:pt x="1010920" y="1254760"/>
                    <a:pt x="1029970" y="1243330"/>
                  </a:cubicBezTo>
                  <a:cubicBezTo>
                    <a:pt x="1099820" y="1200150"/>
                    <a:pt x="1559560" y="1084580"/>
                    <a:pt x="1643380" y="1093470"/>
                  </a:cubicBezTo>
                  <a:cubicBezTo>
                    <a:pt x="1666240" y="1094740"/>
                    <a:pt x="1675130" y="1102360"/>
                    <a:pt x="1685290" y="1112520"/>
                  </a:cubicBezTo>
                  <a:cubicBezTo>
                    <a:pt x="1695450" y="1122680"/>
                    <a:pt x="1703070" y="1140460"/>
                    <a:pt x="1703070" y="1154430"/>
                  </a:cubicBezTo>
                  <a:cubicBezTo>
                    <a:pt x="1704340" y="1169670"/>
                    <a:pt x="1697990" y="1187450"/>
                    <a:pt x="1689100" y="1198880"/>
                  </a:cubicBezTo>
                  <a:cubicBezTo>
                    <a:pt x="1680210" y="1210310"/>
                    <a:pt x="1667510" y="1215390"/>
                    <a:pt x="1649730" y="1221740"/>
                  </a:cubicBezTo>
                  <a:cubicBezTo>
                    <a:pt x="1616710" y="1233170"/>
                    <a:pt x="1565910" y="1226820"/>
                    <a:pt x="1502410" y="1239520"/>
                  </a:cubicBezTo>
                  <a:cubicBezTo>
                    <a:pt x="1376680" y="1263650"/>
                    <a:pt x="1028700" y="1395730"/>
                    <a:pt x="948690" y="1390650"/>
                  </a:cubicBezTo>
                  <a:cubicBezTo>
                    <a:pt x="925830" y="1389380"/>
                    <a:pt x="915670" y="1381760"/>
                    <a:pt x="905510" y="1372870"/>
                  </a:cubicBezTo>
                  <a:cubicBezTo>
                    <a:pt x="896620" y="1366520"/>
                    <a:pt x="891540" y="1356360"/>
                    <a:pt x="887730" y="1346200"/>
                  </a:cubicBezTo>
                  <a:cubicBezTo>
                    <a:pt x="883920" y="1337310"/>
                    <a:pt x="882650" y="1325880"/>
                    <a:pt x="885190" y="1315720"/>
                  </a:cubicBezTo>
                  <a:cubicBezTo>
                    <a:pt x="887730" y="1301750"/>
                    <a:pt x="890270" y="1287780"/>
                    <a:pt x="906780" y="1273810"/>
                  </a:cubicBezTo>
                  <a:cubicBezTo>
                    <a:pt x="961390" y="1231900"/>
                    <a:pt x="1235710" y="1182370"/>
                    <a:pt x="1352550" y="1156970"/>
                  </a:cubicBezTo>
                  <a:cubicBezTo>
                    <a:pt x="1426210" y="1140460"/>
                    <a:pt x="1492250" y="1115060"/>
                    <a:pt x="1534160" y="1123950"/>
                  </a:cubicBezTo>
                  <a:cubicBezTo>
                    <a:pt x="1559560" y="1127760"/>
                    <a:pt x="1578610" y="1141730"/>
                    <a:pt x="1588770" y="1156970"/>
                  </a:cubicBezTo>
                  <a:cubicBezTo>
                    <a:pt x="1597660" y="1169670"/>
                    <a:pt x="1598930" y="1189990"/>
                    <a:pt x="1597660" y="1203960"/>
                  </a:cubicBezTo>
                  <a:cubicBezTo>
                    <a:pt x="1595120" y="1215390"/>
                    <a:pt x="1593850" y="1223010"/>
                    <a:pt x="1583690" y="1233170"/>
                  </a:cubicBezTo>
                  <a:cubicBezTo>
                    <a:pt x="1554480" y="1261110"/>
                    <a:pt x="1410970" y="1316990"/>
                    <a:pt x="1363980" y="1323340"/>
                  </a:cubicBezTo>
                  <a:cubicBezTo>
                    <a:pt x="1343660" y="1327150"/>
                    <a:pt x="1330960" y="1325880"/>
                    <a:pt x="1318260" y="1319530"/>
                  </a:cubicBezTo>
                  <a:cubicBezTo>
                    <a:pt x="1304290" y="1313180"/>
                    <a:pt x="1291590" y="1299210"/>
                    <a:pt x="1286510" y="1285240"/>
                  </a:cubicBezTo>
                  <a:cubicBezTo>
                    <a:pt x="1280160" y="1272540"/>
                    <a:pt x="1280160" y="1253490"/>
                    <a:pt x="1285240" y="1239520"/>
                  </a:cubicBezTo>
                  <a:cubicBezTo>
                    <a:pt x="1289050" y="1225550"/>
                    <a:pt x="1295400" y="1216660"/>
                    <a:pt x="1314450" y="1203960"/>
                  </a:cubicBezTo>
                  <a:cubicBezTo>
                    <a:pt x="1380490" y="1162050"/>
                    <a:pt x="1765300" y="1061720"/>
                    <a:pt x="1844040" y="1061720"/>
                  </a:cubicBezTo>
                  <a:cubicBezTo>
                    <a:pt x="1866900" y="1061720"/>
                    <a:pt x="1877060" y="1064260"/>
                    <a:pt x="1888490" y="1073150"/>
                  </a:cubicBezTo>
                  <a:cubicBezTo>
                    <a:pt x="1899920" y="1082040"/>
                    <a:pt x="1911350" y="1097280"/>
                    <a:pt x="1913890" y="1111250"/>
                  </a:cubicBezTo>
                  <a:cubicBezTo>
                    <a:pt x="1917700" y="1125220"/>
                    <a:pt x="1915160" y="1144270"/>
                    <a:pt x="1907540" y="1156970"/>
                  </a:cubicBezTo>
                  <a:cubicBezTo>
                    <a:pt x="1901190" y="1169670"/>
                    <a:pt x="1892300" y="1178560"/>
                    <a:pt x="1873250" y="1187450"/>
                  </a:cubicBezTo>
                  <a:cubicBezTo>
                    <a:pt x="1826260" y="1206500"/>
                    <a:pt x="1695450" y="1198880"/>
                    <a:pt x="1605280" y="1214120"/>
                  </a:cubicBezTo>
                  <a:cubicBezTo>
                    <a:pt x="1513840" y="1230630"/>
                    <a:pt x="1405890" y="1268730"/>
                    <a:pt x="1330960" y="1281430"/>
                  </a:cubicBezTo>
                  <a:cubicBezTo>
                    <a:pt x="1280160" y="1289050"/>
                    <a:pt x="1233170" y="1297940"/>
                    <a:pt x="1202690" y="1294130"/>
                  </a:cubicBezTo>
                  <a:cubicBezTo>
                    <a:pt x="1184910" y="1291590"/>
                    <a:pt x="1170940" y="1289050"/>
                    <a:pt x="1160780" y="1278890"/>
                  </a:cubicBezTo>
                  <a:cubicBezTo>
                    <a:pt x="1149350" y="1267460"/>
                    <a:pt x="1137920" y="1242060"/>
                    <a:pt x="1139190" y="1224280"/>
                  </a:cubicBezTo>
                  <a:cubicBezTo>
                    <a:pt x="1141730" y="1207770"/>
                    <a:pt x="1150620" y="1191260"/>
                    <a:pt x="1172210" y="1176020"/>
                  </a:cubicBezTo>
                  <a:cubicBezTo>
                    <a:pt x="1226820" y="1139190"/>
                    <a:pt x="1447800" y="1120140"/>
                    <a:pt x="1539240" y="1094740"/>
                  </a:cubicBezTo>
                  <a:cubicBezTo>
                    <a:pt x="1596390" y="1078230"/>
                    <a:pt x="1643380" y="1047750"/>
                    <a:pt x="1675130" y="1049020"/>
                  </a:cubicBezTo>
                  <a:cubicBezTo>
                    <a:pt x="1692910" y="1049020"/>
                    <a:pt x="1705610" y="1055370"/>
                    <a:pt x="1714500" y="1064260"/>
                  </a:cubicBezTo>
                  <a:cubicBezTo>
                    <a:pt x="1724660" y="1073150"/>
                    <a:pt x="1733550" y="1088390"/>
                    <a:pt x="1734820" y="1102360"/>
                  </a:cubicBezTo>
                  <a:cubicBezTo>
                    <a:pt x="1736090" y="1115060"/>
                    <a:pt x="1732280" y="1132840"/>
                    <a:pt x="1724660" y="1143000"/>
                  </a:cubicBezTo>
                  <a:cubicBezTo>
                    <a:pt x="1717040" y="1154430"/>
                    <a:pt x="1703070" y="1167130"/>
                    <a:pt x="1689100" y="1167130"/>
                  </a:cubicBezTo>
                  <a:cubicBezTo>
                    <a:pt x="1670050" y="1167130"/>
                    <a:pt x="1644650" y="1115060"/>
                    <a:pt x="1621790" y="1115060"/>
                  </a:cubicBezTo>
                  <a:cubicBezTo>
                    <a:pt x="1596390" y="1116330"/>
                    <a:pt x="1581150" y="1160780"/>
                    <a:pt x="1541780" y="1179830"/>
                  </a:cubicBezTo>
                  <a:cubicBezTo>
                    <a:pt x="1461770" y="1219200"/>
                    <a:pt x="1239520" y="1242060"/>
                    <a:pt x="1146810" y="1270000"/>
                  </a:cubicBezTo>
                  <a:cubicBezTo>
                    <a:pt x="1094740" y="1286510"/>
                    <a:pt x="1059180" y="1314450"/>
                    <a:pt x="1026160" y="1315720"/>
                  </a:cubicBezTo>
                  <a:cubicBezTo>
                    <a:pt x="1004570" y="1316990"/>
                    <a:pt x="984250" y="1311910"/>
                    <a:pt x="971550" y="1303020"/>
                  </a:cubicBezTo>
                  <a:cubicBezTo>
                    <a:pt x="960120" y="1294130"/>
                    <a:pt x="953770" y="1277620"/>
                    <a:pt x="951230" y="1264920"/>
                  </a:cubicBezTo>
                  <a:cubicBezTo>
                    <a:pt x="949960" y="1250950"/>
                    <a:pt x="955040" y="1233170"/>
                    <a:pt x="962660" y="1223010"/>
                  </a:cubicBezTo>
                  <a:cubicBezTo>
                    <a:pt x="970280" y="1211580"/>
                    <a:pt x="977900" y="1207770"/>
                    <a:pt x="998220" y="1198880"/>
                  </a:cubicBezTo>
                  <a:cubicBezTo>
                    <a:pt x="1068070" y="1168400"/>
                    <a:pt x="1381760" y="1116330"/>
                    <a:pt x="1507490" y="1080770"/>
                  </a:cubicBezTo>
                  <a:cubicBezTo>
                    <a:pt x="1583690" y="1060450"/>
                    <a:pt x="1630680" y="1045210"/>
                    <a:pt x="1687830" y="1023620"/>
                  </a:cubicBezTo>
                  <a:cubicBezTo>
                    <a:pt x="1741170" y="1002030"/>
                    <a:pt x="1804670" y="953770"/>
                    <a:pt x="1838960" y="952500"/>
                  </a:cubicBezTo>
                  <a:cubicBezTo>
                    <a:pt x="1856740" y="951230"/>
                    <a:pt x="1870710" y="958850"/>
                    <a:pt x="1880870" y="967740"/>
                  </a:cubicBezTo>
                  <a:cubicBezTo>
                    <a:pt x="1891030" y="976630"/>
                    <a:pt x="1899920" y="993140"/>
                    <a:pt x="1901190" y="1007110"/>
                  </a:cubicBezTo>
                  <a:cubicBezTo>
                    <a:pt x="1902460" y="1021080"/>
                    <a:pt x="1898650" y="1038860"/>
                    <a:pt x="1891030" y="1050290"/>
                  </a:cubicBezTo>
                  <a:cubicBezTo>
                    <a:pt x="1882140" y="1061720"/>
                    <a:pt x="1871980" y="1066800"/>
                    <a:pt x="1854200" y="1074420"/>
                  </a:cubicBezTo>
                  <a:cubicBezTo>
                    <a:pt x="1818640" y="1089660"/>
                    <a:pt x="1756410" y="1090930"/>
                    <a:pt x="1678940" y="1109980"/>
                  </a:cubicBezTo>
                  <a:cubicBezTo>
                    <a:pt x="1526540" y="1145540"/>
                    <a:pt x="1123950" y="1250950"/>
                    <a:pt x="999490" y="1295400"/>
                  </a:cubicBezTo>
                  <a:cubicBezTo>
                    <a:pt x="952500" y="1311910"/>
                    <a:pt x="925830" y="1333500"/>
                    <a:pt x="902970" y="1337310"/>
                  </a:cubicBezTo>
                  <a:cubicBezTo>
                    <a:pt x="890270" y="1338580"/>
                    <a:pt x="883920" y="1338580"/>
                    <a:pt x="875030" y="1334770"/>
                  </a:cubicBezTo>
                  <a:cubicBezTo>
                    <a:pt x="863600" y="1329690"/>
                    <a:pt x="848360" y="1319530"/>
                    <a:pt x="842010" y="1308100"/>
                  </a:cubicBezTo>
                  <a:cubicBezTo>
                    <a:pt x="835660" y="1296670"/>
                    <a:pt x="834390" y="1277620"/>
                    <a:pt x="836930" y="1266190"/>
                  </a:cubicBezTo>
                  <a:cubicBezTo>
                    <a:pt x="838200" y="1256030"/>
                    <a:pt x="842010" y="1248410"/>
                    <a:pt x="848360" y="1240790"/>
                  </a:cubicBezTo>
                  <a:cubicBezTo>
                    <a:pt x="857250" y="1231900"/>
                    <a:pt x="864870" y="1228090"/>
                    <a:pt x="885190" y="1220470"/>
                  </a:cubicBezTo>
                  <a:cubicBezTo>
                    <a:pt x="962660" y="1191260"/>
                    <a:pt x="1296670" y="1144270"/>
                    <a:pt x="1474470" y="1098550"/>
                  </a:cubicBezTo>
                  <a:cubicBezTo>
                    <a:pt x="1625600" y="1061720"/>
                    <a:pt x="1799590" y="1022350"/>
                    <a:pt x="1887220" y="977900"/>
                  </a:cubicBezTo>
                  <a:cubicBezTo>
                    <a:pt x="1934210" y="952500"/>
                    <a:pt x="1957070" y="905510"/>
                    <a:pt x="1983740" y="900430"/>
                  </a:cubicBezTo>
                  <a:cubicBezTo>
                    <a:pt x="1998980" y="897890"/>
                    <a:pt x="2012950" y="906780"/>
                    <a:pt x="2023110" y="915670"/>
                  </a:cubicBezTo>
                  <a:cubicBezTo>
                    <a:pt x="2033270" y="924560"/>
                    <a:pt x="2042160" y="939800"/>
                    <a:pt x="2043430" y="952500"/>
                  </a:cubicBezTo>
                  <a:cubicBezTo>
                    <a:pt x="2044700" y="966470"/>
                    <a:pt x="2040890" y="982980"/>
                    <a:pt x="2033270" y="994410"/>
                  </a:cubicBezTo>
                  <a:cubicBezTo>
                    <a:pt x="2025650" y="1004570"/>
                    <a:pt x="2020570" y="1009650"/>
                    <a:pt x="1998980" y="1018540"/>
                  </a:cubicBezTo>
                  <a:cubicBezTo>
                    <a:pt x="1891030" y="1066800"/>
                    <a:pt x="1052830" y="1272540"/>
                    <a:pt x="934720" y="1276350"/>
                  </a:cubicBezTo>
                  <a:cubicBezTo>
                    <a:pt x="911860" y="1277620"/>
                    <a:pt x="904240" y="1275080"/>
                    <a:pt x="892810" y="1270000"/>
                  </a:cubicBezTo>
                  <a:cubicBezTo>
                    <a:pt x="883920" y="1264920"/>
                    <a:pt x="877570" y="1258570"/>
                    <a:pt x="872490" y="1249680"/>
                  </a:cubicBezTo>
                  <a:cubicBezTo>
                    <a:pt x="867410" y="1239520"/>
                    <a:pt x="863600" y="1220470"/>
                    <a:pt x="864870" y="1207770"/>
                  </a:cubicBezTo>
                  <a:cubicBezTo>
                    <a:pt x="864870" y="1197610"/>
                    <a:pt x="867410" y="1189990"/>
                    <a:pt x="876300" y="1182370"/>
                  </a:cubicBezTo>
                  <a:cubicBezTo>
                    <a:pt x="894080" y="1163320"/>
                    <a:pt x="947420" y="1146810"/>
                    <a:pt x="1002030" y="1130300"/>
                  </a:cubicBezTo>
                  <a:cubicBezTo>
                    <a:pt x="1092200" y="1102360"/>
                    <a:pt x="1256030" y="1085850"/>
                    <a:pt x="1375410" y="1055370"/>
                  </a:cubicBezTo>
                  <a:cubicBezTo>
                    <a:pt x="1487170" y="1028700"/>
                    <a:pt x="1581150" y="1004570"/>
                    <a:pt x="1695450" y="961390"/>
                  </a:cubicBezTo>
                  <a:cubicBezTo>
                    <a:pt x="1832610" y="909320"/>
                    <a:pt x="2066290" y="767080"/>
                    <a:pt x="2137410" y="754380"/>
                  </a:cubicBezTo>
                  <a:cubicBezTo>
                    <a:pt x="2159000" y="750570"/>
                    <a:pt x="2167890" y="751840"/>
                    <a:pt x="2180590" y="758190"/>
                  </a:cubicBezTo>
                  <a:cubicBezTo>
                    <a:pt x="2192020" y="763270"/>
                    <a:pt x="2204720" y="775970"/>
                    <a:pt x="2209800" y="788670"/>
                  </a:cubicBezTo>
                  <a:cubicBezTo>
                    <a:pt x="2214880" y="803910"/>
                    <a:pt x="2212340" y="830580"/>
                    <a:pt x="2204720" y="844550"/>
                  </a:cubicBezTo>
                  <a:cubicBezTo>
                    <a:pt x="2198370" y="857250"/>
                    <a:pt x="2190750" y="861060"/>
                    <a:pt x="2170430" y="869950"/>
                  </a:cubicBezTo>
                  <a:cubicBezTo>
                    <a:pt x="2091690" y="908050"/>
                    <a:pt x="1710690" y="972820"/>
                    <a:pt x="1520190" y="1028700"/>
                  </a:cubicBezTo>
                  <a:cubicBezTo>
                    <a:pt x="1365250" y="1073150"/>
                    <a:pt x="1181100" y="1164590"/>
                    <a:pt x="1107440" y="1168400"/>
                  </a:cubicBezTo>
                  <a:cubicBezTo>
                    <a:pt x="1082040" y="1169670"/>
                    <a:pt x="1065530" y="1165860"/>
                    <a:pt x="1052830" y="1156970"/>
                  </a:cubicBezTo>
                  <a:cubicBezTo>
                    <a:pt x="1042670" y="1148080"/>
                    <a:pt x="1033780" y="1132840"/>
                    <a:pt x="1032510" y="1120140"/>
                  </a:cubicBezTo>
                  <a:cubicBezTo>
                    <a:pt x="1029970" y="1106170"/>
                    <a:pt x="1033780" y="1089660"/>
                    <a:pt x="1041400" y="1078230"/>
                  </a:cubicBezTo>
                  <a:cubicBezTo>
                    <a:pt x="1049020" y="1066800"/>
                    <a:pt x="1056640" y="1061720"/>
                    <a:pt x="1075690" y="1052830"/>
                  </a:cubicBezTo>
                  <a:cubicBezTo>
                    <a:pt x="1139190" y="1022350"/>
                    <a:pt x="1380490" y="982980"/>
                    <a:pt x="1525270" y="941070"/>
                  </a:cubicBezTo>
                  <a:cubicBezTo>
                    <a:pt x="1666240" y="900430"/>
                    <a:pt x="1826260" y="848360"/>
                    <a:pt x="1935480" y="806450"/>
                  </a:cubicBezTo>
                  <a:cubicBezTo>
                    <a:pt x="2011680" y="778510"/>
                    <a:pt x="2086610" y="732790"/>
                    <a:pt x="2122170" y="725170"/>
                  </a:cubicBezTo>
                  <a:cubicBezTo>
                    <a:pt x="2136140" y="722630"/>
                    <a:pt x="2142490" y="722630"/>
                    <a:pt x="2151380" y="725170"/>
                  </a:cubicBezTo>
                  <a:cubicBezTo>
                    <a:pt x="2164080" y="728980"/>
                    <a:pt x="2179320" y="739140"/>
                    <a:pt x="2186940" y="750570"/>
                  </a:cubicBezTo>
                  <a:cubicBezTo>
                    <a:pt x="2194560" y="760730"/>
                    <a:pt x="2199640" y="778510"/>
                    <a:pt x="2197100" y="792480"/>
                  </a:cubicBezTo>
                  <a:cubicBezTo>
                    <a:pt x="2195830" y="805180"/>
                    <a:pt x="2185670" y="821690"/>
                    <a:pt x="2176780" y="830580"/>
                  </a:cubicBezTo>
                  <a:cubicBezTo>
                    <a:pt x="2169160" y="836930"/>
                    <a:pt x="2160270" y="843280"/>
                    <a:pt x="2151380" y="843280"/>
                  </a:cubicBezTo>
                  <a:cubicBezTo>
                    <a:pt x="2137410" y="843280"/>
                    <a:pt x="2127250" y="815340"/>
                    <a:pt x="2103120" y="812800"/>
                  </a:cubicBezTo>
                  <a:cubicBezTo>
                    <a:pt x="2043430" y="806450"/>
                    <a:pt x="1911350" y="885190"/>
                    <a:pt x="1783080" y="922020"/>
                  </a:cubicBezTo>
                  <a:cubicBezTo>
                    <a:pt x="1593850" y="977900"/>
                    <a:pt x="1195070" y="1042670"/>
                    <a:pt x="1071880" y="1092200"/>
                  </a:cubicBezTo>
                  <a:cubicBezTo>
                    <a:pt x="1024890" y="1111250"/>
                    <a:pt x="1002030" y="1141730"/>
                    <a:pt x="979170" y="1146810"/>
                  </a:cubicBezTo>
                  <a:cubicBezTo>
                    <a:pt x="967740" y="1150620"/>
                    <a:pt x="960120" y="1149350"/>
                    <a:pt x="949960" y="1145540"/>
                  </a:cubicBezTo>
                  <a:cubicBezTo>
                    <a:pt x="938530" y="1141730"/>
                    <a:pt x="922020" y="1130300"/>
                    <a:pt x="915670" y="1118870"/>
                  </a:cubicBezTo>
                  <a:cubicBezTo>
                    <a:pt x="908050" y="1107440"/>
                    <a:pt x="905510" y="1088390"/>
                    <a:pt x="906780" y="1075690"/>
                  </a:cubicBezTo>
                  <a:cubicBezTo>
                    <a:pt x="908050" y="1065530"/>
                    <a:pt x="911860" y="1056640"/>
                    <a:pt x="918210" y="1049020"/>
                  </a:cubicBezTo>
                  <a:cubicBezTo>
                    <a:pt x="927100" y="1038860"/>
                    <a:pt x="937260" y="1032510"/>
                    <a:pt x="956310" y="1026160"/>
                  </a:cubicBezTo>
                  <a:cubicBezTo>
                    <a:pt x="994410" y="1010920"/>
                    <a:pt x="1062990" y="1013460"/>
                    <a:pt x="1150620" y="994410"/>
                  </a:cubicBezTo>
                  <a:cubicBezTo>
                    <a:pt x="1334770" y="955040"/>
                    <a:pt x="1883410" y="810260"/>
                    <a:pt x="2006600" y="753110"/>
                  </a:cubicBezTo>
                  <a:cubicBezTo>
                    <a:pt x="2043430" y="735330"/>
                    <a:pt x="2054860" y="713740"/>
                    <a:pt x="2072640" y="707390"/>
                  </a:cubicBezTo>
                  <a:cubicBezTo>
                    <a:pt x="2084070" y="704850"/>
                    <a:pt x="2091690" y="703580"/>
                    <a:pt x="2101850" y="706120"/>
                  </a:cubicBezTo>
                  <a:cubicBezTo>
                    <a:pt x="2113280" y="709930"/>
                    <a:pt x="2128520" y="718820"/>
                    <a:pt x="2136140" y="728980"/>
                  </a:cubicBezTo>
                  <a:cubicBezTo>
                    <a:pt x="2145030" y="739140"/>
                    <a:pt x="2150110" y="755650"/>
                    <a:pt x="2148840" y="768350"/>
                  </a:cubicBezTo>
                  <a:cubicBezTo>
                    <a:pt x="2147570" y="781050"/>
                    <a:pt x="2138680" y="797560"/>
                    <a:pt x="2131060" y="806450"/>
                  </a:cubicBezTo>
                  <a:cubicBezTo>
                    <a:pt x="2124710" y="814070"/>
                    <a:pt x="2120900" y="814070"/>
                    <a:pt x="2106930" y="820420"/>
                  </a:cubicBezTo>
                  <a:cubicBezTo>
                    <a:pt x="2018030" y="857250"/>
                    <a:pt x="1320800" y="1018540"/>
                    <a:pt x="1121410" y="1087120"/>
                  </a:cubicBezTo>
                  <a:cubicBezTo>
                    <a:pt x="1029970" y="1117600"/>
                    <a:pt x="965200" y="1159510"/>
                    <a:pt x="928370" y="1168400"/>
                  </a:cubicBezTo>
                  <a:cubicBezTo>
                    <a:pt x="914400" y="1170940"/>
                    <a:pt x="909320" y="1172210"/>
                    <a:pt x="899160" y="1169670"/>
                  </a:cubicBezTo>
                  <a:cubicBezTo>
                    <a:pt x="887730" y="1167130"/>
                    <a:pt x="871220" y="1158240"/>
                    <a:pt x="862330" y="1148080"/>
                  </a:cubicBezTo>
                  <a:cubicBezTo>
                    <a:pt x="854710" y="1137920"/>
                    <a:pt x="849630" y="1120140"/>
                    <a:pt x="849630" y="1107440"/>
                  </a:cubicBezTo>
                  <a:cubicBezTo>
                    <a:pt x="849630" y="1097280"/>
                    <a:pt x="852170" y="1088390"/>
                    <a:pt x="857250" y="1079500"/>
                  </a:cubicBezTo>
                  <a:cubicBezTo>
                    <a:pt x="864870" y="1069340"/>
                    <a:pt x="869950" y="1062990"/>
                    <a:pt x="891540" y="1052830"/>
                  </a:cubicBezTo>
                  <a:cubicBezTo>
                    <a:pt x="993140" y="999490"/>
                    <a:pt x="1691640" y="849630"/>
                    <a:pt x="1894840" y="768350"/>
                  </a:cubicBezTo>
                  <a:cubicBezTo>
                    <a:pt x="1988820" y="730250"/>
                    <a:pt x="2051050" y="665480"/>
                    <a:pt x="2091690" y="662940"/>
                  </a:cubicBezTo>
                  <a:cubicBezTo>
                    <a:pt x="2109470" y="661670"/>
                    <a:pt x="2120900" y="669290"/>
                    <a:pt x="2131060" y="678180"/>
                  </a:cubicBezTo>
                  <a:cubicBezTo>
                    <a:pt x="2141220" y="687070"/>
                    <a:pt x="2148840" y="703580"/>
                    <a:pt x="2150110" y="716280"/>
                  </a:cubicBezTo>
                  <a:cubicBezTo>
                    <a:pt x="2151380" y="728980"/>
                    <a:pt x="2146300" y="746760"/>
                    <a:pt x="2138680" y="756920"/>
                  </a:cubicBezTo>
                  <a:cubicBezTo>
                    <a:pt x="2131060" y="768350"/>
                    <a:pt x="2124710" y="772160"/>
                    <a:pt x="2103120" y="781050"/>
                  </a:cubicBezTo>
                  <a:cubicBezTo>
                    <a:pt x="2004060" y="822960"/>
                    <a:pt x="1455420" y="919480"/>
                    <a:pt x="1172210" y="988060"/>
                  </a:cubicBezTo>
                  <a:cubicBezTo>
                    <a:pt x="932180" y="1046480"/>
                    <a:pt x="652780" y="1112520"/>
                    <a:pt x="511810" y="1160780"/>
                  </a:cubicBezTo>
                  <a:cubicBezTo>
                    <a:pt x="444500" y="1184910"/>
                    <a:pt x="398780" y="1220470"/>
                    <a:pt x="364490" y="1224280"/>
                  </a:cubicBezTo>
                  <a:cubicBezTo>
                    <a:pt x="346710" y="1226820"/>
                    <a:pt x="334010" y="1224280"/>
                    <a:pt x="322580" y="1217930"/>
                  </a:cubicBezTo>
                  <a:cubicBezTo>
                    <a:pt x="313690" y="1214120"/>
                    <a:pt x="307340" y="1206500"/>
                    <a:pt x="302260" y="1198880"/>
                  </a:cubicBezTo>
                  <a:cubicBezTo>
                    <a:pt x="297180" y="1191260"/>
                    <a:pt x="293370" y="1182370"/>
                    <a:pt x="292100" y="1172210"/>
                  </a:cubicBezTo>
                  <a:cubicBezTo>
                    <a:pt x="292100" y="1160780"/>
                    <a:pt x="295910" y="1141730"/>
                    <a:pt x="303530" y="1131570"/>
                  </a:cubicBezTo>
                  <a:cubicBezTo>
                    <a:pt x="311150" y="1121410"/>
                    <a:pt x="317500" y="1116330"/>
                    <a:pt x="339090" y="1108710"/>
                  </a:cubicBezTo>
                  <a:cubicBezTo>
                    <a:pt x="424180" y="1073150"/>
                    <a:pt x="811530" y="1016000"/>
                    <a:pt x="1050290" y="957580"/>
                  </a:cubicBezTo>
                  <a:cubicBezTo>
                    <a:pt x="1296670" y="897890"/>
                    <a:pt x="1638300" y="801370"/>
                    <a:pt x="1795780" y="754380"/>
                  </a:cubicBezTo>
                  <a:cubicBezTo>
                    <a:pt x="1870710" y="732790"/>
                    <a:pt x="1913890" y="727710"/>
                    <a:pt x="1958340" y="702310"/>
                  </a:cubicBezTo>
                  <a:cubicBezTo>
                    <a:pt x="1997710" y="679450"/>
                    <a:pt x="2030730" y="623570"/>
                    <a:pt x="2054860" y="614680"/>
                  </a:cubicBezTo>
                  <a:cubicBezTo>
                    <a:pt x="2066290" y="609600"/>
                    <a:pt x="2073910" y="610870"/>
                    <a:pt x="2082800" y="613410"/>
                  </a:cubicBezTo>
                  <a:cubicBezTo>
                    <a:pt x="2094230" y="617220"/>
                    <a:pt x="2110740" y="626110"/>
                    <a:pt x="2118360" y="636270"/>
                  </a:cubicBezTo>
                  <a:cubicBezTo>
                    <a:pt x="2127250" y="646430"/>
                    <a:pt x="2131060" y="664210"/>
                    <a:pt x="2129790" y="676910"/>
                  </a:cubicBezTo>
                  <a:cubicBezTo>
                    <a:pt x="2129790" y="690880"/>
                    <a:pt x="2119630" y="706120"/>
                    <a:pt x="2112010" y="715010"/>
                  </a:cubicBezTo>
                  <a:cubicBezTo>
                    <a:pt x="2105660" y="722630"/>
                    <a:pt x="2101850" y="722630"/>
                    <a:pt x="2086610" y="728980"/>
                  </a:cubicBezTo>
                  <a:cubicBezTo>
                    <a:pt x="1985010" y="772160"/>
                    <a:pt x="994410" y="980440"/>
                    <a:pt x="855980" y="1076960"/>
                  </a:cubicBezTo>
                  <a:cubicBezTo>
                    <a:pt x="817880" y="1102360"/>
                    <a:pt x="820420" y="1141730"/>
                    <a:pt x="801370" y="1149350"/>
                  </a:cubicBezTo>
                  <a:cubicBezTo>
                    <a:pt x="788670" y="1154430"/>
                    <a:pt x="772160" y="1148080"/>
                    <a:pt x="762000" y="1141730"/>
                  </a:cubicBezTo>
                  <a:cubicBezTo>
                    <a:pt x="750570" y="1134110"/>
                    <a:pt x="740410" y="1120140"/>
                    <a:pt x="736600" y="1108710"/>
                  </a:cubicBezTo>
                  <a:cubicBezTo>
                    <a:pt x="734060" y="1099820"/>
                    <a:pt x="732790" y="1090930"/>
                    <a:pt x="735330" y="1080770"/>
                  </a:cubicBezTo>
                  <a:cubicBezTo>
                    <a:pt x="739140" y="1070610"/>
                    <a:pt x="748030" y="1054100"/>
                    <a:pt x="756920" y="1046480"/>
                  </a:cubicBezTo>
                  <a:cubicBezTo>
                    <a:pt x="764540" y="1040130"/>
                    <a:pt x="768350" y="1040130"/>
                    <a:pt x="782320" y="1035050"/>
                  </a:cubicBezTo>
                  <a:cubicBezTo>
                    <a:pt x="848360" y="1016000"/>
                    <a:pt x="1137920" y="979170"/>
                    <a:pt x="1355090" y="934720"/>
                  </a:cubicBezTo>
                  <a:cubicBezTo>
                    <a:pt x="1645920" y="876300"/>
                    <a:pt x="2255520" y="704850"/>
                    <a:pt x="2368550" y="699770"/>
                  </a:cubicBezTo>
                  <a:cubicBezTo>
                    <a:pt x="2391410" y="699770"/>
                    <a:pt x="2399030" y="699770"/>
                    <a:pt x="2410460" y="707390"/>
                  </a:cubicBezTo>
                  <a:cubicBezTo>
                    <a:pt x="2421890" y="713740"/>
                    <a:pt x="2433320" y="726440"/>
                    <a:pt x="2437130" y="739140"/>
                  </a:cubicBezTo>
                  <a:cubicBezTo>
                    <a:pt x="2440940" y="754380"/>
                    <a:pt x="2437130" y="779780"/>
                    <a:pt x="2428240" y="792480"/>
                  </a:cubicBezTo>
                  <a:cubicBezTo>
                    <a:pt x="2420620" y="803910"/>
                    <a:pt x="2415540" y="806450"/>
                    <a:pt x="2392680" y="815340"/>
                  </a:cubicBezTo>
                  <a:cubicBezTo>
                    <a:pt x="2252980" y="872490"/>
                    <a:pt x="1040130" y="1079500"/>
                    <a:pt x="723900" y="1155700"/>
                  </a:cubicBezTo>
                  <a:cubicBezTo>
                    <a:pt x="598170" y="1186180"/>
                    <a:pt x="514350" y="1229360"/>
                    <a:pt x="459740" y="1229360"/>
                  </a:cubicBezTo>
                  <a:cubicBezTo>
                    <a:pt x="435610" y="1229360"/>
                    <a:pt x="417830" y="1226820"/>
                    <a:pt x="406400" y="1215390"/>
                  </a:cubicBezTo>
                  <a:cubicBezTo>
                    <a:pt x="393700" y="1203960"/>
                    <a:pt x="386080" y="1178560"/>
                    <a:pt x="387350" y="1163320"/>
                  </a:cubicBezTo>
                  <a:cubicBezTo>
                    <a:pt x="388620" y="1149350"/>
                    <a:pt x="398780" y="1134110"/>
                    <a:pt x="407670" y="1125220"/>
                  </a:cubicBezTo>
                  <a:cubicBezTo>
                    <a:pt x="414020" y="1118870"/>
                    <a:pt x="417830" y="1117600"/>
                    <a:pt x="433070" y="1112520"/>
                  </a:cubicBezTo>
                  <a:cubicBezTo>
                    <a:pt x="542290" y="1076960"/>
                    <a:pt x="1474470" y="962660"/>
                    <a:pt x="1808480" y="885190"/>
                  </a:cubicBezTo>
                  <a:cubicBezTo>
                    <a:pt x="2002790" y="839470"/>
                    <a:pt x="2193290" y="749300"/>
                    <a:pt x="2264410" y="746760"/>
                  </a:cubicBezTo>
                  <a:cubicBezTo>
                    <a:pt x="2286000" y="745490"/>
                    <a:pt x="2294890" y="746760"/>
                    <a:pt x="2306320" y="754380"/>
                  </a:cubicBezTo>
                  <a:cubicBezTo>
                    <a:pt x="2320290" y="764540"/>
                    <a:pt x="2334260" y="787400"/>
                    <a:pt x="2335530" y="803910"/>
                  </a:cubicBezTo>
                  <a:cubicBezTo>
                    <a:pt x="2336800" y="817880"/>
                    <a:pt x="2330450" y="834390"/>
                    <a:pt x="2321560" y="844550"/>
                  </a:cubicBezTo>
                  <a:cubicBezTo>
                    <a:pt x="2312670" y="855980"/>
                    <a:pt x="2302510" y="859790"/>
                    <a:pt x="2284730" y="866140"/>
                  </a:cubicBezTo>
                  <a:cubicBezTo>
                    <a:pt x="2244090" y="880110"/>
                    <a:pt x="2176780" y="877570"/>
                    <a:pt x="2080260" y="894080"/>
                  </a:cubicBezTo>
                  <a:cubicBezTo>
                    <a:pt x="1840230" y="933450"/>
                    <a:pt x="956310" y="1141730"/>
                    <a:pt x="828040" y="1141730"/>
                  </a:cubicBezTo>
                  <a:cubicBezTo>
                    <a:pt x="803910" y="1141730"/>
                    <a:pt x="797560" y="1139190"/>
                    <a:pt x="786130" y="1134110"/>
                  </a:cubicBezTo>
                  <a:cubicBezTo>
                    <a:pt x="777240" y="1129030"/>
                    <a:pt x="770890" y="1121410"/>
                    <a:pt x="765810" y="1112520"/>
                  </a:cubicBezTo>
                  <a:cubicBezTo>
                    <a:pt x="760730" y="1102360"/>
                    <a:pt x="758190" y="1083310"/>
                    <a:pt x="759460" y="1070610"/>
                  </a:cubicBezTo>
                  <a:cubicBezTo>
                    <a:pt x="760730" y="1061720"/>
                    <a:pt x="764540" y="1052830"/>
                    <a:pt x="770890" y="1045210"/>
                  </a:cubicBezTo>
                  <a:cubicBezTo>
                    <a:pt x="779780" y="1036320"/>
                    <a:pt x="787400" y="1031240"/>
                    <a:pt x="807720" y="1023620"/>
                  </a:cubicBezTo>
                  <a:cubicBezTo>
                    <a:pt x="889000" y="995680"/>
                    <a:pt x="1234440" y="952500"/>
                    <a:pt x="1433830" y="929640"/>
                  </a:cubicBezTo>
                  <a:cubicBezTo>
                    <a:pt x="1615440" y="909320"/>
                    <a:pt x="1854200" y="891540"/>
                    <a:pt x="1958340" y="890270"/>
                  </a:cubicBezTo>
                  <a:cubicBezTo>
                    <a:pt x="2002790" y="890270"/>
                    <a:pt x="2028190" y="890270"/>
                    <a:pt x="2052320" y="896620"/>
                  </a:cubicBezTo>
                  <a:cubicBezTo>
                    <a:pt x="2068830" y="900430"/>
                    <a:pt x="2081530" y="905510"/>
                    <a:pt x="2090420" y="915670"/>
                  </a:cubicBezTo>
                  <a:cubicBezTo>
                    <a:pt x="2099310" y="924560"/>
                    <a:pt x="2105660" y="942340"/>
                    <a:pt x="2106930" y="955040"/>
                  </a:cubicBezTo>
                  <a:cubicBezTo>
                    <a:pt x="2106930" y="963930"/>
                    <a:pt x="2105660" y="974090"/>
                    <a:pt x="2100580" y="982980"/>
                  </a:cubicBezTo>
                  <a:cubicBezTo>
                    <a:pt x="2091690" y="994410"/>
                    <a:pt x="2081530" y="1004570"/>
                    <a:pt x="2054860" y="1014730"/>
                  </a:cubicBezTo>
                  <a:cubicBezTo>
                    <a:pt x="1964690" y="1049020"/>
                    <a:pt x="1621790" y="1062990"/>
                    <a:pt x="1393190" y="1080770"/>
                  </a:cubicBezTo>
                  <a:cubicBezTo>
                    <a:pt x="1148080" y="1098550"/>
                    <a:pt x="816610" y="1121410"/>
                    <a:pt x="628650" y="1118870"/>
                  </a:cubicBezTo>
                  <a:cubicBezTo>
                    <a:pt x="519430" y="1118870"/>
                    <a:pt x="415290" y="1122680"/>
                    <a:pt x="368300" y="1101090"/>
                  </a:cubicBezTo>
                  <a:cubicBezTo>
                    <a:pt x="346710" y="1090930"/>
                    <a:pt x="335280" y="1075690"/>
                    <a:pt x="330200" y="1060450"/>
                  </a:cubicBezTo>
                  <a:cubicBezTo>
                    <a:pt x="325120" y="1047750"/>
                    <a:pt x="327660" y="1029970"/>
                    <a:pt x="334010" y="1018540"/>
                  </a:cubicBezTo>
                  <a:cubicBezTo>
                    <a:pt x="339090" y="1005840"/>
                    <a:pt x="349250" y="996950"/>
                    <a:pt x="364490" y="989330"/>
                  </a:cubicBezTo>
                  <a:cubicBezTo>
                    <a:pt x="386080" y="975360"/>
                    <a:pt x="416560" y="970280"/>
                    <a:pt x="461010" y="960120"/>
                  </a:cubicBezTo>
                  <a:cubicBezTo>
                    <a:pt x="560070" y="935990"/>
                    <a:pt x="783590" y="899160"/>
                    <a:pt x="939800" y="875030"/>
                  </a:cubicBezTo>
                  <a:cubicBezTo>
                    <a:pt x="1092200" y="850900"/>
                    <a:pt x="1217930" y="830580"/>
                    <a:pt x="1386840" y="815340"/>
                  </a:cubicBezTo>
                  <a:cubicBezTo>
                    <a:pt x="1609090" y="795020"/>
                    <a:pt x="2066290" y="760730"/>
                    <a:pt x="2156460" y="781050"/>
                  </a:cubicBezTo>
                  <a:cubicBezTo>
                    <a:pt x="2176780" y="786130"/>
                    <a:pt x="2183130" y="791210"/>
                    <a:pt x="2192020" y="801370"/>
                  </a:cubicBezTo>
                  <a:cubicBezTo>
                    <a:pt x="2199640" y="811530"/>
                    <a:pt x="2205990" y="826770"/>
                    <a:pt x="2205990" y="839470"/>
                  </a:cubicBezTo>
                  <a:cubicBezTo>
                    <a:pt x="2204720" y="852170"/>
                    <a:pt x="2197100" y="868680"/>
                    <a:pt x="2189480" y="877570"/>
                  </a:cubicBezTo>
                  <a:cubicBezTo>
                    <a:pt x="2184400" y="885190"/>
                    <a:pt x="2181860" y="887730"/>
                    <a:pt x="2166620" y="892810"/>
                  </a:cubicBezTo>
                  <a:cubicBezTo>
                    <a:pt x="2067560" y="927100"/>
                    <a:pt x="1209040" y="971550"/>
                    <a:pt x="922020" y="1004570"/>
                  </a:cubicBezTo>
                  <a:cubicBezTo>
                    <a:pt x="770890" y="1021080"/>
                    <a:pt x="637540" y="1065530"/>
                    <a:pt x="575310" y="1052830"/>
                  </a:cubicBezTo>
                  <a:cubicBezTo>
                    <a:pt x="551180" y="1049020"/>
                    <a:pt x="537210" y="1037590"/>
                    <a:pt x="528320" y="1024890"/>
                  </a:cubicBezTo>
                  <a:cubicBezTo>
                    <a:pt x="519430" y="1013460"/>
                    <a:pt x="516890" y="996950"/>
                    <a:pt x="519430" y="982980"/>
                  </a:cubicBezTo>
                  <a:cubicBezTo>
                    <a:pt x="521970" y="970280"/>
                    <a:pt x="532130" y="955040"/>
                    <a:pt x="541020" y="946150"/>
                  </a:cubicBezTo>
                  <a:cubicBezTo>
                    <a:pt x="548640" y="939800"/>
                    <a:pt x="551180" y="939800"/>
                    <a:pt x="567690" y="934720"/>
                  </a:cubicBezTo>
                  <a:cubicBezTo>
                    <a:pt x="678180" y="901700"/>
                    <a:pt x="1696720" y="775970"/>
                    <a:pt x="1955800" y="726440"/>
                  </a:cubicBezTo>
                  <a:cubicBezTo>
                    <a:pt x="2057400" y="707390"/>
                    <a:pt x="2110740" y="702310"/>
                    <a:pt x="2166620" y="676910"/>
                  </a:cubicBezTo>
                  <a:cubicBezTo>
                    <a:pt x="2209800" y="656590"/>
                    <a:pt x="2242820" y="605790"/>
                    <a:pt x="2270760" y="601980"/>
                  </a:cubicBezTo>
                  <a:cubicBezTo>
                    <a:pt x="2286000" y="599440"/>
                    <a:pt x="2299970" y="605790"/>
                    <a:pt x="2308860" y="613410"/>
                  </a:cubicBezTo>
                  <a:cubicBezTo>
                    <a:pt x="2319020" y="621030"/>
                    <a:pt x="2327910" y="636270"/>
                    <a:pt x="2330450" y="648970"/>
                  </a:cubicBezTo>
                  <a:cubicBezTo>
                    <a:pt x="2332990" y="661670"/>
                    <a:pt x="2330450" y="678180"/>
                    <a:pt x="2324100" y="689610"/>
                  </a:cubicBezTo>
                  <a:cubicBezTo>
                    <a:pt x="2317750" y="699770"/>
                    <a:pt x="2311400" y="707390"/>
                    <a:pt x="2291080" y="715010"/>
                  </a:cubicBezTo>
                  <a:cubicBezTo>
                    <a:pt x="2193290" y="751840"/>
                    <a:pt x="1569720" y="745490"/>
                    <a:pt x="1323340" y="762000"/>
                  </a:cubicBezTo>
                  <a:cubicBezTo>
                    <a:pt x="1170940" y="770890"/>
                    <a:pt x="1074420" y="777240"/>
                    <a:pt x="955040" y="791210"/>
                  </a:cubicBezTo>
                  <a:cubicBezTo>
                    <a:pt x="842010" y="803910"/>
                    <a:pt x="681990" y="849630"/>
                    <a:pt x="626110" y="842010"/>
                  </a:cubicBezTo>
                  <a:cubicBezTo>
                    <a:pt x="607060" y="839470"/>
                    <a:pt x="596900" y="833120"/>
                    <a:pt x="588010" y="825500"/>
                  </a:cubicBezTo>
                  <a:cubicBezTo>
                    <a:pt x="580390" y="819150"/>
                    <a:pt x="575310" y="811530"/>
                    <a:pt x="574040" y="801370"/>
                  </a:cubicBezTo>
                  <a:cubicBezTo>
                    <a:pt x="570230" y="789940"/>
                    <a:pt x="568960" y="772160"/>
                    <a:pt x="575310" y="759460"/>
                  </a:cubicBezTo>
                  <a:cubicBezTo>
                    <a:pt x="582930" y="745490"/>
                    <a:pt x="591820" y="737870"/>
                    <a:pt x="618490" y="725170"/>
                  </a:cubicBezTo>
                  <a:cubicBezTo>
                    <a:pt x="765810" y="659130"/>
                    <a:pt x="2078990" y="398780"/>
                    <a:pt x="2205990" y="434340"/>
                  </a:cubicBezTo>
                  <a:cubicBezTo>
                    <a:pt x="2226310" y="439420"/>
                    <a:pt x="2231390" y="449580"/>
                    <a:pt x="2236470" y="461010"/>
                  </a:cubicBezTo>
                  <a:cubicBezTo>
                    <a:pt x="2242820" y="472440"/>
                    <a:pt x="2245360" y="488950"/>
                    <a:pt x="2241550" y="501650"/>
                  </a:cubicBezTo>
                  <a:cubicBezTo>
                    <a:pt x="2239010" y="514350"/>
                    <a:pt x="2227580" y="528320"/>
                    <a:pt x="2218690" y="535940"/>
                  </a:cubicBezTo>
                  <a:cubicBezTo>
                    <a:pt x="2211070" y="541020"/>
                    <a:pt x="2208530" y="541020"/>
                    <a:pt x="2193290" y="544830"/>
                  </a:cubicBezTo>
                  <a:cubicBezTo>
                    <a:pt x="2106930" y="566420"/>
                    <a:pt x="1535430" y="613410"/>
                    <a:pt x="1292860" y="651510"/>
                  </a:cubicBezTo>
                  <a:cubicBezTo>
                    <a:pt x="1126490" y="676910"/>
                    <a:pt x="1018540" y="699770"/>
                    <a:pt x="875030" y="732790"/>
                  </a:cubicBezTo>
                  <a:cubicBezTo>
                    <a:pt x="717550" y="767080"/>
                    <a:pt x="458470" y="853440"/>
                    <a:pt x="383540" y="854710"/>
                  </a:cubicBezTo>
                  <a:cubicBezTo>
                    <a:pt x="361950" y="854710"/>
                    <a:pt x="351790" y="852170"/>
                    <a:pt x="340360" y="845820"/>
                  </a:cubicBezTo>
                  <a:cubicBezTo>
                    <a:pt x="331470" y="840740"/>
                    <a:pt x="325120" y="833120"/>
                    <a:pt x="320040" y="825500"/>
                  </a:cubicBezTo>
                  <a:cubicBezTo>
                    <a:pt x="316230" y="816610"/>
                    <a:pt x="312420" y="806450"/>
                    <a:pt x="312420" y="796290"/>
                  </a:cubicBezTo>
                  <a:cubicBezTo>
                    <a:pt x="312420" y="783590"/>
                    <a:pt x="317500" y="765810"/>
                    <a:pt x="326390" y="755650"/>
                  </a:cubicBezTo>
                  <a:cubicBezTo>
                    <a:pt x="334010" y="744220"/>
                    <a:pt x="342900" y="740410"/>
                    <a:pt x="363220" y="732790"/>
                  </a:cubicBezTo>
                  <a:cubicBezTo>
                    <a:pt x="424180" y="711200"/>
                    <a:pt x="595630" y="702310"/>
                    <a:pt x="749300" y="670560"/>
                  </a:cubicBezTo>
                  <a:cubicBezTo>
                    <a:pt x="984250" y="623570"/>
                    <a:pt x="1353820" y="513080"/>
                    <a:pt x="1629410" y="455930"/>
                  </a:cubicBezTo>
                  <a:cubicBezTo>
                    <a:pt x="1869440" y="407670"/>
                    <a:pt x="2227580" y="325120"/>
                    <a:pt x="2308860" y="344170"/>
                  </a:cubicBezTo>
                  <a:cubicBezTo>
                    <a:pt x="2329180" y="347980"/>
                    <a:pt x="2335530" y="356870"/>
                    <a:pt x="2341880" y="368300"/>
                  </a:cubicBezTo>
                  <a:cubicBezTo>
                    <a:pt x="2349500" y="378460"/>
                    <a:pt x="2352040" y="396240"/>
                    <a:pt x="2352040" y="408940"/>
                  </a:cubicBezTo>
                  <a:cubicBezTo>
                    <a:pt x="2350770" y="419100"/>
                    <a:pt x="2346960" y="426720"/>
                    <a:pt x="2340610" y="434340"/>
                  </a:cubicBezTo>
                  <a:cubicBezTo>
                    <a:pt x="2332990" y="444500"/>
                    <a:pt x="2319020" y="458470"/>
                    <a:pt x="2306320" y="457200"/>
                  </a:cubicBezTo>
                  <a:cubicBezTo>
                    <a:pt x="2287270" y="455930"/>
                    <a:pt x="2269490" y="405130"/>
                    <a:pt x="2237740" y="400050"/>
                  </a:cubicBezTo>
                  <a:cubicBezTo>
                    <a:pt x="2184400" y="391160"/>
                    <a:pt x="2092960" y="473710"/>
                    <a:pt x="1998980" y="500380"/>
                  </a:cubicBezTo>
                  <a:cubicBezTo>
                    <a:pt x="1871980" y="537210"/>
                    <a:pt x="1719580" y="551180"/>
                    <a:pt x="1536700" y="577850"/>
                  </a:cubicBezTo>
                  <a:cubicBezTo>
                    <a:pt x="1268730" y="615950"/>
                    <a:pt x="788670" y="662940"/>
                    <a:pt x="546100" y="699770"/>
                  </a:cubicBezTo>
                  <a:cubicBezTo>
                    <a:pt x="403860" y="720090"/>
                    <a:pt x="295910" y="726440"/>
                    <a:pt x="209550" y="758190"/>
                  </a:cubicBezTo>
                  <a:cubicBezTo>
                    <a:pt x="148590" y="781050"/>
                    <a:pt x="95250" y="839470"/>
                    <a:pt x="64770" y="844550"/>
                  </a:cubicBezTo>
                  <a:cubicBezTo>
                    <a:pt x="52070" y="847090"/>
                    <a:pt x="45720" y="844550"/>
                    <a:pt x="36830" y="840740"/>
                  </a:cubicBezTo>
                  <a:cubicBezTo>
                    <a:pt x="25400" y="834390"/>
                    <a:pt x="11430" y="822960"/>
                    <a:pt x="6350" y="810260"/>
                  </a:cubicBezTo>
                  <a:cubicBezTo>
                    <a:pt x="0" y="796290"/>
                    <a:pt x="1270" y="768350"/>
                    <a:pt x="7620" y="754380"/>
                  </a:cubicBezTo>
                  <a:cubicBezTo>
                    <a:pt x="13970" y="741680"/>
                    <a:pt x="24130" y="736600"/>
                    <a:pt x="41910" y="727710"/>
                  </a:cubicBezTo>
                  <a:cubicBezTo>
                    <a:pt x="82550" y="706120"/>
                    <a:pt x="156210" y="690880"/>
                    <a:pt x="266700" y="661670"/>
                  </a:cubicBezTo>
                  <a:cubicBezTo>
                    <a:pt x="558800" y="585470"/>
                    <a:pt x="1568450" y="383540"/>
                    <a:pt x="1883410" y="288290"/>
                  </a:cubicBezTo>
                  <a:cubicBezTo>
                    <a:pt x="2018030" y="246380"/>
                    <a:pt x="2117090" y="185420"/>
                    <a:pt x="2164080" y="180340"/>
                  </a:cubicBezTo>
                  <a:cubicBezTo>
                    <a:pt x="2178050" y="179070"/>
                    <a:pt x="2183130" y="181610"/>
                    <a:pt x="2193290" y="185420"/>
                  </a:cubicBezTo>
                  <a:cubicBezTo>
                    <a:pt x="2203450" y="191770"/>
                    <a:pt x="2218690" y="204470"/>
                    <a:pt x="2223770" y="215900"/>
                  </a:cubicBezTo>
                  <a:cubicBezTo>
                    <a:pt x="2230120" y="228600"/>
                    <a:pt x="2230120" y="247650"/>
                    <a:pt x="2227580" y="260350"/>
                  </a:cubicBezTo>
                  <a:cubicBezTo>
                    <a:pt x="2225040" y="270510"/>
                    <a:pt x="2219960" y="279400"/>
                    <a:pt x="2212340" y="285750"/>
                  </a:cubicBezTo>
                  <a:cubicBezTo>
                    <a:pt x="2203450" y="294640"/>
                    <a:pt x="2197100" y="298450"/>
                    <a:pt x="2172970" y="304800"/>
                  </a:cubicBezTo>
                  <a:cubicBezTo>
                    <a:pt x="2011680" y="346710"/>
                    <a:pt x="425450" y="495300"/>
                    <a:pt x="246380" y="469900"/>
                  </a:cubicBezTo>
                  <a:cubicBezTo>
                    <a:pt x="217170" y="464820"/>
                    <a:pt x="207010" y="461010"/>
                    <a:pt x="195580" y="449580"/>
                  </a:cubicBezTo>
                  <a:cubicBezTo>
                    <a:pt x="186690" y="439420"/>
                    <a:pt x="182880" y="422910"/>
                    <a:pt x="181610" y="410210"/>
                  </a:cubicBezTo>
                  <a:cubicBezTo>
                    <a:pt x="181610" y="401320"/>
                    <a:pt x="182880" y="392430"/>
                    <a:pt x="189230" y="383540"/>
                  </a:cubicBezTo>
                  <a:cubicBezTo>
                    <a:pt x="196850" y="372110"/>
                    <a:pt x="233680" y="353060"/>
                    <a:pt x="233680" y="353060"/>
                  </a:cubicBezTo>
                  <a:cubicBezTo>
                    <a:pt x="233680" y="353060"/>
                    <a:pt x="205740" y="368300"/>
                    <a:pt x="207010" y="370840"/>
                  </a:cubicBezTo>
                  <a:cubicBezTo>
                    <a:pt x="209550" y="375920"/>
                    <a:pt x="304800" y="345440"/>
                    <a:pt x="400050" y="327660"/>
                  </a:cubicBezTo>
                  <a:cubicBezTo>
                    <a:pt x="668020" y="279400"/>
                    <a:pt x="1611630" y="179070"/>
                    <a:pt x="1943100" y="106680"/>
                  </a:cubicBezTo>
                  <a:cubicBezTo>
                    <a:pt x="2104390" y="71120"/>
                    <a:pt x="2235200" y="0"/>
                    <a:pt x="2296160" y="1270"/>
                  </a:cubicBezTo>
                  <a:cubicBezTo>
                    <a:pt x="2316480" y="1270"/>
                    <a:pt x="2327910" y="6350"/>
                    <a:pt x="2338070" y="13970"/>
                  </a:cubicBezTo>
                  <a:cubicBezTo>
                    <a:pt x="2349500" y="22860"/>
                    <a:pt x="2358390" y="39370"/>
                    <a:pt x="2360930" y="53340"/>
                  </a:cubicBezTo>
                  <a:cubicBezTo>
                    <a:pt x="2363470" y="67310"/>
                    <a:pt x="2359660" y="85090"/>
                    <a:pt x="2352040" y="96520"/>
                  </a:cubicBezTo>
                  <a:cubicBezTo>
                    <a:pt x="2345690" y="109220"/>
                    <a:pt x="2316480" y="124460"/>
                    <a:pt x="2316480" y="124460"/>
                  </a:cubicBezTo>
                </a:path>
              </a:pathLst>
            </a:custGeom>
            <a:solidFill>
              <a:srgbClr val="FFFFFF"/>
            </a:solidFill>
            <a:ln cap="sq">
              <a:noFill/>
              <a:prstDash val="solid"/>
              <a:miter/>
            </a:ln>
          </p:spPr>
        </p:sp>
      </p:grpSp>
      <p:grpSp>
        <p:nvGrpSpPr>
          <p:cNvPr id="27" name="Group 27"/>
          <p:cNvGrpSpPr/>
          <p:nvPr/>
        </p:nvGrpSpPr>
        <p:grpSpPr>
          <a:xfrm>
            <a:off x="8782050" y="2296478"/>
            <a:ext cx="957262" cy="482918"/>
            <a:chOff x="0" y="0"/>
            <a:chExt cx="1276350" cy="643890"/>
          </a:xfrm>
        </p:grpSpPr>
        <p:sp>
          <p:nvSpPr>
            <p:cNvPr id="28" name="Freeform 28"/>
            <p:cNvSpPr/>
            <p:nvPr/>
          </p:nvSpPr>
          <p:spPr>
            <a:xfrm>
              <a:off x="48260" y="50800"/>
              <a:ext cx="1178560" cy="544830"/>
            </a:xfrm>
            <a:custGeom>
              <a:avLst/>
              <a:gdLst/>
              <a:ahLst/>
              <a:cxnLst/>
              <a:rect l="l" t="t" r="r" b="b"/>
              <a:pathLst>
                <a:path w="1178560" h="544830">
                  <a:moveTo>
                    <a:pt x="1130300" y="129540"/>
                  </a:moveTo>
                  <a:cubicBezTo>
                    <a:pt x="243840" y="372110"/>
                    <a:pt x="236220" y="370840"/>
                    <a:pt x="223520" y="364490"/>
                  </a:cubicBezTo>
                  <a:cubicBezTo>
                    <a:pt x="212090" y="356870"/>
                    <a:pt x="199390" y="342900"/>
                    <a:pt x="195580" y="328930"/>
                  </a:cubicBezTo>
                  <a:cubicBezTo>
                    <a:pt x="190500" y="316230"/>
                    <a:pt x="191770" y="297180"/>
                    <a:pt x="196850" y="284480"/>
                  </a:cubicBezTo>
                  <a:cubicBezTo>
                    <a:pt x="203200" y="271780"/>
                    <a:pt x="208280" y="261620"/>
                    <a:pt x="228600" y="252730"/>
                  </a:cubicBezTo>
                  <a:cubicBezTo>
                    <a:pt x="298450" y="219710"/>
                    <a:pt x="646430" y="238760"/>
                    <a:pt x="797560" y="218440"/>
                  </a:cubicBezTo>
                  <a:cubicBezTo>
                    <a:pt x="899160" y="204470"/>
                    <a:pt x="1000760" y="160020"/>
                    <a:pt x="1049020" y="163830"/>
                  </a:cubicBezTo>
                  <a:cubicBezTo>
                    <a:pt x="1068070" y="165100"/>
                    <a:pt x="1079500" y="170180"/>
                    <a:pt x="1089660" y="180340"/>
                  </a:cubicBezTo>
                  <a:cubicBezTo>
                    <a:pt x="1101090" y="191770"/>
                    <a:pt x="1109980" y="217170"/>
                    <a:pt x="1108710" y="233680"/>
                  </a:cubicBezTo>
                  <a:cubicBezTo>
                    <a:pt x="1107440" y="247650"/>
                    <a:pt x="1097280" y="262890"/>
                    <a:pt x="1088390" y="271780"/>
                  </a:cubicBezTo>
                  <a:cubicBezTo>
                    <a:pt x="1080770" y="278130"/>
                    <a:pt x="1076960" y="278130"/>
                    <a:pt x="1061720" y="284480"/>
                  </a:cubicBezTo>
                  <a:cubicBezTo>
                    <a:pt x="985520" y="314960"/>
                    <a:pt x="543560" y="448310"/>
                    <a:pt x="354330" y="487680"/>
                  </a:cubicBezTo>
                  <a:cubicBezTo>
                    <a:pt x="229870" y="513080"/>
                    <a:pt x="87630" y="537210"/>
                    <a:pt x="41910" y="527050"/>
                  </a:cubicBezTo>
                  <a:cubicBezTo>
                    <a:pt x="29210" y="523240"/>
                    <a:pt x="24130" y="519430"/>
                    <a:pt x="17780" y="510540"/>
                  </a:cubicBezTo>
                  <a:cubicBezTo>
                    <a:pt x="10160" y="501650"/>
                    <a:pt x="2540" y="485140"/>
                    <a:pt x="2540" y="471170"/>
                  </a:cubicBezTo>
                  <a:cubicBezTo>
                    <a:pt x="1270" y="458470"/>
                    <a:pt x="8890" y="440690"/>
                    <a:pt x="16510" y="430530"/>
                  </a:cubicBezTo>
                  <a:cubicBezTo>
                    <a:pt x="21590" y="422910"/>
                    <a:pt x="26670" y="417830"/>
                    <a:pt x="39370" y="414020"/>
                  </a:cubicBezTo>
                  <a:cubicBezTo>
                    <a:pt x="68580" y="403860"/>
                    <a:pt x="165100" y="408940"/>
                    <a:pt x="199390" y="414020"/>
                  </a:cubicBezTo>
                  <a:cubicBezTo>
                    <a:pt x="217170" y="417830"/>
                    <a:pt x="228600" y="419100"/>
                    <a:pt x="237490" y="427990"/>
                  </a:cubicBezTo>
                  <a:cubicBezTo>
                    <a:pt x="250190" y="439420"/>
                    <a:pt x="261620" y="466090"/>
                    <a:pt x="262890" y="482600"/>
                  </a:cubicBezTo>
                  <a:cubicBezTo>
                    <a:pt x="262890" y="496570"/>
                    <a:pt x="255270" y="510540"/>
                    <a:pt x="246380" y="519430"/>
                  </a:cubicBezTo>
                  <a:cubicBezTo>
                    <a:pt x="238760" y="529590"/>
                    <a:pt x="224790" y="538480"/>
                    <a:pt x="212090" y="541020"/>
                  </a:cubicBezTo>
                  <a:cubicBezTo>
                    <a:pt x="195580" y="542290"/>
                    <a:pt x="167640" y="535940"/>
                    <a:pt x="154940" y="523240"/>
                  </a:cubicBezTo>
                  <a:cubicBezTo>
                    <a:pt x="142240" y="511810"/>
                    <a:pt x="133350" y="483870"/>
                    <a:pt x="135890" y="467360"/>
                  </a:cubicBezTo>
                  <a:cubicBezTo>
                    <a:pt x="139700" y="449580"/>
                    <a:pt x="156210" y="426720"/>
                    <a:pt x="172720" y="420370"/>
                  </a:cubicBezTo>
                  <a:cubicBezTo>
                    <a:pt x="189230" y="412750"/>
                    <a:pt x="217170" y="416560"/>
                    <a:pt x="232410" y="424180"/>
                  </a:cubicBezTo>
                  <a:cubicBezTo>
                    <a:pt x="245110" y="430530"/>
                    <a:pt x="254000" y="443230"/>
                    <a:pt x="257810" y="455930"/>
                  </a:cubicBezTo>
                  <a:cubicBezTo>
                    <a:pt x="262890" y="467360"/>
                    <a:pt x="264160" y="483870"/>
                    <a:pt x="260350" y="496570"/>
                  </a:cubicBezTo>
                  <a:cubicBezTo>
                    <a:pt x="256540" y="508000"/>
                    <a:pt x="247650" y="521970"/>
                    <a:pt x="236220" y="529590"/>
                  </a:cubicBezTo>
                  <a:cubicBezTo>
                    <a:pt x="226060" y="537210"/>
                    <a:pt x="215900" y="539750"/>
                    <a:pt x="198120" y="542290"/>
                  </a:cubicBezTo>
                  <a:cubicBezTo>
                    <a:pt x="161290" y="544830"/>
                    <a:pt x="57150" y="534670"/>
                    <a:pt x="29210" y="520700"/>
                  </a:cubicBezTo>
                  <a:cubicBezTo>
                    <a:pt x="17780" y="514350"/>
                    <a:pt x="13970" y="508000"/>
                    <a:pt x="10160" y="499110"/>
                  </a:cubicBezTo>
                  <a:cubicBezTo>
                    <a:pt x="3810" y="487680"/>
                    <a:pt x="0" y="469900"/>
                    <a:pt x="3810" y="457200"/>
                  </a:cubicBezTo>
                  <a:cubicBezTo>
                    <a:pt x="7620" y="441960"/>
                    <a:pt x="17780" y="425450"/>
                    <a:pt x="39370" y="414020"/>
                  </a:cubicBezTo>
                  <a:cubicBezTo>
                    <a:pt x="87630" y="387350"/>
                    <a:pt x="208280" y="398780"/>
                    <a:pt x="322580" y="374650"/>
                  </a:cubicBezTo>
                  <a:cubicBezTo>
                    <a:pt x="508000" y="335280"/>
                    <a:pt x="953770" y="176530"/>
                    <a:pt x="1033780" y="165100"/>
                  </a:cubicBezTo>
                  <a:cubicBezTo>
                    <a:pt x="1050290" y="162560"/>
                    <a:pt x="1054100" y="162560"/>
                    <a:pt x="1062990" y="165100"/>
                  </a:cubicBezTo>
                  <a:cubicBezTo>
                    <a:pt x="1075690" y="170180"/>
                    <a:pt x="1092200" y="179070"/>
                    <a:pt x="1098550" y="190500"/>
                  </a:cubicBezTo>
                  <a:cubicBezTo>
                    <a:pt x="1107440" y="204470"/>
                    <a:pt x="1111250" y="232410"/>
                    <a:pt x="1104900" y="247650"/>
                  </a:cubicBezTo>
                  <a:cubicBezTo>
                    <a:pt x="1098550" y="262890"/>
                    <a:pt x="1084580" y="273050"/>
                    <a:pt x="1061720" y="284480"/>
                  </a:cubicBezTo>
                  <a:cubicBezTo>
                    <a:pt x="1013460" y="308610"/>
                    <a:pt x="905510" y="323850"/>
                    <a:pt x="802640" y="337820"/>
                  </a:cubicBezTo>
                  <a:cubicBezTo>
                    <a:pt x="654050" y="358140"/>
                    <a:pt x="336550" y="392430"/>
                    <a:pt x="252730" y="372110"/>
                  </a:cubicBezTo>
                  <a:cubicBezTo>
                    <a:pt x="224790" y="365760"/>
                    <a:pt x="210820" y="358140"/>
                    <a:pt x="201930" y="342900"/>
                  </a:cubicBezTo>
                  <a:cubicBezTo>
                    <a:pt x="193040" y="328930"/>
                    <a:pt x="191770" y="300990"/>
                    <a:pt x="196850" y="284480"/>
                  </a:cubicBezTo>
                  <a:cubicBezTo>
                    <a:pt x="201930" y="270510"/>
                    <a:pt x="213360" y="261620"/>
                    <a:pt x="228600" y="252730"/>
                  </a:cubicBezTo>
                  <a:cubicBezTo>
                    <a:pt x="250190" y="238760"/>
                    <a:pt x="278130" y="232410"/>
                    <a:pt x="320040" y="220980"/>
                  </a:cubicBezTo>
                  <a:cubicBezTo>
                    <a:pt x="402590" y="195580"/>
                    <a:pt x="574040" y="160020"/>
                    <a:pt x="703580" y="124460"/>
                  </a:cubicBezTo>
                  <a:cubicBezTo>
                    <a:pt x="836930" y="86360"/>
                    <a:pt x="1040130" y="0"/>
                    <a:pt x="1107440" y="0"/>
                  </a:cubicBezTo>
                  <a:cubicBezTo>
                    <a:pt x="1130300" y="0"/>
                    <a:pt x="1140460" y="5080"/>
                    <a:pt x="1151890" y="13970"/>
                  </a:cubicBezTo>
                  <a:cubicBezTo>
                    <a:pt x="1163320" y="24130"/>
                    <a:pt x="1173480" y="40640"/>
                    <a:pt x="1176020" y="54610"/>
                  </a:cubicBezTo>
                  <a:cubicBezTo>
                    <a:pt x="1178560" y="68580"/>
                    <a:pt x="1174750" y="87630"/>
                    <a:pt x="1167130" y="100330"/>
                  </a:cubicBezTo>
                  <a:cubicBezTo>
                    <a:pt x="1159510" y="113030"/>
                    <a:pt x="1130300" y="129540"/>
                    <a:pt x="1130300" y="129540"/>
                  </a:cubicBezTo>
                </a:path>
              </a:pathLst>
            </a:custGeom>
            <a:solidFill>
              <a:srgbClr val="FFFFFF"/>
            </a:solidFill>
            <a:ln cap="sq">
              <a:noFill/>
              <a:prstDash val="solid"/>
              <a:miter/>
            </a:ln>
          </p:spPr>
        </p:sp>
      </p:grpSp>
      <p:grpSp>
        <p:nvGrpSpPr>
          <p:cNvPr id="29" name="Group 29"/>
          <p:cNvGrpSpPr/>
          <p:nvPr/>
        </p:nvGrpSpPr>
        <p:grpSpPr>
          <a:xfrm>
            <a:off x="8498205" y="2447925"/>
            <a:ext cx="1243965" cy="479107"/>
            <a:chOff x="0" y="0"/>
            <a:chExt cx="1658620" cy="638810"/>
          </a:xfrm>
        </p:grpSpPr>
        <p:sp>
          <p:nvSpPr>
            <p:cNvPr id="30" name="Freeform 30"/>
            <p:cNvSpPr/>
            <p:nvPr/>
          </p:nvSpPr>
          <p:spPr>
            <a:xfrm>
              <a:off x="48260" y="50800"/>
              <a:ext cx="1562100" cy="538480"/>
            </a:xfrm>
            <a:custGeom>
              <a:avLst/>
              <a:gdLst/>
              <a:ahLst/>
              <a:cxnLst/>
              <a:rect l="l" t="t" r="r" b="b"/>
              <a:pathLst>
                <a:path w="1562100" h="538480">
                  <a:moveTo>
                    <a:pt x="1512570" y="137160"/>
                  </a:moveTo>
                  <a:cubicBezTo>
                    <a:pt x="1054100" y="274320"/>
                    <a:pt x="754380" y="344170"/>
                    <a:pt x="673100" y="341630"/>
                  </a:cubicBezTo>
                  <a:cubicBezTo>
                    <a:pt x="648970" y="341630"/>
                    <a:pt x="638810" y="339090"/>
                    <a:pt x="626110" y="330200"/>
                  </a:cubicBezTo>
                  <a:cubicBezTo>
                    <a:pt x="614680" y="321310"/>
                    <a:pt x="603250" y="304800"/>
                    <a:pt x="599440" y="290830"/>
                  </a:cubicBezTo>
                  <a:cubicBezTo>
                    <a:pt x="595630" y="275590"/>
                    <a:pt x="598170" y="255270"/>
                    <a:pt x="605790" y="242570"/>
                  </a:cubicBezTo>
                  <a:cubicBezTo>
                    <a:pt x="612140" y="228600"/>
                    <a:pt x="622300" y="217170"/>
                    <a:pt x="641350" y="210820"/>
                  </a:cubicBezTo>
                  <a:cubicBezTo>
                    <a:pt x="685800" y="193040"/>
                    <a:pt x="810260" y="214630"/>
                    <a:pt x="885190" y="208280"/>
                  </a:cubicBezTo>
                  <a:cubicBezTo>
                    <a:pt x="949960" y="204470"/>
                    <a:pt x="1031240" y="180340"/>
                    <a:pt x="1065530" y="184150"/>
                  </a:cubicBezTo>
                  <a:cubicBezTo>
                    <a:pt x="1080770" y="185420"/>
                    <a:pt x="1088390" y="187960"/>
                    <a:pt x="1097280" y="194310"/>
                  </a:cubicBezTo>
                  <a:cubicBezTo>
                    <a:pt x="1108710" y="203200"/>
                    <a:pt x="1121410" y="220980"/>
                    <a:pt x="1126490" y="233680"/>
                  </a:cubicBezTo>
                  <a:cubicBezTo>
                    <a:pt x="1130300" y="245110"/>
                    <a:pt x="1130300" y="255270"/>
                    <a:pt x="1126490" y="266700"/>
                  </a:cubicBezTo>
                  <a:cubicBezTo>
                    <a:pt x="1122680" y="279400"/>
                    <a:pt x="1120140" y="294640"/>
                    <a:pt x="1101090" y="307340"/>
                  </a:cubicBezTo>
                  <a:cubicBezTo>
                    <a:pt x="1029970" y="354330"/>
                    <a:pt x="659130" y="377190"/>
                    <a:pt x="473710" y="420370"/>
                  </a:cubicBezTo>
                  <a:cubicBezTo>
                    <a:pt x="322580" y="455930"/>
                    <a:pt x="133350" y="538480"/>
                    <a:pt x="66040" y="535940"/>
                  </a:cubicBezTo>
                  <a:cubicBezTo>
                    <a:pt x="44450" y="535940"/>
                    <a:pt x="34290" y="530860"/>
                    <a:pt x="24130" y="521970"/>
                  </a:cubicBezTo>
                  <a:cubicBezTo>
                    <a:pt x="13970" y="511810"/>
                    <a:pt x="3810" y="495300"/>
                    <a:pt x="2540" y="481330"/>
                  </a:cubicBezTo>
                  <a:cubicBezTo>
                    <a:pt x="0" y="468630"/>
                    <a:pt x="3810" y="449580"/>
                    <a:pt x="12700" y="438150"/>
                  </a:cubicBezTo>
                  <a:cubicBezTo>
                    <a:pt x="20320" y="426720"/>
                    <a:pt x="40640" y="424180"/>
                    <a:pt x="48260" y="411480"/>
                  </a:cubicBezTo>
                  <a:cubicBezTo>
                    <a:pt x="58420" y="396240"/>
                    <a:pt x="52070" y="361950"/>
                    <a:pt x="62230" y="347980"/>
                  </a:cubicBezTo>
                  <a:cubicBezTo>
                    <a:pt x="71120" y="337820"/>
                    <a:pt x="86360" y="332740"/>
                    <a:pt x="99060" y="331470"/>
                  </a:cubicBezTo>
                  <a:cubicBezTo>
                    <a:pt x="111760" y="330200"/>
                    <a:pt x="127000" y="332740"/>
                    <a:pt x="138430" y="339090"/>
                  </a:cubicBezTo>
                  <a:cubicBezTo>
                    <a:pt x="149860" y="345440"/>
                    <a:pt x="160020" y="358140"/>
                    <a:pt x="165100" y="369570"/>
                  </a:cubicBezTo>
                  <a:cubicBezTo>
                    <a:pt x="170180" y="382270"/>
                    <a:pt x="171450" y="397510"/>
                    <a:pt x="167640" y="410210"/>
                  </a:cubicBezTo>
                  <a:cubicBezTo>
                    <a:pt x="162560" y="425450"/>
                    <a:pt x="143510" y="448310"/>
                    <a:pt x="127000" y="453390"/>
                  </a:cubicBezTo>
                  <a:cubicBezTo>
                    <a:pt x="110490" y="459740"/>
                    <a:pt x="82550" y="454660"/>
                    <a:pt x="68580" y="444500"/>
                  </a:cubicBezTo>
                  <a:cubicBezTo>
                    <a:pt x="54610" y="434340"/>
                    <a:pt x="43180" y="407670"/>
                    <a:pt x="43180" y="391160"/>
                  </a:cubicBezTo>
                  <a:cubicBezTo>
                    <a:pt x="43180" y="377190"/>
                    <a:pt x="49530" y="363220"/>
                    <a:pt x="58420" y="353060"/>
                  </a:cubicBezTo>
                  <a:cubicBezTo>
                    <a:pt x="66040" y="344170"/>
                    <a:pt x="78740" y="334010"/>
                    <a:pt x="92710" y="332740"/>
                  </a:cubicBezTo>
                  <a:cubicBezTo>
                    <a:pt x="109220" y="330200"/>
                    <a:pt x="137160" y="335280"/>
                    <a:pt x="149860" y="347980"/>
                  </a:cubicBezTo>
                  <a:cubicBezTo>
                    <a:pt x="162560" y="359410"/>
                    <a:pt x="171450" y="382270"/>
                    <a:pt x="168910" y="403860"/>
                  </a:cubicBezTo>
                  <a:cubicBezTo>
                    <a:pt x="163830" y="439420"/>
                    <a:pt x="101600" y="521970"/>
                    <a:pt x="81280" y="534670"/>
                  </a:cubicBezTo>
                  <a:cubicBezTo>
                    <a:pt x="76200" y="538480"/>
                    <a:pt x="72390" y="537210"/>
                    <a:pt x="66040" y="535940"/>
                  </a:cubicBezTo>
                  <a:cubicBezTo>
                    <a:pt x="55880" y="535940"/>
                    <a:pt x="34290" y="529590"/>
                    <a:pt x="24130" y="521970"/>
                  </a:cubicBezTo>
                  <a:cubicBezTo>
                    <a:pt x="15240" y="515620"/>
                    <a:pt x="10160" y="506730"/>
                    <a:pt x="6350" y="496570"/>
                  </a:cubicBezTo>
                  <a:cubicBezTo>
                    <a:pt x="2540" y="483870"/>
                    <a:pt x="0" y="464820"/>
                    <a:pt x="5080" y="452120"/>
                  </a:cubicBezTo>
                  <a:cubicBezTo>
                    <a:pt x="10160" y="438150"/>
                    <a:pt x="15240" y="429260"/>
                    <a:pt x="34290" y="416560"/>
                  </a:cubicBezTo>
                  <a:cubicBezTo>
                    <a:pt x="106680" y="372110"/>
                    <a:pt x="462280" y="293370"/>
                    <a:pt x="647700" y="252730"/>
                  </a:cubicBezTo>
                  <a:cubicBezTo>
                    <a:pt x="800100" y="219710"/>
                    <a:pt x="1007110" y="179070"/>
                    <a:pt x="1065530" y="184150"/>
                  </a:cubicBezTo>
                  <a:cubicBezTo>
                    <a:pt x="1083310" y="185420"/>
                    <a:pt x="1088390" y="187960"/>
                    <a:pt x="1097280" y="194310"/>
                  </a:cubicBezTo>
                  <a:cubicBezTo>
                    <a:pt x="1108710" y="203200"/>
                    <a:pt x="1121410" y="218440"/>
                    <a:pt x="1126490" y="233680"/>
                  </a:cubicBezTo>
                  <a:cubicBezTo>
                    <a:pt x="1130300" y="248920"/>
                    <a:pt x="1126490" y="269240"/>
                    <a:pt x="1121410" y="281940"/>
                  </a:cubicBezTo>
                  <a:cubicBezTo>
                    <a:pt x="1117600" y="293370"/>
                    <a:pt x="1113790" y="299720"/>
                    <a:pt x="1101090" y="307340"/>
                  </a:cubicBezTo>
                  <a:cubicBezTo>
                    <a:pt x="1066800" y="326390"/>
                    <a:pt x="957580" y="337820"/>
                    <a:pt x="885190" y="342900"/>
                  </a:cubicBezTo>
                  <a:cubicBezTo>
                    <a:pt x="810260" y="349250"/>
                    <a:pt x="697230" y="349250"/>
                    <a:pt x="656590" y="341630"/>
                  </a:cubicBezTo>
                  <a:cubicBezTo>
                    <a:pt x="641350" y="339090"/>
                    <a:pt x="636270" y="337820"/>
                    <a:pt x="626110" y="330200"/>
                  </a:cubicBezTo>
                  <a:cubicBezTo>
                    <a:pt x="615950" y="321310"/>
                    <a:pt x="603250" y="304800"/>
                    <a:pt x="599440" y="290830"/>
                  </a:cubicBezTo>
                  <a:cubicBezTo>
                    <a:pt x="595630" y="275590"/>
                    <a:pt x="598170" y="255270"/>
                    <a:pt x="605790" y="242570"/>
                  </a:cubicBezTo>
                  <a:cubicBezTo>
                    <a:pt x="612140" y="228600"/>
                    <a:pt x="623570" y="218440"/>
                    <a:pt x="641350" y="210820"/>
                  </a:cubicBezTo>
                  <a:cubicBezTo>
                    <a:pt x="678180" y="194310"/>
                    <a:pt x="758190" y="200660"/>
                    <a:pt x="829310" y="189230"/>
                  </a:cubicBezTo>
                  <a:cubicBezTo>
                    <a:pt x="924560" y="171450"/>
                    <a:pt x="1054100" y="139700"/>
                    <a:pt x="1164590" y="107950"/>
                  </a:cubicBezTo>
                  <a:cubicBezTo>
                    <a:pt x="1272540" y="77470"/>
                    <a:pt x="1424940" y="1270"/>
                    <a:pt x="1484630" y="0"/>
                  </a:cubicBezTo>
                  <a:cubicBezTo>
                    <a:pt x="1507490" y="0"/>
                    <a:pt x="1520190" y="5080"/>
                    <a:pt x="1531620" y="13970"/>
                  </a:cubicBezTo>
                  <a:cubicBezTo>
                    <a:pt x="1544320" y="22860"/>
                    <a:pt x="1555750" y="40640"/>
                    <a:pt x="1558290" y="55880"/>
                  </a:cubicBezTo>
                  <a:cubicBezTo>
                    <a:pt x="1562100" y="71120"/>
                    <a:pt x="1558290" y="91440"/>
                    <a:pt x="1550670" y="105410"/>
                  </a:cubicBezTo>
                  <a:cubicBezTo>
                    <a:pt x="1543050" y="119380"/>
                    <a:pt x="1512570" y="137160"/>
                    <a:pt x="1512570" y="137160"/>
                  </a:cubicBezTo>
                </a:path>
              </a:pathLst>
            </a:custGeom>
            <a:solidFill>
              <a:srgbClr val="FFFFFF"/>
            </a:solidFill>
            <a:ln cap="sq">
              <a:noFill/>
              <a:prstDash val="solid"/>
              <a:miter/>
            </a:ln>
          </p:spPr>
        </p:sp>
      </p:grpSp>
      <p:grpSp>
        <p:nvGrpSpPr>
          <p:cNvPr id="31" name="Group 31"/>
          <p:cNvGrpSpPr/>
          <p:nvPr/>
        </p:nvGrpSpPr>
        <p:grpSpPr>
          <a:xfrm>
            <a:off x="8437245" y="2406015"/>
            <a:ext cx="1344930" cy="285750"/>
            <a:chOff x="0" y="0"/>
            <a:chExt cx="1793240" cy="381000"/>
          </a:xfrm>
        </p:grpSpPr>
        <p:sp>
          <p:nvSpPr>
            <p:cNvPr id="32" name="Freeform 32"/>
            <p:cNvSpPr/>
            <p:nvPr/>
          </p:nvSpPr>
          <p:spPr>
            <a:xfrm>
              <a:off x="49530" y="50800"/>
              <a:ext cx="1694180" cy="298450"/>
            </a:xfrm>
            <a:custGeom>
              <a:avLst/>
              <a:gdLst/>
              <a:ahLst/>
              <a:cxnLst/>
              <a:rect l="l" t="t" r="r" b="b"/>
              <a:pathLst>
                <a:path w="1694180" h="298450">
                  <a:moveTo>
                    <a:pt x="68580" y="0"/>
                  </a:moveTo>
                  <a:cubicBezTo>
                    <a:pt x="543560" y="19050"/>
                    <a:pt x="834390" y="91440"/>
                    <a:pt x="986790" y="113030"/>
                  </a:cubicBezTo>
                  <a:cubicBezTo>
                    <a:pt x="1078230" y="127000"/>
                    <a:pt x="1120140" y="130810"/>
                    <a:pt x="1205230" y="137160"/>
                  </a:cubicBezTo>
                  <a:cubicBezTo>
                    <a:pt x="1323340" y="146050"/>
                    <a:pt x="1557020" y="129540"/>
                    <a:pt x="1629410" y="149860"/>
                  </a:cubicBezTo>
                  <a:cubicBezTo>
                    <a:pt x="1657350" y="157480"/>
                    <a:pt x="1672590" y="166370"/>
                    <a:pt x="1682750" y="179070"/>
                  </a:cubicBezTo>
                  <a:cubicBezTo>
                    <a:pt x="1691640" y="190500"/>
                    <a:pt x="1694180" y="205740"/>
                    <a:pt x="1692910" y="219710"/>
                  </a:cubicBezTo>
                  <a:cubicBezTo>
                    <a:pt x="1691640" y="232410"/>
                    <a:pt x="1686560" y="247650"/>
                    <a:pt x="1676400" y="256540"/>
                  </a:cubicBezTo>
                  <a:cubicBezTo>
                    <a:pt x="1664970" y="267970"/>
                    <a:pt x="1638300" y="280670"/>
                    <a:pt x="1620520" y="278130"/>
                  </a:cubicBezTo>
                  <a:cubicBezTo>
                    <a:pt x="1602740" y="275590"/>
                    <a:pt x="1579880" y="257810"/>
                    <a:pt x="1570990" y="243840"/>
                  </a:cubicBezTo>
                  <a:cubicBezTo>
                    <a:pt x="1563370" y="231140"/>
                    <a:pt x="1563370" y="215900"/>
                    <a:pt x="1565910" y="203200"/>
                  </a:cubicBezTo>
                  <a:cubicBezTo>
                    <a:pt x="1567180" y="190500"/>
                    <a:pt x="1574800" y="175260"/>
                    <a:pt x="1584960" y="166370"/>
                  </a:cubicBezTo>
                  <a:cubicBezTo>
                    <a:pt x="1598930" y="156210"/>
                    <a:pt x="1626870" y="148590"/>
                    <a:pt x="1643380" y="152400"/>
                  </a:cubicBezTo>
                  <a:cubicBezTo>
                    <a:pt x="1657350" y="153670"/>
                    <a:pt x="1670050" y="163830"/>
                    <a:pt x="1678940" y="173990"/>
                  </a:cubicBezTo>
                  <a:cubicBezTo>
                    <a:pt x="1686560" y="184150"/>
                    <a:pt x="1692910" y="199390"/>
                    <a:pt x="1692910" y="212090"/>
                  </a:cubicBezTo>
                  <a:cubicBezTo>
                    <a:pt x="1692910" y="224790"/>
                    <a:pt x="1690370" y="241300"/>
                    <a:pt x="1681480" y="251460"/>
                  </a:cubicBezTo>
                  <a:cubicBezTo>
                    <a:pt x="1670050" y="264160"/>
                    <a:pt x="1656080" y="273050"/>
                    <a:pt x="1626870" y="278130"/>
                  </a:cubicBezTo>
                  <a:cubicBezTo>
                    <a:pt x="1530350" y="298450"/>
                    <a:pt x="1178560" y="259080"/>
                    <a:pt x="963930" y="233680"/>
                  </a:cubicBezTo>
                  <a:cubicBezTo>
                    <a:pt x="760730" y="209550"/>
                    <a:pt x="541020" y="146050"/>
                    <a:pt x="373380" y="132080"/>
                  </a:cubicBezTo>
                  <a:cubicBezTo>
                    <a:pt x="250190" y="121920"/>
                    <a:pt x="106680" y="149860"/>
                    <a:pt x="52070" y="132080"/>
                  </a:cubicBezTo>
                  <a:cubicBezTo>
                    <a:pt x="31750" y="125730"/>
                    <a:pt x="21590" y="118110"/>
                    <a:pt x="12700" y="105410"/>
                  </a:cubicBezTo>
                  <a:cubicBezTo>
                    <a:pt x="5080" y="92710"/>
                    <a:pt x="0" y="73660"/>
                    <a:pt x="1270" y="59690"/>
                  </a:cubicBezTo>
                  <a:cubicBezTo>
                    <a:pt x="3810" y="44450"/>
                    <a:pt x="12700" y="26670"/>
                    <a:pt x="24130" y="16510"/>
                  </a:cubicBezTo>
                  <a:cubicBezTo>
                    <a:pt x="35560" y="6350"/>
                    <a:pt x="68580" y="0"/>
                    <a:pt x="68580" y="0"/>
                  </a:cubicBezTo>
                </a:path>
              </a:pathLst>
            </a:custGeom>
            <a:solidFill>
              <a:srgbClr val="FFFFFF"/>
            </a:solidFill>
            <a:ln cap="sq">
              <a:noFill/>
              <a:prstDash val="solid"/>
              <a:miter/>
            </a:ln>
          </p:spPr>
        </p:sp>
      </p:grpSp>
      <p:grpSp>
        <p:nvGrpSpPr>
          <p:cNvPr id="33" name="Group 33"/>
          <p:cNvGrpSpPr/>
          <p:nvPr/>
        </p:nvGrpSpPr>
        <p:grpSpPr>
          <a:xfrm>
            <a:off x="8418195" y="2518410"/>
            <a:ext cx="1315402" cy="233362"/>
            <a:chOff x="0" y="0"/>
            <a:chExt cx="1753870" cy="311150"/>
          </a:xfrm>
        </p:grpSpPr>
        <p:sp>
          <p:nvSpPr>
            <p:cNvPr id="34" name="Freeform 34"/>
            <p:cNvSpPr/>
            <p:nvPr/>
          </p:nvSpPr>
          <p:spPr>
            <a:xfrm>
              <a:off x="48260" y="50800"/>
              <a:ext cx="1656080" cy="210820"/>
            </a:xfrm>
            <a:custGeom>
              <a:avLst/>
              <a:gdLst/>
              <a:ahLst/>
              <a:cxnLst/>
              <a:rect l="l" t="t" r="r" b="b"/>
              <a:pathLst>
                <a:path w="1656080" h="210820">
                  <a:moveTo>
                    <a:pt x="72390" y="0"/>
                  </a:moveTo>
                  <a:cubicBezTo>
                    <a:pt x="1127760" y="88900"/>
                    <a:pt x="1168400" y="90170"/>
                    <a:pt x="1252220" y="88900"/>
                  </a:cubicBezTo>
                  <a:cubicBezTo>
                    <a:pt x="1358900" y="87630"/>
                    <a:pt x="1557020" y="52070"/>
                    <a:pt x="1611630" y="66040"/>
                  </a:cubicBezTo>
                  <a:cubicBezTo>
                    <a:pt x="1628140" y="71120"/>
                    <a:pt x="1635760" y="76200"/>
                    <a:pt x="1642110" y="86360"/>
                  </a:cubicBezTo>
                  <a:cubicBezTo>
                    <a:pt x="1651000" y="99060"/>
                    <a:pt x="1656080" y="125730"/>
                    <a:pt x="1652270" y="140970"/>
                  </a:cubicBezTo>
                  <a:cubicBezTo>
                    <a:pt x="1649730" y="153670"/>
                    <a:pt x="1639570" y="165100"/>
                    <a:pt x="1630680" y="171450"/>
                  </a:cubicBezTo>
                  <a:cubicBezTo>
                    <a:pt x="1620520" y="177800"/>
                    <a:pt x="1606550" y="182880"/>
                    <a:pt x="1593850" y="181610"/>
                  </a:cubicBezTo>
                  <a:cubicBezTo>
                    <a:pt x="1579880" y="180340"/>
                    <a:pt x="1555750" y="166370"/>
                    <a:pt x="1546860" y="154940"/>
                  </a:cubicBezTo>
                  <a:cubicBezTo>
                    <a:pt x="1539240" y="144780"/>
                    <a:pt x="1535430" y="130810"/>
                    <a:pt x="1537970" y="118110"/>
                  </a:cubicBezTo>
                  <a:cubicBezTo>
                    <a:pt x="1540510" y="102870"/>
                    <a:pt x="1555750" y="80010"/>
                    <a:pt x="1568450" y="72390"/>
                  </a:cubicBezTo>
                  <a:cubicBezTo>
                    <a:pt x="1578610" y="64770"/>
                    <a:pt x="1592580" y="62230"/>
                    <a:pt x="1605280" y="64770"/>
                  </a:cubicBezTo>
                  <a:cubicBezTo>
                    <a:pt x="1619250" y="68580"/>
                    <a:pt x="1642110" y="85090"/>
                    <a:pt x="1649730" y="97790"/>
                  </a:cubicBezTo>
                  <a:cubicBezTo>
                    <a:pt x="1656080" y="107950"/>
                    <a:pt x="1656080" y="123190"/>
                    <a:pt x="1653540" y="134620"/>
                  </a:cubicBezTo>
                  <a:cubicBezTo>
                    <a:pt x="1652270" y="146050"/>
                    <a:pt x="1644650" y="160020"/>
                    <a:pt x="1635760" y="167640"/>
                  </a:cubicBezTo>
                  <a:cubicBezTo>
                    <a:pt x="1626870" y="175260"/>
                    <a:pt x="1619250" y="177800"/>
                    <a:pt x="1600200" y="181610"/>
                  </a:cubicBezTo>
                  <a:cubicBezTo>
                    <a:pt x="1545590" y="195580"/>
                    <a:pt x="1376680" y="205740"/>
                    <a:pt x="1249680" y="208280"/>
                  </a:cubicBezTo>
                  <a:cubicBezTo>
                    <a:pt x="1099820" y="210820"/>
                    <a:pt x="937260" y="201930"/>
                    <a:pt x="759460" y="190500"/>
                  </a:cubicBezTo>
                  <a:cubicBezTo>
                    <a:pt x="547370" y="177800"/>
                    <a:pt x="151130" y="154940"/>
                    <a:pt x="59690" y="129540"/>
                  </a:cubicBezTo>
                  <a:cubicBezTo>
                    <a:pt x="36830" y="123190"/>
                    <a:pt x="27940" y="120650"/>
                    <a:pt x="17780" y="109220"/>
                  </a:cubicBezTo>
                  <a:cubicBezTo>
                    <a:pt x="7620" y="96520"/>
                    <a:pt x="0" y="67310"/>
                    <a:pt x="2540" y="50800"/>
                  </a:cubicBezTo>
                  <a:cubicBezTo>
                    <a:pt x="3810" y="35560"/>
                    <a:pt x="15240" y="20320"/>
                    <a:pt x="26670" y="11430"/>
                  </a:cubicBezTo>
                  <a:cubicBezTo>
                    <a:pt x="39370" y="3810"/>
                    <a:pt x="72390" y="0"/>
                    <a:pt x="72390" y="0"/>
                  </a:cubicBezTo>
                </a:path>
              </a:pathLst>
            </a:custGeom>
            <a:solidFill>
              <a:srgbClr val="FFFFFF"/>
            </a:solidFill>
            <a:ln cap="sq">
              <a:noFill/>
              <a:prstDash val="solid"/>
              <a:miter/>
            </a:ln>
          </p:spPr>
        </p:sp>
      </p:grpSp>
      <p:grpSp>
        <p:nvGrpSpPr>
          <p:cNvPr id="35" name="Group 35"/>
          <p:cNvGrpSpPr/>
          <p:nvPr/>
        </p:nvGrpSpPr>
        <p:grpSpPr>
          <a:xfrm>
            <a:off x="8284845" y="2390775"/>
            <a:ext cx="1537335" cy="389572"/>
            <a:chOff x="0" y="0"/>
            <a:chExt cx="2049780" cy="519430"/>
          </a:xfrm>
        </p:grpSpPr>
        <p:sp>
          <p:nvSpPr>
            <p:cNvPr id="36" name="Freeform 36"/>
            <p:cNvSpPr/>
            <p:nvPr/>
          </p:nvSpPr>
          <p:spPr>
            <a:xfrm>
              <a:off x="49530" y="45720"/>
              <a:ext cx="1950720" cy="424180"/>
            </a:xfrm>
            <a:custGeom>
              <a:avLst/>
              <a:gdLst/>
              <a:ahLst/>
              <a:cxnLst/>
              <a:rect l="l" t="t" r="r" b="b"/>
              <a:pathLst>
                <a:path w="1950720" h="424180">
                  <a:moveTo>
                    <a:pt x="48260" y="294640"/>
                  </a:moveTo>
                  <a:cubicBezTo>
                    <a:pt x="539750" y="170180"/>
                    <a:pt x="622300" y="157480"/>
                    <a:pt x="772160" y="135890"/>
                  </a:cubicBezTo>
                  <a:cubicBezTo>
                    <a:pt x="1038860" y="97790"/>
                    <a:pt x="1770380" y="0"/>
                    <a:pt x="1884680" y="5080"/>
                  </a:cubicBezTo>
                  <a:cubicBezTo>
                    <a:pt x="1905000" y="6350"/>
                    <a:pt x="1910080" y="6350"/>
                    <a:pt x="1920240" y="12700"/>
                  </a:cubicBezTo>
                  <a:cubicBezTo>
                    <a:pt x="1932940" y="21590"/>
                    <a:pt x="1946910" y="44450"/>
                    <a:pt x="1949450" y="59690"/>
                  </a:cubicBezTo>
                  <a:cubicBezTo>
                    <a:pt x="1950720" y="72390"/>
                    <a:pt x="1945640" y="86360"/>
                    <a:pt x="1939290" y="95250"/>
                  </a:cubicBezTo>
                  <a:cubicBezTo>
                    <a:pt x="1932940" y="105410"/>
                    <a:pt x="1921510" y="115570"/>
                    <a:pt x="1908810" y="118110"/>
                  </a:cubicBezTo>
                  <a:cubicBezTo>
                    <a:pt x="1894840" y="121920"/>
                    <a:pt x="1868170" y="118110"/>
                    <a:pt x="1855470" y="109220"/>
                  </a:cubicBezTo>
                  <a:cubicBezTo>
                    <a:pt x="1845310" y="102870"/>
                    <a:pt x="1837690" y="90170"/>
                    <a:pt x="1835150" y="78740"/>
                  </a:cubicBezTo>
                  <a:cubicBezTo>
                    <a:pt x="1831340" y="67310"/>
                    <a:pt x="1831340" y="53340"/>
                    <a:pt x="1836420" y="41910"/>
                  </a:cubicBezTo>
                  <a:cubicBezTo>
                    <a:pt x="1842770" y="27940"/>
                    <a:pt x="1861820" y="10160"/>
                    <a:pt x="1878330" y="6350"/>
                  </a:cubicBezTo>
                  <a:cubicBezTo>
                    <a:pt x="1893570" y="2540"/>
                    <a:pt x="1918970" y="11430"/>
                    <a:pt x="1930400" y="20320"/>
                  </a:cubicBezTo>
                  <a:cubicBezTo>
                    <a:pt x="1940560" y="29210"/>
                    <a:pt x="1946910" y="41910"/>
                    <a:pt x="1948180" y="53340"/>
                  </a:cubicBezTo>
                  <a:cubicBezTo>
                    <a:pt x="1950720" y="64770"/>
                    <a:pt x="1949450" y="80010"/>
                    <a:pt x="1941830" y="90170"/>
                  </a:cubicBezTo>
                  <a:cubicBezTo>
                    <a:pt x="1934210" y="102870"/>
                    <a:pt x="1924050" y="110490"/>
                    <a:pt x="1897380" y="120650"/>
                  </a:cubicBezTo>
                  <a:cubicBezTo>
                    <a:pt x="1774190" y="167640"/>
                    <a:pt x="1055370" y="217170"/>
                    <a:pt x="792480" y="256540"/>
                  </a:cubicBezTo>
                  <a:cubicBezTo>
                    <a:pt x="647700" y="278130"/>
                    <a:pt x="570230" y="290830"/>
                    <a:pt x="454660" y="316230"/>
                  </a:cubicBezTo>
                  <a:cubicBezTo>
                    <a:pt x="328930" y="345440"/>
                    <a:pt x="132080" y="424180"/>
                    <a:pt x="67310" y="422910"/>
                  </a:cubicBezTo>
                  <a:cubicBezTo>
                    <a:pt x="45720" y="421640"/>
                    <a:pt x="34290" y="416560"/>
                    <a:pt x="24130" y="407670"/>
                  </a:cubicBezTo>
                  <a:cubicBezTo>
                    <a:pt x="12700" y="397510"/>
                    <a:pt x="3810" y="381000"/>
                    <a:pt x="1270" y="367030"/>
                  </a:cubicBezTo>
                  <a:cubicBezTo>
                    <a:pt x="0" y="353060"/>
                    <a:pt x="3810" y="334010"/>
                    <a:pt x="11430" y="321310"/>
                  </a:cubicBezTo>
                  <a:cubicBezTo>
                    <a:pt x="19050" y="309880"/>
                    <a:pt x="48260" y="294640"/>
                    <a:pt x="48260" y="294640"/>
                  </a:cubicBezTo>
                </a:path>
              </a:pathLst>
            </a:custGeom>
            <a:solidFill>
              <a:srgbClr val="FFFFFF"/>
            </a:solidFill>
            <a:ln cap="sq">
              <a:noFill/>
              <a:prstDash val="solid"/>
              <a:miter/>
            </a:ln>
          </p:spPr>
        </p:sp>
      </p:grpSp>
      <p:grpSp>
        <p:nvGrpSpPr>
          <p:cNvPr id="37" name="Group 37"/>
          <p:cNvGrpSpPr/>
          <p:nvPr/>
        </p:nvGrpSpPr>
        <p:grpSpPr>
          <a:xfrm>
            <a:off x="8374380" y="2457450"/>
            <a:ext cx="1800225" cy="342900"/>
            <a:chOff x="0" y="0"/>
            <a:chExt cx="2400300" cy="457200"/>
          </a:xfrm>
        </p:grpSpPr>
        <p:sp>
          <p:nvSpPr>
            <p:cNvPr id="38" name="Freeform 38"/>
            <p:cNvSpPr/>
            <p:nvPr/>
          </p:nvSpPr>
          <p:spPr>
            <a:xfrm>
              <a:off x="49530" y="35560"/>
              <a:ext cx="2301240" cy="378460"/>
            </a:xfrm>
            <a:custGeom>
              <a:avLst/>
              <a:gdLst/>
              <a:ahLst/>
              <a:cxnLst/>
              <a:rect l="l" t="t" r="r" b="b"/>
              <a:pathLst>
                <a:path w="2301240" h="378460">
                  <a:moveTo>
                    <a:pt x="52070" y="246380"/>
                  </a:moveTo>
                  <a:cubicBezTo>
                    <a:pt x="527050" y="161290"/>
                    <a:pt x="614680" y="152400"/>
                    <a:pt x="765810" y="134620"/>
                  </a:cubicBezTo>
                  <a:cubicBezTo>
                    <a:pt x="1028700" y="105410"/>
                    <a:pt x="1570990" y="40640"/>
                    <a:pt x="1846580" y="24130"/>
                  </a:cubicBezTo>
                  <a:cubicBezTo>
                    <a:pt x="2015490" y="13970"/>
                    <a:pt x="2202180" y="0"/>
                    <a:pt x="2259330" y="17780"/>
                  </a:cubicBezTo>
                  <a:cubicBezTo>
                    <a:pt x="2275840" y="22860"/>
                    <a:pt x="2282190" y="29210"/>
                    <a:pt x="2288540" y="39370"/>
                  </a:cubicBezTo>
                  <a:cubicBezTo>
                    <a:pt x="2296160" y="48260"/>
                    <a:pt x="2299970" y="62230"/>
                    <a:pt x="2299970" y="74930"/>
                  </a:cubicBezTo>
                  <a:cubicBezTo>
                    <a:pt x="2299970" y="86360"/>
                    <a:pt x="2294890" y="100330"/>
                    <a:pt x="2287270" y="109220"/>
                  </a:cubicBezTo>
                  <a:cubicBezTo>
                    <a:pt x="2279650" y="118110"/>
                    <a:pt x="2268220" y="127000"/>
                    <a:pt x="2255520" y="128270"/>
                  </a:cubicBezTo>
                  <a:cubicBezTo>
                    <a:pt x="2241550" y="130810"/>
                    <a:pt x="2216150" y="124460"/>
                    <a:pt x="2203450" y="115570"/>
                  </a:cubicBezTo>
                  <a:cubicBezTo>
                    <a:pt x="2193290" y="107950"/>
                    <a:pt x="2186940" y="95250"/>
                    <a:pt x="2185670" y="83820"/>
                  </a:cubicBezTo>
                  <a:cubicBezTo>
                    <a:pt x="2184400" y="68580"/>
                    <a:pt x="2192020" y="43180"/>
                    <a:pt x="2202180" y="31750"/>
                  </a:cubicBezTo>
                  <a:cubicBezTo>
                    <a:pt x="2209800" y="22860"/>
                    <a:pt x="2223770" y="17780"/>
                    <a:pt x="2235200" y="15240"/>
                  </a:cubicBezTo>
                  <a:cubicBezTo>
                    <a:pt x="2246630" y="13970"/>
                    <a:pt x="2260600" y="15240"/>
                    <a:pt x="2270760" y="22860"/>
                  </a:cubicBezTo>
                  <a:cubicBezTo>
                    <a:pt x="2283460" y="30480"/>
                    <a:pt x="2297430" y="53340"/>
                    <a:pt x="2299970" y="68580"/>
                  </a:cubicBezTo>
                  <a:cubicBezTo>
                    <a:pt x="2301240" y="80010"/>
                    <a:pt x="2298700" y="93980"/>
                    <a:pt x="2291080" y="104140"/>
                  </a:cubicBezTo>
                  <a:cubicBezTo>
                    <a:pt x="2282190" y="115570"/>
                    <a:pt x="2269490" y="123190"/>
                    <a:pt x="2244090" y="130810"/>
                  </a:cubicBezTo>
                  <a:cubicBezTo>
                    <a:pt x="2157730" y="154940"/>
                    <a:pt x="1879600" y="134620"/>
                    <a:pt x="1644650" y="153670"/>
                  </a:cubicBezTo>
                  <a:cubicBezTo>
                    <a:pt x="1310640" y="180340"/>
                    <a:pt x="718820" y="256540"/>
                    <a:pt x="430530" y="300990"/>
                  </a:cubicBezTo>
                  <a:cubicBezTo>
                    <a:pt x="271780" y="325120"/>
                    <a:pt x="121920" y="378460"/>
                    <a:pt x="60960" y="370840"/>
                  </a:cubicBezTo>
                  <a:cubicBezTo>
                    <a:pt x="39370" y="368300"/>
                    <a:pt x="30480" y="363220"/>
                    <a:pt x="20320" y="353060"/>
                  </a:cubicBezTo>
                  <a:cubicBezTo>
                    <a:pt x="10160" y="342900"/>
                    <a:pt x="2540" y="326390"/>
                    <a:pt x="1270" y="312420"/>
                  </a:cubicBezTo>
                  <a:cubicBezTo>
                    <a:pt x="0" y="298450"/>
                    <a:pt x="6350" y="280670"/>
                    <a:pt x="13970" y="269240"/>
                  </a:cubicBezTo>
                  <a:cubicBezTo>
                    <a:pt x="22860" y="259080"/>
                    <a:pt x="52070" y="246380"/>
                    <a:pt x="52070" y="246380"/>
                  </a:cubicBezTo>
                </a:path>
              </a:pathLst>
            </a:custGeom>
            <a:solidFill>
              <a:srgbClr val="FFFFFF"/>
            </a:solidFill>
            <a:ln cap="sq">
              <a:noFill/>
              <a:prstDash val="solid"/>
              <a:miter/>
            </a:ln>
          </p:spPr>
        </p:sp>
      </p:grpSp>
      <p:grpSp>
        <p:nvGrpSpPr>
          <p:cNvPr id="39" name="Group 39"/>
          <p:cNvGrpSpPr/>
          <p:nvPr/>
        </p:nvGrpSpPr>
        <p:grpSpPr>
          <a:xfrm>
            <a:off x="8593455" y="2498408"/>
            <a:ext cx="1407795" cy="303847"/>
            <a:chOff x="0" y="0"/>
            <a:chExt cx="1877060" cy="405130"/>
          </a:xfrm>
        </p:grpSpPr>
        <p:sp>
          <p:nvSpPr>
            <p:cNvPr id="40" name="Freeform 40"/>
            <p:cNvSpPr/>
            <p:nvPr/>
          </p:nvSpPr>
          <p:spPr>
            <a:xfrm>
              <a:off x="49530" y="26670"/>
              <a:ext cx="1778000" cy="335280"/>
            </a:xfrm>
            <a:custGeom>
              <a:avLst/>
              <a:gdLst/>
              <a:ahLst/>
              <a:cxnLst/>
              <a:rect l="l" t="t" r="r" b="b"/>
              <a:pathLst>
                <a:path w="1778000" h="335280">
                  <a:moveTo>
                    <a:pt x="54610" y="198120"/>
                  </a:moveTo>
                  <a:cubicBezTo>
                    <a:pt x="629920" y="111760"/>
                    <a:pt x="1560830" y="0"/>
                    <a:pt x="1710690" y="24130"/>
                  </a:cubicBezTo>
                  <a:cubicBezTo>
                    <a:pt x="1741170" y="29210"/>
                    <a:pt x="1752600" y="34290"/>
                    <a:pt x="1762760" y="48260"/>
                  </a:cubicBezTo>
                  <a:cubicBezTo>
                    <a:pt x="1774190" y="60960"/>
                    <a:pt x="1778000" y="87630"/>
                    <a:pt x="1772920" y="104140"/>
                  </a:cubicBezTo>
                  <a:cubicBezTo>
                    <a:pt x="1767840" y="120650"/>
                    <a:pt x="1748790" y="139700"/>
                    <a:pt x="1732280" y="144780"/>
                  </a:cubicBezTo>
                  <a:cubicBezTo>
                    <a:pt x="1715770" y="149860"/>
                    <a:pt x="1689100" y="144780"/>
                    <a:pt x="1675130" y="133350"/>
                  </a:cubicBezTo>
                  <a:cubicBezTo>
                    <a:pt x="1662430" y="123190"/>
                    <a:pt x="1652270" y="97790"/>
                    <a:pt x="1653540" y="80010"/>
                  </a:cubicBezTo>
                  <a:cubicBezTo>
                    <a:pt x="1654810" y="63500"/>
                    <a:pt x="1670050" y="40640"/>
                    <a:pt x="1685290" y="31750"/>
                  </a:cubicBezTo>
                  <a:cubicBezTo>
                    <a:pt x="1699260" y="24130"/>
                    <a:pt x="1727200" y="22860"/>
                    <a:pt x="1742440" y="30480"/>
                  </a:cubicBezTo>
                  <a:cubicBezTo>
                    <a:pt x="1757680" y="38100"/>
                    <a:pt x="1772920" y="62230"/>
                    <a:pt x="1775460" y="77470"/>
                  </a:cubicBezTo>
                  <a:cubicBezTo>
                    <a:pt x="1778000" y="91440"/>
                    <a:pt x="1775460" y="105410"/>
                    <a:pt x="1767840" y="116840"/>
                  </a:cubicBezTo>
                  <a:cubicBezTo>
                    <a:pt x="1758950" y="129540"/>
                    <a:pt x="1746250" y="138430"/>
                    <a:pt x="1719580" y="147320"/>
                  </a:cubicBezTo>
                  <a:cubicBezTo>
                    <a:pt x="1626870" y="177800"/>
                    <a:pt x="1283970" y="173990"/>
                    <a:pt x="1061720" y="195580"/>
                  </a:cubicBezTo>
                  <a:cubicBezTo>
                    <a:pt x="833120" y="215900"/>
                    <a:pt x="549910" y="247650"/>
                    <a:pt x="364490" y="274320"/>
                  </a:cubicBezTo>
                  <a:cubicBezTo>
                    <a:pt x="242570" y="292100"/>
                    <a:pt x="116840" y="335280"/>
                    <a:pt x="62230" y="327660"/>
                  </a:cubicBezTo>
                  <a:cubicBezTo>
                    <a:pt x="40640" y="325120"/>
                    <a:pt x="30480" y="318770"/>
                    <a:pt x="20320" y="308610"/>
                  </a:cubicBezTo>
                  <a:cubicBezTo>
                    <a:pt x="10160" y="298450"/>
                    <a:pt x="1270" y="280670"/>
                    <a:pt x="1270" y="265430"/>
                  </a:cubicBezTo>
                  <a:cubicBezTo>
                    <a:pt x="0" y="251460"/>
                    <a:pt x="6350" y="233680"/>
                    <a:pt x="15240" y="222250"/>
                  </a:cubicBezTo>
                  <a:cubicBezTo>
                    <a:pt x="24130" y="210820"/>
                    <a:pt x="54610" y="198120"/>
                    <a:pt x="54610" y="198120"/>
                  </a:cubicBezTo>
                </a:path>
              </a:pathLst>
            </a:custGeom>
            <a:solidFill>
              <a:srgbClr val="FFFFFF"/>
            </a:solidFill>
            <a:ln cap="sq">
              <a:noFill/>
              <a:prstDash val="solid"/>
              <a:miter/>
            </a:ln>
          </p:spPr>
        </p:sp>
      </p:grpSp>
      <p:grpSp>
        <p:nvGrpSpPr>
          <p:cNvPr id="41" name="Group 41"/>
          <p:cNvGrpSpPr/>
          <p:nvPr/>
        </p:nvGrpSpPr>
        <p:grpSpPr>
          <a:xfrm>
            <a:off x="8438198" y="2585085"/>
            <a:ext cx="1631633" cy="213360"/>
            <a:chOff x="0" y="0"/>
            <a:chExt cx="2175510" cy="284480"/>
          </a:xfrm>
        </p:grpSpPr>
        <p:sp>
          <p:nvSpPr>
            <p:cNvPr id="42" name="Freeform 42"/>
            <p:cNvSpPr/>
            <p:nvPr/>
          </p:nvSpPr>
          <p:spPr>
            <a:xfrm>
              <a:off x="50800" y="44450"/>
              <a:ext cx="2073910" cy="190500"/>
            </a:xfrm>
            <a:custGeom>
              <a:avLst/>
              <a:gdLst/>
              <a:ahLst/>
              <a:cxnLst/>
              <a:rect l="l" t="t" r="r" b="b"/>
              <a:pathLst>
                <a:path w="2073910" h="190500">
                  <a:moveTo>
                    <a:pt x="69850" y="33020"/>
                  </a:moveTo>
                  <a:cubicBezTo>
                    <a:pt x="1223010" y="66040"/>
                    <a:pt x="1400810" y="57150"/>
                    <a:pt x="1576070" y="45720"/>
                  </a:cubicBezTo>
                  <a:cubicBezTo>
                    <a:pt x="1729740" y="35560"/>
                    <a:pt x="1939290" y="0"/>
                    <a:pt x="2005330" y="6350"/>
                  </a:cubicBezTo>
                  <a:cubicBezTo>
                    <a:pt x="2026920" y="7620"/>
                    <a:pt x="2034540" y="8890"/>
                    <a:pt x="2045970" y="17780"/>
                  </a:cubicBezTo>
                  <a:cubicBezTo>
                    <a:pt x="2058670" y="27940"/>
                    <a:pt x="2071370" y="54610"/>
                    <a:pt x="2072640" y="71120"/>
                  </a:cubicBezTo>
                  <a:cubicBezTo>
                    <a:pt x="2073910" y="85090"/>
                    <a:pt x="2067560" y="99060"/>
                    <a:pt x="2059940" y="109220"/>
                  </a:cubicBezTo>
                  <a:cubicBezTo>
                    <a:pt x="2051050" y="119380"/>
                    <a:pt x="2038350" y="129540"/>
                    <a:pt x="2025650" y="132080"/>
                  </a:cubicBezTo>
                  <a:cubicBezTo>
                    <a:pt x="2009140" y="135890"/>
                    <a:pt x="1979930" y="130810"/>
                    <a:pt x="1965960" y="119380"/>
                  </a:cubicBezTo>
                  <a:cubicBezTo>
                    <a:pt x="1953260" y="106680"/>
                    <a:pt x="1944370" y="78740"/>
                    <a:pt x="1944370" y="62230"/>
                  </a:cubicBezTo>
                  <a:cubicBezTo>
                    <a:pt x="1945640" y="48260"/>
                    <a:pt x="1953260" y="34290"/>
                    <a:pt x="1962150" y="25400"/>
                  </a:cubicBezTo>
                  <a:cubicBezTo>
                    <a:pt x="1971040" y="16510"/>
                    <a:pt x="1985010" y="7620"/>
                    <a:pt x="1998980" y="6350"/>
                  </a:cubicBezTo>
                  <a:cubicBezTo>
                    <a:pt x="2015490" y="5080"/>
                    <a:pt x="2043430" y="15240"/>
                    <a:pt x="2056130" y="26670"/>
                  </a:cubicBezTo>
                  <a:cubicBezTo>
                    <a:pt x="2066290" y="35560"/>
                    <a:pt x="2071370" y="50800"/>
                    <a:pt x="2072640" y="63500"/>
                  </a:cubicBezTo>
                  <a:cubicBezTo>
                    <a:pt x="2073910" y="77470"/>
                    <a:pt x="2070100" y="92710"/>
                    <a:pt x="2063750" y="104140"/>
                  </a:cubicBezTo>
                  <a:cubicBezTo>
                    <a:pt x="2057400" y="115570"/>
                    <a:pt x="2051050" y="123190"/>
                    <a:pt x="2032000" y="130810"/>
                  </a:cubicBezTo>
                  <a:cubicBezTo>
                    <a:pt x="1969770" y="154940"/>
                    <a:pt x="1738630" y="154940"/>
                    <a:pt x="1579880" y="163830"/>
                  </a:cubicBezTo>
                  <a:cubicBezTo>
                    <a:pt x="1400810" y="173990"/>
                    <a:pt x="1223010" y="185420"/>
                    <a:pt x="1009650" y="187960"/>
                  </a:cubicBezTo>
                  <a:cubicBezTo>
                    <a:pt x="734060" y="190500"/>
                    <a:pt x="172720" y="190500"/>
                    <a:pt x="62230" y="166370"/>
                  </a:cubicBezTo>
                  <a:cubicBezTo>
                    <a:pt x="38100" y="161290"/>
                    <a:pt x="30480" y="157480"/>
                    <a:pt x="19050" y="147320"/>
                  </a:cubicBezTo>
                  <a:cubicBezTo>
                    <a:pt x="8890" y="137160"/>
                    <a:pt x="0" y="119380"/>
                    <a:pt x="0" y="104140"/>
                  </a:cubicBezTo>
                  <a:cubicBezTo>
                    <a:pt x="0" y="86360"/>
                    <a:pt x="11430" y="59690"/>
                    <a:pt x="24130" y="46990"/>
                  </a:cubicBezTo>
                  <a:cubicBezTo>
                    <a:pt x="35560" y="36830"/>
                    <a:pt x="69850" y="33020"/>
                    <a:pt x="69850" y="33020"/>
                  </a:cubicBezTo>
                </a:path>
              </a:pathLst>
            </a:custGeom>
            <a:solidFill>
              <a:srgbClr val="FFFFFF"/>
            </a:solidFill>
            <a:ln cap="sq">
              <a:noFill/>
              <a:prstDash val="solid"/>
              <a:miter/>
            </a:ln>
          </p:spPr>
        </p:sp>
      </p:grpSp>
      <p:grpSp>
        <p:nvGrpSpPr>
          <p:cNvPr id="43" name="Group 43"/>
          <p:cNvGrpSpPr/>
          <p:nvPr/>
        </p:nvGrpSpPr>
        <p:grpSpPr>
          <a:xfrm>
            <a:off x="8462010" y="2566035"/>
            <a:ext cx="1493520" cy="301942"/>
            <a:chOff x="0" y="0"/>
            <a:chExt cx="1991360" cy="402590"/>
          </a:xfrm>
        </p:grpSpPr>
        <p:sp>
          <p:nvSpPr>
            <p:cNvPr id="44" name="Freeform 44"/>
            <p:cNvSpPr/>
            <p:nvPr/>
          </p:nvSpPr>
          <p:spPr>
            <a:xfrm>
              <a:off x="49530" y="43180"/>
              <a:ext cx="1892300" cy="313690"/>
            </a:xfrm>
            <a:custGeom>
              <a:avLst/>
              <a:gdLst/>
              <a:ahLst/>
              <a:cxnLst/>
              <a:rect l="l" t="t" r="r" b="b"/>
              <a:pathLst>
                <a:path w="1892300" h="313690">
                  <a:moveTo>
                    <a:pt x="53340" y="181610"/>
                  </a:moveTo>
                  <a:cubicBezTo>
                    <a:pt x="471170" y="115570"/>
                    <a:pt x="651510" y="118110"/>
                    <a:pt x="854710" y="102870"/>
                  </a:cubicBezTo>
                  <a:cubicBezTo>
                    <a:pt x="1130300" y="81280"/>
                    <a:pt x="1722120" y="0"/>
                    <a:pt x="1826260" y="7620"/>
                  </a:cubicBezTo>
                  <a:cubicBezTo>
                    <a:pt x="1847850" y="10160"/>
                    <a:pt x="1852930" y="11430"/>
                    <a:pt x="1863090" y="17780"/>
                  </a:cubicBezTo>
                  <a:cubicBezTo>
                    <a:pt x="1873250" y="24130"/>
                    <a:pt x="1883410" y="36830"/>
                    <a:pt x="1887220" y="46990"/>
                  </a:cubicBezTo>
                  <a:cubicBezTo>
                    <a:pt x="1891030" y="58420"/>
                    <a:pt x="1892300" y="73660"/>
                    <a:pt x="1887220" y="85090"/>
                  </a:cubicBezTo>
                  <a:cubicBezTo>
                    <a:pt x="1882140" y="100330"/>
                    <a:pt x="1863090" y="119380"/>
                    <a:pt x="1847850" y="124460"/>
                  </a:cubicBezTo>
                  <a:cubicBezTo>
                    <a:pt x="1832610" y="129540"/>
                    <a:pt x="1805940" y="121920"/>
                    <a:pt x="1793240" y="113030"/>
                  </a:cubicBezTo>
                  <a:cubicBezTo>
                    <a:pt x="1783080" y="106680"/>
                    <a:pt x="1775460" y="93980"/>
                    <a:pt x="1772920" y="81280"/>
                  </a:cubicBezTo>
                  <a:cubicBezTo>
                    <a:pt x="1770380" y="66040"/>
                    <a:pt x="1778000" y="39370"/>
                    <a:pt x="1786890" y="27940"/>
                  </a:cubicBezTo>
                  <a:cubicBezTo>
                    <a:pt x="1794510" y="17780"/>
                    <a:pt x="1808480" y="11430"/>
                    <a:pt x="1819910" y="8890"/>
                  </a:cubicBezTo>
                  <a:cubicBezTo>
                    <a:pt x="1832610" y="6350"/>
                    <a:pt x="1846580" y="7620"/>
                    <a:pt x="1858010" y="13970"/>
                  </a:cubicBezTo>
                  <a:cubicBezTo>
                    <a:pt x="1870710" y="22860"/>
                    <a:pt x="1887220" y="44450"/>
                    <a:pt x="1889760" y="59690"/>
                  </a:cubicBezTo>
                  <a:cubicBezTo>
                    <a:pt x="1892300" y="72390"/>
                    <a:pt x="1889760" y="86360"/>
                    <a:pt x="1882140" y="97790"/>
                  </a:cubicBezTo>
                  <a:cubicBezTo>
                    <a:pt x="1873250" y="110490"/>
                    <a:pt x="1863090" y="116840"/>
                    <a:pt x="1835150" y="127000"/>
                  </a:cubicBezTo>
                  <a:cubicBezTo>
                    <a:pt x="1719580" y="166370"/>
                    <a:pt x="1132840" y="200660"/>
                    <a:pt x="859790" y="222250"/>
                  </a:cubicBezTo>
                  <a:cubicBezTo>
                    <a:pt x="661670" y="238760"/>
                    <a:pt x="492760" y="236220"/>
                    <a:pt x="346710" y="254000"/>
                  </a:cubicBezTo>
                  <a:cubicBezTo>
                    <a:pt x="237490" y="267970"/>
                    <a:pt x="113030" y="313690"/>
                    <a:pt x="60960" y="308610"/>
                  </a:cubicBezTo>
                  <a:cubicBezTo>
                    <a:pt x="40640" y="306070"/>
                    <a:pt x="30480" y="299720"/>
                    <a:pt x="20320" y="289560"/>
                  </a:cubicBezTo>
                  <a:cubicBezTo>
                    <a:pt x="10160" y="279400"/>
                    <a:pt x="2540" y="262890"/>
                    <a:pt x="1270" y="247650"/>
                  </a:cubicBezTo>
                  <a:cubicBezTo>
                    <a:pt x="0" y="233680"/>
                    <a:pt x="6350" y="215900"/>
                    <a:pt x="13970" y="204470"/>
                  </a:cubicBezTo>
                  <a:cubicBezTo>
                    <a:pt x="22860" y="193040"/>
                    <a:pt x="53340" y="181610"/>
                    <a:pt x="53340" y="181610"/>
                  </a:cubicBezTo>
                </a:path>
              </a:pathLst>
            </a:custGeom>
            <a:solidFill>
              <a:srgbClr val="FFFFFF"/>
            </a:solidFill>
            <a:ln cap="sq">
              <a:noFill/>
              <a:prstDash val="solid"/>
              <a:miter/>
            </a:ln>
          </p:spPr>
        </p:sp>
      </p:grpSp>
      <p:grpSp>
        <p:nvGrpSpPr>
          <p:cNvPr id="45" name="Group 45"/>
          <p:cNvGrpSpPr/>
          <p:nvPr/>
        </p:nvGrpSpPr>
        <p:grpSpPr>
          <a:xfrm>
            <a:off x="8528685" y="2522220"/>
            <a:ext cx="1406842" cy="368618"/>
            <a:chOff x="0" y="0"/>
            <a:chExt cx="1875790" cy="491490"/>
          </a:xfrm>
        </p:grpSpPr>
        <p:sp>
          <p:nvSpPr>
            <p:cNvPr id="46" name="Freeform 46"/>
            <p:cNvSpPr/>
            <p:nvPr/>
          </p:nvSpPr>
          <p:spPr>
            <a:xfrm>
              <a:off x="49530" y="30480"/>
              <a:ext cx="1779270" cy="410210"/>
            </a:xfrm>
            <a:custGeom>
              <a:avLst/>
              <a:gdLst/>
              <a:ahLst/>
              <a:cxnLst/>
              <a:rect l="l" t="t" r="r" b="b"/>
              <a:pathLst>
                <a:path w="1779270" h="410210">
                  <a:moveTo>
                    <a:pt x="397510" y="281940"/>
                  </a:moveTo>
                  <a:cubicBezTo>
                    <a:pt x="880110" y="137160"/>
                    <a:pt x="967740" y="119380"/>
                    <a:pt x="1087120" y="99060"/>
                  </a:cubicBezTo>
                  <a:cubicBezTo>
                    <a:pt x="1243330" y="72390"/>
                    <a:pt x="1522730" y="39370"/>
                    <a:pt x="1629410" y="27940"/>
                  </a:cubicBezTo>
                  <a:cubicBezTo>
                    <a:pt x="1672590" y="22860"/>
                    <a:pt x="1697990" y="15240"/>
                    <a:pt x="1722120" y="20320"/>
                  </a:cubicBezTo>
                  <a:cubicBezTo>
                    <a:pt x="1738630" y="24130"/>
                    <a:pt x="1752600" y="30480"/>
                    <a:pt x="1761490" y="41910"/>
                  </a:cubicBezTo>
                  <a:cubicBezTo>
                    <a:pt x="1771650" y="54610"/>
                    <a:pt x="1779270" y="82550"/>
                    <a:pt x="1775460" y="99060"/>
                  </a:cubicBezTo>
                  <a:cubicBezTo>
                    <a:pt x="1771650" y="115570"/>
                    <a:pt x="1760220" y="130810"/>
                    <a:pt x="1736090" y="143510"/>
                  </a:cubicBezTo>
                  <a:cubicBezTo>
                    <a:pt x="1663700" y="179070"/>
                    <a:pt x="1399540" y="172720"/>
                    <a:pt x="1215390" y="184150"/>
                  </a:cubicBezTo>
                  <a:cubicBezTo>
                    <a:pt x="1007110" y="196850"/>
                    <a:pt x="751840" y="191770"/>
                    <a:pt x="548640" y="212090"/>
                  </a:cubicBezTo>
                  <a:cubicBezTo>
                    <a:pt x="375920" y="229870"/>
                    <a:pt x="144780" y="289560"/>
                    <a:pt x="73660" y="289560"/>
                  </a:cubicBezTo>
                  <a:cubicBezTo>
                    <a:pt x="53340" y="289560"/>
                    <a:pt x="45720" y="289560"/>
                    <a:pt x="34290" y="281940"/>
                  </a:cubicBezTo>
                  <a:cubicBezTo>
                    <a:pt x="20320" y="273050"/>
                    <a:pt x="5080" y="248920"/>
                    <a:pt x="1270" y="233680"/>
                  </a:cubicBezTo>
                  <a:cubicBezTo>
                    <a:pt x="0" y="219710"/>
                    <a:pt x="2540" y="204470"/>
                    <a:pt x="11430" y="194310"/>
                  </a:cubicBezTo>
                  <a:cubicBezTo>
                    <a:pt x="20320" y="180340"/>
                    <a:pt x="45720" y="166370"/>
                    <a:pt x="62230" y="163830"/>
                  </a:cubicBezTo>
                  <a:cubicBezTo>
                    <a:pt x="74930" y="162560"/>
                    <a:pt x="90170" y="166370"/>
                    <a:pt x="100330" y="175260"/>
                  </a:cubicBezTo>
                  <a:cubicBezTo>
                    <a:pt x="113030" y="185420"/>
                    <a:pt x="125730" y="210820"/>
                    <a:pt x="127000" y="227330"/>
                  </a:cubicBezTo>
                  <a:cubicBezTo>
                    <a:pt x="128270" y="241300"/>
                    <a:pt x="123190" y="255270"/>
                    <a:pt x="114300" y="265430"/>
                  </a:cubicBezTo>
                  <a:cubicBezTo>
                    <a:pt x="102870" y="278130"/>
                    <a:pt x="76200" y="289560"/>
                    <a:pt x="60960" y="289560"/>
                  </a:cubicBezTo>
                  <a:cubicBezTo>
                    <a:pt x="46990" y="289560"/>
                    <a:pt x="33020" y="283210"/>
                    <a:pt x="22860" y="274320"/>
                  </a:cubicBezTo>
                  <a:cubicBezTo>
                    <a:pt x="13970" y="266700"/>
                    <a:pt x="5080" y="252730"/>
                    <a:pt x="2540" y="240030"/>
                  </a:cubicBezTo>
                  <a:cubicBezTo>
                    <a:pt x="0" y="227330"/>
                    <a:pt x="2540" y="210820"/>
                    <a:pt x="7620" y="199390"/>
                  </a:cubicBezTo>
                  <a:cubicBezTo>
                    <a:pt x="12700" y="187960"/>
                    <a:pt x="17780" y="180340"/>
                    <a:pt x="35560" y="171450"/>
                  </a:cubicBezTo>
                  <a:cubicBezTo>
                    <a:pt x="97790" y="138430"/>
                    <a:pt x="358140" y="114300"/>
                    <a:pt x="538480" y="96520"/>
                  </a:cubicBezTo>
                  <a:cubicBezTo>
                    <a:pt x="744220" y="76200"/>
                    <a:pt x="998220" y="77470"/>
                    <a:pt x="1205230" y="63500"/>
                  </a:cubicBezTo>
                  <a:cubicBezTo>
                    <a:pt x="1389380" y="52070"/>
                    <a:pt x="1642110" y="0"/>
                    <a:pt x="1722120" y="20320"/>
                  </a:cubicBezTo>
                  <a:cubicBezTo>
                    <a:pt x="1748790" y="27940"/>
                    <a:pt x="1761490" y="39370"/>
                    <a:pt x="1770380" y="54610"/>
                  </a:cubicBezTo>
                  <a:cubicBezTo>
                    <a:pt x="1778000" y="67310"/>
                    <a:pt x="1778000" y="86360"/>
                    <a:pt x="1775460" y="99060"/>
                  </a:cubicBezTo>
                  <a:cubicBezTo>
                    <a:pt x="1774190" y="109220"/>
                    <a:pt x="1769110" y="118110"/>
                    <a:pt x="1761490" y="125730"/>
                  </a:cubicBezTo>
                  <a:cubicBezTo>
                    <a:pt x="1752600" y="134620"/>
                    <a:pt x="1743710" y="139700"/>
                    <a:pt x="1722120" y="146050"/>
                  </a:cubicBezTo>
                  <a:cubicBezTo>
                    <a:pt x="1639570" y="171450"/>
                    <a:pt x="1281430" y="190500"/>
                    <a:pt x="1113790" y="219710"/>
                  </a:cubicBezTo>
                  <a:cubicBezTo>
                    <a:pt x="994410" y="240030"/>
                    <a:pt x="915670" y="257810"/>
                    <a:pt x="808990" y="287020"/>
                  </a:cubicBezTo>
                  <a:cubicBezTo>
                    <a:pt x="687070" y="320040"/>
                    <a:pt x="487680" y="410210"/>
                    <a:pt x="421640" y="410210"/>
                  </a:cubicBezTo>
                  <a:cubicBezTo>
                    <a:pt x="400050" y="410210"/>
                    <a:pt x="388620" y="405130"/>
                    <a:pt x="377190" y="396240"/>
                  </a:cubicBezTo>
                  <a:cubicBezTo>
                    <a:pt x="365760" y="387350"/>
                    <a:pt x="355600" y="370840"/>
                    <a:pt x="353060" y="356870"/>
                  </a:cubicBezTo>
                  <a:cubicBezTo>
                    <a:pt x="350520" y="342900"/>
                    <a:pt x="353060" y="323850"/>
                    <a:pt x="360680" y="311150"/>
                  </a:cubicBezTo>
                  <a:cubicBezTo>
                    <a:pt x="368300" y="298450"/>
                    <a:pt x="397510" y="281940"/>
                    <a:pt x="397510" y="281940"/>
                  </a:cubicBezTo>
                </a:path>
              </a:pathLst>
            </a:custGeom>
            <a:solidFill>
              <a:srgbClr val="FFFFFF"/>
            </a:solidFill>
            <a:ln cap="sq">
              <a:noFill/>
              <a:prstDash val="solid"/>
              <a:miter/>
            </a:ln>
          </p:spPr>
        </p:sp>
      </p:grpSp>
      <p:grpSp>
        <p:nvGrpSpPr>
          <p:cNvPr id="47" name="Group 47"/>
          <p:cNvGrpSpPr/>
          <p:nvPr/>
        </p:nvGrpSpPr>
        <p:grpSpPr>
          <a:xfrm>
            <a:off x="8492490" y="2450783"/>
            <a:ext cx="1424940" cy="412432"/>
            <a:chOff x="0" y="0"/>
            <a:chExt cx="1899920" cy="549910"/>
          </a:xfrm>
        </p:grpSpPr>
        <p:sp>
          <p:nvSpPr>
            <p:cNvPr id="48" name="Freeform 48"/>
            <p:cNvSpPr/>
            <p:nvPr/>
          </p:nvSpPr>
          <p:spPr>
            <a:xfrm>
              <a:off x="48260" y="45720"/>
              <a:ext cx="1800860" cy="463550"/>
            </a:xfrm>
            <a:custGeom>
              <a:avLst/>
              <a:gdLst/>
              <a:ahLst/>
              <a:cxnLst/>
              <a:rect l="l" t="t" r="r" b="b"/>
              <a:pathLst>
                <a:path w="1800860" h="463550">
                  <a:moveTo>
                    <a:pt x="1744980" y="138430"/>
                  </a:moveTo>
                  <a:cubicBezTo>
                    <a:pt x="1003300" y="252730"/>
                    <a:pt x="751840" y="245110"/>
                    <a:pt x="642620" y="275590"/>
                  </a:cubicBezTo>
                  <a:cubicBezTo>
                    <a:pt x="591820" y="289560"/>
                    <a:pt x="565150" y="328930"/>
                    <a:pt x="535940" y="328930"/>
                  </a:cubicBezTo>
                  <a:cubicBezTo>
                    <a:pt x="514350" y="327660"/>
                    <a:pt x="492760" y="313690"/>
                    <a:pt x="482600" y="298450"/>
                  </a:cubicBezTo>
                  <a:cubicBezTo>
                    <a:pt x="472440" y="283210"/>
                    <a:pt x="469900" y="254000"/>
                    <a:pt x="476250" y="237490"/>
                  </a:cubicBezTo>
                  <a:cubicBezTo>
                    <a:pt x="483870" y="220980"/>
                    <a:pt x="495300" y="205740"/>
                    <a:pt x="523240" y="198120"/>
                  </a:cubicBezTo>
                  <a:cubicBezTo>
                    <a:pt x="622300" y="168910"/>
                    <a:pt x="1074420" y="278130"/>
                    <a:pt x="1280160" y="287020"/>
                  </a:cubicBezTo>
                  <a:cubicBezTo>
                    <a:pt x="1423670" y="293370"/>
                    <a:pt x="1586230" y="259080"/>
                    <a:pt x="1643380" y="275590"/>
                  </a:cubicBezTo>
                  <a:cubicBezTo>
                    <a:pt x="1663700" y="281940"/>
                    <a:pt x="1672590" y="288290"/>
                    <a:pt x="1681480" y="299720"/>
                  </a:cubicBezTo>
                  <a:cubicBezTo>
                    <a:pt x="1689100" y="311150"/>
                    <a:pt x="1692910" y="330200"/>
                    <a:pt x="1692910" y="342900"/>
                  </a:cubicBezTo>
                  <a:cubicBezTo>
                    <a:pt x="1691640" y="353060"/>
                    <a:pt x="1689100" y="363220"/>
                    <a:pt x="1682750" y="372110"/>
                  </a:cubicBezTo>
                  <a:cubicBezTo>
                    <a:pt x="1675130" y="382270"/>
                    <a:pt x="1663700" y="393700"/>
                    <a:pt x="1645920" y="397510"/>
                  </a:cubicBezTo>
                  <a:cubicBezTo>
                    <a:pt x="1612900" y="405130"/>
                    <a:pt x="1553210" y="374650"/>
                    <a:pt x="1487170" y="361950"/>
                  </a:cubicBezTo>
                  <a:cubicBezTo>
                    <a:pt x="1377950" y="341630"/>
                    <a:pt x="1209040" y="313690"/>
                    <a:pt x="1049020" y="299720"/>
                  </a:cubicBezTo>
                  <a:cubicBezTo>
                    <a:pt x="859790" y="283210"/>
                    <a:pt x="505460" y="306070"/>
                    <a:pt x="426720" y="279400"/>
                  </a:cubicBezTo>
                  <a:cubicBezTo>
                    <a:pt x="405130" y="271780"/>
                    <a:pt x="398780" y="265430"/>
                    <a:pt x="391160" y="254000"/>
                  </a:cubicBezTo>
                  <a:cubicBezTo>
                    <a:pt x="383540" y="242570"/>
                    <a:pt x="379730" y="224790"/>
                    <a:pt x="381000" y="210820"/>
                  </a:cubicBezTo>
                  <a:cubicBezTo>
                    <a:pt x="383540" y="196850"/>
                    <a:pt x="392430" y="181610"/>
                    <a:pt x="402590" y="172720"/>
                  </a:cubicBezTo>
                  <a:cubicBezTo>
                    <a:pt x="412750" y="163830"/>
                    <a:pt x="420370" y="161290"/>
                    <a:pt x="443230" y="157480"/>
                  </a:cubicBezTo>
                  <a:cubicBezTo>
                    <a:pt x="544830" y="138430"/>
                    <a:pt x="1051560" y="146050"/>
                    <a:pt x="1286510" y="133350"/>
                  </a:cubicBezTo>
                  <a:cubicBezTo>
                    <a:pt x="1456690" y="124460"/>
                    <a:pt x="1651000" y="83820"/>
                    <a:pt x="1725930" y="97790"/>
                  </a:cubicBezTo>
                  <a:cubicBezTo>
                    <a:pt x="1753870" y="101600"/>
                    <a:pt x="1769110" y="109220"/>
                    <a:pt x="1780540" y="121920"/>
                  </a:cubicBezTo>
                  <a:cubicBezTo>
                    <a:pt x="1789430" y="133350"/>
                    <a:pt x="1794510" y="151130"/>
                    <a:pt x="1793240" y="165100"/>
                  </a:cubicBezTo>
                  <a:cubicBezTo>
                    <a:pt x="1791970" y="179070"/>
                    <a:pt x="1784350" y="196850"/>
                    <a:pt x="1774190" y="205740"/>
                  </a:cubicBezTo>
                  <a:cubicBezTo>
                    <a:pt x="1764030" y="215900"/>
                    <a:pt x="1756410" y="218440"/>
                    <a:pt x="1732280" y="224790"/>
                  </a:cubicBezTo>
                  <a:cubicBezTo>
                    <a:pt x="1614170" y="254000"/>
                    <a:pt x="924560" y="266700"/>
                    <a:pt x="619760" y="316230"/>
                  </a:cubicBezTo>
                  <a:cubicBezTo>
                    <a:pt x="400050" y="351790"/>
                    <a:pt x="148590" y="463550"/>
                    <a:pt x="63500" y="452120"/>
                  </a:cubicBezTo>
                  <a:cubicBezTo>
                    <a:pt x="35560" y="448310"/>
                    <a:pt x="21590" y="436880"/>
                    <a:pt x="12700" y="424180"/>
                  </a:cubicBezTo>
                  <a:cubicBezTo>
                    <a:pt x="3810" y="411480"/>
                    <a:pt x="1270" y="392430"/>
                    <a:pt x="2540" y="379730"/>
                  </a:cubicBezTo>
                  <a:cubicBezTo>
                    <a:pt x="3810" y="369570"/>
                    <a:pt x="5080" y="361950"/>
                    <a:pt x="13970" y="353060"/>
                  </a:cubicBezTo>
                  <a:cubicBezTo>
                    <a:pt x="35560" y="330200"/>
                    <a:pt x="109220" y="304800"/>
                    <a:pt x="173990" y="284480"/>
                  </a:cubicBezTo>
                  <a:cubicBezTo>
                    <a:pt x="266700" y="257810"/>
                    <a:pt x="396240" y="237490"/>
                    <a:pt x="523240" y="222250"/>
                  </a:cubicBezTo>
                  <a:cubicBezTo>
                    <a:pt x="673100" y="203200"/>
                    <a:pt x="883920" y="204470"/>
                    <a:pt x="1018540" y="190500"/>
                  </a:cubicBezTo>
                  <a:cubicBezTo>
                    <a:pt x="1111250" y="181610"/>
                    <a:pt x="1203960" y="152400"/>
                    <a:pt x="1253490" y="157480"/>
                  </a:cubicBezTo>
                  <a:cubicBezTo>
                    <a:pt x="1278890" y="160020"/>
                    <a:pt x="1296670" y="165100"/>
                    <a:pt x="1308100" y="177800"/>
                  </a:cubicBezTo>
                  <a:cubicBezTo>
                    <a:pt x="1319530" y="190500"/>
                    <a:pt x="1325880" y="217170"/>
                    <a:pt x="1322070" y="233680"/>
                  </a:cubicBezTo>
                  <a:cubicBezTo>
                    <a:pt x="1316990" y="250190"/>
                    <a:pt x="1299210" y="270510"/>
                    <a:pt x="1282700" y="276860"/>
                  </a:cubicBezTo>
                  <a:cubicBezTo>
                    <a:pt x="1267460" y="281940"/>
                    <a:pt x="1239520" y="278130"/>
                    <a:pt x="1225550" y="267970"/>
                  </a:cubicBezTo>
                  <a:cubicBezTo>
                    <a:pt x="1211580" y="259080"/>
                    <a:pt x="1200150" y="233680"/>
                    <a:pt x="1200150" y="217170"/>
                  </a:cubicBezTo>
                  <a:cubicBezTo>
                    <a:pt x="1201420" y="199390"/>
                    <a:pt x="1214120" y="175260"/>
                    <a:pt x="1229360" y="166370"/>
                  </a:cubicBezTo>
                  <a:cubicBezTo>
                    <a:pt x="1243330" y="157480"/>
                    <a:pt x="1271270" y="154940"/>
                    <a:pt x="1286510" y="162560"/>
                  </a:cubicBezTo>
                  <a:cubicBezTo>
                    <a:pt x="1301750" y="168910"/>
                    <a:pt x="1318260" y="191770"/>
                    <a:pt x="1322070" y="207010"/>
                  </a:cubicBezTo>
                  <a:cubicBezTo>
                    <a:pt x="1325880" y="219710"/>
                    <a:pt x="1323340" y="234950"/>
                    <a:pt x="1316990" y="246380"/>
                  </a:cubicBezTo>
                  <a:cubicBezTo>
                    <a:pt x="1309370" y="260350"/>
                    <a:pt x="1292860" y="270510"/>
                    <a:pt x="1270000" y="279400"/>
                  </a:cubicBezTo>
                  <a:cubicBezTo>
                    <a:pt x="1220470" y="298450"/>
                    <a:pt x="1117600" y="302260"/>
                    <a:pt x="1022350" y="309880"/>
                  </a:cubicBezTo>
                  <a:cubicBezTo>
                    <a:pt x="889000" y="322580"/>
                    <a:pt x="693420" y="320040"/>
                    <a:pt x="549910" y="336550"/>
                  </a:cubicBezTo>
                  <a:cubicBezTo>
                    <a:pt x="427990" y="351790"/>
                    <a:pt x="303530" y="375920"/>
                    <a:pt x="214630" y="398780"/>
                  </a:cubicBezTo>
                  <a:cubicBezTo>
                    <a:pt x="153670" y="415290"/>
                    <a:pt x="99060" y="454660"/>
                    <a:pt x="63500" y="452120"/>
                  </a:cubicBezTo>
                  <a:cubicBezTo>
                    <a:pt x="40640" y="449580"/>
                    <a:pt x="21590" y="438150"/>
                    <a:pt x="12700" y="424180"/>
                  </a:cubicBezTo>
                  <a:cubicBezTo>
                    <a:pt x="2540" y="408940"/>
                    <a:pt x="0" y="381000"/>
                    <a:pt x="6350" y="365760"/>
                  </a:cubicBezTo>
                  <a:cubicBezTo>
                    <a:pt x="12700" y="349250"/>
                    <a:pt x="30480" y="337820"/>
                    <a:pt x="50800" y="327660"/>
                  </a:cubicBezTo>
                  <a:cubicBezTo>
                    <a:pt x="82550" y="313690"/>
                    <a:pt x="129540" y="318770"/>
                    <a:pt x="186690" y="307340"/>
                  </a:cubicBezTo>
                  <a:cubicBezTo>
                    <a:pt x="288290" y="285750"/>
                    <a:pt x="430530" y="228600"/>
                    <a:pt x="605790" y="198120"/>
                  </a:cubicBezTo>
                  <a:cubicBezTo>
                    <a:pt x="887730" y="149860"/>
                    <a:pt x="1604010" y="83820"/>
                    <a:pt x="1725930" y="97790"/>
                  </a:cubicBezTo>
                  <a:cubicBezTo>
                    <a:pt x="1751330" y="100330"/>
                    <a:pt x="1758950" y="101600"/>
                    <a:pt x="1769110" y="110490"/>
                  </a:cubicBezTo>
                  <a:cubicBezTo>
                    <a:pt x="1781810" y="121920"/>
                    <a:pt x="1793240" y="148590"/>
                    <a:pt x="1793240" y="165100"/>
                  </a:cubicBezTo>
                  <a:cubicBezTo>
                    <a:pt x="1793240" y="180340"/>
                    <a:pt x="1784350" y="196850"/>
                    <a:pt x="1774190" y="205740"/>
                  </a:cubicBezTo>
                  <a:cubicBezTo>
                    <a:pt x="1764030" y="215900"/>
                    <a:pt x="1757680" y="218440"/>
                    <a:pt x="1732280" y="224790"/>
                  </a:cubicBezTo>
                  <a:cubicBezTo>
                    <a:pt x="1602740" y="255270"/>
                    <a:pt x="581660" y="313690"/>
                    <a:pt x="440690" y="280670"/>
                  </a:cubicBezTo>
                  <a:cubicBezTo>
                    <a:pt x="411480" y="274320"/>
                    <a:pt x="400050" y="267970"/>
                    <a:pt x="391160" y="254000"/>
                  </a:cubicBezTo>
                  <a:cubicBezTo>
                    <a:pt x="381000" y="238760"/>
                    <a:pt x="381000" y="210820"/>
                    <a:pt x="384810" y="196850"/>
                  </a:cubicBezTo>
                  <a:cubicBezTo>
                    <a:pt x="387350" y="185420"/>
                    <a:pt x="393700" y="179070"/>
                    <a:pt x="402590" y="172720"/>
                  </a:cubicBezTo>
                  <a:cubicBezTo>
                    <a:pt x="412750" y="165100"/>
                    <a:pt x="422910" y="161290"/>
                    <a:pt x="443230" y="157480"/>
                  </a:cubicBezTo>
                  <a:cubicBezTo>
                    <a:pt x="505460" y="147320"/>
                    <a:pt x="709930" y="165100"/>
                    <a:pt x="822960" y="168910"/>
                  </a:cubicBezTo>
                  <a:cubicBezTo>
                    <a:pt x="911860" y="172720"/>
                    <a:pt x="971550" y="173990"/>
                    <a:pt x="1064260" y="181610"/>
                  </a:cubicBezTo>
                  <a:cubicBezTo>
                    <a:pt x="1192530" y="194310"/>
                    <a:pt x="1414780" y="223520"/>
                    <a:pt x="1518920" y="243840"/>
                  </a:cubicBezTo>
                  <a:cubicBezTo>
                    <a:pt x="1573530" y="254000"/>
                    <a:pt x="1615440" y="262890"/>
                    <a:pt x="1643380" y="275590"/>
                  </a:cubicBezTo>
                  <a:cubicBezTo>
                    <a:pt x="1659890" y="283210"/>
                    <a:pt x="1672590" y="288290"/>
                    <a:pt x="1681480" y="299720"/>
                  </a:cubicBezTo>
                  <a:cubicBezTo>
                    <a:pt x="1689100" y="311150"/>
                    <a:pt x="1692910" y="330200"/>
                    <a:pt x="1692910" y="342900"/>
                  </a:cubicBezTo>
                  <a:cubicBezTo>
                    <a:pt x="1691640" y="353060"/>
                    <a:pt x="1689100" y="363220"/>
                    <a:pt x="1682750" y="372110"/>
                  </a:cubicBezTo>
                  <a:cubicBezTo>
                    <a:pt x="1672590" y="383540"/>
                    <a:pt x="1657350" y="392430"/>
                    <a:pt x="1631950" y="400050"/>
                  </a:cubicBezTo>
                  <a:cubicBezTo>
                    <a:pt x="1565910" y="417830"/>
                    <a:pt x="1409700" y="411480"/>
                    <a:pt x="1267460" y="405130"/>
                  </a:cubicBezTo>
                  <a:cubicBezTo>
                    <a:pt x="1065530" y="396240"/>
                    <a:pt x="638810" y="360680"/>
                    <a:pt x="535940" y="328930"/>
                  </a:cubicBezTo>
                  <a:cubicBezTo>
                    <a:pt x="506730" y="318770"/>
                    <a:pt x="492760" y="313690"/>
                    <a:pt x="482600" y="298450"/>
                  </a:cubicBezTo>
                  <a:cubicBezTo>
                    <a:pt x="472440" y="283210"/>
                    <a:pt x="469900" y="255270"/>
                    <a:pt x="476250" y="237490"/>
                  </a:cubicBezTo>
                  <a:cubicBezTo>
                    <a:pt x="483870" y="217170"/>
                    <a:pt x="508000" y="198120"/>
                    <a:pt x="530860" y="184150"/>
                  </a:cubicBezTo>
                  <a:cubicBezTo>
                    <a:pt x="558800" y="167640"/>
                    <a:pt x="586740" y="162560"/>
                    <a:pt x="635000" y="153670"/>
                  </a:cubicBezTo>
                  <a:cubicBezTo>
                    <a:pt x="742950" y="133350"/>
                    <a:pt x="988060" y="129540"/>
                    <a:pt x="1167130" y="105410"/>
                  </a:cubicBezTo>
                  <a:cubicBezTo>
                    <a:pt x="1350010" y="81280"/>
                    <a:pt x="1629410" y="0"/>
                    <a:pt x="1719580" y="5080"/>
                  </a:cubicBezTo>
                  <a:cubicBezTo>
                    <a:pt x="1751330" y="6350"/>
                    <a:pt x="1766570" y="11430"/>
                    <a:pt x="1780540" y="22860"/>
                  </a:cubicBezTo>
                  <a:cubicBezTo>
                    <a:pt x="1791970" y="33020"/>
                    <a:pt x="1799590" y="52070"/>
                    <a:pt x="1800860" y="67310"/>
                  </a:cubicBezTo>
                  <a:cubicBezTo>
                    <a:pt x="1800860" y="81280"/>
                    <a:pt x="1795780" y="101600"/>
                    <a:pt x="1786890" y="113030"/>
                  </a:cubicBezTo>
                  <a:cubicBezTo>
                    <a:pt x="1776730" y="124460"/>
                    <a:pt x="1744980" y="138430"/>
                    <a:pt x="1744980" y="138430"/>
                  </a:cubicBezTo>
                </a:path>
              </a:pathLst>
            </a:custGeom>
            <a:solidFill>
              <a:srgbClr val="FFFFFF"/>
            </a:solidFill>
            <a:ln cap="sq">
              <a:noFill/>
              <a:prstDash val="solid"/>
              <a:miter/>
            </a:ln>
          </p:spPr>
        </p:sp>
      </p:grpSp>
      <p:grpSp>
        <p:nvGrpSpPr>
          <p:cNvPr id="49" name="Group 49"/>
          <p:cNvGrpSpPr/>
          <p:nvPr/>
        </p:nvGrpSpPr>
        <p:grpSpPr>
          <a:xfrm>
            <a:off x="8534400" y="2473642"/>
            <a:ext cx="1382077" cy="345758"/>
            <a:chOff x="0" y="0"/>
            <a:chExt cx="1842770" cy="461010"/>
          </a:xfrm>
        </p:grpSpPr>
        <p:sp>
          <p:nvSpPr>
            <p:cNvPr id="50" name="Freeform 50"/>
            <p:cNvSpPr/>
            <p:nvPr/>
          </p:nvSpPr>
          <p:spPr>
            <a:xfrm>
              <a:off x="49530" y="30480"/>
              <a:ext cx="1741170" cy="402590"/>
            </a:xfrm>
            <a:custGeom>
              <a:avLst/>
              <a:gdLst/>
              <a:ahLst/>
              <a:cxnLst/>
              <a:rect l="l" t="t" r="r" b="b"/>
              <a:pathLst>
                <a:path w="1741170" h="402590">
                  <a:moveTo>
                    <a:pt x="1681480" y="151130"/>
                  </a:moveTo>
                  <a:cubicBezTo>
                    <a:pt x="288290" y="290830"/>
                    <a:pt x="180340" y="314960"/>
                    <a:pt x="123190" y="336550"/>
                  </a:cubicBezTo>
                  <a:cubicBezTo>
                    <a:pt x="99060" y="345440"/>
                    <a:pt x="90170" y="360680"/>
                    <a:pt x="73660" y="364490"/>
                  </a:cubicBezTo>
                  <a:cubicBezTo>
                    <a:pt x="59690" y="365760"/>
                    <a:pt x="41910" y="361950"/>
                    <a:pt x="30480" y="355600"/>
                  </a:cubicBezTo>
                  <a:cubicBezTo>
                    <a:pt x="21590" y="350520"/>
                    <a:pt x="13970" y="342900"/>
                    <a:pt x="10160" y="334010"/>
                  </a:cubicBezTo>
                  <a:cubicBezTo>
                    <a:pt x="5080" y="326390"/>
                    <a:pt x="1270" y="316230"/>
                    <a:pt x="1270" y="306070"/>
                  </a:cubicBezTo>
                  <a:cubicBezTo>
                    <a:pt x="1270" y="293370"/>
                    <a:pt x="6350" y="274320"/>
                    <a:pt x="13970" y="262890"/>
                  </a:cubicBezTo>
                  <a:cubicBezTo>
                    <a:pt x="22860" y="252730"/>
                    <a:pt x="31750" y="247650"/>
                    <a:pt x="53340" y="241300"/>
                  </a:cubicBezTo>
                  <a:cubicBezTo>
                    <a:pt x="111760" y="222250"/>
                    <a:pt x="265430" y="222250"/>
                    <a:pt x="425450" y="215900"/>
                  </a:cubicBezTo>
                  <a:cubicBezTo>
                    <a:pt x="711200" y="205740"/>
                    <a:pt x="1513840" y="189230"/>
                    <a:pt x="1620520" y="200660"/>
                  </a:cubicBezTo>
                  <a:cubicBezTo>
                    <a:pt x="1638300" y="203200"/>
                    <a:pt x="1640840" y="201930"/>
                    <a:pt x="1649730" y="208280"/>
                  </a:cubicBezTo>
                  <a:cubicBezTo>
                    <a:pt x="1659890" y="214630"/>
                    <a:pt x="1673860" y="227330"/>
                    <a:pt x="1678940" y="240030"/>
                  </a:cubicBezTo>
                  <a:cubicBezTo>
                    <a:pt x="1684020" y="252730"/>
                    <a:pt x="1682750" y="271780"/>
                    <a:pt x="1678940" y="284480"/>
                  </a:cubicBezTo>
                  <a:cubicBezTo>
                    <a:pt x="1676400" y="293370"/>
                    <a:pt x="1672590" y="300990"/>
                    <a:pt x="1662430" y="308610"/>
                  </a:cubicBezTo>
                  <a:cubicBezTo>
                    <a:pt x="1634490" y="327660"/>
                    <a:pt x="1562100" y="341630"/>
                    <a:pt x="1478280" y="353060"/>
                  </a:cubicBezTo>
                  <a:cubicBezTo>
                    <a:pt x="1306830" y="377190"/>
                    <a:pt x="779780" y="402590"/>
                    <a:pt x="675640" y="378460"/>
                  </a:cubicBezTo>
                  <a:cubicBezTo>
                    <a:pt x="648970" y="373380"/>
                    <a:pt x="637540" y="365760"/>
                    <a:pt x="627380" y="354330"/>
                  </a:cubicBezTo>
                  <a:cubicBezTo>
                    <a:pt x="619760" y="345440"/>
                    <a:pt x="617220" y="330200"/>
                    <a:pt x="617220" y="318770"/>
                  </a:cubicBezTo>
                  <a:cubicBezTo>
                    <a:pt x="617220" y="307340"/>
                    <a:pt x="622300" y="293370"/>
                    <a:pt x="629920" y="284480"/>
                  </a:cubicBezTo>
                  <a:cubicBezTo>
                    <a:pt x="640080" y="274320"/>
                    <a:pt x="664210" y="261620"/>
                    <a:pt x="680720" y="264160"/>
                  </a:cubicBezTo>
                  <a:cubicBezTo>
                    <a:pt x="695960" y="265430"/>
                    <a:pt x="717550" y="279400"/>
                    <a:pt x="725170" y="293370"/>
                  </a:cubicBezTo>
                  <a:cubicBezTo>
                    <a:pt x="732790" y="307340"/>
                    <a:pt x="734060" y="332740"/>
                    <a:pt x="726440" y="346710"/>
                  </a:cubicBezTo>
                  <a:cubicBezTo>
                    <a:pt x="718820" y="361950"/>
                    <a:pt x="697230" y="375920"/>
                    <a:pt x="681990" y="378460"/>
                  </a:cubicBezTo>
                  <a:cubicBezTo>
                    <a:pt x="670560" y="381000"/>
                    <a:pt x="656590" y="377190"/>
                    <a:pt x="646430" y="370840"/>
                  </a:cubicBezTo>
                  <a:cubicBezTo>
                    <a:pt x="636270" y="365760"/>
                    <a:pt x="626110" y="354330"/>
                    <a:pt x="622300" y="342900"/>
                  </a:cubicBezTo>
                  <a:cubicBezTo>
                    <a:pt x="617220" y="332740"/>
                    <a:pt x="614680" y="318770"/>
                    <a:pt x="618490" y="306070"/>
                  </a:cubicBezTo>
                  <a:cubicBezTo>
                    <a:pt x="623570" y="292100"/>
                    <a:pt x="631190" y="278130"/>
                    <a:pt x="655320" y="266700"/>
                  </a:cubicBezTo>
                  <a:cubicBezTo>
                    <a:pt x="748030" y="224790"/>
                    <a:pt x="1287780" y="260350"/>
                    <a:pt x="1454150" y="238760"/>
                  </a:cubicBezTo>
                  <a:cubicBezTo>
                    <a:pt x="1531620" y="228600"/>
                    <a:pt x="1584960" y="198120"/>
                    <a:pt x="1620520" y="200660"/>
                  </a:cubicBezTo>
                  <a:cubicBezTo>
                    <a:pt x="1639570" y="201930"/>
                    <a:pt x="1652270" y="205740"/>
                    <a:pt x="1662430" y="215900"/>
                  </a:cubicBezTo>
                  <a:cubicBezTo>
                    <a:pt x="1673860" y="227330"/>
                    <a:pt x="1682750" y="254000"/>
                    <a:pt x="1682750" y="269240"/>
                  </a:cubicBezTo>
                  <a:cubicBezTo>
                    <a:pt x="1681480" y="283210"/>
                    <a:pt x="1672590" y="299720"/>
                    <a:pt x="1662430" y="308610"/>
                  </a:cubicBezTo>
                  <a:cubicBezTo>
                    <a:pt x="1652270" y="317500"/>
                    <a:pt x="1644650" y="320040"/>
                    <a:pt x="1621790" y="323850"/>
                  </a:cubicBezTo>
                  <a:cubicBezTo>
                    <a:pt x="1520190" y="342900"/>
                    <a:pt x="1045210" y="320040"/>
                    <a:pt x="775970" y="327660"/>
                  </a:cubicBezTo>
                  <a:cubicBezTo>
                    <a:pt x="527050" y="335280"/>
                    <a:pt x="138430" y="374650"/>
                    <a:pt x="58420" y="364490"/>
                  </a:cubicBezTo>
                  <a:cubicBezTo>
                    <a:pt x="43180" y="363220"/>
                    <a:pt x="39370" y="361950"/>
                    <a:pt x="30480" y="355600"/>
                  </a:cubicBezTo>
                  <a:cubicBezTo>
                    <a:pt x="20320" y="347980"/>
                    <a:pt x="6350" y="334010"/>
                    <a:pt x="3810" y="320040"/>
                  </a:cubicBezTo>
                  <a:cubicBezTo>
                    <a:pt x="0" y="304800"/>
                    <a:pt x="2540" y="279400"/>
                    <a:pt x="13970" y="262890"/>
                  </a:cubicBezTo>
                  <a:cubicBezTo>
                    <a:pt x="29210" y="242570"/>
                    <a:pt x="62230" y="232410"/>
                    <a:pt x="100330" y="218440"/>
                  </a:cubicBezTo>
                  <a:cubicBezTo>
                    <a:pt x="171450" y="193040"/>
                    <a:pt x="270510" y="173990"/>
                    <a:pt x="408940" y="151130"/>
                  </a:cubicBezTo>
                  <a:cubicBezTo>
                    <a:pt x="685800" y="107950"/>
                    <a:pt x="1524000" y="0"/>
                    <a:pt x="1670050" y="20320"/>
                  </a:cubicBezTo>
                  <a:cubicBezTo>
                    <a:pt x="1701800" y="25400"/>
                    <a:pt x="1714500" y="30480"/>
                    <a:pt x="1725930" y="43180"/>
                  </a:cubicBezTo>
                  <a:cubicBezTo>
                    <a:pt x="1736090" y="54610"/>
                    <a:pt x="1741170" y="72390"/>
                    <a:pt x="1741170" y="87630"/>
                  </a:cubicBezTo>
                  <a:cubicBezTo>
                    <a:pt x="1741170" y="101600"/>
                    <a:pt x="1733550" y="119380"/>
                    <a:pt x="1723390" y="130810"/>
                  </a:cubicBezTo>
                  <a:cubicBezTo>
                    <a:pt x="1713230" y="140970"/>
                    <a:pt x="1681480" y="151130"/>
                    <a:pt x="1681480" y="151130"/>
                  </a:cubicBezTo>
                </a:path>
              </a:pathLst>
            </a:custGeom>
            <a:solidFill>
              <a:srgbClr val="FFFFFF"/>
            </a:solidFill>
            <a:ln cap="sq">
              <a:noFill/>
              <a:prstDash val="solid"/>
              <a:miter/>
            </a:ln>
          </p:spPr>
        </p:sp>
      </p:grpSp>
      <p:sp>
        <p:nvSpPr>
          <p:cNvPr id="51" name="Rectangle 50"/>
          <p:cNvSpPr/>
          <p:nvPr/>
        </p:nvSpPr>
        <p:spPr>
          <a:xfrm>
            <a:off x="6966585" y="828675"/>
            <a:ext cx="4578668" cy="196977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sp>
        <p:nvSpPr>
          <p:cNvPr id="2" name="Freeform 2"/>
          <p:cNvSpPr/>
          <p:nvPr/>
        </p:nvSpPr>
        <p:spPr>
          <a:xfrm>
            <a:off x="7738510" y="0"/>
            <a:ext cx="2810894" cy="1271807"/>
          </a:xfrm>
          <a:custGeom>
            <a:avLst/>
            <a:gdLst/>
            <a:ahLst/>
            <a:cxnLst/>
            <a:rect l="l" t="t" r="r" b="b"/>
            <a:pathLst>
              <a:path w="2810894" h="1271807">
                <a:moveTo>
                  <a:pt x="0" y="0"/>
                </a:moveTo>
                <a:lnTo>
                  <a:pt x="2810894" y="0"/>
                </a:lnTo>
                <a:lnTo>
                  <a:pt x="2810894" y="1271807"/>
                </a:lnTo>
                <a:lnTo>
                  <a:pt x="0" y="127180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63503" y="5424126"/>
            <a:ext cx="18405872" cy="4926378"/>
          </a:xfrm>
          <a:custGeom>
            <a:avLst/>
            <a:gdLst/>
            <a:ahLst/>
            <a:cxnLst/>
            <a:rect l="l" t="t" r="r" b="b"/>
            <a:pathLst>
              <a:path w="18405872" h="4926378">
                <a:moveTo>
                  <a:pt x="0" y="0"/>
                </a:moveTo>
                <a:lnTo>
                  <a:pt x="18405872" y="0"/>
                </a:lnTo>
                <a:lnTo>
                  <a:pt x="18405872" y="4926377"/>
                </a:lnTo>
                <a:lnTo>
                  <a:pt x="0" y="492637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TextBox 4"/>
          <p:cNvSpPr txBox="1"/>
          <p:nvPr/>
        </p:nvSpPr>
        <p:spPr>
          <a:xfrm>
            <a:off x="8031156" y="2449859"/>
            <a:ext cx="2269893" cy="2249367"/>
          </a:xfrm>
          <a:prstGeom prst="rect">
            <a:avLst/>
          </a:prstGeom>
        </p:spPr>
        <p:txBody>
          <a:bodyPr lIns="0" tIns="0" rIns="0" bIns="0" rtlCol="0" anchor="t">
            <a:spAutoFit/>
          </a:bodyPr>
          <a:lstStyle/>
          <a:p>
            <a:pPr algn="l">
              <a:lnSpc>
                <a:spcPts val="19447"/>
              </a:lnSpc>
            </a:pPr>
            <a:r>
              <a:rPr lang="en-US" sz="9199" b="1">
                <a:solidFill>
                  <a:srgbClr val="FFFFFF"/>
                </a:solidFill>
                <a:latin typeface="Canva Sans Bold"/>
                <a:ea typeface="Canva Sans Bold"/>
                <a:cs typeface="Canva Sans Bold"/>
                <a:sym typeface="Canva Sans Bold"/>
              </a:rPr>
              <a:t>Any</a:t>
            </a:r>
          </a:p>
        </p:txBody>
      </p:sp>
      <p:sp>
        <p:nvSpPr>
          <p:cNvPr id="5" name="TextBox 5"/>
          <p:cNvSpPr txBox="1"/>
          <p:nvPr/>
        </p:nvSpPr>
        <p:spPr>
          <a:xfrm>
            <a:off x="6227312" y="4919186"/>
            <a:ext cx="6494831" cy="2249367"/>
          </a:xfrm>
          <a:prstGeom prst="rect">
            <a:avLst/>
          </a:prstGeom>
        </p:spPr>
        <p:txBody>
          <a:bodyPr lIns="0" tIns="0" rIns="0" bIns="0" rtlCol="0" anchor="t">
            <a:spAutoFit/>
          </a:bodyPr>
          <a:lstStyle/>
          <a:p>
            <a:pPr algn="l">
              <a:lnSpc>
                <a:spcPts val="19447"/>
              </a:lnSpc>
            </a:pPr>
            <a:r>
              <a:rPr lang="en-US" sz="9199" b="1">
                <a:solidFill>
                  <a:srgbClr val="153969"/>
                </a:solidFill>
                <a:latin typeface="Canva Sans Bold"/>
                <a:ea typeface="Canva Sans Bold"/>
                <a:cs typeface="Canva Sans Bold"/>
                <a:sym typeface="Canva Sans Bold"/>
              </a:rPr>
              <a:t>Questions?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188</Words>
  <Application>Microsoft Office PowerPoint</Application>
  <PresentationFormat>Custom</PresentationFormat>
  <Paragraphs>39</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Helios Bold</vt:lpstr>
      <vt:lpstr>Aileron Bold</vt:lpstr>
      <vt:lpstr>Helios</vt:lpstr>
      <vt:lpstr>Canva Sans</vt:lpstr>
      <vt:lpstr>Canva Sans Bold</vt:lpstr>
      <vt:lpstr>Arial</vt:lpstr>
      <vt:lpstr>Calibri</vt:lpstr>
      <vt:lpstr>Klein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Personalized Budgeting Tracker.pdf</dc:title>
  <dc:creator>Fatima Sajjad</dc:creator>
  <cp:lastModifiedBy>Sajjad</cp:lastModifiedBy>
  <cp:revision>2</cp:revision>
  <dcterms:created xsi:type="dcterms:W3CDTF">2006-08-16T00:00:00Z</dcterms:created>
  <dcterms:modified xsi:type="dcterms:W3CDTF">2024-10-24T15:23:37Z</dcterms:modified>
  <dc:identifier>DAGSyRabiAA</dc:identifier>
</cp:coreProperties>
</file>