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av" ContentType="audio/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7"/>
  </p:notesMasterIdLst>
  <p:sldIdLst>
    <p:sldId id="288" r:id="rId2"/>
    <p:sldId id="256" r:id="rId3"/>
    <p:sldId id="258" r:id="rId4"/>
    <p:sldId id="287" r:id="rId5"/>
    <p:sldId id="289" r:id="rId6"/>
    <p:sldId id="291" r:id="rId7"/>
    <p:sldId id="290" r:id="rId8"/>
    <p:sldId id="292" r:id="rId9"/>
    <p:sldId id="267" r:id="rId10"/>
    <p:sldId id="257" r:id="rId11"/>
    <p:sldId id="281" r:id="rId12"/>
    <p:sldId id="260" r:id="rId13"/>
    <p:sldId id="277" r:id="rId14"/>
    <p:sldId id="265" r:id="rId15"/>
    <p:sldId id="278" r:id="rId16"/>
  </p:sldIdLst>
  <p:sldSz cx="9144000" cy="5143500" type="screen16x9"/>
  <p:notesSz cx="6858000" cy="9144000"/>
  <p:embeddedFontLst>
    <p:embeddedFont>
      <p:font typeface="Barlow" panose="020B0604020202020204" charset="0"/>
      <p:regular r:id="rId18"/>
      <p:bold r:id="rId19"/>
      <p:italic r:id="rId20"/>
      <p:boldItalic r:id="rId21"/>
    </p:embeddedFont>
    <p:embeddedFont>
      <p:font typeface="Barlow Light" panose="020B0604020202020204" charset="0"/>
      <p:regular r:id="rId22"/>
      <p:bold r:id="rId23"/>
      <p:italic r:id="rId24"/>
      <p:boldItalic r:id="rId25"/>
    </p:embeddedFont>
    <p:embeddedFont>
      <p:font typeface="Calibri" panose="020F0502020204030204" pitchFamily="34" charset="0"/>
      <p:regular r:id="rId26"/>
      <p:bold r:id="rId27"/>
      <p:italic r:id="rId28"/>
      <p:boldItalic r:id="rId29"/>
    </p:embeddedFont>
    <p:embeddedFont>
      <p:font typeface="Raleway" panose="020B0604020202020204" charset="0"/>
      <p:regular r:id="rId30"/>
      <p:bold r:id="rId31"/>
      <p:italic r:id="rId32"/>
      <p:boldItalic r:id="rId33"/>
    </p:embeddedFont>
    <p:embeddedFont>
      <p:font typeface="Raleway SemiBold" panose="020B0604020202020204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D6A2087-2A68-46A0-8828-96F30006E66F}">
  <a:tblStyle styleId="{BD6A2087-2A68-46A0-8828-96F30006E66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2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9" Type="http://schemas.openxmlformats.org/officeDocument/2006/relationships/viewProps" Target="viewProps.xml"/><Relationship Id="rId21" Type="http://schemas.openxmlformats.org/officeDocument/2006/relationships/font" Target="fonts/font4.fntdata"/><Relationship Id="rId34" Type="http://schemas.openxmlformats.org/officeDocument/2006/relationships/font" Target="fonts/font17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font" Target="fonts/font15.fntdata"/><Relationship Id="rId37" Type="http://schemas.openxmlformats.org/officeDocument/2006/relationships/font" Target="fonts/font20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36" Type="http://schemas.openxmlformats.org/officeDocument/2006/relationships/font" Target="fonts/font19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font" Target="fonts/font18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font" Target="fonts/font16.fntdata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Google Shape;2056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7" name="Google Shape;2057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4C9DB1-0E23-46EA-9D00-48548F0AA26D}" type="slidenum">
              <a:rPr lang="fr-FR" smtClean="0"/>
              <a:pPr/>
              <a:t>4</a:t>
            </a:fld>
            <a:endParaRPr lang="fr-F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" name="Google Shape;1017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8" name="Google Shape;1018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4" name="Google Shape;2224;g70b9f856d4_0_4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5" name="Google Shape;2225;g70b9f856d4_0_4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6" name="Google Shape;201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7" name="Google Shape;201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4" name="Google Shape;1004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gradFill>
          <a:gsLst>
            <a:gs pos="0">
              <a:schemeClr val="accent1"/>
            </a:gs>
            <a:gs pos="50000">
              <a:schemeClr val="accent1"/>
            </a:gs>
            <a:gs pos="100000">
              <a:schemeClr val="accent2"/>
            </a:gs>
          </a:gsLst>
          <a:lin ang="16200038" scaled="0"/>
        </a:gra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4"/>
          <p:cNvSpPr/>
          <p:nvPr/>
        </p:nvSpPr>
        <p:spPr>
          <a:xfrm rot="5400000">
            <a:off x="-303375" y="9274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1039050" y="1028325"/>
            <a:ext cx="4742700" cy="3579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▸"/>
              <a:defRPr sz="3200">
                <a:solidFill>
                  <a:schemeClr val="lt1"/>
                </a:solidFill>
              </a:defRPr>
            </a:lvl1pPr>
            <a:lvl2pPr marL="914400" lvl="1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2pPr>
            <a:lvl3pPr marL="1371600" lvl="2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3pPr>
            <a:lvl4pPr marL="1828800" lvl="3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4pPr>
            <a:lvl5pPr marL="2286000" lvl="4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5pPr>
            <a:lvl6pPr marL="2743200" lvl="5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6pPr>
            <a:lvl7pPr marL="3200400" lvl="6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7pPr>
            <a:lvl8pPr marL="3657600" lvl="7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8pPr>
            <a:lvl9pPr marL="4114800" lvl="8" indent="-43180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/>
          <p:nvPr/>
        </p:nvSpPr>
        <p:spPr>
          <a:xfrm>
            <a:off x="19050" y="933775"/>
            <a:ext cx="5310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600" b="1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“</a:t>
            </a:r>
            <a:endParaRPr sz="8600" b="1">
              <a:solidFill>
                <a:schemeClr val="accen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>
                <a:solidFill>
                  <a:schemeClr val="accent2"/>
                </a:solidFill>
              </a:defRPr>
            </a:lvl1pPr>
            <a:lvl2pPr lvl="1">
              <a:buNone/>
              <a:defRPr>
                <a:solidFill>
                  <a:schemeClr val="accent2"/>
                </a:solidFill>
              </a:defRPr>
            </a:lvl2pPr>
            <a:lvl3pPr lvl="2">
              <a:buNone/>
              <a:defRPr>
                <a:solidFill>
                  <a:schemeClr val="accent2"/>
                </a:solidFill>
              </a:defRPr>
            </a:lvl3pPr>
            <a:lvl4pPr lvl="3">
              <a:buNone/>
              <a:defRPr>
                <a:solidFill>
                  <a:schemeClr val="accent2"/>
                </a:solidFill>
              </a:defRPr>
            </a:lvl4pPr>
            <a:lvl5pPr lvl="4">
              <a:buNone/>
              <a:defRPr>
                <a:solidFill>
                  <a:schemeClr val="accent2"/>
                </a:solidFill>
              </a:defRPr>
            </a:lvl5pPr>
            <a:lvl6pPr lvl="5">
              <a:buNone/>
              <a:defRPr>
                <a:solidFill>
                  <a:schemeClr val="accent2"/>
                </a:solidFill>
              </a:defRPr>
            </a:lvl6pPr>
            <a:lvl7pPr lvl="6">
              <a:buNone/>
              <a:defRPr>
                <a:solidFill>
                  <a:schemeClr val="accent2"/>
                </a:solidFill>
              </a:defRPr>
            </a:lvl7pPr>
            <a:lvl8pPr lvl="7">
              <a:buNone/>
              <a:defRPr>
                <a:solidFill>
                  <a:schemeClr val="accent2"/>
                </a:solidFill>
              </a:defRPr>
            </a:lvl8pPr>
            <a:lvl9pPr lvl="8">
              <a:buNone/>
              <a:defRPr>
                <a:solidFill>
                  <a:schemeClr val="accen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5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3pPr>
            <a:lvl4pPr marL="1828800" lvl="3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4pPr>
            <a:lvl5pPr marL="2286000" lvl="4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5pPr>
            <a:lvl6pPr marL="2743200" lvl="5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6pPr>
            <a:lvl7pPr marL="3200400" lvl="6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7pPr>
            <a:lvl8pPr marL="3657600" lvl="7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8pPr>
            <a:lvl9pPr marL="4114800" lvl="8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6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marL="1828800" lvl="3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marL="2286000" lvl="4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marL="2743200" lvl="5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marL="3200400" lvl="6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marL="3657600" lvl="7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marL="4114800" lvl="8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2"/>
          </p:nvPr>
        </p:nvSpPr>
        <p:spPr>
          <a:xfrm>
            <a:off x="3415578" y="1995750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marL="1828800" lvl="3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marL="2286000" lvl="4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marL="2743200" lvl="5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marL="3200400" lvl="6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marL="3657600" lvl="7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marL="4114800" lvl="8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8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_1">
    <p:bg>
      <p:bgPr>
        <a:gradFill>
          <a:gsLst>
            <a:gs pos="0">
              <a:schemeClr val="accent1"/>
            </a:gs>
            <a:gs pos="50000">
              <a:schemeClr val="accent1"/>
            </a:gs>
            <a:gs pos="100000">
              <a:schemeClr val="accent2"/>
            </a:gs>
          </a:gsLst>
          <a:lin ang="16200038" scaled="0"/>
        </a:gra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>
                <a:solidFill>
                  <a:schemeClr val="accent2"/>
                </a:solidFill>
              </a:defRPr>
            </a:lvl1pPr>
            <a:lvl2pPr lvl="1" rtl="0">
              <a:buNone/>
              <a:defRPr>
                <a:solidFill>
                  <a:schemeClr val="accent2"/>
                </a:solidFill>
              </a:defRPr>
            </a:lvl2pPr>
            <a:lvl3pPr lvl="2" rtl="0">
              <a:buNone/>
              <a:defRPr>
                <a:solidFill>
                  <a:schemeClr val="accent2"/>
                </a:solidFill>
              </a:defRPr>
            </a:lvl3pPr>
            <a:lvl4pPr lvl="3" rtl="0">
              <a:buNone/>
              <a:defRPr>
                <a:solidFill>
                  <a:schemeClr val="accent2"/>
                </a:solidFill>
              </a:defRPr>
            </a:lvl4pPr>
            <a:lvl5pPr lvl="4" rtl="0">
              <a:buNone/>
              <a:defRPr>
                <a:solidFill>
                  <a:schemeClr val="accent2"/>
                </a:solidFill>
              </a:defRPr>
            </a:lvl5pPr>
            <a:lvl6pPr lvl="5" rtl="0">
              <a:buNone/>
              <a:defRPr>
                <a:solidFill>
                  <a:schemeClr val="accent2"/>
                </a:solidFill>
              </a:defRPr>
            </a:lvl6pPr>
            <a:lvl7pPr lvl="6" rtl="0">
              <a:buNone/>
              <a:defRPr>
                <a:solidFill>
                  <a:schemeClr val="accent2"/>
                </a:solidFill>
              </a:defRPr>
            </a:lvl7pPr>
            <a:lvl8pPr lvl="7" rtl="0">
              <a:buNone/>
              <a:defRPr>
                <a:solidFill>
                  <a:schemeClr val="accent2"/>
                </a:solidFill>
              </a:defRPr>
            </a:lvl8pPr>
            <a:lvl9pPr lvl="8" rtl="0">
              <a:buNone/>
              <a:defRPr>
                <a:solidFill>
                  <a:schemeClr val="accen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6200038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4" r:id="rId5"/>
    <p:sldLayoutId id="2147483656" r:id="rId6"/>
    <p:sldLayoutId id="2147483657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audio" Target="../media/audio1.wav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AF4EA90C-7DB8-449E-B899-E2A41A20160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</a:t>
            </a:fld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6A9193B-84BE-49C3-AC62-0D92EAA54E1C}"/>
              </a:ext>
            </a:extLst>
          </p:cNvPr>
          <p:cNvSpPr/>
          <p:nvPr/>
        </p:nvSpPr>
        <p:spPr>
          <a:xfrm>
            <a:off x="-592667" y="137249"/>
            <a:ext cx="9002890" cy="3198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371600" algn="ctr">
              <a:lnSpc>
                <a:spcPct val="150000"/>
              </a:lnSpc>
            </a:pPr>
            <a:endParaRPr lang="fr-FR" sz="1800" b="1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1371600" algn="ctr">
              <a:lnSpc>
                <a:spcPct val="200000"/>
              </a:lnSpc>
            </a:pPr>
            <a:r>
              <a:rPr lang="fr-FR" sz="18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République Algérienne Démocratiques Populaire</a:t>
            </a:r>
            <a:endParaRPr lang="fr-DZ" sz="1800" dirty="0">
              <a:solidFill>
                <a:schemeClr val="accent2">
                  <a:lumMod val="75000"/>
                </a:schemeClr>
              </a:solidFill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1371600" algn="ctr">
              <a:lnSpc>
                <a:spcPct val="200000"/>
              </a:lnSpc>
            </a:pPr>
            <a:r>
              <a:rPr lang="fr-FR" sz="18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Ministère de l'Enseignement Supérieure de la Recherche Scientifique Université IBN  KHALDOUN – Tiaret</a:t>
            </a:r>
            <a:endParaRPr lang="fr-DZ" sz="1800" dirty="0">
              <a:solidFill>
                <a:schemeClr val="accent2">
                  <a:lumMod val="75000"/>
                </a:schemeClr>
              </a:solidFill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1371600" algn="ctr">
              <a:lnSpc>
                <a:spcPct val="200000"/>
              </a:lnSpc>
            </a:pPr>
            <a:r>
              <a:rPr lang="fr-FR" sz="18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Faculté des sciences et des sciences de l'Ingénieur</a:t>
            </a:r>
            <a:endParaRPr lang="fr-DZ" sz="1800" dirty="0">
              <a:solidFill>
                <a:schemeClr val="accent2">
                  <a:lumMod val="75000"/>
                </a:schemeClr>
              </a:solidFill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1371600" algn="ctr">
              <a:lnSpc>
                <a:spcPct val="200000"/>
              </a:lnSpc>
            </a:pPr>
            <a:r>
              <a:rPr lang="fr-FR" sz="18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Département Informatique</a:t>
            </a:r>
            <a:endParaRPr lang="fr-DZ" sz="1800" dirty="0">
              <a:solidFill>
                <a:schemeClr val="accent2">
                  <a:lumMod val="75000"/>
                </a:schemeClr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60E4508E-BAA8-4FD9-AA62-133F225F31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788" y="3012647"/>
            <a:ext cx="2055827" cy="1624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141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3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Brievement </a:t>
            </a:r>
            <a:endParaRPr dirty="0"/>
          </a:p>
        </p:txBody>
      </p:sp>
      <p:sp>
        <p:nvSpPr>
          <p:cNvPr id="344" name="Google Shape;344;p13"/>
          <p:cNvSpPr txBox="1">
            <a:spLocks noGrp="1"/>
          </p:cNvSpPr>
          <p:nvPr>
            <p:ph type="body" idx="2"/>
          </p:nvPr>
        </p:nvSpPr>
        <p:spPr>
          <a:xfrm>
            <a:off x="3815169" y="1919550"/>
            <a:ext cx="3045000" cy="2127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fr-FR" dirty="0"/>
              <a:t>Ex.: </a:t>
            </a:r>
            <a:r>
              <a:rPr lang="fr-FR" dirty="0" err="1"/>
              <a:t>rally</a:t>
            </a:r>
            <a:r>
              <a:rPr lang="fr-FR" dirty="0"/>
              <a:t> - staff - </a:t>
            </a:r>
            <a:r>
              <a:rPr lang="fr-FR" dirty="0" err="1"/>
              <a:t>jamming</a:t>
            </a:r>
            <a:r>
              <a:rPr lang="fr-FR" dirty="0"/>
              <a:t> - </a:t>
            </a:r>
            <a:r>
              <a:rPr lang="fr-FR" dirty="0" err="1"/>
              <a:t>rapping</a:t>
            </a:r>
            <a:r>
              <a:rPr lang="fr-FR" dirty="0"/>
              <a:t> - </a:t>
            </a:r>
            <a:r>
              <a:rPr lang="fr-FR" dirty="0" err="1"/>
              <a:t>sitting</a:t>
            </a:r>
            <a:r>
              <a:rPr lang="fr-FR" dirty="0"/>
              <a:t> - </a:t>
            </a:r>
            <a:r>
              <a:rPr lang="fr-FR" dirty="0" err="1"/>
              <a:t>filling</a:t>
            </a:r>
            <a:r>
              <a:rPr lang="fr-FR" dirty="0"/>
              <a:t> - planner - </a:t>
            </a:r>
            <a:r>
              <a:rPr lang="fr-FR" dirty="0" err="1"/>
              <a:t>dipping</a:t>
            </a:r>
            <a:r>
              <a:rPr lang="fr-FR" dirty="0"/>
              <a:t> - </a:t>
            </a:r>
            <a:r>
              <a:rPr lang="fr-FR" dirty="0" err="1"/>
              <a:t>spanning</a:t>
            </a:r>
            <a:r>
              <a:rPr lang="fr-FR" dirty="0"/>
              <a:t> – </a:t>
            </a:r>
            <a:r>
              <a:rPr lang="fr-FR" dirty="0" err="1"/>
              <a:t>spinning</a:t>
            </a:r>
            <a:endParaRPr lang="fr-FR" dirty="0"/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fr-FR" sz="1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A= o :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fr-FR" sz="1400" b="1" dirty="0"/>
              <a:t>Call ,</a:t>
            </a:r>
            <a:r>
              <a:rPr lang="fr-FR" sz="1400" b="1" dirty="0" err="1"/>
              <a:t>fall</a:t>
            </a:r>
            <a:r>
              <a:rPr lang="fr-FR" sz="1400" b="1" dirty="0"/>
              <a:t> , </a:t>
            </a:r>
            <a:r>
              <a:rPr lang="fr-FR" sz="1400" b="1" dirty="0" err="1"/>
              <a:t>stall</a:t>
            </a:r>
            <a:endParaRPr sz="1400" b="1" dirty="0"/>
          </a:p>
        </p:txBody>
      </p:sp>
      <p:sp>
        <p:nvSpPr>
          <p:cNvPr id="345" name="Google Shape;345;p13"/>
          <p:cNvSpPr txBox="1">
            <a:spLocks noGrp="1"/>
          </p:cNvSpPr>
          <p:nvPr>
            <p:ph type="body" idx="1"/>
          </p:nvPr>
        </p:nvSpPr>
        <p:spPr>
          <a:xfrm>
            <a:off x="457200" y="1919550"/>
            <a:ext cx="3045000" cy="271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fr-FR" dirty="0"/>
              <a:t>. un «a» se prononcera comme un «a» court et un «i» comme un «i» cour.</a:t>
            </a:r>
            <a:endParaRPr dirty="0"/>
          </a:p>
        </p:txBody>
      </p:sp>
      <p:sp>
        <p:nvSpPr>
          <p:cNvPr id="347" name="Google Shape;347;p1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grpSp>
        <p:nvGrpSpPr>
          <p:cNvPr id="348" name="Google Shape;348;p13"/>
          <p:cNvGrpSpPr/>
          <p:nvPr/>
        </p:nvGrpSpPr>
        <p:grpSpPr>
          <a:xfrm>
            <a:off x="6056647" y="380988"/>
            <a:ext cx="2706354" cy="1604434"/>
            <a:chOff x="6986665" y="3298709"/>
            <a:chExt cx="1817809" cy="1077669"/>
          </a:xfrm>
        </p:grpSpPr>
        <p:sp>
          <p:nvSpPr>
            <p:cNvPr id="349" name="Google Shape;349;p13"/>
            <p:cNvSpPr/>
            <p:nvPr/>
          </p:nvSpPr>
          <p:spPr>
            <a:xfrm>
              <a:off x="6986665" y="3342725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13"/>
            <p:cNvSpPr/>
            <p:nvPr/>
          </p:nvSpPr>
          <p:spPr>
            <a:xfrm>
              <a:off x="7014156" y="3327342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13"/>
            <p:cNvSpPr/>
            <p:nvPr/>
          </p:nvSpPr>
          <p:spPr>
            <a:xfrm>
              <a:off x="7014156" y="3298709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13"/>
            <p:cNvSpPr/>
            <p:nvPr/>
          </p:nvSpPr>
          <p:spPr>
            <a:xfrm>
              <a:off x="7976493" y="3396565"/>
              <a:ext cx="664692" cy="383742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13"/>
            <p:cNvSpPr/>
            <p:nvPr/>
          </p:nvSpPr>
          <p:spPr>
            <a:xfrm>
              <a:off x="7912754" y="3450709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13"/>
            <p:cNvSpPr/>
            <p:nvPr/>
          </p:nvSpPr>
          <p:spPr>
            <a:xfrm>
              <a:off x="7863331" y="3479190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13"/>
            <p:cNvSpPr/>
            <p:nvPr/>
          </p:nvSpPr>
          <p:spPr>
            <a:xfrm>
              <a:off x="7813984" y="3507747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13"/>
            <p:cNvSpPr/>
            <p:nvPr/>
          </p:nvSpPr>
          <p:spPr>
            <a:xfrm>
              <a:off x="7451727" y="3699575"/>
              <a:ext cx="664616" cy="38374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13"/>
            <p:cNvSpPr/>
            <p:nvPr/>
          </p:nvSpPr>
          <p:spPr>
            <a:xfrm>
              <a:off x="7387988" y="3753643"/>
              <a:ext cx="593293" cy="342595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13"/>
            <p:cNvSpPr/>
            <p:nvPr/>
          </p:nvSpPr>
          <p:spPr>
            <a:xfrm>
              <a:off x="7338565" y="3782200"/>
              <a:ext cx="582091" cy="33604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13"/>
            <p:cNvSpPr/>
            <p:nvPr/>
          </p:nvSpPr>
          <p:spPr>
            <a:xfrm>
              <a:off x="7289218" y="3810681"/>
              <a:ext cx="496671" cy="286816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13"/>
            <p:cNvSpPr/>
            <p:nvPr/>
          </p:nvSpPr>
          <p:spPr>
            <a:xfrm>
              <a:off x="7582329" y="3561435"/>
              <a:ext cx="337413" cy="194766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13"/>
            <p:cNvSpPr/>
            <p:nvPr/>
          </p:nvSpPr>
          <p:spPr>
            <a:xfrm>
              <a:off x="7800200" y="3687162"/>
              <a:ext cx="337413" cy="194843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13"/>
            <p:cNvSpPr/>
            <p:nvPr/>
          </p:nvSpPr>
          <p:spPr>
            <a:xfrm>
              <a:off x="8018073" y="3812966"/>
              <a:ext cx="337413" cy="194843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13"/>
            <p:cNvSpPr/>
            <p:nvPr/>
          </p:nvSpPr>
          <p:spPr>
            <a:xfrm>
              <a:off x="7794459" y="3551002"/>
              <a:ext cx="540846" cy="312343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13"/>
            <p:cNvSpPr/>
            <p:nvPr/>
          </p:nvSpPr>
          <p:spPr>
            <a:xfrm>
              <a:off x="7824798" y="3491907"/>
              <a:ext cx="470058" cy="181410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13"/>
            <p:cNvSpPr/>
            <p:nvPr/>
          </p:nvSpPr>
          <p:spPr>
            <a:xfrm>
              <a:off x="7794490" y="3623727"/>
              <a:ext cx="41071" cy="82677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13"/>
            <p:cNvSpPr/>
            <p:nvPr/>
          </p:nvSpPr>
          <p:spPr>
            <a:xfrm>
              <a:off x="8298847" y="3624184"/>
              <a:ext cx="36118" cy="82219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13"/>
            <p:cNvSpPr/>
            <p:nvPr/>
          </p:nvSpPr>
          <p:spPr>
            <a:xfrm>
              <a:off x="7842237" y="3535238"/>
              <a:ext cx="450190" cy="259842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13"/>
            <p:cNvSpPr/>
            <p:nvPr/>
          </p:nvSpPr>
          <p:spPr>
            <a:xfrm>
              <a:off x="7815050" y="3673683"/>
              <a:ext cx="491790" cy="17643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13"/>
            <p:cNvSpPr/>
            <p:nvPr/>
          </p:nvSpPr>
          <p:spPr>
            <a:xfrm>
              <a:off x="7794490" y="3472184"/>
              <a:ext cx="540791" cy="312391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13"/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13"/>
            <p:cNvSpPr/>
            <p:nvPr/>
          </p:nvSpPr>
          <p:spPr>
            <a:xfrm>
              <a:off x="7752377" y="3752957"/>
              <a:ext cx="148970" cy="86030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13"/>
            <p:cNvSpPr/>
            <p:nvPr/>
          </p:nvSpPr>
          <p:spPr>
            <a:xfrm>
              <a:off x="7787483" y="3773138"/>
              <a:ext cx="113842" cy="106298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13"/>
            <p:cNvSpPr/>
            <p:nvPr/>
          </p:nvSpPr>
          <p:spPr>
            <a:xfrm>
              <a:off x="7465892" y="3799784"/>
              <a:ext cx="345033" cy="254286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p13"/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7" name="Google Shape;2227;p3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grpSp>
        <p:nvGrpSpPr>
          <p:cNvPr id="2228" name="Google Shape;2228;p37"/>
          <p:cNvGrpSpPr/>
          <p:nvPr/>
        </p:nvGrpSpPr>
        <p:grpSpPr>
          <a:xfrm>
            <a:off x="740516" y="228294"/>
            <a:ext cx="1782756" cy="1850564"/>
            <a:chOff x="2012475" y="393272"/>
            <a:chExt cx="4440240" cy="4609126"/>
          </a:xfrm>
        </p:grpSpPr>
        <p:sp>
          <p:nvSpPr>
            <p:cNvPr id="2229" name="Google Shape;2229;p37"/>
            <p:cNvSpPr/>
            <p:nvPr/>
          </p:nvSpPr>
          <p:spPr>
            <a:xfrm>
              <a:off x="4172687" y="3422228"/>
              <a:ext cx="1096154" cy="631831"/>
            </a:xfrm>
            <a:custGeom>
              <a:avLst/>
              <a:gdLst/>
              <a:ahLst/>
              <a:cxnLst/>
              <a:rect l="l" t="t" r="r" b="b"/>
              <a:pathLst>
                <a:path w="1096154" h="631831" extrusionOk="0">
                  <a:moveTo>
                    <a:pt x="581029" y="616328"/>
                  </a:moveTo>
                  <a:lnTo>
                    <a:pt x="26975" y="296853"/>
                  </a:lnTo>
                  <a:cubicBezTo>
                    <a:pt x="-13002" y="273849"/>
                    <a:pt x="-7957" y="233547"/>
                    <a:pt x="38206" y="207027"/>
                  </a:cubicBezTo>
                  <a:lnTo>
                    <a:pt x="397137" y="0"/>
                  </a:lnTo>
                  <a:lnTo>
                    <a:pt x="1096154" y="402457"/>
                  </a:lnTo>
                  <a:lnTo>
                    <a:pt x="737223" y="609484"/>
                  </a:lnTo>
                  <a:cubicBezTo>
                    <a:pt x="691155" y="636479"/>
                    <a:pt x="621386" y="639331"/>
                    <a:pt x="581029" y="61632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0" name="Google Shape;2230;p37"/>
            <p:cNvSpPr/>
            <p:nvPr/>
          </p:nvSpPr>
          <p:spPr>
            <a:xfrm>
              <a:off x="4213521" y="3398464"/>
              <a:ext cx="1096058" cy="631866"/>
            </a:xfrm>
            <a:custGeom>
              <a:avLst/>
              <a:gdLst/>
              <a:ahLst/>
              <a:cxnLst/>
              <a:rect l="l" t="t" r="r" b="b"/>
              <a:pathLst>
                <a:path w="1096058" h="631866" extrusionOk="0">
                  <a:moveTo>
                    <a:pt x="581029" y="616328"/>
                  </a:moveTo>
                  <a:lnTo>
                    <a:pt x="26975" y="296853"/>
                  </a:lnTo>
                  <a:cubicBezTo>
                    <a:pt x="-13002" y="273849"/>
                    <a:pt x="-7957" y="233547"/>
                    <a:pt x="38206" y="207027"/>
                  </a:cubicBezTo>
                  <a:lnTo>
                    <a:pt x="397423" y="0"/>
                  </a:lnTo>
                  <a:lnTo>
                    <a:pt x="1096059" y="402837"/>
                  </a:lnTo>
                  <a:lnTo>
                    <a:pt x="737128" y="609864"/>
                  </a:lnTo>
                  <a:cubicBezTo>
                    <a:pt x="690774" y="636479"/>
                    <a:pt x="621005" y="639331"/>
                    <a:pt x="581029" y="616328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1" name="Google Shape;2231;p37"/>
            <p:cNvSpPr/>
            <p:nvPr/>
          </p:nvSpPr>
          <p:spPr>
            <a:xfrm>
              <a:off x="5277122" y="3780200"/>
              <a:ext cx="32266" cy="21196"/>
            </a:xfrm>
            <a:custGeom>
              <a:avLst/>
              <a:gdLst/>
              <a:ahLst/>
              <a:cxnLst/>
              <a:rect l="l" t="t" r="r" b="b"/>
              <a:pathLst>
                <a:path w="32266" h="21196" extrusionOk="0">
                  <a:moveTo>
                    <a:pt x="32267" y="21197"/>
                  </a:moveTo>
                  <a:lnTo>
                    <a:pt x="32267" y="0"/>
                  </a:lnTo>
                  <a:lnTo>
                    <a:pt x="0" y="18630"/>
                  </a:lnTo>
                  <a:lnTo>
                    <a:pt x="32267" y="2119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2" name="Google Shape;2232;p37"/>
            <p:cNvSpPr/>
            <p:nvPr/>
          </p:nvSpPr>
          <p:spPr>
            <a:xfrm>
              <a:off x="4213559" y="3635813"/>
              <a:ext cx="33123" cy="21387"/>
            </a:xfrm>
            <a:custGeom>
              <a:avLst/>
              <a:gdLst/>
              <a:ahLst/>
              <a:cxnLst/>
              <a:rect l="l" t="t" r="r" b="b"/>
              <a:pathLst>
                <a:path w="33123" h="21387" extrusionOk="0">
                  <a:moveTo>
                    <a:pt x="0" y="21387"/>
                  </a:moveTo>
                  <a:lnTo>
                    <a:pt x="0" y="0"/>
                  </a:lnTo>
                  <a:lnTo>
                    <a:pt x="33123" y="13688"/>
                  </a:lnTo>
                  <a:lnTo>
                    <a:pt x="0" y="2138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3" name="Google Shape;2233;p37"/>
            <p:cNvSpPr/>
            <p:nvPr/>
          </p:nvSpPr>
          <p:spPr>
            <a:xfrm>
              <a:off x="4213521" y="3377363"/>
              <a:ext cx="1096058" cy="631809"/>
            </a:xfrm>
            <a:custGeom>
              <a:avLst/>
              <a:gdLst/>
              <a:ahLst/>
              <a:cxnLst/>
              <a:rect l="l" t="t" r="r" b="b"/>
              <a:pathLst>
                <a:path w="1096058" h="631809" extrusionOk="0">
                  <a:moveTo>
                    <a:pt x="581029" y="616232"/>
                  </a:moveTo>
                  <a:lnTo>
                    <a:pt x="26975" y="296853"/>
                  </a:lnTo>
                  <a:cubicBezTo>
                    <a:pt x="-13002" y="273754"/>
                    <a:pt x="-7957" y="233547"/>
                    <a:pt x="38206" y="206932"/>
                  </a:cubicBezTo>
                  <a:lnTo>
                    <a:pt x="397423" y="0"/>
                  </a:lnTo>
                  <a:lnTo>
                    <a:pt x="1096059" y="402837"/>
                  </a:lnTo>
                  <a:lnTo>
                    <a:pt x="737128" y="609769"/>
                  </a:lnTo>
                  <a:cubicBezTo>
                    <a:pt x="690774" y="636384"/>
                    <a:pt x="621005" y="639331"/>
                    <a:pt x="581029" y="616232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4" name="Google Shape;2234;p37"/>
            <p:cNvSpPr/>
            <p:nvPr/>
          </p:nvSpPr>
          <p:spPr>
            <a:xfrm>
              <a:off x="4526041" y="3091821"/>
              <a:ext cx="783348" cy="688378"/>
            </a:xfrm>
            <a:custGeom>
              <a:avLst/>
              <a:gdLst/>
              <a:ahLst/>
              <a:cxnLst/>
              <a:rect l="l" t="t" r="r" b="b"/>
              <a:pathLst>
                <a:path w="783348" h="688378" extrusionOk="0">
                  <a:moveTo>
                    <a:pt x="86521" y="286492"/>
                  </a:moveTo>
                  <a:lnTo>
                    <a:pt x="0" y="0"/>
                  </a:lnTo>
                  <a:lnTo>
                    <a:pt x="706346" y="404548"/>
                  </a:lnTo>
                  <a:lnTo>
                    <a:pt x="783348" y="688378"/>
                  </a:lnTo>
                  <a:lnTo>
                    <a:pt x="86521" y="286492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5" name="Google Shape;2235;p37"/>
            <p:cNvSpPr/>
            <p:nvPr/>
          </p:nvSpPr>
          <p:spPr>
            <a:xfrm>
              <a:off x="5278931" y="3755961"/>
              <a:ext cx="30363" cy="36025"/>
            </a:xfrm>
            <a:custGeom>
              <a:avLst/>
              <a:gdLst/>
              <a:ahLst/>
              <a:cxnLst/>
              <a:rect l="l" t="t" r="r" b="b"/>
              <a:pathLst>
                <a:path w="30363" h="36025" extrusionOk="0">
                  <a:moveTo>
                    <a:pt x="9899" y="36025"/>
                  </a:moveTo>
                  <a:lnTo>
                    <a:pt x="30363" y="242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6" name="Google Shape;2236;p37"/>
            <p:cNvSpPr/>
            <p:nvPr/>
          </p:nvSpPr>
          <p:spPr>
            <a:xfrm>
              <a:off x="4503768" y="3102562"/>
              <a:ext cx="785061" cy="689423"/>
            </a:xfrm>
            <a:custGeom>
              <a:avLst/>
              <a:gdLst/>
              <a:ahLst/>
              <a:cxnLst/>
              <a:rect l="l" t="t" r="r" b="b"/>
              <a:pathLst>
                <a:path w="785061" h="689423" extrusionOk="0">
                  <a:moveTo>
                    <a:pt x="86425" y="286492"/>
                  </a:moveTo>
                  <a:lnTo>
                    <a:pt x="0" y="0"/>
                  </a:lnTo>
                  <a:lnTo>
                    <a:pt x="706346" y="404643"/>
                  </a:lnTo>
                  <a:lnTo>
                    <a:pt x="785061" y="689424"/>
                  </a:lnTo>
                  <a:lnTo>
                    <a:pt x="86425" y="286492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7" name="Google Shape;2237;p37"/>
            <p:cNvSpPr/>
            <p:nvPr/>
          </p:nvSpPr>
          <p:spPr>
            <a:xfrm>
              <a:off x="3580122" y="393272"/>
              <a:ext cx="2872593" cy="3889928"/>
            </a:xfrm>
            <a:custGeom>
              <a:avLst/>
              <a:gdLst/>
              <a:ahLst/>
              <a:cxnLst/>
              <a:rect l="l" t="t" r="r" b="b"/>
              <a:pathLst>
                <a:path w="2872593" h="3889928" extrusionOk="0">
                  <a:moveTo>
                    <a:pt x="2803111" y="3881586"/>
                  </a:moveTo>
                  <a:lnTo>
                    <a:pt x="69483" y="2305217"/>
                  </a:lnTo>
                  <a:cubicBezTo>
                    <a:pt x="31410" y="2283165"/>
                    <a:pt x="0" y="2223756"/>
                    <a:pt x="0" y="2172713"/>
                  </a:cubicBezTo>
                  <a:lnTo>
                    <a:pt x="0" y="60716"/>
                  </a:lnTo>
                  <a:cubicBezTo>
                    <a:pt x="0" y="9673"/>
                    <a:pt x="31125" y="-13806"/>
                    <a:pt x="69483" y="8342"/>
                  </a:cubicBezTo>
                  <a:lnTo>
                    <a:pt x="2803111" y="1584711"/>
                  </a:lnTo>
                  <a:cubicBezTo>
                    <a:pt x="2841183" y="1606763"/>
                    <a:pt x="2872593" y="1666077"/>
                    <a:pt x="2872593" y="1717121"/>
                  </a:cubicBezTo>
                  <a:lnTo>
                    <a:pt x="2872593" y="3829212"/>
                  </a:lnTo>
                  <a:cubicBezTo>
                    <a:pt x="2872593" y="3880256"/>
                    <a:pt x="2841469" y="3903734"/>
                    <a:pt x="2803111" y="3881586"/>
                  </a:cubicBez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8" name="Google Shape;2238;p37"/>
            <p:cNvSpPr/>
            <p:nvPr/>
          </p:nvSpPr>
          <p:spPr>
            <a:xfrm>
              <a:off x="6397319" y="4189501"/>
              <a:ext cx="30267" cy="107125"/>
            </a:xfrm>
            <a:custGeom>
              <a:avLst/>
              <a:gdLst/>
              <a:ahLst/>
              <a:cxnLst/>
              <a:rect l="l" t="t" r="r" b="b"/>
              <a:pathLst>
                <a:path w="30267" h="107125" extrusionOk="0">
                  <a:moveTo>
                    <a:pt x="0" y="107125"/>
                  </a:moveTo>
                  <a:lnTo>
                    <a:pt x="30268" y="89731"/>
                  </a:lnTo>
                  <a:lnTo>
                    <a:pt x="17228" y="0"/>
                  </a:lnTo>
                  <a:lnTo>
                    <a:pt x="0" y="107125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9" name="Google Shape;2239;p37"/>
            <p:cNvSpPr/>
            <p:nvPr/>
          </p:nvSpPr>
          <p:spPr>
            <a:xfrm>
              <a:off x="3574887" y="397432"/>
              <a:ext cx="72623" cy="31086"/>
            </a:xfrm>
            <a:custGeom>
              <a:avLst/>
              <a:gdLst/>
              <a:ahLst/>
              <a:cxnLst/>
              <a:rect l="l" t="t" r="r" b="b"/>
              <a:pathLst>
                <a:path w="72623" h="31086" extrusionOk="0">
                  <a:moveTo>
                    <a:pt x="0" y="17110"/>
                  </a:moveTo>
                  <a:lnTo>
                    <a:pt x="29792" y="0"/>
                  </a:lnTo>
                  <a:lnTo>
                    <a:pt x="72624" y="24334"/>
                  </a:lnTo>
                  <a:cubicBezTo>
                    <a:pt x="72624" y="24334"/>
                    <a:pt x="27032" y="31273"/>
                    <a:pt x="25890" y="31083"/>
                  </a:cubicBezTo>
                  <a:cubicBezTo>
                    <a:pt x="24747" y="30892"/>
                    <a:pt x="0" y="17110"/>
                    <a:pt x="0" y="171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0" name="Google Shape;2240;p37"/>
            <p:cNvSpPr/>
            <p:nvPr/>
          </p:nvSpPr>
          <p:spPr>
            <a:xfrm>
              <a:off x="3554709" y="407720"/>
              <a:ext cx="2872878" cy="3889928"/>
            </a:xfrm>
            <a:custGeom>
              <a:avLst/>
              <a:gdLst/>
              <a:ahLst/>
              <a:cxnLst/>
              <a:rect l="l" t="t" r="r" b="b"/>
              <a:pathLst>
                <a:path w="2872878" h="3889928" extrusionOk="0">
                  <a:moveTo>
                    <a:pt x="2803491" y="3881587"/>
                  </a:moveTo>
                  <a:lnTo>
                    <a:pt x="69388" y="2304837"/>
                  </a:lnTo>
                  <a:cubicBezTo>
                    <a:pt x="31315" y="2282785"/>
                    <a:pt x="0" y="2223471"/>
                    <a:pt x="0" y="2172332"/>
                  </a:cubicBezTo>
                  <a:lnTo>
                    <a:pt x="0" y="60716"/>
                  </a:lnTo>
                  <a:cubicBezTo>
                    <a:pt x="0" y="9673"/>
                    <a:pt x="31125" y="-13806"/>
                    <a:pt x="69388" y="8342"/>
                  </a:cubicBezTo>
                  <a:lnTo>
                    <a:pt x="2803491" y="1584711"/>
                  </a:lnTo>
                  <a:cubicBezTo>
                    <a:pt x="2841564" y="1606763"/>
                    <a:pt x="2872879" y="1666077"/>
                    <a:pt x="2872879" y="1717216"/>
                  </a:cubicBezTo>
                  <a:lnTo>
                    <a:pt x="2872879" y="3829212"/>
                  </a:lnTo>
                  <a:cubicBezTo>
                    <a:pt x="2872879" y="3880256"/>
                    <a:pt x="2841850" y="3903734"/>
                    <a:pt x="2803491" y="3881587"/>
                  </a:cubicBezTo>
                  <a:close/>
                </a:path>
              </a:pathLst>
            </a:custGeom>
            <a:solidFill>
              <a:srgbClr val="E4E7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1" name="Google Shape;2241;p37"/>
            <p:cNvSpPr/>
            <p:nvPr/>
          </p:nvSpPr>
          <p:spPr>
            <a:xfrm>
              <a:off x="3549854" y="410477"/>
              <a:ext cx="2872973" cy="3889886"/>
            </a:xfrm>
            <a:custGeom>
              <a:avLst/>
              <a:gdLst/>
              <a:ahLst/>
              <a:cxnLst/>
              <a:rect l="l" t="t" r="r" b="b"/>
              <a:pathLst>
                <a:path w="2872973" h="3889886" extrusionOk="0">
                  <a:moveTo>
                    <a:pt x="2803491" y="3881587"/>
                  </a:moveTo>
                  <a:lnTo>
                    <a:pt x="69483" y="2305217"/>
                  </a:lnTo>
                  <a:cubicBezTo>
                    <a:pt x="31410" y="2283070"/>
                    <a:pt x="0" y="2223756"/>
                    <a:pt x="0" y="2172713"/>
                  </a:cubicBezTo>
                  <a:lnTo>
                    <a:pt x="0" y="60716"/>
                  </a:lnTo>
                  <a:cubicBezTo>
                    <a:pt x="0" y="9673"/>
                    <a:pt x="31124" y="-13806"/>
                    <a:pt x="69483" y="8342"/>
                  </a:cubicBezTo>
                  <a:lnTo>
                    <a:pt x="2803491" y="1584711"/>
                  </a:lnTo>
                  <a:cubicBezTo>
                    <a:pt x="2841564" y="1606764"/>
                    <a:pt x="2872974" y="1666077"/>
                    <a:pt x="2872974" y="1717121"/>
                  </a:cubicBezTo>
                  <a:lnTo>
                    <a:pt x="2872974" y="3829212"/>
                  </a:lnTo>
                  <a:cubicBezTo>
                    <a:pt x="2872974" y="3879971"/>
                    <a:pt x="2841849" y="3903734"/>
                    <a:pt x="2803491" y="3881587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2" name="Google Shape;2242;p37"/>
            <p:cNvSpPr/>
            <p:nvPr/>
          </p:nvSpPr>
          <p:spPr>
            <a:xfrm>
              <a:off x="3584596" y="456003"/>
              <a:ext cx="2802063" cy="3707642"/>
            </a:xfrm>
            <a:custGeom>
              <a:avLst/>
              <a:gdLst/>
              <a:ahLst/>
              <a:cxnLst/>
              <a:rect l="l" t="t" r="r" b="b"/>
              <a:pathLst>
                <a:path w="2802063" h="3707642" extrusionOk="0">
                  <a:moveTo>
                    <a:pt x="2800636" y="3707643"/>
                  </a:moveTo>
                  <a:lnTo>
                    <a:pt x="0" y="2092872"/>
                  </a:lnTo>
                  <a:lnTo>
                    <a:pt x="1428" y="23650"/>
                  </a:lnTo>
                  <a:cubicBezTo>
                    <a:pt x="1428" y="2453"/>
                    <a:pt x="16371" y="-6102"/>
                    <a:pt x="34742" y="4639"/>
                  </a:cubicBezTo>
                  <a:lnTo>
                    <a:pt x="2768750" y="1580818"/>
                  </a:lnTo>
                  <a:cubicBezTo>
                    <a:pt x="2788395" y="1593631"/>
                    <a:pt x="2800769" y="1615018"/>
                    <a:pt x="2802063" y="16384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3" name="Google Shape;2243;p37"/>
            <p:cNvSpPr/>
            <p:nvPr/>
          </p:nvSpPr>
          <p:spPr>
            <a:xfrm>
              <a:off x="3711283" y="669187"/>
              <a:ext cx="283071" cy="477189"/>
            </a:xfrm>
            <a:custGeom>
              <a:avLst/>
              <a:gdLst/>
              <a:ahLst/>
              <a:cxnLst/>
              <a:rect l="l" t="t" r="r" b="b"/>
              <a:pathLst>
                <a:path w="283071" h="477189" extrusionOk="0">
                  <a:moveTo>
                    <a:pt x="268604" y="475462"/>
                  </a:moveTo>
                  <a:lnTo>
                    <a:pt x="14468" y="328699"/>
                  </a:lnTo>
                  <a:cubicBezTo>
                    <a:pt x="5540" y="322277"/>
                    <a:pt x="181" y="312023"/>
                    <a:pt x="0" y="30103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8604" y="148572"/>
                  </a:lnTo>
                  <a:cubicBezTo>
                    <a:pt x="277551" y="154933"/>
                    <a:pt x="282919" y="165172"/>
                    <a:pt x="283071" y="176138"/>
                  </a:cubicBezTo>
                  <a:lnTo>
                    <a:pt x="283071" y="464531"/>
                  </a:lnTo>
                  <a:cubicBezTo>
                    <a:pt x="283071" y="474986"/>
                    <a:pt x="276599" y="480119"/>
                    <a:pt x="268604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4" name="Google Shape;2244;p37"/>
            <p:cNvSpPr/>
            <p:nvPr/>
          </p:nvSpPr>
          <p:spPr>
            <a:xfrm>
              <a:off x="4063456" y="872696"/>
              <a:ext cx="283832" cy="477419"/>
            </a:xfrm>
            <a:custGeom>
              <a:avLst/>
              <a:gdLst/>
              <a:ahLst/>
              <a:cxnLst/>
              <a:rect l="l" t="t" r="r" b="b"/>
              <a:pathLst>
                <a:path w="283832" h="477419" extrusionOk="0">
                  <a:moveTo>
                    <a:pt x="269365" y="475462"/>
                  </a:moveTo>
                  <a:lnTo>
                    <a:pt x="14468" y="328509"/>
                  </a:lnTo>
                  <a:cubicBezTo>
                    <a:pt x="5540" y="322087"/>
                    <a:pt x="181" y="311833"/>
                    <a:pt x="0" y="30084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9080" y="148572"/>
                  </a:lnTo>
                  <a:cubicBezTo>
                    <a:pt x="278217" y="154931"/>
                    <a:pt x="283709" y="165305"/>
                    <a:pt x="283833" y="176423"/>
                  </a:cubicBezTo>
                  <a:lnTo>
                    <a:pt x="283833" y="464531"/>
                  </a:lnTo>
                  <a:cubicBezTo>
                    <a:pt x="283833" y="475177"/>
                    <a:pt x="277360" y="480595"/>
                    <a:pt x="269365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5" name="Google Shape;2245;p37"/>
            <p:cNvSpPr/>
            <p:nvPr/>
          </p:nvSpPr>
          <p:spPr>
            <a:xfrm>
              <a:off x="4408015" y="1071223"/>
              <a:ext cx="284023" cy="477216"/>
            </a:xfrm>
            <a:custGeom>
              <a:avLst/>
              <a:gdLst/>
              <a:ahLst/>
              <a:cxnLst/>
              <a:rect l="l" t="t" r="r" b="b"/>
              <a:pathLst>
                <a:path w="284023" h="477216" extrusionOk="0">
                  <a:moveTo>
                    <a:pt x="269556" y="475502"/>
                  </a:moveTo>
                  <a:lnTo>
                    <a:pt x="14468" y="328644"/>
                  </a:lnTo>
                  <a:cubicBezTo>
                    <a:pt x="5521" y="322285"/>
                    <a:pt x="152" y="312048"/>
                    <a:pt x="0" y="301079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269556" y="148993"/>
                  </a:lnTo>
                  <a:cubicBezTo>
                    <a:pt x="278503" y="155354"/>
                    <a:pt x="283871" y="165592"/>
                    <a:pt x="284023" y="176559"/>
                  </a:cubicBezTo>
                  <a:lnTo>
                    <a:pt x="284023" y="464571"/>
                  </a:lnTo>
                  <a:cubicBezTo>
                    <a:pt x="283547" y="475217"/>
                    <a:pt x="277075" y="480065"/>
                    <a:pt x="269556" y="47550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6" name="Google Shape;2246;p37"/>
            <p:cNvSpPr/>
            <p:nvPr/>
          </p:nvSpPr>
          <p:spPr>
            <a:xfrm>
              <a:off x="3711283" y="1076206"/>
              <a:ext cx="283071" cy="477216"/>
            </a:xfrm>
            <a:custGeom>
              <a:avLst/>
              <a:gdLst/>
              <a:ahLst/>
              <a:cxnLst/>
              <a:rect l="l" t="t" r="r" b="b"/>
              <a:pathLst>
                <a:path w="283071" h="477216" extrusionOk="0">
                  <a:moveTo>
                    <a:pt x="268604" y="475462"/>
                  </a:moveTo>
                  <a:lnTo>
                    <a:pt x="14468" y="328699"/>
                  </a:lnTo>
                  <a:cubicBezTo>
                    <a:pt x="5540" y="322273"/>
                    <a:pt x="181" y="312027"/>
                    <a:pt x="0" y="30103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8604" y="148477"/>
                  </a:lnTo>
                  <a:cubicBezTo>
                    <a:pt x="277532" y="154899"/>
                    <a:pt x="282891" y="165154"/>
                    <a:pt x="283071" y="176138"/>
                  </a:cubicBezTo>
                  <a:lnTo>
                    <a:pt x="283071" y="464531"/>
                  </a:lnTo>
                  <a:cubicBezTo>
                    <a:pt x="283071" y="475177"/>
                    <a:pt x="276599" y="480119"/>
                    <a:pt x="268604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7" name="Google Shape;2247;p37"/>
            <p:cNvSpPr/>
            <p:nvPr/>
          </p:nvSpPr>
          <p:spPr>
            <a:xfrm>
              <a:off x="4063456" y="1279716"/>
              <a:ext cx="283556" cy="477216"/>
            </a:xfrm>
            <a:custGeom>
              <a:avLst/>
              <a:gdLst/>
              <a:ahLst/>
              <a:cxnLst/>
              <a:rect l="l" t="t" r="r" b="b"/>
              <a:pathLst>
                <a:path w="283556" h="477216" extrusionOk="0">
                  <a:moveTo>
                    <a:pt x="269365" y="475462"/>
                  </a:moveTo>
                  <a:lnTo>
                    <a:pt x="14468" y="328699"/>
                  </a:lnTo>
                  <a:cubicBezTo>
                    <a:pt x="5540" y="322273"/>
                    <a:pt x="181" y="312027"/>
                    <a:pt x="0" y="30103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9080" y="148477"/>
                  </a:lnTo>
                  <a:cubicBezTo>
                    <a:pt x="278008" y="154903"/>
                    <a:pt x="283366" y="165150"/>
                    <a:pt x="283547" y="176138"/>
                  </a:cubicBezTo>
                  <a:lnTo>
                    <a:pt x="283547" y="464531"/>
                  </a:lnTo>
                  <a:cubicBezTo>
                    <a:pt x="283833" y="475177"/>
                    <a:pt x="277360" y="480119"/>
                    <a:pt x="269365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8" name="Google Shape;2248;p37"/>
            <p:cNvSpPr/>
            <p:nvPr/>
          </p:nvSpPr>
          <p:spPr>
            <a:xfrm>
              <a:off x="4098484" y="1260570"/>
              <a:ext cx="283570" cy="477216"/>
            </a:xfrm>
            <a:custGeom>
              <a:avLst/>
              <a:gdLst/>
              <a:ahLst/>
              <a:cxnLst/>
              <a:rect l="l" t="t" r="r" b="b"/>
              <a:pathLst>
                <a:path w="283570" h="477216" extrusionOk="0">
                  <a:moveTo>
                    <a:pt x="269079" y="475502"/>
                  </a:moveTo>
                  <a:lnTo>
                    <a:pt x="14468" y="328644"/>
                  </a:lnTo>
                  <a:cubicBezTo>
                    <a:pt x="5521" y="322285"/>
                    <a:pt x="152" y="312048"/>
                    <a:pt x="0" y="301079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269079" y="148518"/>
                  </a:lnTo>
                  <a:cubicBezTo>
                    <a:pt x="278008" y="154943"/>
                    <a:pt x="283366" y="165190"/>
                    <a:pt x="283547" y="176178"/>
                  </a:cubicBezTo>
                  <a:lnTo>
                    <a:pt x="283547" y="464571"/>
                  </a:lnTo>
                  <a:cubicBezTo>
                    <a:pt x="284023" y="475217"/>
                    <a:pt x="277075" y="480065"/>
                    <a:pt x="269079" y="4755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9" name="Google Shape;2249;p37"/>
            <p:cNvSpPr/>
            <p:nvPr/>
          </p:nvSpPr>
          <p:spPr>
            <a:xfrm>
              <a:off x="4408015" y="1478241"/>
              <a:ext cx="284023" cy="477161"/>
            </a:xfrm>
            <a:custGeom>
              <a:avLst/>
              <a:gdLst/>
              <a:ahLst/>
              <a:cxnLst/>
              <a:rect l="l" t="t" r="r" b="b"/>
              <a:pathLst>
                <a:path w="284023" h="477161" extrusionOk="0">
                  <a:moveTo>
                    <a:pt x="269556" y="475409"/>
                  </a:moveTo>
                  <a:lnTo>
                    <a:pt x="14468" y="328646"/>
                  </a:lnTo>
                  <a:cubicBezTo>
                    <a:pt x="5521" y="322287"/>
                    <a:pt x="152" y="312050"/>
                    <a:pt x="0" y="301080"/>
                  </a:cubicBezTo>
                  <a:lnTo>
                    <a:pt x="0" y="12593"/>
                  </a:lnTo>
                  <a:cubicBezTo>
                    <a:pt x="0" y="2042"/>
                    <a:pt x="6472" y="-2901"/>
                    <a:pt x="14468" y="1757"/>
                  </a:cubicBezTo>
                  <a:lnTo>
                    <a:pt x="269556" y="148519"/>
                  </a:lnTo>
                  <a:cubicBezTo>
                    <a:pt x="278503" y="154878"/>
                    <a:pt x="283871" y="165116"/>
                    <a:pt x="284023" y="176085"/>
                  </a:cubicBezTo>
                  <a:lnTo>
                    <a:pt x="284023" y="464382"/>
                  </a:lnTo>
                  <a:cubicBezTo>
                    <a:pt x="283547" y="475124"/>
                    <a:pt x="277075" y="480066"/>
                    <a:pt x="269556" y="4754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0" name="Google Shape;2250;p37"/>
            <p:cNvSpPr/>
            <p:nvPr/>
          </p:nvSpPr>
          <p:spPr>
            <a:xfrm>
              <a:off x="3711283" y="1491834"/>
              <a:ext cx="283071" cy="477165"/>
            </a:xfrm>
            <a:custGeom>
              <a:avLst/>
              <a:gdLst/>
              <a:ahLst/>
              <a:cxnLst/>
              <a:rect l="l" t="t" r="r" b="b"/>
              <a:pathLst>
                <a:path w="283071" h="477165" extrusionOk="0">
                  <a:moveTo>
                    <a:pt x="268604" y="475409"/>
                  </a:moveTo>
                  <a:lnTo>
                    <a:pt x="14468" y="328646"/>
                  </a:lnTo>
                  <a:cubicBezTo>
                    <a:pt x="5521" y="322287"/>
                    <a:pt x="152" y="312050"/>
                    <a:pt x="0" y="301080"/>
                  </a:cubicBezTo>
                  <a:lnTo>
                    <a:pt x="0" y="12593"/>
                  </a:lnTo>
                  <a:cubicBezTo>
                    <a:pt x="0" y="2042"/>
                    <a:pt x="6472" y="-2901"/>
                    <a:pt x="14468" y="1757"/>
                  </a:cubicBezTo>
                  <a:lnTo>
                    <a:pt x="268604" y="148519"/>
                  </a:lnTo>
                  <a:cubicBezTo>
                    <a:pt x="277551" y="154878"/>
                    <a:pt x="282919" y="165116"/>
                    <a:pt x="283071" y="176085"/>
                  </a:cubicBezTo>
                  <a:lnTo>
                    <a:pt x="283071" y="464573"/>
                  </a:lnTo>
                  <a:cubicBezTo>
                    <a:pt x="283071" y="475123"/>
                    <a:pt x="276599" y="480066"/>
                    <a:pt x="268604" y="4754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1" name="Google Shape;2251;p37"/>
            <p:cNvSpPr/>
            <p:nvPr/>
          </p:nvSpPr>
          <p:spPr>
            <a:xfrm>
              <a:off x="3711283" y="1946286"/>
              <a:ext cx="980755" cy="657383"/>
            </a:xfrm>
            <a:custGeom>
              <a:avLst/>
              <a:gdLst/>
              <a:ahLst/>
              <a:cxnLst/>
              <a:rect l="l" t="t" r="r" b="b"/>
              <a:pathLst>
                <a:path w="980755" h="657383" extrusionOk="0">
                  <a:moveTo>
                    <a:pt x="966288" y="655629"/>
                  </a:moveTo>
                  <a:lnTo>
                    <a:pt x="14468" y="106884"/>
                  </a:lnTo>
                  <a:cubicBezTo>
                    <a:pt x="5540" y="100458"/>
                    <a:pt x="181" y="90212"/>
                    <a:pt x="0" y="79224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966288" y="550594"/>
                  </a:lnTo>
                  <a:cubicBezTo>
                    <a:pt x="975235" y="556954"/>
                    <a:pt x="980603" y="567191"/>
                    <a:pt x="980755" y="578160"/>
                  </a:cubicBezTo>
                  <a:lnTo>
                    <a:pt x="980755" y="644698"/>
                  </a:lnTo>
                  <a:cubicBezTo>
                    <a:pt x="980280" y="655344"/>
                    <a:pt x="973807" y="660286"/>
                    <a:pt x="966288" y="65562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2" name="Google Shape;2252;p37"/>
            <p:cNvSpPr/>
            <p:nvPr/>
          </p:nvSpPr>
          <p:spPr>
            <a:xfrm>
              <a:off x="3715090" y="2139055"/>
              <a:ext cx="732044" cy="480371"/>
            </a:xfrm>
            <a:custGeom>
              <a:avLst/>
              <a:gdLst/>
              <a:ahLst/>
              <a:cxnLst/>
              <a:rect l="l" t="t" r="r" b="b"/>
              <a:pathLst>
                <a:path w="732044" h="480371" extrusionOk="0">
                  <a:moveTo>
                    <a:pt x="717577" y="478449"/>
                  </a:moveTo>
                  <a:lnTo>
                    <a:pt x="14468" y="73425"/>
                  </a:lnTo>
                  <a:cubicBezTo>
                    <a:pt x="5521" y="67066"/>
                    <a:pt x="152" y="56829"/>
                    <a:pt x="0" y="45860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717577" y="407064"/>
                  </a:lnTo>
                  <a:cubicBezTo>
                    <a:pt x="726505" y="413489"/>
                    <a:pt x="731864" y="423736"/>
                    <a:pt x="732045" y="434724"/>
                  </a:cubicBezTo>
                  <a:lnTo>
                    <a:pt x="732045" y="467708"/>
                  </a:lnTo>
                  <a:cubicBezTo>
                    <a:pt x="732045" y="478449"/>
                    <a:pt x="725572" y="483392"/>
                    <a:pt x="717577" y="47844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3" name="Google Shape;2253;p37"/>
            <p:cNvSpPr/>
            <p:nvPr/>
          </p:nvSpPr>
          <p:spPr>
            <a:xfrm>
              <a:off x="3715090" y="2264376"/>
              <a:ext cx="732044" cy="480312"/>
            </a:xfrm>
            <a:custGeom>
              <a:avLst/>
              <a:gdLst/>
              <a:ahLst/>
              <a:cxnLst/>
              <a:rect l="l" t="t" r="r" b="b"/>
              <a:pathLst>
                <a:path w="732044" h="480312" extrusionOk="0">
                  <a:moveTo>
                    <a:pt x="717577" y="478598"/>
                  </a:moveTo>
                  <a:lnTo>
                    <a:pt x="14468" y="73195"/>
                  </a:lnTo>
                  <a:cubicBezTo>
                    <a:pt x="5521" y="66836"/>
                    <a:pt x="152" y="56599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717577" y="407023"/>
                  </a:lnTo>
                  <a:cubicBezTo>
                    <a:pt x="726505" y="413449"/>
                    <a:pt x="731864" y="423696"/>
                    <a:pt x="732045" y="434684"/>
                  </a:cubicBezTo>
                  <a:lnTo>
                    <a:pt x="732045" y="467667"/>
                  </a:lnTo>
                  <a:cubicBezTo>
                    <a:pt x="732045" y="478313"/>
                    <a:pt x="725572" y="483161"/>
                    <a:pt x="717577" y="478598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4" name="Google Shape;2254;p37"/>
            <p:cNvSpPr/>
            <p:nvPr/>
          </p:nvSpPr>
          <p:spPr>
            <a:xfrm>
              <a:off x="3715090" y="2389467"/>
              <a:ext cx="599361" cy="403889"/>
            </a:xfrm>
            <a:custGeom>
              <a:avLst/>
              <a:gdLst/>
              <a:ahLst/>
              <a:cxnLst/>
              <a:rect l="l" t="t" r="r" b="b"/>
              <a:pathLst>
                <a:path w="599361" h="403889" extrusionOk="0">
                  <a:moveTo>
                    <a:pt x="584893" y="402175"/>
                  </a:moveTo>
                  <a:lnTo>
                    <a:pt x="14468" y="73195"/>
                  </a:lnTo>
                  <a:cubicBezTo>
                    <a:pt x="5521" y="66836"/>
                    <a:pt x="152" y="56599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584893" y="330600"/>
                  </a:lnTo>
                  <a:cubicBezTo>
                    <a:pt x="593822" y="337026"/>
                    <a:pt x="599180" y="347272"/>
                    <a:pt x="599361" y="358261"/>
                  </a:cubicBezTo>
                  <a:lnTo>
                    <a:pt x="599361" y="391244"/>
                  </a:lnTo>
                  <a:cubicBezTo>
                    <a:pt x="599361" y="401890"/>
                    <a:pt x="592889" y="406738"/>
                    <a:pt x="584893" y="4021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5" name="Google Shape;2255;p37"/>
            <p:cNvSpPr/>
            <p:nvPr/>
          </p:nvSpPr>
          <p:spPr>
            <a:xfrm>
              <a:off x="4855752" y="2612272"/>
              <a:ext cx="1403078" cy="900663"/>
            </a:xfrm>
            <a:custGeom>
              <a:avLst/>
              <a:gdLst/>
              <a:ahLst/>
              <a:cxnLst/>
              <a:rect l="l" t="t" r="r" b="b"/>
              <a:pathLst>
                <a:path w="1403078" h="900663" extrusionOk="0">
                  <a:moveTo>
                    <a:pt x="1388610" y="898735"/>
                  </a:moveTo>
                  <a:lnTo>
                    <a:pt x="14468" y="106749"/>
                  </a:lnTo>
                  <a:cubicBezTo>
                    <a:pt x="5520" y="100390"/>
                    <a:pt x="152" y="90152"/>
                    <a:pt x="0" y="79183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1388610" y="794177"/>
                  </a:lnTo>
                  <a:cubicBezTo>
                    <a:pt x="1397557" y="800536"/>
                    <a:pt x="1402926" y="810773"/>
                    <a:pt x="1403078" y="821742"/>
                  </a:cubicBezTo>
                  <a:lnTo>
                    <a:pt x="1403078" y="888280"/>
                  </a:lnTo>
                  <a:cubicBezTo>
                    <a:pt x="1403078" y="898735"/>
                    <a:pt x="1396606" y="903678"/>
                    <a:pt x="1388610" y="898735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6" name="Google Shape;2256;p37"/>
            <p:cNvSpPr/>
            <p:nvPr/>
          </p:nvSpPr>
          <p:spPr>
            <a:xfrm>
              <a:off x="4860130" y="2805136"/>
              <a:ext cx="1263255" cy="786670"/>
            </a:xfrm>
            <a:custGeom>
              <a:avLst/>
              <a:gdLst/>
              <a:ahLst/>
              <a:cxnLst/>
              <a:rect l="l" t="t" r="r" b="b"/>
              <a:pathLst>
                <a:path w="1263255" h="786670" extrusionOk="0">
                  <a:moveTo>
                    <a:pt x="1248788" y="784956"/>
                  </a:moveTo>
                  <a:lnTo>
                    <a:pt x="14468" y="73195"/>
                  </a:lnTo>
                  <a:cubicBezTo>
                    <a:pt x="5521" y="66836"/>
                    <a:pt x="152" y="56599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1248788" y="713381"/>
                  </a:lnTo>
                  <a:cubicBezTo>
                    <a:pt x="1257716" y="719807"/>
                    <a:pt x="1263075" y="730053"/>
                    <a:pt x="1263256" y="741042"/>
                  </a:cubicBezTo>
                  <a:lnTo>
                    <a:pt x="1263256" y="774025"/>
                  </a:lnTo>
                  <a:cubicBezTo>
                    <a:pt x="1263256" y="784671"/>
                    <a:pt x="1256783" y="789519"/>
                    <a:pt x="1248788" y="784956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7" name="Google Shape;2257;p37"/>
            <p:cNvSpPr/>
            <p:nvPr/>
          </p:nvSpPr>
          <p:spPr>
            <a:xfrm>
              <a:off x="4860130" y="2930227"/>
              <a:ext cx="1263255" cy="786839"/>
            </a:xfrm>
            <a:custGeom>
              <a:avLst/>
              <a:gdLst/>
              <a:ahLst/>
              <a:cxnLst/>
              <a:rect l="l" t="t" r="r" b="b"/>
              <a:pathLst>
                <a:path w="1263255" h="786839" extrusionOk="0">
                  <a:moveTo>
                    <a:pt x="1248788" y="784956"/>
                  </a:moveTo>
                  <a:lnTo>
                    <a:pt x="14468" y="73290"/>
                  </a:lnTo>
                  <a:cubicBezTo>
                    <a:pt x="5540" y="66864"/>
                    <a:pt x="181" y="56617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4"/>
                  </a:cubicBezTo>
                  <a:lnTo>
                    <a:pt x="1248788" y="713856"/>
                  </a:lnTo>
                  <a:cubicBezTo>
                    <a:pt x="1257735" y="720215"/>
                    <a:pt x="1263104" y="730453"/>
                    <a:pt x="1263256" y="741422"/>
                  </a:cubicBezTo>
                  <a:lnTo>
                    <a:pt x="1263256" y="774405"/>
                  </a:lnTo>
                  <a:cubicBezTo>
                    <a:pt x="1263256" y="784671"/>
                    <a:pt x="1256783" y="789899"/>
                    <a:pt x="1248788" y="784956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8" name="Google Shape;2258;p37"/>
            <p:cNvSpPr/>
            <p:nvPr/>
          </p:nvSpPr>
          <p:spPr>
            <a:xfrm>
              <a:off x="4860130" y="3055222"/>
              <a:ext cx="1034438" cy="654829"/>
            </a:xfrm>
            <a:custGeom>
              <a:avLst/>
              <a:gdLst/>
              <a:ahLst/>
              <a:cxnLst/>
              <a:rect l="l" t="t" r="r" b="b"/>
              <a:pathLst>
                <a:path w="1034438" h="654829" extrusionOk="0">
                  <a:moveTo>
                    <a:pt x="1019971" y="653117"/>
                  </a:moveTo>
                  <a:lnTo>
                    <a:pt x="14468" y="73290"/>
                  </a:lnTo>
                  <a:cubicBezTo>
                    <a:pt x="5540" y="66864"/>
                    <a:pt x="181" y="56618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1019971" y="581542"/>
                  </a:lnTo>
                  <a:cubicBezTo>
                    <a:pt x="1028880" y="587929"/>
                    <a:pt x="1034248" y="598157"/>
                    <a:pt x="1034438" y="609107"/>
                  </a:cubicBezTo>
                  <a:lnTo>
                    <a:pt x="1034438" y="642091"/>
                  </a:lnTo>
                  <a:cubicBezTo>
                    <a:pt x="1034438" y="652832"/>
                    <a:pt x="1027871" y="657679"/>
                    <a:pt x="1019971" y="6531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9" name="Google Shape;2259;p37"/>
            <p:cNvSpPr/>
            <p:nvPr/>
          </p:nvSpPr>
          <p:spPr>
            <a:xfrm>
              <a:off x="4063456" y="1695343"/>
              <a:ext cx="283556" cy="477207"/>
            </a:xfrm>
            <a:custGeom>
              <a:avLst/>
              <a:gdLst/>
              <a:ahLst/>
              <a:cxnLst/>
              <a:rect l="l" t="t" r="r" b="b"/>
              <a:pathLst>
                <a:path w="283556" h="477207" extrusionOk="0">
                  <a:moveTo>
                    <a:pt x="269365" y="475409"/>
                  </a:moveTo>
                  <a:lnTo>
                    <a:pt x="14468" y="328646"/>
                  </a:lnTo>
                  <a:cubicBezTo>
                    <a:pt x="5521" y="322287"/>
                    <a:pt x="152" y="312050"/>
                    <a:pt x="0" y="301080"/>
                  </a:cubicBezTo>
                  <a:lnTo>
                    <a:pt x="0" y="12593"/>
                  </a:lnTo>
                  <a:cubicBezTo>
                    <a:pt x="0" y="2042"/>
                    <a:pt x="6472" y="-2901"/>
                    <a:pt x="14468" y="1757"/>
                  </a:cubicBezTo>
                  <a:lnTo>
                    <a:pt x="269080" y="148519"/>
                  </a:lnTo>
                  <a:cubicBezTo>
                    <a:pt x="278027" y="154878"/>
                    <a:pt x="283395" y="165116"/>
                    <a:pt x="283547" y="176085"/>
                  </a:cubicBezTo>
                  <a:lnTo>
                    <a:pt x="283547" y="464573"/>
                  </a:lnTo>
                  <a:cubicBezTo>
                    <a:pt x="283833" y="475409"/>
                    <a:pt x="277360" y="480066"/>
                    <a:pt x="269365" y="4754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0" name="Google Shape;2260;p37"/>
            <p:cNvSpPr/>
            <p:nvPr/>
          </p:nvSpPr>
          <p:spPr>
            <a:xfrm>
              <a:off x="4408015" y="1893817"/>
              <a:ext cx="284023" cy="477216"/>
            </a:xfrm>
            <a:custGeom>
              <a:avLst/>
              <a:gdLst/>
              <a:ahLst/>
              <a:cxnLst/>
              <a:rect l="l" t="t" r="r" b="b"/>
              <a:pathLst>
                <a:path w="284023" h="477216" extrusionOk="0">
                  <a:moveTo>
                    <a:pt x="269556" y="475502"/>
                  </a:moveTo>
                  <a:lnTo>
                    <a:pt x="14468" y="328644"/>
                  </a:lnTo>
                  <a:cubicBezTo>
                    <a:pt x="5521" y="322285"/>
                    <a:pt x="152" y="312048"/>
                    <a:pt x="0" y="301079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269556" y="148518"/>
                  </a:lnTo>
                  <a:cubicBezTo>
                    <a:pt x="278484" y="154943"/>
                    <a:pt x="283842" y="165190"/>
                    <a:pt x="284023" y="176178"/>
                  </a:cubicBezTo>
                  <a:lnTo>
                    <a:pt x="284023" y="464571"/>
                  </a:lnTo>
                  <a:cubicBezTo>
                    <a:pt x="283547" y="475217"/>
                    <a:pt x="277075" y="480065"/>
                    <a:pt x="269556" y="47550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1" name="Google Shape;2261;p37"/>
            <p:cNvSpPr/>
            <p:nvPr/>
          </p:nvSpPr>
          <p:spPr>
            <a:xfrm>
              <a:off x="4855752" y="1988490"/>
              <a:ext cx="1403078" cy="1286379"/>
            </a:xfrm>
            <a:custGeom>
              <a:avLst/>
              <a:gdLst/>
              <a:ahLst/>
              <a:cxnLst/>
              <a:rect l="l" t="t" r="r" b="b"/>
              <a:pathLst>
                <a:path w="1403078" h="1286379" extrusionOk="0">
                  <a:moveTo>
                    <a:pt x="1388610" y="1284884"/>
                  </a:moveTo>
                  <a:lnTo>
                    <a:pt x="14468" y="492137"/>
                  </a:lnTo>
                  <a:cubicBezTo>
                    <a:pt x="5520" y="485777"/>
                    <a:pt x="152" y="475540"/>
                    <a:pt x="0" y="464571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1388610" y="794027"/>
                  </a:lnTo>
                  <a:cubicBezTo>
                    <a:pt x="1397539" y="800452"/>
                    <a:pt x="1402897" y="810699"/>
                    <a:pt x="1403078" y="821687"/>
                  </a:cubicBezTo>
                  <a:lnTo>
                    <a:pt x="1403078" y="1273572"/>
                  </a:lnTo>
                  <a:cubicBezTo>
                    <a:pt x="1403078" y="1284218"/>
                    <a:pt x="1396606" y="1289066"/>
                    <a:pt x="1388610" y="12848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2" name="Google Shape;2262;p37"/>
            <p:cNvSpPr/>
            <p:nvPr/>
          </p:nvSpPr>
          <p:spPr>
            <a:xfrm>
              <a:off x="4846614" y="1414848"/>
              <a:ext cx="423274" cy="545612"/>
            </a:xfrm>
            <a:custGeom>
              <a:avLst/>
              <a:gdLst/>
              <a:ahLst/>
              <a:cxnLst/>
              <a:rect l="l" t="t" r="r" b="b"/>
              <a:pathLst>
                <a:path w="423274" h="545612" extrusionOk="0">
                  <a:moveTo>
                    <a:pt x="211685" y="516844"/>
                  </a:moveTo>
                  <a:cubicBezTo>
                    <a:pt x="94991" y="449546"/>
                    <a:pt x="0" y="285389"/>
                    <a:pt x="0" y="150793"/>
                  </a:cubicBezTo>
                  <a:cubicBezTo>
                    <a:pt x="0" y="16197"/>
                    <a:pt x="95182" y="-38459"/>
                    <a:pt x="211685" y="28744"/>
                  </a:cubicBezTo>
                  <a:cubicBezTo>
                    <a:pt x="328187" y="95947"/>
                    <a:pt x="423274" y="260295"/>
                    <a:pt x="423274" y="394795"/>
                  </a:cubicBezTo>
                  <a:cubicBezTo>
                    <a:pt x="423274" y="529296"/>
                    <a:pt x="328283" y="584142"/>
                    <a:pt x="211685" y="516844"/>
                  </a:cubicBezTo>
                  <a:close/>
                  <a:moveTo>
                    <a:pt x="211685" y="99274"/>
                  </a:moveTo>
                  <a:cubicBezTo>
                    <a:pt x="128686" y="51747"/>
                    <a:pt x="61202" y="90434"/>
                    <a:pt x="61202" y="186058"/>
                  </a:cubicBezTo>
                  <a:cubicBezTo>
                    <a:pt x="61202" y="281682"/>
                    <a:pt x="128686" y="398502"/>
                    <a:pt x="211685" y="446314"/>
                  </a:cubicBezTo>
                  <a:cubicBezTo>
                    <a:pt x="294683" y="494126"/>
                    <a:pt x="362167" y="455249"/>
                    <a:pt x="362167" y="359531"/>
                  </a:cubicBezTo>
                  <a:cubicBezTo>
                    <a:pt x="362167" y="263811"/>
                    <a:pt x="294493" y="147561"/>
                    <a:pt x="211685" y="9927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3" name="Google Shape;2263;p37"/>
            <p:cNvSpPr/>
            <p:nvPr/>
          </p:nvSpPr>
          <p:spPr>
            <a:xfrm>
              <a:off x="4846614" y="1414848"/>
              <a:ext cx="423274" cy="545629"/>
            </a:xfrm>
            <a:custGeom>
              <a:avLst/>
              <a:gdLst/>
              <a:ahLst/>
              <a:cxnLst/>
              <a:rect l="l" t="t" r="r" b="b"/>
              <a:pathLst>
                <a:path w="423274" h="545629" extrusionOk="0">
                  <a:moveTo>
                    <a:pt x="211685" y="516844"/>
                  </a:moveTo>
                  <a:cubicBezTo>
                    <a:pt x="94991" y="449546"/>
                    <a:pt x="0" y="285389"/>
                    <a:pt x="0" y="150793"/>
                  </a:cubicBezTo>
                  <a:cubicBezTo>
                    <a:pt x="0" y="16197"/>
                    <a:pt x="95182" y="-38459"/>
                    <a:pt x="211685" y="28744"/>
                  </a:cubicBezTo>
                  <a:lnTo>
                    <a:pt x="211685" y="99274"/>
                  </a:lnTo>
                  <a:cubicBezTo>
                    <a:pt x="128686" y="51747"/>
                    <a:pt x="61202" y="90434"/>
                    <a:pt x="61202" y="186058"/>
                  </a:cubicBezTo>
                  <a:cubicBezTo>
                    <a:pt x="61202" y="281682"/>
                    <a:pt x="128686" y="398502"/>
                    <a:pt x="211685" y="446314"/>
                  </a:cubicBezTo>
                  <a:cubicBezTo>
                    <a:pt x="294683" y="494126"/>
                    <a:pt x="362167" y="455249"/>
                    <a:pt x="362167" y="359531"/>
                  </a:cubicBezTo>
                  <a:lnTo>
                    <a:pt x="423274" y="394795"/>
                  </a:lnTo>
                  <a:cubicBezTo>
                    <a:pt x="423179" y="529391"/>
                    <a:pt x="328283" y="584142"/>
                    <a:pt x="211685" y="51684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4" name="Google Shape;2264;p37"/>
            <p:cNvSpPr/>
            <p:nvPr/>
          </p:nvSpPr>
          <p:spPr>
            <a:xfrm>
              <a:off x="5340323" y="1699604"/>
              <a:ext cx="423179" cy="545654"/>
            </a:xfrm>
            <a:custGeom>
              <a:avLst/>
              <a:gdLst/>
              <a:ahLst/>
              <a:cxnLst/>
              <a:rect l="l" t="t" r="r" b="b"/>
              <a:pathLst>
                <a:path w="423179" h="545654" extrusionOk="0">
                  <a:moveTo>
                    <a:pt x="211589" y="516869"/>
                  </a:moveTo>
                  <a:cubicBezTo>
                    <a:pt x="94896" y="449571"/>
                    <a:pt x="0" y="285318"/>
                    <a:pt x="0" y="150817"/>
                  </a:cubicBezTo>
                  <a:cubicBezTo>
                    <a:pt x="0" y="16316"/>
                    <a:pt x="95182" y="-38529"/>
                    <a:pt x="211589" y="28769"/>
                  </a:cubicBezTo>
                  <a:cubicBezTo>
                    <a:pt x="327997" y="96066"/>
                    <a:pt x="423179" y="260224"/>
                    <a:pt x="423179" y="394820"/>
                  </a:cubicBezTo>
                  <a:cubicBezTo>
                    <a:pt x="423179" y="529416"/>
                    <a:pt x="328283" y="584167"/>
                    <a:pt x="211589" y="516869"/>
                  </a:cubicBezTo>
                  <a:close/>
                  <a:moveTo>
                    <a:pt x="211589" y="99298"/>
                  </a:moveTo>
                  <a:cubicBezTo>
                    <a:pt x="128591" y="51772"/>
                    <a:pt x="61107" y="90363"/>
                    <a:pt x="61107" y="186082"/>
                  </a:cubicBezTo>
                  <a:cubicBezTo>
                    <a:pt x="61107" y="281801"/>
                    <a:pt x="128591" y="398432"/>
                    <a:pt x="211589" y="446339"/>
                  </a:cubicBezTo>
                  <a:cubicBezTo>
                    <a:pt x="294588" y="494246"/>
                    <a:pt x="362072" y="455274"/>
                    <a:pt x="362072" y="359555"/>
                  </a:cubicBezTo>
                  <a:cubicBezTo>
                    <a:pt x="362072" y="263836"/>
                    <a:pt x="294588" y="147110"/>
                    <a:pt x="211589" y="99298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5" name="Google Shape;2265;p37"/>
            <p:cNvSpPr/>
            <p:nvPr/>
          </p:nvSpPr>
          <p:spPr>
            <a:xfrm>
              <a:off x="5340323" y="1699604"/>
              <a:ext cx="332185" cy="545952"/>
            </a:xfrm>
            <a:custGeom>
              <a:avLst/>
              <a:gdLst/>
              <a:ahLst/>
              <a:cxnLst/>
              <a:rect l="l" t="t" r="r" b="b"/>
              <a:pathLst>
                <a:path w="332185" h="545952" extrusionOk="0">
                  <a:moveTo>
                    <a:pt x="211589" y="516869"/>
                  </a:moveTo>
                  <a:cubicBezTo>
                    <a:pt x="94896" y="449571"/>
                    <a:pt x="0" y="285318"/>
                    <a:pt x="0" y="150817"/>
                  </a:cubicBezTo>
                  <a:cubicBezTo>
                    <a:pt x="0" y="16316"/>
                    <a:pt x="95182" y="-38529"/>
                    <a:pt x="211589" y="28769"/>
                  </a:cubicBezTo>
                  <a:lnTo>
                    <a:pt x="211589" y="99298"/>
                  </a:lnTo>
                  <a:cubicBezTo>
                    <a:pt x="128591" y="51772"/>
                    <a:pt x="61107" y="90363"/>
                    <a:pt x="61107" y="186082"/>
                  </a:cubicBezTo>
                  <a:cubicBezTo>
                    <a:pt x="61107" y="281801"/>
                    <a:pt x="128591" y="398432"/>
                    <a:pt x="211589" y="446339"/>
                  </a:cubicBezTo>
                  <a:cubicBezTo>
                    <a:pt x="242429" y="464114"/>
                    <a:pt x="272030" y="470483"/>
                    <a:pt x="297253" y="465350"/>
                  </a:cubicBezTo>
                  <a:lnTo>
                    <a:pt x="332185" y="543389"/>
                  </a:lnTo>
                  <a:cubicBezTo>
                    <a:pt x="296682" y="550898"/>
                    <a:pt x="254993" y="541868"/>
                    <a:pt x="211589" y="5168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6" name="Google Shape;2266;p37"/>
            <p:cNvSpPr/>
            <p:nvPr/>
          </p:nvSpPr>
          <p:spPr>
            <a:xfrm>
              <a:off x="5834032" y="1984194"/>
              <a:ext cx="423559" cy="545654"/>
            </a:xfrm>
            <a:custGeom>
              <a:avLst/>
              <a:gdLst/>
              <a:ahLst/>
              <a:cxnLst/>
              <a:rect l="l" t="t" r="r" b="b"/>
              <a:pathLst>
                <a:path w="423559" h="545654" extrusionOk="0">
                  <a:moveTo>
                    <a:pt x="211590" y="516869"/>
                  </a:moveTo>
                  <a:cubicBezTo>
                    <a:pt x="94896" y="449571"/>
                    <a:pt x="0" y="285318"/>
                    <a:pt x="0" y="150817"/>
                  </a:cubicBezTo>
                  <a:cubicBezTo>
                    <a:pt x="0" y="16317"/>
                    <a:pt x="95182" y="-38529"/>
                    <a:pt x="211590" y="28769"/>
                  </a:cubicBezTo>
                  <a:cubicBezTo>
                    <a:pt x="327997" y="96066"/>
                    <a:pt x="423560" y="260224"/>
                    <a:pt x="423560" y="394820"/>
                  </a:cubicBezTo>
                  <a:cubicBezTo>
                    <a:pt x="423560" y="529416"/>
                    <a:pt x="328378" y="584167"/>
                    <a:pt x="211590" y="516869"/>
                  </a:cubicBezTo>
                  <a:close/>
                  <a:moveTo>
                    <a:pt x="211590" y="99298"/>
                  </a:moveTo>
                  <a:cubicBezTo>
                    <a:pt x="128686" y="51772"/>
                    <a:pt x="61107" y="90363"/>
                    <a:pt x="61107" y="186082"/>
                  </a:cubicBezTo>
                  <a:cubicBezTo>
                    <a:pt x="61107" y="281801"/>
                    <a:pt x="128686" y="398432"/>
                    <a:pt x="211590" y="446339"/>
                  </a:cubicBezTo>
                  <a:cubicBezTo>
                    <a:pt x="294493" y="494246"/>
                    <a:pt x="362072" y="455274"/>
                    <a:pt x="362072" y="359555"/>
                  </a:cubicBezTo>
                  <a:cubicBezTo>
                    <a:pt x="362072" y="263836"/>
                    <a:pt x="294588" y="147110"/>
                    <a:pt x="211590" y="99298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7" name="Google Shape;2267;p37"/>
            <p:cNvSpPr/>
            <p:nvPr/>
          </p:nvSpPr>
          <p:spPr>
            <a:xfrm>
              <a:off x="5834032" y="1984177"/>
              <a:ext cx="211589" cy="286951"/>
            </a:xfrm>
            <a:custGeom>
              <a:avLst/>
              <a:gdLst/>
              <a:ahLst/>
              <a:cxnLst/>
              <a:rect l="l" t="t" r="r" b="b"/>
              <a:pathLst>
                <a:path w="211589" h="286951" extrusionOk="0">
                  <a:moveTo>
                    <a:pt x="27412" y="286951"/>
                  </a:moveTo>
                  <a:cubicBezTo>
                    <a:pt x="10194" y="243588"/>
                    <a:pt x="904" y="197477"/>
                    <a:pt x="0" y="150835"/>
                  </a:cubicBezTo>
                  <a:cubicBezTo>
                    <a:pt x="0" y="16239"/>
                    <a:pt x="95182" y="-38512"/>
                    <a:pt x="211590" y="28786"/>
                  </a:cubicBezTo>
                  <a:lnTo>
                    <a:pt x="211590" y="99315"/>
                  </a:lnTo>
                  <a:cubicBezTo>
                    <a:pt x="128686" y="51789"/>
                    <a:pt x="61107" y="90380"/>
                    <a:pt x="61107" y="186099"/>
                  </a:cubicBezTo>
                  <a:cubicBezTo>
                    <a:pt x="61830" y="219254"/>
                    <a:pt x="68540" y="252000"/>
                    <a:pt x="80905" y="2827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8" name="Google Shape;2268;p37"/>
            <p:cNvSpPr/>
            <p:nvPr/>
          </p:nvSpPr>
          <p:spPr>
            <a:xfrm>
              <a:off x="5029839" y="4705642"/>
              <a:ext cx="429841" cy="247899"/>
            </a:xfrm>
            <a:custGeom>
              <a:avLst/>
              <a:gdLst/>
              <a:ahLst/>
              <a:cxnLst/>
              <a:rect l="l" t="t" r="r" b="b"/>
              <a:pathLst>
                <a:path w="429841" h="247899" extrusionOk="0">
                  <a:moveTo>
                    <a:pt x="429842" y="123950"/>
                  </a:moveTo>
                  <a:cubicBezTo>
                    <a:pt x="429842" y="192405"/>
                    <a:pt x="333619" y="247900"/>
                    <a:pt x="214921" y="247900"/>
                  </a:cubicBezTo>
                  <a:cubicBezTo>
                    <a:pt x="96224" y="247900"/>
                    <a:pt x="0" y="192406"/>
                    <a:pt x="0" y="123950"/>
                  </a:cubicBezTo>
                  <a:cubicBezTo>
                    <a:pt x="0" y="55494"/>
                    <a:pt x="96224" y="0"/>
                    <a:pt x="214921" y="0"/>
                  </a:cubicBezTo>
                  <a:cubicBezTo>
                    <a:pt x="333619" y="0"/>
                    <a:pt x="429842" y="55494"/>
                    <a:pt x="429842" y="12395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9" name="Google Shape;2269;p37"/>
            <p:cNvSpPr/>
            <p:nvPr/>
          </p:nvSpPr>
          <p:spPr>
            <a:xfrm>
              <a:off x="2757750" y="4754499"/>
              <a:ext cx="429841" cy="247899"/>
            </a:xfrm>
            <a:custGeom>
              <a:avLst/>
              <a:gdLst/>
              <a:ahLst/>
              <a:cxnLst/>
              <a:rect l="l" t="t" r="r" b="b"/>
              <a:pathLst>
                <a:path w="429841" h="247899" extrusionOk="0">
                  <a:moveTo>
                    <a:pt x="429842" y="123950"/>
                  </a:moveTo>
                  <a:cubicBezTo>
                    <a:pt x="429842" y="192405"/>
                    <a:pt x="333619" y="247900"/>
                    <a:pt x="214921" y="247900"/>
                  </a:cubicBezTo>
                  <a:cubicBezTo>
                    <a:pt x="96223" y="247900"/>
                    <a:pt x="0" y="192406"/>
                    <a:pt x="0" y="123950"/>
                  </a:cubicBezTo>
                  <a:cubicBezTo>
                    <a:pt x="0" y="55494"/>
                    <a:pt x="96223" y="0"/>
                    <a:pt x="214921" y="0"/>
                  </a:cubicBezTo>
                  <a:cubicBezTo>
                    <a:pt x="333619" y="0"/>
                    <a:pt x="429842" y="55494"/>
                    <a:pt x="429842" y="12395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0" name="Google Shape;2270;p37"/>
            <p:cNvSpPr/>
            <p:nvPr/>
          </p:nvSpPr>
          <p:spPr>
            <a:xfrm>
              <a:off x="2012475" y="3630110"/>
              <a:ext cx="429841" cy="247899"/>
            </a:xfrm>
            <a:custGeom>
              <a:avLst/>
              <a:gdLst/>
              <a:ahLst/>
              <a:cxnLst/>
              <a:rect l="l" t="t" r="r" b="b"/>
              <a:pathLst>
                <a:path w="429841" h="247899" extrusionOk="0">
                  <a:moveTo>
                    <a:pt x="429842" y="123950"/>
                  </a:moveTo>
                  <a:cubicBezTo>
                    <a:pt x="429842" y="192406"/>
                    <a:pt x="333619" y="247900"/>
                    <a:pt x="214921" y="247900"/>
                  </a:cubicBezTo>
                  <a:cubicBezTo>
                    <a:pt x="96223" y="247900"/>
                    <a:pt x="0" y="192406"/>
                    <a:pt x="0" y="123950"/>
                  </a:cubicBezTo>
                  <a:cubicBezTo>
                    <a:pt x="0" y="55494"/>
                    <a:pt x="96223" y="0"/>
                    <a:pt x="214921" y="0"/>
                  </a:cubicBezTo>
                  <a:cubicBezTo>
                    <a:pt x="333619" y="0"/>
                    <a:pt x="429842" y="55494"/>
                    <a:pt x="429842" y="12395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1" name="Google Shape;2271;p37"/>
            <p:cNvSpPr/>
            <p:nvPr/>
          </p:nvSpPr>
          <p:spPr>
            <a:xfrm>
              <a:off x="5244274" y="4799933"/>
              <a:ext cx="116580" cy="90224"/>
            </a:xfrm>
            <a:custGeom>
              <a:avLst/>
              <a:gdLst/>
              <a:ahLst/>
              <a:cxnLst/>
              <a:rect l="l" t="t" r="r" b="b"/>
              <a:pathLst>
                <a:path w="116580" h="90224" extrusionOk="0">
                  <a:moveTo>
                    <a:pt x="107376" y="2"/>
                  </a:moveTo>
                  <a:cubicBezTo>
                    <a:pt x="93384" y="11314"/>
                    <a:pt x="72729" y="953"/>
                    <a:pt x="71682" y="1998"/>
                  </a:cubicBezTo>
                  <a:cubicBezTo>
                    <a:pt x="55302" y="17235"/>
                    <a:pt x="38074" y="31550"/>
                    <a:pt x="20094" y="44868"/>
                  </a:cubicBezTo>
                  <a:cubicBezTo>
                    <a:pt x="11432" y="51711"/>
                    <a:pt x="-2179" y="60932"/>
                    <a:pt x="296" y="74049"/>
                  </a:cubicBezTo>
                  <a:cubicBezTo>
                    <a:pt x="4674" y="97622"/>
                    <a:pt x="42366" y="90398"/>
                    <a:pt x="56644" y="83554"/>
                  </a:cubicBezTo>
                  <a:cubicBezTo>
                    <a:pt x="70921" y="76711"/>
                    <a:pt x="82438" y="64544"/>
                    <a:pt x="95954" y="56084"/>
                  </a:cubicBezTo>
                  <a:cubicBezTo>
                    <a:pt x="105472" y="50095"/>
                    <a:pt x="114990" y="47054"/>
                    <a:pt x="116513" y="34887"/>
                  </a:cubicBezTo>
                  <a:cubicBezTo>
                    <a:pt x="117370" y="27187"/>
                    <a:pt x="109850" y="-283"/>
                    <a:pt x="107376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2" name="Google Shape;2272;p37"/>
            <p:cNvSpPr/>
            <p:nvPr/>
          </p:nvSpPr>
          <p:spPr>
            <a:xfrm>
              <a:off x="5244760" y="4829592"/>
              <a:ext cx="116051" cy="60483"/>
            </a:xfrm>
            <a:custGeom>
              <a:avLst/>
              <a:gdLst/>
              <a:ahLst/>
              <a:cxnLst/>
              <a:rect l="l" t="t" r="r" b="b"/>
              <a:pathLst>
                <a:path w="116051" h="60483" extrusionOk="0">
                  <a:moveTo>
                    <a:pt x="115837" y="0"/>
                  </a:moveTo>
                  <a:cubicBezTo>
                    <a:pt x="113933" y="11597"/>
                    <a:pt x="104605" y="14828"/>
                    <a:pt x="95087" y="20722"/>
                  </a:cubicBezTo>
                  <a:cubicBezTo>
                    <a:pt x="81381" y="29182"/>
                    <a:pt x="69388" y="41443"/>
                    <a:pt x="55110" y="48572"/>
                  </a:cubicBezTo>
                  <a:cubicBezTo>
                    <a:pt x="40833" y="55701"/>
                    <a:pt x="9233" y="61880"/>
                    <a:pt x="0" y="45055"/>
                  </a:cubicBezTo>
                  <a:cubicBezTo>
                    <a:pt x="5045" y="67773"/>
                    <a:pt x="42071" y="60644"/>
                    <a:pt x="56157" y="53515"/>
                  </a:cubicBezTo>
                  <a:cubicBezTo>
                    <a:pt x="70244" y="46386"/>
                    <a:pt x="81952" y="34505"/>
                    <a:pt x="95468" y="26045"/>
                  </a:cubicBezTo>
                  <a:cubicBezTo>
                    <a:pt x="104986" y="20056"/>
                    <a:pt x="114504" y="17015"/>
                    <a:pt x="116027" y="4848"/>
                  </a:cubicBezTo>
                  <a:cubicBezTo>
                    <a:pt x="116093" y="3232"/>
                    <a:pt x="116027" y="1606"/>
                    <a:pt x="11583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3" name="Google Shape;2273;p37"/>
            <p:cNvSpPr/>
            <p:nvPr/>
          </p:nvSpPr>
          <p:spPr>
            <a:xfrm>
              <a:off x="5124630" y="4754816"/>
              <a:ext cx="116569" cy="86887"/>
            </a:xfrm>
            <a:custGeom>
              <a:avLst/>
              <a:gdLst/>
              <a:ahLst/>
              <a:cxnLst/>
              <a:rect l="l" t="t" r="r" b="b"/>
              <a:pathLst>
                <a:path w="116569" h="86887" extrusionOk="0">
                  <a:moveTo>
                    <a:pt x="105663" y="63"/>
                  </a:moveTo>
                  <a:cubicBezTo>
                    <a:pt x="91671" y="11470"/>
                    <a:pt x="67590" y="-982"/>
                    <a:pt x="66162" y="63"/>
                  </a:cubicBezTo>
                  <a:cubicBezTo>
                    <a:pt x="51656" y="14825"/>
                    <a:pt x="36275" y="28693"/>
                    <a:pt x="20094" y="41602"/>
                  </a:cubicBezTo>
                  <a:cubicBezTo>
                    <a:pt x="11432" y="48446"/>
                    <a:pt x="-2179" y="57666"/>
                    <a:pt x="296" y="70783"/>
                  </a:cubicBezTo>
                  <a:cubicBezTo>
                    <a:pt x="4674" y="94261"/>
                    <a:pt x="42367" y="87037"/>
                    <a:pt x="56644" y="80288"/>
                  </a:cubicBezTo>
                  <a:cubicBezTo>
                    <a:pt x="70921" y="73540"/>
                    <a:pt x="82438" y="61278"/>
                    <a:pt x="95954" y="52818"/>
                  </a:cubicBezTo>
                  <a:cubicBezTo>
                    <a:pt x="105472" y="46830"/>
                    <a:pt x="114990" y="43313"/>
                    <a:pt x="116513" y="31621"/>
                  </a:cubicBezTo>
                  <a:cubicBezTo>
                    <a:pt x="117370" y="23922"/>
                    <a:pt x="108137" y="-222"/>
                    <a:pt x="105663" y="63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4" name="Google Shape;2274;p37"/>
            <p:cNvSpPr/>
            <p:nvPr/>
          </p:nvSpPr>
          <p:spPr>
            <a:xfrm>
              <a:off x="5124926" y="4782825"/>
              <a:ext cx="116097" cy="60673"/>
            </a:xfrm>
            <a:custGeom>
              <a:avLst/>
              <a:gdLst/>
              <a:ahLst/>
              <a:cxnLst/>
              <a:rect l="l" t="t" r="r" b="b"/>
              <a:pathLst>
                <a:path w="116097" h="60673" extrusionOk="0">
                  <a:moveTo>
                    <a:pt x="115741" y="0"/>
                  </a:moveTo>
                  <a:cubicBezTo>
                    <a:pt x="114218" y="11407"/>
                    <a:pt x="104700" y="14828"/>
                    <a:pt x="95182" y="20912"/>
                  </a:cubicBezTo>
                  <a:cubicBezTo>
                    <a:pt x="81476" y="29372"/>
                    <a:pt x="69388" y="41634"/>
                    <a:pt x="55205" y="48858"/>
                  </a:cubicBezTo>
                  <a:cubicBezTo>
                    <a:pt x="41023" y="56082"/>
                    <a:pt x="9233" y="62070"/>
                    <a:pt x="0" y="45246"/>
                  </a:cubicBezTo>
                  <a:cubicBezTo>
                    <a:pt x="5045" y="67964"/>
                    <a:pt x="42071" y="60835"/>
                    <a:pt x="56157" y="53706"/>
                  </a:cubicBezTo>
                  <a:cubicBezTo>
                    <a:pt x="70244" y="46577"/>
                    <a:pt x="82047" y="34695"/>
                    <a:pt x="95468" y="26235"/>
                  </a:cubicBezTo>
                  <a:cubicBezTo>
                    <a:pt x="104986" y="20246"/>
                    <a:pt x="114504" y="16730"/>
                    <a:pt x="116027" y="5133"/>
                  </a:cubicBezTo>
                  <a:cubicBezTo>
                    <a:pt x="116179" y="3413"/>
                    <a:pt x="116084" y="1692"/>
                    <a:pt x="115741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5" name="Google Shape;2275;p37"/>
            <p:cNvSpPr/>
            <p:nvPr/>
          </p:nvSpPr>
          <p:spPr>
            <a:xfrm>
              <a:off x="5154433" y="4234936"/>
              <a:ext cx="200389" cy="574156"/>
            </a:xfrm>
            <a:custGeom>
              <a:avLst/>
              <a:gdLst/>
              <a:ahLst/>
              <a:cxnLst/>
              <a:rect l="l" t="t" r="r" b="b"/>
              <a:pathLst>
                <a:path w="200389" h="574156" extrusionOk="0">
                  <a:moveTo>
                    <a:pt x="197978" y="49713"/>
                  </a:moveTo>
                  <a:cubicBezTo>
                    <a:pt x="197312" y="70815"/>
                    <a:pt x="190745" y="162447"/>
                    <a:pt x="187794" y="211304"/>
                  </a:cubicBezTo>
                  <a:cubicBezTo>
                    <a:pt x="184843" y="260162"/>
                    <a:pt x="184177" y="319285"/>
                    <a:pt x="184177" y="319285"/>
                  </a:cubicBezTo>
                  <a:cubicBezTo>
                    <a:pt x="184177" y="319285"/>
                    <a:pt x="192553" y="354645"/>
                    <a:pt x="197978" y="396183"/>
                  </a:cubicBezTo>
                  <a:cubicBezTo>
                    <a:pt x="203404" y="437722"/>
                    <a:pt x="197978" y="568896"/>
                    <a:pt x="197978" y="568896"/>
                  </a:cubicBezTo>
                  <a:cubicBezTo>
                    <a:pt x="187080" y="575911"/>
                    <a:pt x="173088" y="575911"/>
                    <a:pt x="162190" y="568896"/>
                  </a:cubicBezTo>
                  <a:cubicBezTo>
                    <a:pt x="162190" y="568896"/>
                    <a:pt x="139822" y="464337"/>
                    <a:pt x="129448" y="416810"/>
                  </a:cubicBezTo>
                  <a:cubicBezTo>
                    <a:pt x="119073" y="369283"/>
                    <a:pt x="117359" y="342193"/>
                    <a:pt x="111934" y="312916"/>
                  </a:cubicBezTo>
                  <a:cubicBezTo>
                    <a:pt x="105462" y="277462"/>
                    <a:pt x="91375" y="111973"/>
                    <a:pt x="91375" y="111973"/>
                  </a:cubicBezTo>
                  <a:lnTo>
                    <a:pt x="85759" y="111973"/>
                  </a:lnTo>
                  <a:lnTo>
                    <a:pt x="70815" y="298753"/>
                  </a:lnTo>
                  <a:cubicBezTo>
                    <a:pt x="75479" y="312508"/>
                    <a:pt x="78668" y="326718"/>
                    <a:pt x="80334" y="341147"/>
                  </a:cubicBezTo>
                  <a:cubicBezTo>
                    <a:pt x="84426" y="371660"/>
                    <a:pt x="76050" y="524696"/>
                    <a:pt x="76050" y="524696"/>
                  </a:cubicBezTo>
                  <a:cubicBezTo>
                    <a:pt x="63896" y="531473"/>
                    <a:pt x="48952" y="530846"/>
                    <a:pt x="37406" y="523080"/>
                  </a:cubicBezTo>
                  <a:cubicBezTo>
                    <a:pt x="37406" y="523080"/>
                    <a:pt x="0" y="320331"/>
                    <a:pt x="0" y="289533"/>
                  </a:cubicBezTo>
                  <a:cubicBezTo>
                    <a:pt x="0" y="269097"/>
                    <a:pt x="3522" y="0"/>
                    <a:pt x="3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6" name="Google Shape;2276;p37"/>
            <p:cNvSpPr/>
            <p:nvPr/>
          </p:nvSpPr>
          <p:spPr>
            <a:xfrm>
              <a:off x="5199628" y="3876679"/>
              <a:ext cx="128464" cy="124722"/>
            </a:xfrm>
            <a:custGeom>
              <a:avLst/>
              <a:gdLst/>
              <a:ahLst/>
              <a:cxnLst/>
              <a:rect l="l" t="t" r="r" b="b"/>
              <a:pathLst>
                <a:path w="128464" h="124722" extrusionOk="0">
                  <a:moveTo>
                    <a:pt x="102147" y="0"/>
                  </a:moveTo>
                  <a:cubicBezTo>
                    <a:pt x="102147" y="0"/>
                    <a:pt x="99767" y="46006"/>
                    <a:pt x="100814" y="50093"/>
                  </a:cubicBezTo>
                  <a:cubicBezTo>
                    <a:pt x="101861" y="54181"/>
                    <a:pt x="121945" y="67678"/>
                    <a:pt x="127846" y="72431"/>
                  </a:cubicBezTo>
                  <a:cubicBezTo>
                    <a:pt x="133747" y="77183"/>
                    <a:pt x="95960" y="114445"/>
                    <a:pt x="77590" y="122904"/>
                  </a:cubicBezTo>
                  <a:cubicBezTo>
                    <a:pt x="59220" y="131364"/>
                    <a:pt x="1444" y="109122"/>
                    <a:pt x="112" y="80606"/>
                  </a:cubicBezTo>
                  <a:cubicBezTo>
                    <a:pt x="-1221" y="52089"/>
                    <a:pt x="9630" y="28136"/>
                    <a:pt x="19148" y="26900"/>
                  </a:cubicBezTo>
                  <a:cubicBezTo>
                    <a:pt x="28666" y="25665"/>
                    <a:pt x="102147" y="0"/>
                    <a:pt x="10214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7" name="Google Shape;2277;p37"/>
            <p:cNvSpPr/>
            <p:nvPr/>
          </p:nvSpPr>
          <p:spPr>
            <a:xfrm>
              <a:off x="4996526" y="3906336"/>
              <a:ext cx="182485" cy="357686"/>
            </a:xfrm>
            <a:custGeom>
              <a:avLst/>
              <a:gdLst/>
              <a:ahLst/>
              <a:cxnLst/>
              <a:rect l="l" t="t" r="r" b="b"/>
              <a:pathLst>
                <a:path w="182485" h="357686" extrusionOk="0">
                  <a:moveTo>
                    <a:pt x="179037" y="55702"/>
                  </a:moveTo>
                  <a:cubicBezTo>
                    <a:pt x="176277" y="35455"/>
                    <a:pt x="189697" y="16159"/>
                    <a:pt x="176752" y="0"/>
                  </a:cubicBezTo>
                  <a:cubicBezTo>
                    <a:pt x="131255" y="44485"/>
                    <a:pt x="136966" y="162352"/>
                    <a:pt x="126687" y="237634"/>
                  </a:cubicBezTo>
                  <a:cubicBezTo>
                    <a:pt x="92897" y="272899"/>
                    <a:pt x="25032" y="307594"/>
                    <a:pt x="5901" y="316243"/>
                  </a:cubicBezTo>
                  <a:cubicBezTo>
                    <a:pt x="2379" y="317764"/>
                    <a:pt x="-572" y="319475"/>
                    <a:pt x="95" y="323182"/>
                  </a:cubicBezTo>
                  <a:cubicBezTo>
                    <a:pt x="2665" y="335739"/>
                    <a:pt x="8061" y="347535"/>
                    <a:pt x="15895" y="357687"/>
                  </a:cubicBezTo>
                  <a:cubicBezTo>
                    <a:pt x="60821" y="338676"/>
                    <a:pt x="93183" y="327270"/>
                    <a:pt x="149150" y="274040"/>
                  </a:cubicBezTo>
                  <a:cubicBezTo>
                    <a:pt x="154509" y="268175"/>
                    <a:pt x="159287" y="261806"/>
                    <a:pt x="163427" y="255029"/>
                  </a:cubicBezTo>
                  <a:cubicBezTo>
                    <a:pt x="179608" y="207502"/>
                    <a:pt x="183605" y="90776"/>
                    <a:pt x="179037" y="5570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8" name="Google Shape;2278;p37"/>
            <p:cNvSpPr/>
            <p:nvPr/>
          </p:nvSpPr>
          <p:spPr>
            <a:xfrm>
              <a:off x="5154414" y="3894094"/>
              <a:ext cx="208226" cy="419055"/>
            </a:xfrm>
            <a:custGeom>
              <a:avLst/>
              <a:gdLst/>
              <a:ahLst/>
              <a:cxnLst/>
              <a:rect l="l" t="t" r="r" b="b"/>
              <a:pathLst>
                <a:path w="208226" h="419055" extrusionOk="0">
                  <a:moveTo>
                    <a:pt x="152500" y="40568"/>
                  </a:moveTo>
                  <a:cubicBezTo>
                    <a:pt x="152500" y="40568"/>
                    <a:pt x="119091" y="90376"/>
                    <a:pt x="72357" y="95033"/>
                  </a:cubicBezTo>
                  <a:cubicBezTo>
                    <a:pt x="57699" y="80585"/>
                    <a:pt x="56366" y="29066"/>
                    <a:pt x="76736" y="12527"/>
                  </a:cubicBezTo>
                  <a:cubicBezTo>
                    <a:pt x="76736" y="12527"/>
                    <a:pt x="57699" y="-2491"/>
                    <a:pt x="45135" y="360"/>
                  </a:cubicBezTo>
                  <a:cubicBezTo>
                    <a:pt x="31448" y="8744"/>
                    <a:pt x="21301" y="21823"/>
                    <a:pt x="16580" y="37146"/>
                  </a:cubicBezTo>
                  <a:cubicBezTo>
                    <a:pt x="4702" y="71346"/>
                    <a:pt x="-885" y="107419"/>
                    <a:pt x="114" y="143606"/>
                  </a:cubicBezTo>
                  <a:cubicBezTo>
                    <a:pt x="875" y="192463"/>
                    <a:pt x="114" y="341698"/>
                    <a:pt x="114" y="341698"/>
                  </a:cubicBezTo>
                  <a:cubicBezTo>
                    <a:pt x="114" y="341698"/>
                    <a:pt x="6681" y="373256"/>
                    <a:pt x="48942" y="396734"/>
                  </a:cubicBezTo>
                  <a:cubicBezTo>
                    <a:pt x="91203" y="420212"/>
                    <a:pt x="122423" y="422493"/>
                    <a:pt x="151073" y="415745"/>
                  </a:cubicBezTo>
                  <a:cubicBezTo>
                    <a:pt x="174678" y="410231"/>
                    <a:pt x="194190" y="401866"/>
                    <a:pt x="202376" y="384757"/>
                  </a:cubicBezTo>
                  <a:cubicBezTo>
                    <a:pt x="200282" y="350538"/>
                    <a:pt x="184957" y="261187"/>
                    <a:pt x="190668" y="218223"/>
                  </a:cubicBezTo>
                  <a:cubicBezTo>
                    <a:pt x="196379" y="175259"/>
                    <a:pt x="205517" y="143036"/>
                    <a:pt x="207801" y="108246"/>
                  </a:cubicBezTo>
                  <a:cubicBezTo>
                    <a:pt x="210086" y="73456"/>
                    <a:pt x="203233" y="74122"/>
                    <a:pt x="185814" y="61765"/>
                  </a:cubicBezTo>
                  <a:cubicBezTo>
                    <a:pt x="175239" y="53904"/>
                    <a:pt x="164103" y="46813"/>
                    <a:pt x="152500" y="4056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9" name="Google Shape;2279;p37"/>
            <p:cNvSpPr/>
            <p:nvPr/>
          </p:nvSpPr>
          <p:spPr>
            <a:xfrm>
              <a:off x="5194395" y="3747198"/>
              <a:ext cx="138431" cy="168252"/>
            </a:xfrm>
            <a:custGeom>
              <a:avLst/>
              <a:gdLst/>
              <a:ahLst/>
              <a:cxnLst/>
              <a:rect l="l" t="t" r="r" b="b"/>
              <a:pathLst>
                <a:path w="138431" h="168252" extrusionOk="0">
                  <a:moveTo>
                    <a:pt x="3060" y="60853"/>
                  </a:moveTo>
                  <a:lnTo>
                    <a:pt x="3060" y="60853"/>
                  </a:lnTo>
                  <a:cubicBezTo>
                    <a:pt x="8581" y="25112"/>
                    <a:pt x="34375" y="-1978"/>
                    <a:pt x="71211" y="113"/>
                  </a:cubicBezTo>
                  <a:cubicBezTo>
                    <a:pt x="110416" y="2252"/>
                    <a:pt x="140465" y="35740"/>
                    <a:pt x="138324" y="74892"/>
                  </a:cubicBezTo>
                  <a:cubicBezTo>
                    <a:pt x="138314" y="74930"/>
                    <a:pt x="138314" y="74978"/>
                    <a:pt x="138314" y="75016"/>
                  </a:cubicBezTo>
                  <a:cubicBezTo>
                    <a:pt x="137105" y="96983"/>
                    <a:pt x="125655" y="117105"/>
                    <a:pt x="107380" y="129386"/>
                  </a:cubicBezTo>
                  <a:cubicBezTo>
                    <a:pt x="106057" y="134804"/>
                    <a:pt x="104144" y="140071"/>
                    <a:pt x="101669" y="145070"/>
                  </a:cubicBezTo>
                  <a:cubicBezTo>
                    <a:pt x="88629" y="160279"/>
                    <a:pt x="49128" y="169689"/>
                    <a:pt x="37802" y="168073"/>
                  </a:cubicBezTo>
                  <a:cubicBezTo>
                    <a:pt x="23981" y="166847"/>
                    <a:pt x="12322" y="157313"/>
                    <a:pt x="8391" y="144025"/>
                  </a:cubicBezTo>
                  <a:cubicBezTo>
                    <a:pt x="-3793" y="115984"/>
                    <a:pt x="15" y="78533"/>
                    <a:pt x="3060" y="6085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0" name="Google Shape;2280;p37"/>
            <p:cNvSpPr/>
            <p:nvPr/>
          </p:nvSpPr>
          <p:spPr>
            <a:xfrm>
              <a:off x="5199668" y="3732408"/>
              <a:ext cx="146095" cy="144175"/>
            </a:xfrm>
            <a:custGeom>
              <a:avLst/>
              <a:gdLst/>
              <a:ahLst/>
              <a:cxnLst/>
              <a:rect l="l" t="t" r="r" b="b"/>
              <a:pathLst>
                <a:path w="146095" h="144175" extrusionOk="0">
                  <a:moveTo>
                    <a:pt x="102106" y="144176"/>
                  </a:moveTo>
                  <a:lnTo>
                    <a:pt x="102106" y="144176"/>
                  </a:lnTo>
                  <a:lnTo>
                    <a:pt x="98680" y="113093"/>
                  </a:lnTo>
                  <a:cubicBezTo>
                    <a:pt x="98680" y="113093"/>
                    <a:pt x="124189" y="47126"/>
                    <a:pt x="63939" y="59768"/>
                  </a:cubicBezTo>
                  <a:cubicBezTo>
                    <a:pt x="24152" y="68133"/>
                    <a:pt x="14158" y="71745"/>
                    <a:pt x="2070" y="45130"/>
                  </a:cubicBezTo>
                  <a:cubicBezTo>
                    <a:pt x="-10018" y="18515"/>
                    <a:pt x="32624" y="-5534"/>
                    <a:pt x="83355" y="1120"/>
                  </a:cubicBezTo>
                  <a:cubicBezTo>
                    <a:pt x="119563" y="4913"/>
                    <a:pt x="146823" y="35777"/>
                    <a:pt x="146081" y="72125"/>
                  </a:cubicBezTo>
                  <a:cubicBezTo>
                    <a:pt x="144748" y="91706"/>
                    <a:pt x="139513" y="131439"/>
                    <a:pt x="102106" y="144176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1" name="Google Shape;2281;p37"/>
            <p:cNvSpPr/>
            <p:nvPr/>
          </p:nvSpPr>
          <p:spPr>
            <a:xfrm>
              <a:off x="5186268" y="3976961"/>
              <a:ext cx="186859" cy="320520"/>
            </a:xfrm>
            <a:custGeom>
              <a:avLst/>
              <a:gdLst/>
              <a:ahLst/>
              <a:cxnLst/>
              <a:rect l="l" t="t" r="r" b="b"/>
              <a:pathLst>
                <a:path w="186859" h="320520" extrusionOk="0">
                  <a:moveTo>
                    <a:pt x="186131" y="4943"/>
                  </a:moveTo>
                  <a:cubicBezTo>
                    <a:pt x="168713" y="0"/>
                    <a:pt x="182039" y="4088"/>
                    <a:pt x="168713" y="0"/>
                  </a:cubicBezTo>
                  <a:cubicBezTo>
                    <a:pt x="123216" y="44485"/>
                    <a:pt x="128832" y="120813"/>
                    <a:pt x="118552" y="196286"/>
                  </a:cubicBezTo>
                  <a:cubicBezTo>
                    <a:pt x="93424" y="237729"/>
                    <a:pt x="241" y="293906"/>
                    <a:pt x="241" y="293906"/>
                  </a:cubicBezTo>
                  <a:cubicBezTo>
                    <a:pt x="-901" y="301986"/>
                    <a:pt x="1859" y="304362"/>
                    <a:pt x="11948" y="320521"/>
                  </a:cubicBezTo>
                  <a:cubicBezTo>
                    <a:pt x="63842" y="300693"/>
                    <a:pt x="111042" y="270295"/>
                    <a:pt x="150533" y="231266"/>
                  </a:cubicBezTo>
                  <a:cubicBezTo>
                    <a:pt x="152818" y="229174"/>
                    <a:pt x="156054" y="228604"/>
                    <a:pt x="157006" y="225752"/>
                  </a:cubicBezTo>
                  <a:cubicBezTo>
                    <a:pt x="172901" y="177655"/>
                    <a:pt x="190700" y="40018"/>
                    <a:pt x="186131" y="494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2" name="Google Shape;2282;p37"/>
            <p:cNvSpPr/>
            <p:nvPr/>
          </p:nvSpPr>
          <p:spPr>
            <a:xfrm>
              <a:off x="4957596" y="4074866"/>
              <a:ext cx="216348" cy="290578"/>
            </a:xfrm>
            <a:custGeom>
              <a:avLst/>
              <a:gdLst/>
              <a:ahLst/>
              <a:cxnLst/>
              <a:rect l="l" t="t" r="r" b="b"/>
              <a:pathLst>
                <a:path w="216348" h="290578" extrusionOk="0">
                  <a:moveTo>
                    <a:pt x="0" y="0"/>
                  </a:moveTo>
                  <a:lnTo>
                    <a:pt x="67770" y="231360"/>
                  </a:lnTo>
                  <a:lnTo>
                    <a:pt x="216349" y="290579"/>
                  </a:lnTo>
                  <a:lnTo>
                    <a:pt x="162190" y="65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3" name="Google Shape;2283;p37"/>
            <p:cNvSpPr/>
            <p:nvPr/>
          </p:nvSpPr>
          <p:spPr>
            <a:xfrm>
              <a:off x="5101717" y="4257084"/>
              <a:ext cx="109578" cy="53390"/>
            </a:xfrm>
            <a:custGeom>
              <a:avLst/>
              <a:gdLst/>
              <a:ahLst/>
              <a:cxnLst/>
              <a:rect l="l" t="t" r="r" b="b"/>
              <a:pathLst>
                <a:path w="109578" h="53390" extrusionOk="0">
                  <a:moveTo>
                    <a:pt x="108112" y="15494"/>
                  </a:moveTo>
                  <a:cubicBezTo>
                    <a:pt x="105923" y="7604"/>
                    <a:pt x="100212" y="9505"/>
                    <a:pt x="93739" y="11502"/>
                  </a:cubicBezTo>
                  <a:cubicBezTo>
                    <a:pt x="86772" y="14353"/>
                    <a:pt x="79100" y="15019"/>
                    <a:pt x="71752" y="13403"/>
                  </a:cubicBezTo>
                  <a:cubicBezTo>
                    <a:pt x="66003" y="10627"/>
                    <a:pt x="60683" y="7043"/>
                    <a:pt x="55952" y="2757"/>
                  </a:cubicBezTo>
                  <a:cubicBezTo>
                    <a:pt x="53077" y="1017"/>
                    <a:pt x="49794" y="67"/>
                    <a:pt x="46434" y="0"/>
                  </a:cubicBezTo>
                  <a:cubicBezTo>
                    <a:pt x="46434" y="1996"/>
                    <a:pt x="49860" y="13688"/>
                    <a:pt x="49860" y="13688"/>
                  </a:cubicBezTo>
                  <a:cubicBezTo>
                    <a:pt x="49860" y="13688"/>
                    <a:pt x="17308" y="13688"/>
                    <a:pt x="13977" y="13688"/>
                  </a:cubicBezTo>
                  <a:cubicBezTo>
                    <a:pt x="11045" y="13070"/>
                    <a:pt x="8171" y="14952"/>
                    <a:pt x="7552" y="17880"/>
                  </a:cubicBezTo>
                  <a:cubicBezTo>
                    <a:pt x="7200" y="19572"/>
                    <a:pt x="7676" y="21339"/>
                    <a:pt x="8837" y="22623"/>
                  </a:cubicBezTo>
                  <a:cubicBezTo>
                    <a:pt x="8104" y="22680"/>
                    <a:pt x="7381" y="22680"/>
                    <a:pt x="6648" y="22623"/>
                  </a:cubicBezTo>
                  <a:cubicBezTo>
                    <a:pt x="-15" y="21102"/>
                    <a:pt x="-2870" y="31368"/>
                    <a:pt x="3792" y="32889"/>
                  </a:cubicBezTo>
                  <a:cubicBezTo>
                    <a:pt x="5582" y="33231"/>
                    <a:pt x="7399" y="33487"/>
                    <a:pt x="9218" y="33649"/>
                  </a:cubicBezTo>
                  <a:cubicBezTo>
                    <a:pt x="4839" y="35360"/>
                    <a:pt x="3792" y="42584"/>
                    <a:pt x="9218" y="43154"/>
                  </a:cubicBezTo>
                  <a:lnTo>
                    <a:pt x="10836" y="43154"/>
                  </a:lnTo>
                  <a:cubicBezTo>
                    <a:pt x="11645" y="43373"/>
                    <a:pt x="12501" y="43373"/>
                    <a:pt x="13310" y="43154"/>
                  </a:cubicBezTo>
                  <a:lnTo>
                    <a:pt x="14262" y="43154"/>
                  </a:lnTo>
                  <a:cubicBezTo>
                    <a:pt x="13701" y="46358"/>
                    <a:pt x="15852" y="49418"/>
                    <a:pt x="19059" y="49970"/>
                  </a:cubicBezTo>
                  <a:cubicBezTo>
                    <a:pt x="19107" y="49979"/>
                    <a:pt x="19164" y="49989"/>
                    <a:pt x="19212" y="49998"/>
                  </a:cubicBezTo>
                  <a:cubicBezTo>
                    <a:pt x="35107" y="52089"/>
                    <a:pt x="58522" y="58458"/>
                    <a:pt x="72894" y="45341"/>
                  </a:cubicBezTo>
                  <a:cubicBezTo>
                    <a:pt x="82774" y="44295"/>
                    <a:pt x="92416" y="41662"/>
                    <a:pt x="101449" y="37546"/>
                  </a:cubicBezTo>
                  <a:cubicBezTo>
                    <a:pt x="110491" y="33839"/>
                    <a:pt x="110777" y="24904"/>
                    <a:pt x="108112" y="1549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4" name="Google Shape;2284;p37"/>
            <p:cNvSpPr/>
            <p:nvPr/>
          </p:nvSpPr>
          <p:spPr>
            <a:xfrm>
              <a:off x="4984781" y="4223327"/>
              <a:ext cx="67863" cy="55821"/>
            </a:xfrm>
            <a:custGeom>
              <a:avLst/>
              <a:gdLst/>
              <a:ahLst/>
              <a:cxnLst/>
              <a:rect l="l" t="t" r="r" b="b"/>
              <a:pathLst>
                <a:path w="67863" h="55821" extrusionOk="0">
                  <a:moveTo>
                    <a:pt x="62477" y="30335"/>
                  </a:moveTo>
                  <a:lnTo>
                    <a:pt x="60192" y="30335"/>
                  </a:lnTo>
                  <a:cubicBezTo>
                    <a:pt x="62420" y="28253"/>
                    <a:pt x="62534" y="24764"/>
                    <a:pt x="60459" y="22540"/>
                  </a:cubicBezTo>
                  <a:cubicBezTo>
                    <a:pt x="59564" y="21590"/>
                    <a:pt x="58355" y="20981"/>
                    <a:pt x="57051" y="20829"/>
                  </a:cubicBezTo>
                  <a:cubicBezTo>
                    <a:pt x="53720" y="20829"/>
                    <a:pt x="20216" y="13890"/>
                    <a:pt x="20216" y="13890"/>
                  </a:cubicBezTo>
                  <a:lnTo>
                    <a:pt x="16123" y="108"/>
                  </a:lnTo>
                  <a:cubicBezTo>
                    <a:pt x="16123" y="-653"/>
                    <a:pt x="10317" y="2864"/>
                    <a:pt x="10127" y="2959"/>
                  </a:cubicBezTo>
                  <a:cubicBezTo>
                    <a:pt x="4406" y="6723"/>
                    <a:pt x="694" y="12873"/>
                    <a:pt x="37" y="19689"/>
                  </a:cubicBezTo>
                  <a:cubicBezTo>
                    <a:pt x="-400" y="29232"/>
                    <a:pt x="3035" y="38557"/>
                    <a:pt x="9555" y="45543"/>
                  </a:cubicBezTo>
                  <a:cubicBezTo>
                    <a:pt x="15638" y="51503"/>
                    <a:pt x="23785" y="54906"/>
                    <a:pt x="32304" y="55049"/>
                  </a:cubicBezTo>
                  <a:cubicBezTo>
                    <a:pt x="36302" y="55049"/>
                    <a:pt x="40204" y="55049"/>
                    <a:pt x="43726" y="55809"/>
                  </a:cubicBezTo>
                  <a:cubicBezTo>
                    <a:pt x="46981" y="56018"/>
                    <a:pt x="49789" y="53556"/>
                    <a:pt x="49998" y="50305"/>
                  </a:cubicBezTo>
                  <a:cubicBezTo>
                    <a:pt x="49998" y="50210"/>
                    <a:pt x="50008" y="50106"/>
                    <a:pt x="50008" y="50011"/>
                  </a:cubicBezTo>
                  <a:lnTo>
                    <a:pt x="51055" y="50011"/>
                  </a:lnTo>
                  <a:cubicBezTo>
                    <a:pt x="51835" y="50201"/>
                    <a:pt x="52654" y="50201"/>
                    <a:pt x="53435" y="50011"/>
                  </a:cubicBezTo>
                  <a:lnTo>
                    <a:pt x="55148" y="50011"/>
                  </a:lnTo>
                  <a:cubicBezTo>
                    <a:pt x="60859" y="50011"/>
                    <a:pt x="61334" y="42977"/>
                    <a:pt x="57432" y="40505"/>
                  </a:cubicBezTo>
                  <a:cubicBezTo>
                    <a:pt x="59240" y="40505"/>
                    <a:pt x="61049" y="40505"/>
                    <a:pt x="62953" y="40505"/>
                  </a:cubicBezTo>
                  <a:cubicBezTo>
                    <a:pt x="69901" y="40885"/>
                    <a:pt x="69234" y="30239"/>
                    <a:pt x="62477" y="3033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5" name="Google Shape;2285;p37"/>
            <p:cNvSpPr/>
            <p:nvPr/>
          </p:nvSpPr>
          <p:spPr>
            <a:xfrm>
              <a:off x="5132255" y="3894454"/>
              <a:ext cx="67293" cy="97715"/>
            </a:xfrm>
            <a:custGeom>
              <a:avLst/>
              <a:gdLst/>
              <a:ahLst/>
              <a:cxnLst/>
              <a:rect l="l" t="t" r="r" b="b"/>
              <a:pathLst>
                <a:path w="67293" h="97715" extrusionOk="0">
                  <a:moveTo>
                    <a:pt x="24367" y="97715"/>
                  </a:moveTo>
                  <a:cubicBezTo>
                    <a:pt x="15153" y="97344"/>
                    <a:pt x="6435" y="93466"/>
                    <a:pt x="0" y="86879"/>
                  </a:cubicBezTo>
                  <a:cubicBezTo>
                    <a:pt x="1333" y="69769"/>
                    <a:pt x="23224" y="4848"/>
                    <a:pt x="67294" y="0"/>
                  </a:cubicBezTo>
                  <a:cubicBezTo>
                    <a:pt x="55310" y="8431"/>
                    <a:pt x="45811" y="19923"/>
                    <a:pt x="39786" y="33269"/>
                  </a:cubicBezTo>
                  <a:cubicBezTo>
                    <a:pt x="33000" y="54323"/>
                    <a:pt x="27841" y="75872"/>
                    <a:pt x="24367" y="9771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6" name="Google Shape;2286;p37"/>
            <p:cNvSpPr/>
            <p:nvPr/>
          </p:nvSpPr>
          <p:spPr>
            <a:xfrm>
              <a:off x="5305132" y="3960902"/>
              <a:ext cx="81740" cy="121566"/>
            </a:xfrm>
            <a:custGeom>
              <a:avLst/>
              <a:gdLst/>
              <a:ahLst/>
              <a:cxnLst/>
              <a:rect l="l" t="t" r="r" b="b"/>
              <a:pathLst>
                <a:path w="81740" h="121566" extrusionOk="0">
                  <a:moveTo>
                    <a:pt x="75168" y="117100"/>
                  </a:moveTo>
                  <a:cubicBezTo>
                    <a:pt x="75168" y="117100"/>
                    <a:pt x="31289" y="132214"/>
                    <a:pt x="355" y="106834"/>
                  </a:cubicBezTo>
                  <a:cubicBezTo>
                    <a:pt x="-2977" y="101036"/>
                    <a:pt x="18249" y="26514"/>
                    <a:pt x="18249" y="26514"/>
                  </a:cubicBezTo>
                  <a:cubicBezTo>
                    <a:pt x="18249" y="26514"/>
                    <a:pt x="36714" y="-11507"/>
                    <a:pt x="65840" y="3511"/>
                  </a:cubicBezTo>
                  <a:cubicBezTo>
                    <a:pt x="94966" y="18530"/>
                    <a:pt x="75168" y="117100"/>
                    <a:pt x="75168" y="11710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7" name="Google Shape;2287;p37"/>
            <p:cNvSpPr/>
            <p:nvPr/>
          </p:nvSpPr>
          <p:spPr>
            <a:xfrm>
              <a:off x="2821998" y="4049582"/>
              <a:ext cx="101559" cy="177370"/>
            </a:xfrm>
            <a:custGeom>
              <a:avLst/>
              <a:gdLst/>
              <a:ahLst/>
              <a:cxnLst/>
              <a:rect l="l" t="t" r="r" b="b"/>
              <a:pathLst>
                <a:path w="101559" h="177370" extrusionOk="0">
                  <a:moveTo>
                    <a:pt x="0" y="0"/>
                  </a:moveTo>
                  <a:cubicBezTo>
                    <a:pt x="0" y="0"/>
                    <a:pt x="6092" y="90966"/>
                    <a:pt x="17989" y="104084"/>
                  </a:cubicBezTo>
                  <a:cubicBezTo>
                    <a:pt x="29887" y="117201"/>
                    <a:pt x="70340" y="126136"/>
                    <a:pt x="70340" y="126136"/>
                  </a:cubicBezTo>
                  <a:lnTo>
                    <a:pt x="101559" y="177370"/>
                  </a:lnTo>
                  <a:cubicBezTo>
                    <a:pt x="101559" y="177370"/>
                    <a:pt x="73005" y="14543"/>
                    <a:pt x="66913" y="10646"/>
                  </a:cubicBezTo>
                  <a:cubicBezTo>
                    <a:pt x="60821" y="6749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8" name="Google Shape;2288;p37"/>
            <p:cNvSpPr/>
            <p:nvPr/>
          </p:nvSpPr>
          <p:spPr>
            <a:xfrm>
              <a:off x="2814097" y="3945071"/>
              <a:ext cx="67769" cy="130685"/>
            </a:xfrm>
            <a:custGeom>
              <a:avLst/>
              <a:gdLst/>
              <a:ahLst/>
              <a:cxnLst/>
              <a:rect l="l" t="t" r="r" b="b"/>
              <a:pathLst>
                <a:path w="67769" h="130685" extrusionOk="0">
                  <a:moveTo>
                    <a:pt x="67770" y="3183"/>
                  </a:moveTo>
                  <a:cubicBezTo>
                    <a:pt x="52097" y="-4127"/>
                    <a:pt x="33430" y="1529"/>
                    <a:pt x="24462" y="16300"/>
                  </a:cubicBezTo>
                  <a:cubicBezTo>
                    <a:pt x="12945" y="35311"/>
                    <a:pt x="1047" y="100328"/>
                    <a:pt x="0" y="111354"/>
                  </a:cubicBezTo>
                  <a:cubicBezTo>
                    <a:pt x="0" y="111354"/>
                    <a:pt x="16086" y="133597"/>
                    <a:pt x="40167" y="13036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9" name="Google Shape;2289;p37"/>
            <p:cNvSpPr/>
            <p:nvPr/>
          </p:nvSpPr>
          <p:spPr>
            <a:xfrm>
              <a:off x="2966810" y="4837262"/>
              <a:ext cx="145801" cy="82247"/>
            </a:xfrm>
            <a:custGeom>
              <a:avLst/>
              <a:gdLst/>
              <a:ahLst/>
              <a:cxnLst/>
              <a:rect l="l" t="t" r="r" b="b"/>
              <a:pathLst>
                <a:path w="145801" h="82247" extrusionOk="0">
                  <a:moveTo>
                    <a:pt x="7003" y="19800"/>
                  </a:moveTo>
                  <a:cubicBezTo>
                    <a:pt x="23964" y="24458"/>
                    <a:pt x="42087" y="22272"/>
                    <a:pt x="57449" y="13717"/>
                  </a:cubicBezTo>
                  <a:cubicBezTo>
                    <a:pt x="69537" y="13717"/>
                    <a:pt x="135498" y="-14134"/>
                    <a:pt x="144446" y="9535"/>
                  </a:cubicBezTo>
                  <a:cubicBezTo>
                    <a:pt x="152346" y="30256"/>
                    <a:pt x="123791" y="49457"/>
                    <a:pt x="108562" y="53164"/>
                  </a:cubicBezTo>
                  <a:cubicBezTo>
                    <a:pt x="75248" y="61244"/>
                    <a:pt x="50596" y="77783"/>
                    <a:pt x="37175" y="80635"/>
                  </a:cubicBezTo>
                  <a:cubicBezTo>
                    <a:pt x="27657" y="82726"/>
                    <a:pt x="14332" y="84057"/>
                    <a:pt x="6432" y="76262"/>
                  </a:cubicBezTo>
                  <a:cubicBezTo>
                    <a:pt x="-2515" y="66852"/>
                    <a:pt x="-1944" y="32157"/>
                    <a:pt x="7003" y="1980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0" name="Google Shape;2290;p37"/>
            <p:cNvSpPr/>
            <p:nvPr/>
          </p:nvSpPr>
          <p:spPr>
            <a:xfrm>
              <a:off x="2969244" y="4850979"/>
              <a:ext cx="143767" cy="68530"/>
            </a:xfrm>
            <a:custGeom>
              <a:avLst/>
              <a:gdLst/>
              <a:ahLst/>
              <a:cxnLst/>
              <a:rect l="l" t="t" r="r" b="b"/>
              <a:pathLst>
                <a:path w="143767" h="68530" extrusionOk="0">
                  <a:moveTo>
                    <a:pt x="35122" y="61119"/>
                  </a:moveTo>
                  <a:cubicBezTo>
                    <a:pt x="48543" y="58363"/>
                    <a:pt x="73195" y="42109"/>
                    <a:pt x="106509" y="33649"/>
                  </a:cubicBezTo>
                  <a:cubicBezTo>
                    <a:pt x="119263" y="30607"/>
                    <a:pt x="141250" y="16634"/>
                    <a:pt x="143535" y="0"/>
                  </a:cubicBezTo>
                  <a:cubicBezTo>
                    <a:pt x="146485" y="19011"/>
                    <a:pt x="120691" y="36025"/>
                    <a:pt x="106509" y="39447"/>
                  </a:cubicBezTo>
                  <a:cubicBezTo>
                    <a:pt x="73195" y="47527"/>
                    <a:pt x="48543" y="64066"/>
                    <a:pt x="35122" y="66918"/>
                  </a:cubicBezTo>
                  <a:cubicBezTo>
                    <a:pt x="25604" y="69009"/>
                    <a:pt x="12278" y="70340"/>
                    <a:pt x="4378" y="62545"/>
                  </a:cubicBezTo>
                  <a:cubicBezTo>
                    <a:pt x="2265" y="60292"/>
                    <a:pt x="761" y="57545"/>
                    <a:pt x="0" y="54561"/>
                  </a:cubicBezTo>
                  <a:cubicBezTo>
                    <a:pt x="10013" y="62156"/>
                    <a:pt x="23034" y="64589"/>
                    <a:pt x="35122" y="61119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1" name="Google Shape;2291;p37"/>
            <p:cNvSpPr/>
            <p:nvPr/>
          </p:nvSpPr>
          <p:spPr>
            <a:xfrm>
              <a:off x="2864165" y="4805303"/>
              <a:ext cx="146191" cy="82209"/>
            </a:xfrm>
            <a:custGeom>
              <a:avLst/>
              <a:gdLst/>
              <a:ahLst/>
              <a:cxnLst/>
              <a:rect l="l" t="t" r="r" b="b"/>
              <a:pathLst>
                <a:path w="146191" h="82209" extrusionOk="0">
                  <a:moveTo>
                    <a:pt x="7327" y="19726"/>
                  </a:moveTo>
                  <a:cubicBezTo>
                    <a:pt x="24287" y="24431"/>
                    <a:pt x="42423" y="22245"/>
                    <a:pt x="57774" y="13642"/>
                  </a:cubicBezTo>
                  <a:cubicBezTo>
                    <a:pt x="69957" y="13642"/>
                    <a:pt x="135823" y="-14113"/>
                    <a:pt x="144865" y="9555"/>
                  </a:cubicBezTo>
                  <a:cubicBezTo>
                    <a:pt x="152670" y="30277"/>
                    <a:pt x="124116" y="49477"/>
                    <a:pt x="108886" y="53185"/>
                  </a:cubicBezTo>
                  <a:cubicBezTo>
                    <a:pt x="75573" y="61169"/>
                    <a:pt x="50921" y="77804"/>
                    <a:pt x="37595" y="80560"/>
                  </a:cubicBezTo>
                  <a:cubicBezTo>
                    <a:pt x="27601" y="82651"/>
                    <a:pt x="14656" y="84077"/>
                    <a:pt x="6756" y="76283"/>
                  </a:cubicBezTo>
                  <a:cubicBezTo>
                    <a:pt x="-2762" y="66872"/>
                    <a:pt x="-1905" y="32178"/>
                    <a:pt x="7327" y="19726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2" name="Google Shape;2292;p37"/>
            <p:cNvSpPr/>
            <p:nvPr/>
          </p:nvSpPr>
          <p:spPr>
            <a:xfrm>
              <a:off x="2866543" y="4818565"/>
              <a:ext cx="143767" cy="68566"/>
            </a:xfrm>
            <a:custGeom>
              <a:avLst/>
              <a:gdLst/>
              <a:ahLst/>
              <a:cxnLst/>
              <a:rect l="l" t="t" r="r" b="b"/>
              <a:pathLst>
                <a:path w="143767" h="68566" extrusionOk="0">
                  <a:moveTo>
                    <a:pt x="35217" y="61215"/>
                  </a:moveTo>
                  <a:cubicBezTo>
                    <a:pt x="48543" y="58363"/>
                    <a:pt x="73290" y="42204"/>
                    <a:pt x="106509" y="33744"/>
                  </a:cubicBezTo>
                  <a:cubicBezTo>
                    <a:pt x="119263" y="30702"/>
                    <a:pt x="141345" y="16730"/>
                    <a:pt x="143534" y="0"/>
                  </a:cubicBezTo>
                  <a:cubicBezTo>
                    <a:pt x="146485" y="19011"/>
                    <a:pt x="120691" y="36025"/>
                    <a:pt x="106509" y="39542"/>
                  </a:cubicBezTo>
                  <a:cubicBezTo>
                    <a:pt x="73195" y="47527"/>
                    <a:pt x="48543" y="64161"/>
                    <a:pt x="35217" y="66918"/>
                  </a:cubicBezTo>
                  <a:cubicBezTo>
                    <a:pt x="25223" y="69009"/>
                    <a:pt x="12278" y="70435"/>
                    <a:pt x="4378" y="62640"/>
                  </a:cubicBezTo>
                  <a:cubicBezTo>
                    <a:pt x="2320" y="60350"/>
                    <a:pt x="821" y="57622"/>
                    <a:pt x="0" y="54656"/>
                  </a:cubicBezTo>
                  <a:cubicBezTo>
                    <a:pt x="10052" y="62251"/>
                    <a:pt x="23099" y="64684"/>
                    <a:pt x="35217" y="61215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3" name="Google Shape;2293;p37"/>
            <p:cNvSpPr/>
            <p:nvPr/>
          </p:nvSpPr>
          <p:spPr>
            <a:xfrm>
              <a:off x="2858160" y="4267254"/>
              <a:ext cx="210834" cy="594226"/>
            </a:xfrm>
            <a:custGeom>
              <a:avLst/>
              <a:gdLst/>
              <a:ahLst/>
              <a:cxnLst/>
              <a:rect l="l" t="t" r="r" b="b"/>
              <a:pathLst>
                <a:path w="210834" h="594226" extrusionOk="0">
                  <a:moveTo>
                    <a:pt x="6098" y="372610"/>
                  </a:moveTo>
                  <a:cubicBezTo>
                    <a:pt x="8933" y="348172"/>
                    <a:pt x="14031" y="324057"/>
                    <a:pt x="21327" y="300559"/>
                  </a:cubicBezTo>
                  <a:cubicBezTo>
                    <a:pt x="21327" y="300559"/>
                    <a:pt x="16759" y="238299"/>
                    <a:pt x="14474" y="179271"/>
                  </a:cubicBezTo>
                  <a:cubicBezTo>
                    <a:pt x="11904" y="112734"/>
                    <a:pt x="-11320" y="53420"/>
                    <a:pt x="6955" y="0"/>
                  </a:cubicBezTo>
                  <a:lnTo>
                    <a:pt x="210835" y="45340"/>
                  </a:lnTo>
                  <a:cubicBezTo>
                    <a:pt x="210835" y="45340"/>
                    <a:pt x="201317" y="312821"/>
                    <a:pt x="198176" y="345140"/>
                  </a:cubicBezTo>
                  <a:cubicBezTo>
                    <a:pt x="196596" y="370310"/>
                    <a:pt x="193417" y="395366"/>
                    <a:pt x="188657" y="420137"/>
                  </a:cubicBezTo>
                  <a:cubicBezTo>
                    <a:pt x="179139" y="471941"/>
                    <a:pt x="168955" y="587907"/>
                    <a:pt x="168955" y="587907"/>
                  </a:cubicBezTo>
                  <a:cubicBezTo>
                    <a:pt x="147063" y="600644"/>
                    <a:pt x="114987" y="590188"/>
                    <a:pt x="114987" y="590188"/>
                  </a:cubicBezTo>
                  <a:cubicBezTo>
                    <a:pt x="114987" y="590188"/>
                    <a:pt x="114987" y="445041"/>
                    <a:pt x="116224" y="407685"/>
                  </a:cubicBezTo>
                  <a:cubicBezTo>
                    <a:pt x="117937" y="362059"/>
                    <a:pt x="119365" y="365576"/>
                    <a:pt x="119365" y="365576"/>
                  </a:cubicBezTo>
                  <a:lnTo>
                    <a:pt x="112512" y="251987"/>
                  </a:lnTo>
                  <a:lnTo>
                    <a:pt x="108038" y="195525"/>
                  </a:lnTo>
                  <a:cubicBezTo>
                    <a:pt x="108038" y="195525"/>
                    <a:pt x="102327" y="236969"/>
                    <a:pt x="98520" y="273945"/>
                  </a:cubicBezTo>
                  <a:cubicBezTo>
                    <a:pt x="95284" y="306263"/>
                    <a:pt x="87479" y="335444"/>
                    <a:pt x="78722" y="395613"/>
                  </a:cubicBezTo>
                  <a:cubicBezTo>
                    <a:pt x="71203" y="447703"/>
                    <a:pt x="63398" y="554068"/>
                    <a:pt x="63398" y="554068"/>
                  </a:cubicBezTo>
                  <a:cubicBezTo>
                    <a:pt x="41506" y="566710"/>
                    <a:pt x="12000" y="557965"/>
                    <a:pt x="12000" y="557965"/>
                  </a:cubicBezTo>
                  <a:cubicBezTo>
                    <a:pt x="12000" y="557965"/>
                    <a:pt x="197" y="417856"/>
                    <a:pt x="6098" y="3726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4" name="Google Shape;2294;p37"/>
            <p:cNvSpPr/>
            <p:nvPr/>
          </p:nvSpPr>
          <p:spPr>
            <a:xfrm>
              <a:off x="2884049" y="3772563"/>
              <a:ext cx="155365" cy="247695"/>
            </a:xfrm>
            <a:custGeom>
              <a:avLst/>
              <a:gdLst/>
              <a:ahLst/>
              <a:cxnLst/>
              <a:rect l="l" t="t" r="r" b="b"/>
              <a:pathLst>
                <a:path w="155365" h="247695" extrusionOk="0">
                  <a:moveTo>
                    <a:pt x="8859" y="177022"/>
                  </a:moveTo>
                  <a:cubicBezTo>
                    <a:pt x="24564" y="177782"/>
                    <a:pt x="36271" y="181869"/>
                    <a:pt x="38270" y="177022"/>
                  </a:cubicBezTo>
                  <a:cubicBezTo>
                    <a:pt x="39966" y="168895"/>
                    <a:pt x="41174" y="160673"/>
                    <a:pt x="41887" y="152403"/>
                  </a:cubicBezTo>
                  <a:cubicBezTo>
                    <a:pt x="40078" y="147840"/>
                    <a:pt x="38460" y="142897"/>
                    <a:pt x="38460" y="142897"/>
                  </a:cubicBezTo>
                  <a:cubicBezTo>
                    <a:pt x="18662" y="130826"/>
                    <a:pt x="12476" y="109439"/>
                    <a:pt x="9906" y="84535"/>
                  </a:cubicBezTo>
                  <a:cubicBezTo>
                    <a:pt x="5527" y="42046"/>
                    <a:pt x="28942" y="4880"/>
                    <a:pt x="71013" y="412"/>
                  </a:cubicBezTo>
                  <a:cubicBezTo>
                    <a:pt x="111084" y="-3770"/>
                    <a:pt x="140495" y="24365"/>
                    <a:pt x="148396" y="62862"/>
                  </a:cubicBezTo>
                  <a:cubicBezTo>
                    <a:pt x="152584" y="81873"/>
                    <a:pt x="161055" y="117899"/>
                    <a:pt x="149633" y="149171"/>
                  </a:cubicBezTo>
                  <a:cubicBezTo>
                    <a:pt x="143256" y="166756"/>
                    <a:pt x="135070" y="180634"/>
                    <a:pt x="126884" y="183295"/>
                  </a:cubicBezTo>
                  <a:cubicBezTo>
                    <a:pt x="118946" y="183143"/>
                    <a:pt x="111027" y="182449"/>
                    <a:pt x="103184" y="181204"/>
                  </a:cubicBezTo>
                  <a:lnTo>
                    <a:pt x="103184" y="181204"/>
                  </a:lnTo>
                  <a:cubicBezTo>
                    <a:pt x="103184" y="181204"/>
                    <a:pt x="101090" y="192991"/>
                    <a:pt x="99662" y="200215"/>
                  </a:cubicBezTo>
                  <a:cubicBezTo>
                    <a:pt x="98235" y="207439"/>
                    <a:pt x="98711" y="211716"/>
                    <a:pt x="113844" y="221031"/>
                  </a:cubicBezTo>
                  <a:cubicBezTo>
                    <a:pt x="128978" y="230347"/>
                    <a:pt x="91001" y="249548"/>
                    <a:pt x="66253" y="247551"/>
                  </a:cubicBezTo>
                  <a:cubicBezTo>
                    <a:pt x="41506" y="245555"/>
                    <a:pt x="13523" y="230727"/>
                    <a:pt x="5908" y="214758"/>
                  </a:cubicBezTo>
                  <a:cubicBezTo>
                    <a:pt x="-2754" y="197553"/>
                    <a:pt x="-1992" y="176451"/>
                    <a:pt x="8859" y="17702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5" name="Google Shape;2295;p37"/>
            <p:cNvSpPr/>
            <p:nvPr/>
          </p:nvSpPr>
          <p:spPr>
            <a:xfrm>
              <a:off x="2832349" y="3948237"/>
              <a:ext cx="239208" cy="394751"/>
            </a:xfrm>
            <a:custGeom>
              <a:avLst/>
              <a:gdLst/>
              <a:ahLst/>
              <a:cxnLst/>
              <a:rect l="l" t="t" r="r" b="b"/>
              <a:pathLst>
                <a:path w="239208" h="394751" extrusionOk="0">
                  <a:moveTo>
                    <a:pt x="83308" y="3725"/>
                  </a:moveTo>
                  <a:cubicBezTo>
                    <a:pt x="78930" y="14561"/>
                    <a:pt x="90066" y="27868"/>
                    <a:pt x="119667" y="37088"/>
                  </a:cubicBezTo>
                  <a:cubicBezTo>
                    <a:pt x="149269" y="46308"/>
                    <a:pt x="151839" y="34427"/>
                    <a:pt x="151839" y="34427"/>
                  </a:cubicBezTo>
                  <a:cubicBezTo>
                    <a:pt x="171408" y="43257"/>
                    <a:pt x="190473" y="53162"/>
                    <a:pt x="208948" y="64083"/>
                  </a:cubicBezTo>
                  <a:cubicBezTo>
                    <a:pt x="226652" y="76441"/>
                    <a:pt x="234552" y="112371"/>
                    <a:pt x="236932" y="172920"/>
                  </a:cubicBezTo>
                  <a:cubicBezTo>
                    <a:pt x="239692" y="242974"/>
                    <a:pt x="239977" y="346963"/>
                    <a:pt x="237598" y="364928"/>
                  </a:cubicBezTo>
                  <a:cubicBezTo>
                    <a:pt x="237598" y="364928"/>
                    <a:pt x="204475" y="398007"/>
                    <a:pt x="161452" y="394490"/>
                  </a:cubicBezTo>
                  <a:cubicBezTo>
                    <a:pt x="118430" y="390973"/>
                    <a:pt x="47234" y="353427"/>
                    <a:pt x="30196" y="324435"/>
                  </a:cubicBezTo>
                  <a:cubicBezTo>
                    <a:pt x="30196" y="263031"/>
                    <a:pt x="37906" y="253050"/>
                    <a:pt x="27912" y="217595"/>
                  </a:cubicBezTo>
                  <a:cubicBezTo>
                    <a:pt x="5068" y="136514"/>
                    <a:pt x="-6925" y="103531"/>
                    <a:pt x="4212" y="49540"/>
                  </a:cubicBezTo>
                  <a:cubicBezTo>
                    <a:pt x="13730" y="5150"/>
                    <a:pt x="26103" y="-363"/>
                    <a:pt x="43712" y="17"/>
                  </a:cubicBezTo>
                  <a:cubicBezTo>
                    <a:pt x="56967" y="550"/>
                    <a:pt x="70185" y="1785"/>
                    <a:pt x="83308" y="3725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6" name="Google Shape;2296;p37"/>
            <p:cNvSpPr/>
            <p:nvPr/>
          </p:nvSpPr>
          <p:spPr>
            <a:xfrm>
              <a:off x="3011886" y="4098914"/>
              <a:ext cx="63391" cy="288487"/>
            </a:xfrm>
            <a:custGeom>
              <a:avLst/>
              <a:gdLst/>
              <a:ahLst/>
              <a:cxnLst/>
              <a:rect l="l" t="t" r="r" b="b"/>
              <a:pathLst>
                <a:path w="63391" h="288487" extrusionOk="0">
                  <a:moveTo>
                    <a:pt x="21226" y="268241"/>
                  </a:moveTo>
                  <a:lnTo>
                    <a:pt x="0" y="24144"/>
                  </a:lnTo>
                  <a:lnTo>
                    <a:pt x="45592" y="0"/>
                  </a:lnTo>
                  <a:lnTo>
                    <a:pt x="63391" y="14923"/>
                  </a:lnTo>
                  <a:lnTo>
                    <a:pt x="57109" y="234117"/>
                  </a:lnTo>
                  <a:lnTo>
                    <a:pt x="57109" y="234117"/>
                  </a:lnTo>
                  <a:lnTo>
                    <a:pt x="57109" y="240200"/>
                  </a:lnTo>
                  <a:lnTo>
                    <a:pt x="57109" y="240200"/>
                  </a:lnTo>
                  <a:lnTo>
                    <a:pt x="57109" y="247995"/>
                  </a:lnTo>
                  <a:cubicBezTo>
                    <a:pt x="57109" y="247995"/>
                    <a:pt x="58061" y="266435"/>
                    <a:pt x="23224" y="288488"/>
                  </a:cubicBezTo>
                  <a:cubicBezTo>
                    <a:pt x="23224" y="288488"/>
                    <a:pt x="22653" y="282689"/>
                    <a:pt x="22177" y="277271"/>
                  </a:cubicBezTo>
                  <a:lnTo>
                    <a:pt x="22177" y="277271"/>
                  </a:lnTo>
                  <a:lnTo>
                    <a:pt x="21321" y="267766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7" name="Google Shape;2297;p37"/>
            <p:cNvSpPr/>
            <p:nvPr/>
          </p:nvSpPr>
          <p:spPr>
            <a:xfrm>
              <a:off x="2997806" y="3997207"/>
              <a:ext cx="83658" cy="135231"/>
            </a:xfrm>
            <a:custGeom>
              <a:avLst/>
              <a:gdLst/>
              <a:ahLst/>
              <a:cxnLst/>
              <a:rect l="l" t="t" r="r" b="b"/>
              <a:pathLst>
                <a:path w="83658" h="135231" extrusionOk="0">
                  <a:moveTo>
                    <a:pt x="29880" y="0"/>
                  </a:moveTo>
                  <a:cubicBezTo>
                    <a:pt x="53390" y="0"/>
                    <a:pt x="67953" y="11977"/>
                    <a:pt x="74140" y="48192"/>
                  </a:cubicBezTo>
                  <a:cubicBezTo>
                    <a:pt x="80327" y="84408"/>
                    <a:pt x="83658" y="114064"/>
                    <a:pt x="83658" y="114064"/>
                  </a:cubicBezTo>
                  <a:cubicBezTo>
                    <a:pt x="72826" y="126070"/>
                    <a:pt x="57807" y="133484"/>
                    <a:pt x="41683" y="134786"/>
                  </a:cubicBezTo>
                  <a:cubicBezTo>
                    <a:pt x="13128" y="137923"/>
                    <a:pt x="4943" y="123475"/>
                    <a:pt x="4943" y="123475"/>
                  </a:cubicBezTo>
                  <a:cubicBezTo>
                    <a:pt x="4943" y="123475"/>
                    <a:pt x="1897" y="85929"/>
                    <a:pt x="374" y="60359"/>
                  </a:cubicBezTo>
                  <a:cubicBezTo>
                    <a:pt x="-1149" y="34790"/>
                    <a:pt x="755" y="570"/>
                    <a:pt x="29880" y="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8" name="Google Shape;2298;p37"/>
            <p:cNvSpPr/>
            <p:nvPr/>
          </p:nvSpPr>
          <p:spPr>
            <a:xfrm>
              <a:off x="2888823" y="3761654"/>
              <a:ext cx="150557" cy="165637"/>
            </a:xfrm>
            <a:custGeom>
              <a:avLst/>
              <a:gdLst/>
              <a:ahLst/>
              <a:cxnLst/>
              <a:rect l="l" t="t" r="r" b="b"/>
              <a:pathLst>
                <a:path w="150557" h="165637" extrusionOk="0">
                  <a:moveTo>
                    <a:pt x="142099" y="68353"/>
                  </a:moveTo>
                  <a:cubicBezTo>
                    <a:pt x="142099" y="68353"/>
                    <a:pt x="178840" y="12557"/>
                    <a:pt x="99172" y="1150"/>
                  </a:cubicBezTo>
                  <a:cubicBezTo>
                    <a:pt x="42063" y="-7024"/>
                    <a:pt x="4752" y="29667"/>
                    <a:pt x="468" y="69874"/>
                  </a:cubicBezTo>
                  <a:cubicBezTo>
                    <a:pt x="-3624" y="107896"/>
                    <a:pt x="19981" y="147723"/>
                    <a:pt x="37018" y="163502"/>
                  </a:cubicBezTo>
                  <a:cubicBezTo>
                    <a:pt x="53749" y="167751"/>
                    <a:pt x="71464" y="165612"/>
                    <a:pt x="86703" y="157514"/>
                  </a:cubicBezTo>
                  <a:cubicBezTo>
                    <a:pt x="87636" y="147115"/>
                    <a:pt x="87988" y="136678"/>
                    <a:pt x="87750" y="126241"/>
                  </a:cubicBezTo>
                  <a:cubicBezTo>
                    <a:pt x="87750" y="126241"/>
                    <a:pt x="59862" y="67308"/>
                    <a:pt x="142099" y="6835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9" name="Google Shape;2299;p37"/>
            <p:cNvSpPr/>
            <p:nvPr/>
          </p:nvSpPr>
          <p:spPr>
            <a:xfrm>
              <a:off x="2091982" y="2625612"/>
              <a:ext cx="210167" cy="307273"/>
            </a:xfrm>
            <a:custGeom>
              <a:avLst/>
              <a:gdLst/>
              <a:ahLst/>
              <a:cxnLst/>
              <a:rect l="l" t="t" r="r" b="b"/>
              <a:pathLst>
                <a:path w="210167" h="307273" extrusionOk="0">
                  <a:moveTo>
                    <a:pt x="136175" y="10238"/>
                  </a:moveTo>
                  <a:cubicBezTo>
                    <a:pt x="127799" y="-3260"/>
                    <a:pt x="63836" y="-12100"/>
                    <a:pt x="42801" y="41986"/>
                  </a:cubicBezTo>
                  <a:cubicBezTo>
                    <a:pt x="34806" y="62517"/>
                    <a:pt x="36043" y="114987"/>
                    <a:pt x="29380" y="147875"/>
                  </a:cubicBezTo>
                  <a:cubicBezTo>
                    <a:pt x="22718" y="180764"/>
                    <a:pt x="7013" y="199489"/>
                    <a:pt x="1397" y="226199"/>
                  </a:cubicBezTo>
                  <a:cubicBezTo>
                    <a:pt x="-4219" y="252910"/>
                    <a:pt x="4919" y="297775"/>
                    <a:pt x="69452" y="305664"/>
                  </a:cubicBezTo>
                  <a:cubicBezTo>
                    <a:pt x="133985" y="313554"/>
                    <a:pt x="183670" y="290931"/>
                    <a:pt x="198709" y="270399"/>
                  </a:cubicBezTo>
                  <a:cubicBezTo>
                    <a:pt x="213748" y="249868"/>
                    <a:pt x="214224" y="206238"/>
                    <a:pt x="198709" y="182855"/>
                  </a:cubicBezTo>
                  <a:cubicBezTo>
                    <a:pt x="183194" y="159472"/>
                    <a:pt x="170916" y="140366"/>
                    <a:pt x="171297" y="109854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0" name="Google Shape;2300;p37"/>
            <p:cNvSpPr/>
            <p:nvPr/>
          </p:nvSpPr>
          <p:spPr>
            <a:xfrm>
              <a:off x="2269538" y="2847336"/>
              <a:ext cx="39152" cy="227300"/>
            </a:xfrm>
            <a:custGeom>
              <a:avLst/>
              <a:gdLst/>
              <a:ahLst/>
              <a:cxnLst/>
              <a:rect l="l" t="t" r="r" b="b"/>
              <a:pathLst>
                <a:path w="39152" h="227300" extrusionOk="0">
                  <a:moveTo>
                    <a:pt x="35145" y="14835"/>
                  </a:moveTo>
                  <a:cubicBezTo>
                    <a:pt x="35145" y="14835"/>
                    <a:pt x="50279" y="121866"/>
                    <a:pt x="21725" y="197909"/>
                  </a:cubicBezTo>
                  <a:cubicBezTo>
                    <a:pt x="-6830" y="273952"/>
                    <a:pt x="975" y="178423"/>
                    <a:pt x="975" y="178423"/>
                  </a:cubicBezTo>
                  <a:lnTo>
                    <a:pt x="7923" y="155705"/>
                  </a:lnTo>
                  <a:cubicBezTo>
                    <a:pt x="7923" y="155705"/>
                    <a:pt x="13634" y="68446"/>
                    <a:pt x="11255" y="47059"/>
                  </a:cubicBezTo>
                  <a:cubicBezTo>
                    <a:pt x="8875" y="25672"/>
                    <a:pt x="9446" y="7231"/>
                    <a:pt x="7923" y="5520"/>
                  </a:cubicBezTo>
                  <a:cubicBezTo>
                    <a:pt x="6400" y="3809"/>
                    <a:pt x="13539" y="387"/>
                    <a:pt x="16585" y="7"/>
                  </a:cubicBezTo>
                  <a:cubicBezTo>
                    <a:pt x="19631" y="-373"/>
                    <a:pt x="35145" y="14835"/>
                    <a:pt x="35145" y="148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1" name="Google Shape;2301;p37"/>
            <p:cNvSpPr/>
            <p:nvPr/>
          </p:nvSpPr>
          <p:spPr>
            <a:xfrm>
              <a:off x="2185896" y="2622782"/>
              <a:ext cx="100407" cy="124097"/>
            </a:xfrm>
            <a:custGeom>
              <a:avLst/>
              <a:gdLst/>
              <a:ahLst/>
              <a:cxnLst/>
              <a:rect l="l" t="t" r="r" b="b"/>
              <a:pathLst>
                <a:path w="100407" h="124097" extrusionOk="0">
                  <a:moveTo>
                    <a:pt x="0" y="3657"/>
                  </a:moveTo>
                  <a:cubicBezTo>
                    <a:pt x="0" y="3657"/>
                    <a:pt x="48162" y="-10126"/>
                    <a:pt x="77288" y="15824"/>
                  </a:cubicBezTo>
                  <a:cubicBezTo>
                    <a:pt x="96918" y="33855"/>
                    <a:pt x="104879" y="61297"/>
                    <a:pt x="97942" y="87019"/>
                  </a:cubicBezTo>
                  <a:cubicBezTo>
                    <a:pt x="94040" y="102227"/>
                    <a:pt x="86235" y="122949"/>
                    <a:pt x="74147" y="124090"/>
                  </a:cubicBezTo>
                  <a:cubicBezTo>
                    <a:pt x="62059" y="125230"/>
                    <a:pt x="0" y="3657"/>
                    <a:pt x="0" y="3657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2" name="Google Shape;2302;p37"/>
            <p:cNvSpPr/>
            <p:nvPr/>
          </p:nvSpPr>
          <p:spPr>
            <a:xfrm>
              <a:off x="2142363" y="2757613"/>
              <a:ext cx="124104" cy="138364"/>
            </a:xfrm>
            <a:custGeom>
              <a:avLst/>
              <a:gdLst/>
              <a:ahLst/>
              <a:cxnLst/>
              <a:rect l="l" t="t" r="r" b="b"/>
              <a:pathLst>
                <a:path w="124104" h="138364" extrusionOk="0">
                  <a:moveTo>
                    <a:pt x="25163" y="0"/>
                  </a:moveTo>
                  <a:cubicBezTo>
                    <a:pt x="25163" y="0"/>
                    <a:pt x="28304" y="53515"/>
                    <a:pt x="27352" y="57032"/>
                  </a:cubicBezTo>
                  <a:cubicBezTo>
                    <a:pt x="26400" y="60549"/>
                    <a:pt x="6221" y="64826"/>
                    <a:pt x="606" y="69484"/>
                  </a:cubicBezTo>
                  <a:cubicBezTo>
                    <a:pt x="-5010" y="74142"/>
                    <a:pt x="29826" y="128513"/>
                    <a:pt x="47530" y="136592"/>
                  </a:cubicBezTo>
                  <a:cubicBezTo>
                    <a:pt x="65234" y="144671"/>
                    <a:pt x="119964" y="124045"/>
                    <a:pt x="123676" y="96860"/>
                  </a:cubicBezTo>
                  <a:cubicBezTo>
                    <a:pt x="127198" y="71766"/>
                    <a:pt x="108066" y="52279"/>
                    <a:pt x="100642" y="45531"/>
                  </a:cubicBezTo>
                  <a:cubicBezTo>
                    <a:pt x="95603" y="45179"/>
                    <a:pt x="90547" y="45179"/>
                    <a:pt x="85508" y="45531"/>
                  </a:cubicBezTo>
                  <a:lnTo>
                    <a:pt x="83890" y="19486"/>
                  </a:lnTo>
                  <a:cubicBezTo>
                    <a:pt x="60475" y="11977"/>
                    <a:pt x="25163" y="0"/>
                    <a:pt x="25163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3" name="Google Shape;2303;p37"/>
            <p:cNvSpPr/>
            <p:nvPr/>
          </p:nvSpPr>
          <p:spPr>
            <a:xfrm>
              <a:off x="2121718" y="2803072"/>
              <a:ext cx="180978" cy="208003"/>
            </a:xfrm>
            <a:custGeom>
              <a:avLst/>
              <a:gdLst/>
              <a:ahLst/>
              <a:cxnLst/>
              <a:rect l="l" t="t" r="r" b="b"/>
              <a:pathLst>
                <a:path w="180978" h="208003" extrusionOk="0">
                  <a:moveTo>
                    <a:pt x="38384" y="17181"/>
                  </a:moveTo>
                  <a:cubicBezTo>
                    <a:pt x="23345" y="19557"/>
                    <a:pt x="6117" y="27542"/>
                    <a:pt x="3738" y="36192"/>
                  </a:cubicBezTo>
                  <a:cubicBezTo>
                    <a:pt x="-2445" y="65896"/>
                    <a:pt x="-938" y="96684"/>
                    <a:pt x="8116" y="125637"/>
                  </a:cubicBezTo>
                  <a:cubicBezTo>
                    <a:pt x="21156" y="160046"/>
                    <a:pt x="29913" y="182004"/>
                    <a:pt x="37432" y="196832"/>
                  </a:cubicBezTo>
                  <a:cubicBezTo>
                    <a:pt x="37432" y="196832"/>
                    <a:pt x="102632" y="224778"/>
                    <a:pt x="155268" y="192270"/>
                  </a:cubicBezTo>
                  <a:cubicBezTo>
                    <a:pt x="155268" y="192270"/>
                    <a:pt x="158789" y="155294"/>
                    <a:pt x="159075" y="135238"/>
                  </a:cubicBezTo>
                  <a:cubicBezTo>
                    <a:pt x="207618" y="92939"/>
                    <a:pt x="166118" y="40849"/>
                    <a:pt x="125000" y="356"/>
                  </a:cubicBezTo>
                  <a:cubicBezTo>
                    <a:pt x="120062" y="-119"/>
                    <a:pt x="115089" y="-119"/>
                    <a:pt x="110151" y="356"/>
                  </a:cubicBezTo>
                  <a:cubicBezTo>
                    <a:pt x="110151" y="356"/>
                    <a:pt x="146892" y="43606"/>
                    <a:pt x="121383" y="68225"/>
                  </a:cubicBezTo>
                  <a:cubicBezTo>
                    <a:pt x="66748" y="51495"/>
                    <a:pt x="55898" y="26971"/>
                    <a:pt x="38384" y="1718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4" name="Google Shape;2304;p37"/>
            <p:cNvSpPr/>
            <p:nvPr/>
          </p:nvSpPr>
          <p:spPr>
            <a:xfrm>
              <a:off x="2137334" y="2632700"/>
              <a:ext cx="133195" cy="163980"/>
            </a:xfrm>
            <a:custGeom>
              <a:avLst/>
              <a:gdLst/>
              <a:ahLst/>
              <a:cxnLst/>
              <a:rect l="l" t="t" r="r" b="b"/>
              <a:pathLst>
                <a:path w="133195" h="163980" extrusionOk="0">
                  <a:moveTo>
                    <a:pt x="130419" y="58471"/>
                  </a:moveTo>
                  <a:lnTo>
                    <a:pt x="130419" y="58471"/>
                  </a:lnTo>
                  <a:cubicBezTo>
                    <a:pt x="124993" y="24061"/>
                    <a:pt x="100056" y="-1888"/>
                    <a:pt x="64553" y="108"/>
                  </a:cubicBezTo>
                  <a:cubicBezTo>
                    <a:pt x="26762" y="2399"/>
                    <a:pt x="-2053" y="34793"/>
                    <a:pt x="115" y="72539"/>
                  </a:cubicBezTo>
                  <a:cubicBezTo>
                    <a:pt x="1384" y="93736"/>
                    <a:pt x="12514" y="113117"/>
                    <a:pt x="30192" y="124913"/>
                  </a:cubicBezTo>
                  <a:cubicBezTo>
                    <a:pt x="31439" y="130103"/>
                    <a:pt x="33258" y="135141"/>
                    <a:pt x="35618" y="139932"/>
                  </a:cubicBezTo>
                  <a:cubicBezTo>
                    <a:pt x="48277" y="154570"/>
                    <a:pt x="81686" y="163885"/>
                    <a:pt x="92727" y="163980"/>
                  </a:cubicBezTo>
                  <a:cubicBezTo>
                    <a:pt x="102245" y="163980"/>
                    <a:pt x="110526" y="155235"/>
                    <a:pt x="119473" y="140407"/>
                  </a:cubicBezTo>
                  <a:cubicBezTo>
                    <a:pt x="138033" y="109610"/>
                    <a:pt x="133369" y="75485"/>
                    <a:pt x="130419" y="5847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5" name="Google Shape;2305;p37"/>
            <p:cNvSpPr/>
            <p:nvPr/>
          </p:nvSpPr>
          <p:spPr>
            <a:xfrm>
              <a:off x="2131362" y="2631771"/>
              <a:ext cx="133630" cy="125556"/>
            </a:xfrm>
            <a:custGeom>
              <a:avLst/>
              <a:gdLst/>
              <a:ahLst/>
              <a:cxnLst/>
              <a:rect l="l" t="t" r="r" b="b"/>
              <a:pathLst>
                <a:path w="133630" h="125556" extrusionOk="0">
                  <a:moveTo>
                    <a:pt x="59484" y="1702"/>
                  </a:moveTo>
                  <a:cubicBezTo>
                    <a:pt x="34546" y="6549"/>
                    <a:pt x="14082" y="13583"/>
                    <a:pt x="7324" y="38012"/>
                  </a:cubicBezTo>
                  <a:cubicBezTo>
                    <a:pt x="2660" y="54837"/>
                    <a:pt x="-3432" y="86965"/>
                    <a:pt x="2375" y="100462"/>
                  </a:cubicBezTo>
                  <a:lnTo>
                    <a:pt x="5991" y="109968"/>
                  </a:lnTo>
                  <a:lnTo>
                    <a:pt x="36164" y="125557"/>
                  </a:lnTo>
                  <a:cubicBezTo>
                    <a:pt x="36164" y="125557"/>
                    <a:pt x="50251" y="113770"/>
                    <a:pt x="45682" y="79456"/>
                  </a:cubicBezTo>
                  <a:cubicBezTo>
                    <a:pt x="45808" y="74807"/>
                    <a:pt x="47261" y="70283"/>
                    <a:pt x="49870" y="66433"/>
                  </a:cubicBezTo>
                  <a:cubicBezTo>
                    <a:pt x="51779" y="63173"/>
                    <a:pt x="53189" y="59646"/>
                    <a:pt x="54058" y="55977"/>
                  </a:cubicBezTo>
                  <a:cubicBezTo>
                    <a:pt x="57624" y="46681"/>
                    <a:pt x="64649" y="39124"/>
                    <a:pt x="73666" y="34875"/>
                  </a:cubicBezTo>
                  <a:cubicBezTo>
                    <a:pt x="96129" y="22233"/>
                    <a:pt x="129062" y="33164"/>
                    <a:pt x="133631" y="37727"/>
                  </a:cubicBezTo>
                  <a:cubicBezTo>
                    <a:pt x="120538" y="9734"/>
                    <a:pt x="89617" y="-5285"/>
                    <a:pt x="59484" y="1702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6" name="Google Shape;2306;p37"/>
            <p:cNvSpPr/>
            <p:nvPr/>
          </p:nvSpPr>
          <p:spPr>
            <a:xfrm>
              <a:off x="2137527" y="3718507"/>
              <a:ext cx="105640" cy="80438"/>
            </a:xfrm>
            <a:custGeom>
              <a:avLst/>
              <a:gdLst/>
              <a:ahLst/>
              <a:cxnLst/>
              <a:rect l="l" t="t" r="r" b="b"/>
              <a:pathLst>
                <a:path w="105640" h="80438" extrusionOk="0">
                  <a:moveTo>
                    <a:pt x="8202" y="3"/>
                  </a:moveTo>
                  <a:cubicBezTo>
                    <a:pt x="20862" y="10269"/>
                    <a:pt x="40469" y="3139"/>
                    <a:pt x="41421" y="4090"/>
                  </a:cubicBezTo>
                  <a:cubicBezTo>
                    <a:pt x="56092" y="16761"/>
                    <a:pt x="71439" y="28623"/>
                    <a:pt x="87394" y="39640"/>
                  </a:cubicBezTo>
                  <a:cubicBezTo>
                    <a:pt x="95294" y="45818"/>
                    <a:pt x="107572" y="54088"/>
                    <a:pt x="105383" y="65970"/>
                  </a:cubicBezTo>
                  <a:cubicBezTo>
                    <a:pt x="101386" y="87167"/>
                    <a:pt x="67310" y="80608"/>
                    <a:pt x="54461" y="74145"/>
                  </a:cubicBezTo>
                  <a:cubicBezTo>
                    <a:pt x="41611" y="67681"/>
                    <a:pt x="31141" y="56845"/>
                    <a:pt x="19053" y="49335"/>
                  </a:cubicBezTo>
                  <a:cubicBezTo>
                    <a:pt x="10392" y="44012"/>
                    <a:pt x="1825" y="41161"/>
                    <a:pt x="17" y="30325"/>
                  </a:cubicBezTo>
                  <a:cubicBezTo>
                    <a:pt x="-364" y="23386"/>
                    <a:pt x="5823" y="-283"/>
                    <a:pt x="8202" y="3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7" name="Google Shape;2307;p37"/>
            <p:cNvSpPr/>
            <p:nvPr/>
          </p:nvSpPr>
          <p:spPr>
            <a:xfrm>
              <a:off x="2137841" y="3744079"/>
              <a:ext cx="105259" cy="54863"/>
            </a:xfrm>
            <a:custGeom>
              <a:avLst/>
              <a:gdLst/>
              <a:ahLst/>
              <a:cxnLst/>
              <a:rect l="l" t="t" r="r" b="b"/>
              <a:pathLst>
                <a:path w="105259" h="54863" extrusionOk="0">
                  <a:moveTo>
                    <a:pt x="369" y="0"/>
                  </a:moveTo>
                  <a:cubicBezTo>
                    <a:pt x="1987" y="10456"/>
                    <a:pt x="10458" y="13308"/>
                    <a:pt x="19405" y="19011"/>
                  </a:cubicBezTo>
                  <a:cubicBezTo>
                    <a:pt x="31779" y="26615"/>
                    <a:pt x="42629" y="38021"/>
                    <a:pt x="55479" y="44200"/>
                  </a:cubicBezTo>
                  <a:cubicBezTo>
                    <a:pt x="68329" y="50379"/>
                    <a:pt x="96883" y="56082"/>
                    <a:pt x="105259" y="40968"/>
                  </a:cubicBezTo>
                  <a:cubicBezTo>
                    <a:pt x="100690" y="61405"/>
                    <a:pt x="67186" y="55036"/>
                    <a:pt x="54527" y="48573"/>
                  </a:cubicBezTo>
                  <a:cubicBezTo>
                    <a:pt x="41868" y="42109"/>
                    <a:pt x="31208" y="31273"/>
                    <a:pt x="19119" y="23763"/>
                  </a:cubicBezTo>
                  <a:cubicBezTo>
                    <a:pt x="10458" y="18440"/>
                    <a:pt x="1891" y="15589"/>
                    <a:pt x="83" y="4753"/>
                  </a:cubicBezTo>
                  <a:cubicBezTo>
                    <a:pt x="-89" y="3165"/>
                    <a:pt x="7" y="1559"/>
                    <a:pt x="36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8" name="Google Shape;2308;p37"/>
            <p:cNvSpPr/>
            <p:nvPr/>
          </p:nvSpPr>
          <p:spPr>
            <a:xfrm>
              <a:off x="2226539" y="3701115"/>
              <a:ext cx="96273" cy="74358"/>
            </a:xfrm>
            <a:custGeom>
              <a:avLst/>
              <a:gdLst/>
              <a:ahLst/>
              <a:cxnLst/>
              <a:rect l="l" t="t" r="r" b="b"/>
              <a:pathLst>
                <a:path w="96273" h="74358" extrusionOk="0">
                  <a:moveTo>
                    <a:pt x="7519" y="0"/>
                  </a:moveTo>
                  <a:cubicBezTo>
                    <a:pt x="19132" y="9505"/>
                    <a:pt x="36074" y="4087"/>
                    <a:pt x="37407" y="4943"/>
                  </a:cubicBezTo>
                  <a:cubicBezTo>
                    <a:pt x="50869" y="16473"/>
                    <a:pt x="64979" y="27233"/>
                    <a:pt x="79667" y="37166"/>
                  </a:cubicBezTo>
                  <a:cubicBezTo>
                    <a:pt x="86806" y="42774"/>
                    <a:pt x="98037" y="50378"/>
                    <a:pt x="96039" y="61215"/>
                  </a:cubicBezTo>
                  <a:cubicBezTo>
                    <a:pt x="92422" y="80225"/>
                    <a:pt x="61202" y="74712"/>
                    <a:pt x="49495" y="68724"/>
                  </a:cubicBezTo>
                  <a:cubicBezTo>
                    <a:pt x="37787" y="62735"/>
                    <a:pt x="28079" y="52945"/>
                    <a:pt x="16942" y="46006"/>
                  </a:cubicBezTo>
                  <a:cubicBezTo>
                    <a:pt x="9042" y="41158"/>
                    <a:pt x="1237" y="38592"/>
                    <a:pt x="0" y="28516"/>
                  </a:cubicBezTo>
                  <a:cubicBezTo>
                    <a:pt x="386" y="18574"/>
                    <a:pt x="2954" y="8840"/>
                    <a:pt x="7519" y="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9" name="Google Shape;2309;p37"/>
            <p:cNvSpPr/>
            <p:nvPr/>
          </p:nvSpPr>
          <p:spPr>
            <a:xfrm>
              <a:off x="2226484" y="3725354"/>
              <a:ext cx="95903" cy="50071"/>
            </a:xfrm>
            <a:custGeom>
              <a:avLst/>
              <a:gdLst/>
              <a:ahLst/>
              <a:cxnLst/>
              <a:rect l="l" t="t" r="r" b="b"/>
              <a:pathLst>
                <a:path w="95903" h="50071" extrusionOk="0">
                  <a:moveTo>
                    <a:pt x="245" y="0"/>
                  </a:moveTo>
                  <a:cubicBezTo>
                    <a:pt x="1768" y="9505"/>
                    <a:pt x="9763" y="12262"/>
                    <a:pt x="17283" y="17110"/>
                  </a:cubicBezTo>
                  <a:cubicBezTo>
                    <a:pt x="28609" y="24144"/>
                    <a:pt x="38604" y="34219"/>
                    <a:pt x="50311" y="40208"/>
                  </a:cubicBezTo>
                  <a:cubicBezTo>
                    <a:pt x="62018" y="46196"/>
                    <a:pt x="88384" y="51139"/>
                    <a:pt x="95903" y="37261"/>
                  </a:cubicBezTo>
                  <a:cubicBezTo>
                    <a:pt x="91810" y="56272"/>
                    <a:pt x="61162" y="50093"/>
                    <a:pt x="49549" y="44200"/>
                  </a:cubicBezTo>
                  <a:cubicBezTo>
                    <a:pt x="37937" y="38307"/>
                    <a:pt x="28134" y="28421"/>
                    <a:pt x="16997" y="21482"/>
                  </a:cubicBezTo>
                  <a:cubicBezTo>
                    <a:pt x="9097" y="16634"/>
                    <a:pt x="1292" y="14068"/>
                    <a:pt x="55" y="3992"/>
                  </a:cubicBezTo>
                  <a:cubicBezTo>
                    <a:pt x="-59" y="2661"/>
                    <a:pt x="5" y="1321"/>
                    <a:pt x="2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0" name="Google Shape;2310;p37"/>
            <p:cNvSpPr/>
            <p:nvPr/>
          </p:nvSpPr>
          <p:spPr>
            <a:xfrm>
              <a:off x="2101518" y="3008174"/>
              <a:ext cx="205910" cy="717579"/>
            </a:xfrm>
            <a:custGeom>
              <a:avLst/>
              <a:gdLst/>
              <a:ahLst/>
              <a:cxnLst/>
              <a:rect l="l" t="t" r="r" b="b"/>
              <a:pathLst>
                <a:path w="205910" h="717579" extrusionOk="0">
                  <a:moveTo>
                    <a:pt x="200595" y="106555"/>
                  </a:moveTo>
                  <a:cubicBezTo>
                    <a:pt x="194980" y="63115"/>
                    <a:pt x="178989" y="0"/>
                    <a:pt x="178989" y="0"/>
                  </a:cubicBezTo>
                  <a:cubicBezTo>
                    <a:pt x="163827" y="7043"/>
                    <a:pt x="147437" y="11083"/>
                    <a:pt x="130732" y="11882"/>
                  </a:cubicBezTo>
                  <a:cubicBezTo>
                    <a:pt x="106230" y="11825"/>
                    <a:pt x="81788" y="9467"/>
                    <a:pt x="57727" y="4848"/>
                  </a:cubicBezTo>
                  <a:cubicBezTo>
                    <a:pt x="49855" y="18526"/>
                    <a:pt x="41277" y="31786"/>
                    <a:pt x="32028" y="44580"/>
                  </a:cubicBezTo>
                  <a:cubicBezTo>
                    <a:pt x="19464" y="61975"/>
                    <a:pt x="-4998" y="100091"/>
                    <a:pt x="904" y="166629"/>
                  </a:cubicBezTo>
                  <a:cubicBezTo>
                    <a:pt x="4806" y="210163"/>
                    <a:pt x="29458" y="394758"/>
                    <a:pt x="29458" y="394758"/>
                  </a:cubicBezTo>
                  <a:cubicBezTo>
                    <a:pt x="19982" y="425830"/>
                    <a:pt x="14951" y="458092"/>
                    <a:pt x="14515" y="490572"/>
                  </a:cubicBezTo>
                  <a:cubicBezTo>
                    <a:pt x="16767" y="529163"/>
                    <a:pt x="21857" y="567546"/>
                    <a:pt x="29744" y="605396"/>
                  </a:cubicBezTo>
                  <a:lnTo>
                    <a:pt x="44307" y="709955"/>
                  </a:lnTo>
                  <a:cubicBezTo>
                    <a:pt x="44307" y="709955"/>
                    <a:pt x="63343" y="723928"/>
                    <a:pt x="77525" y="714043"/>
                  </a:cubicBezTo>
                  <a:lnTo>
                    <a:pt x="75812" y="611385"/>
                  </a:lnTo>
                  <a:cubicBezTo>
                    <a:pt x="77430" y="586291"/>
                    <a:pt x="79905" y="549220"/>
                    <a:pt x="81523" y="525837"/>
                  </a:cubicBezTo>
                  <a:cubicBezTo>
                    <a:pt x="84188" y="487340"/>
                    <a:pt x="91041" y="426125"/>
                    <a:pt x="93040" y="410917"/>
                  </a:cubicBezTo>
                  <a:cubicBezTo>
                    <a:pt x="95039" y="395708"/>
                    <a:pt x="99988" y="368903"/>
                    <a:pt x="102558" y="338961"/>
                  </a:cubicBezTo>
                  <a:cubicBezTo>
                    <a:pt x="105128" y="309019"/>
                    <a:pt x="116169" y="156933"/>
                    <a:pt x="116169" y="156933"/>
                  </a:cubicBezTo>
                  <a:lnTo>
                    <a:pt x="117787" y="185449"/>
                  </a:lnTo>
                  <a:cubicBezTo>
                    <a:pt x="117787" y="185449"/>
                    <a:pt x="119215" y="231741"/>
                    <a:pt x="125878" y="288773"/>
                  </a:cubicBezTo>
                  <a:cubicBezTo>
                    <a:pt x="132540" y="345805"/>
                    <a:pt x="134920" y="371089"/>
                    <a:pt x="134920" y="371089"/>
                  </a:cubicBezTo>
                  <a:cubicBezTo>
                    <a:pt x="128461" y="382524"/>
                    <a:pt x="123865" y="394910"/>
                    <a:pt x="121309" y="407780"/>
                  </a:cubicBezTo>
                  <a:cubicBezTo>
                    <a:pt x="120167" y="420042"/>
                    <a:pt x="105985" y="517567"/>
                    <a:pt x="114456" y="567185"/>
                  </a:cubicBezTo>
                  <a:lnTo>
                    <a:pt x="131779" y="693321"/>
                  </a:lnTo>
                  <a:cubicBezTo>
                    <a:pt x="140538" y="699338"/>
                    <a:pt x="151655" y="700783"/>
                    <a:pt x="161666" y="697218"/>
                  </a:cubicBezTo>
                  <a:lnTo>
                    <a:pt x="171850" y="570131"/>
                  </a:lnTo>
                  <a:cubicBezTo>
                    <a:pt x="178704" y="521749"/>
                    <a:pt x="193171" y="419186"/>
                    <a:pt x="195360" y="405879"/>
                  </a:cubicBezTo>
                  <a:cubicBezTo>
                    <a:pt x="200276" y="379007"/>
                    <a:pt x="203171" y="351812"/>
                    <a:pt x="204022" y="324513"/>
                  </a:cubicBezTo>
                  <a:cubicBezTo>
                    <a:pt x="207394" y="251863"/>
                    <a:pt x="206250" y="179071"/>
                    <a:pt x="200595" y="10655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1" name="Google Shape;2311;p37"/>
            <p:cNvSpPr/>
            <p:nvPr/>
          </p:nvSpPr>
          <p:spPr>
            <a:xfrm>
              <a:off x="2096876" y="2994106"/>
              <a:ext cx="219176" cy="477454"/>
            </a:xfrm>
            <a:custGeom>
              <a:avLst/>
              <a:gdLst/>
              <a:ahLst/>
              <a:cxnLst/>
              <a:rect l="l" t="t" r="r" b="b"/>
              <a:pathLst>
                <a:path w="219176" h="477454" extrusionOk="0">
                  <a:moveTo>
                    <a:pt x="62274" y="5418"/>
                  </a:moveTo>
                  <a:lnTo>
                    <a:pt x="24773" y="80606"/>
                  </a:lnTo>
                  <a:cubicBezTo>
                    <a:pt x="24773" y="80606"/>
                    <a:pt x="-32337" y="164158"/>
                    <a:pt x="26867" y="378979"/>
                  </a:cubicBezTo>
                  <a:lnTo>
                    <a:pt x="15730" y="445516"/>
                  </a:lnTo>
                  <a:cubicBezTo>
                    <a:pt x="15730" y="445516"/>
                    <a:pt x="127855" y="517377"/>
                    <a:pt x="202953" y="445516"/>
                  </a:cubicBezTo>
                  <a:cubicBezTo>
                    <a:pt x="202953" y="445516"/>
                    <a:pt x="228938" y="247044"/>
                    <a:pt x="215137" y="155508"/>
                  </a:cubicBezTo>
                  <a:cubicBezTo>
                    <a:pt x="207420" y="102867"/>
                    <a:pt x="195743" y="50882"/>
                    <a:pt x="180205" y="0"/>
                  </a:cubicBezTo>
                  <a:cubicBezTo>
                    <a:pt x="180205" y="0"/>
                    <a:pt x="161835" y="20246"/>
                    <a:pt x="67224" y="684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2" name="Google Shape;2312;p37"/>
            <p:cNvSpPr/>
            <p:nvPr/>
          </p:nvSpPr>
          <p:spPr>
            <a:xfrm>
              <a:off x="2115642" y="2850934"/>
              <a:ext cx="316003" cy="274536"/>
            </a:xfrm>
            <a:custGeom>
              <a:avLst/>
              <a:gdLst/>
              <a:ahLst/>
              <a:cxnLst/>
              <a:rect l="l" t="t" r="r" b="b"/>
              <a:pathLst>
                <a:path w="316003" h="274536" extrusionOk="0">
                  <a:moveTo>
                    <a:pt x="278037" y="202010"/>
                  </a:moveTo>
                  <a:cubicBezTo>
                    <a:pt x="268463" y="202400"/>
                    <a:pt x="258924" y="203417"/>
                    <a:pt x="249482" y="205052"/>
                  </a:cubicBezTo>
                  <a:cubicBezTo>
                    <a:pt x="240488" y="207875"/>
                    <a:pt x="231117" y="209320"/>
                    <a:pt x="221689" y="209329"/>
                  </a:cubicBezTo>
                  <a:cubicBezTo>
                    <a:pt x="211410" y="209329"/>
                    <a:pt x="182760" y="195071"/>
                    <a:pt x="158203" y="177867"/>
                  </a:cubicBezTo>
                  <a:cubicBezTo>
                    <a:pt x="131540" y="157867"/>
                    <a:pt x="108492" y="133467"/>
                    <a:pt x="90052" y="105721"/>
                  </a:cubicBezTo>
                  <a:cubicBezTo>
                    <a:pt x="70714" y="76112"/>
                    <a:pt x="53873" y="44963"/>
                    <a:pt x="39701" y="12568"/>
                  </a:cubicBezTo>
                  <a:cubicBezTo>
                    <a:pt x="31706" y="-10435"/>
                    <a:pt x="31896" y="5249"/>
                    <a:pt x="18285" y="4869"/>
                  </a:cubicBezTo>
                  <a:cubicBezTo>
                    <a:pt x="2199" y="4869"/>
                    <a:pt x="-6367" y="10382"/>
                    <a:pt x="5626" y="41655"/>
                  </a:cubicBezTo>
                  <a:cubicBezTo>
                    <a:pt x="17624" y="74011"/>
                    <a:pt x="34368" y="104419"/>
                    <a:pt x="55311" y="131861"/>
                  </a:cubicBezTo>
                  <a:cubicBezTo>
                    <a:pt x="74979" y="159540"/>
                    <a:pt x="99215" y="183675"/>
                    <a:pt x="126983" y="203246"/>
                  </a:cubicBezTo>
                  <a:cubicBezTo>
                    <a:pt x="151440" y="220356"/>
                    <a:pt x="177868" y="234452"/>
                    <a:pt x="205699" y="245260"/>
                  </a:cubicBezTo>
                  <a:cubicBezTo>
                    <a:pt x="213694" y="248492"/>
                    <a:pt x="218834" y="252959"/>
                    <a:pt x="233301" y="260944"/>
                  </a:cubicBezTo>
                  <a:cubicBezTo>
                    <a:pt x="247832" y="269251"/>
                    <a:pt x="264161" y="273918"/>
                    <a:pt x="280892" y="274536"/>
                  </a:cubicBezTo>
                  <a:cubicBezTo>
                    <a:pt x="294789" y="274536"/>
                    <a:pt x="299929" y="271875"/>
                    <a:pt x="300881" y="269023"/>
                  </a:cubicBezTo>
                  <a:cubicBezTo>
                    <a:pt x="301832" y="266171"/>
                    <a:pt x="299643" y="263035"/>
                    <a:pt x="293266" y="262465"/>
                  </a:cubicBezTo>
                  <a:cubicBezTo>
                    <a:pt x="283123" y="262312"/>
                    <a:pt x="273092" y="260316"/>
                    <a:pt x="263664" y="256571"/>
                  </a:cubicBezTo>
                  <a:cubicBezTo>
                    <a:pt x="263664" y="256571"/>
                    <a:pt x="277466" y="258567"/>
                    <a:pt x="285842" y="258947"/>
                  </a:cubicBezTo>
                  <a:cubicBezTo>
                    <a:pt x="293341" y="259394"/>
                    <a:pt x="300865" y="258814"/>
                    <a:pt x="308210" y="257236"/>
                  </a:cubicBezTo>
                  <a:cubicBezTo>
                    <a:pt x="315253" y="255525"/>
                    <a:pt x="319156" y="245640"/>
                    <a:pt x="312778" y="244880"/>
                  </a:cubicBezTo>
                  <a:cubicBezTo>
                    <a:pt x="306401" y="244119"/>
                    <a:pt x="301166" y="244880"/>
                    <a:pt x="288793" y="244404"/>
                  </a:cubicBezTo>
                  <a:cubicBezTo>
                    <a:pt x="282333" y="243967"/>
                    <a:pt x="275944" y="242788"/>
                    <a:pt x="269756" y="240887"/>
                  </a:cubicBezTo>
                  <a:cubicBezTo>
                    <a:pt x="278072" y="240944"/>
                    <a:pt x="286380" y="240345"/>
                    <a:pt x="294599" y="239081"/>
                  </a:cubicBezTo>
                  <a:cubicBezTo>
                    <a:pt x="301263" y="238425"/>
                    <a:pt x="307602" y="235887"/>
                    <a:pt x="312874" y="231762"/>
                  </a:cubicBezTo>
                  <a:cubicBezTo>
                    <a:pt x="315634" y="229481"/>
                    <a:pt x="316110" y="223112"/>
                    <a:pt x="308019" y="223207"/>
                  </a:cubicBezTo>
                  <a:cubicBezTo>
                    <a:pt x="298031" y="224947"/>
                    <a:pt x="287865" y="225460"/>
                    <a:pt x="277751" y="224728"/>
                  </a:cubicBezTo>
                  <a:cubicBezTo>
                    <a:pt x="267757" y="223302"/>
                    <a:pt x="260809" y="220926"/>
                    <a:pt x="262332" y="219595"/>
                  </a:cubicBezTo>
                  <a:cubicBezTo>
                    <a:pt x="263855" y="218264"/>
                    <a:pt x="269756" y="219595"/>
                    <a:pt x="278132" y="216553"/>
                  </a:cubicBezTo>
                  <a:cubicBezTo>
                    <a:pt x="286508" y="213512"/>
                    <a:pt x="292219" y="206193"/>
                    <a:pt x="290315" y="201915"/>
                  </a:cubicBezTo>
                  <a:cubicBezTo>
                    <a:pt x="288412" y="197638"/>
                    <a:pt x="287079" y="200395"/>
                    <a:pt x="278037" y="20201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3" name="Google Shape;2313;p37"/>
            <p:cNvSpPr/>
            <p:nvPr/>
          </p:nvSpPr>
          <p:spPr>
            <a:xfrm>
              <a:off x="2110000" y="2833008"/>
              <a:ext cx="75991" cy="89275"/>
            </a:xfrm>
            <a:custGeom>
              <a:avLst/>
              <a:gdLst/>
              <a:ahLst/>
              <a:cxnLst/>
              <a:rect l="l" t="t" r="r" b="b"/>
              <a:pathLst>
                <a:path w="75991" h="89275" extrusionOk="0">
                  <a:moveTo>
                    <a:pt x="18406" y="89237"/>
                  </a:moveTo>
                  <a:cubicBezTo>
                    <a:pt x="18406" y="89237"/>
                    <a:pt x="55147" y="91139"/>
                    <a:pt x="75991" y="68231"/>
                  </a:cubicBezTo>
                  <a:lnTo>
                    <a:pt x="53338" y="20704"/>
                  </a:lnTo>
                  <a:cubicBezTo>
                    <a:pt x="53338" y="20704"/>
                    <a:pt x="42963" y="-5436"/>
                    <a:pt x="18501" y="1028"/>
                  </a:cubicBezTo>
                  <a:cubicBezTo>
                    <a:pt x="-5960" y="7491"/>
                    <a:pt x="-6341" y="42186"/>
                    <a:pt x="18406" y="8923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4" name="Google Shape;2314;p37"/>
            <p:cNvSpPr/>
            <p:nvPr/>
          </p:nvSpPr>
          <p:spPr>
            <a:xfrm>
              <a:off x="2246717" y="2802864"/>
              <a:ext cx="61392" cy="64630"/>
            </a:xfrm>
            <a:custGeom>
              <a:avLst/>
              <a:gdLst/>
              <a:ahLst/>
              <a:cxnLst/>
              <a:rect l="l" t="t" r="r" b="b"/>
              <a:pathLst>
                <a:path w="61392" h="64630" extrusionOk="0">
                  <a:moveTo>
                    <a:pt x="0" y="469"/>
                  </a:moveTo>
                  <a:cubicBezTo>
                    <a:pt x="0" y="469"/>
                    <a:pt x="29792" y="-9036"/>
                    <a:pt x="61392" y="57501"/>
                  </a:cubicBezTo>
                  <a:lnTo>
                    <a:pt x="49590" y="64630"/>
                  </a:lnTo>
                  <a:cubicBezTo>
                    <a:pt x="49590" y="64630"/>
                    <a:pt x="18465" y="17294"/>
                    <a:pt x="0" y="46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5" name="Google Shape;2315;p37"/>
            <p:cNvSpPr/>
            <p:nvPr/>
          </p:nvSpPr>
          <p:spPr>
            <a:xfrm>
              <a:off x="2092047" y="1119152"/>
              <a:ext cx="668082" cy="515307"/>
            </a:xfrm>
            <a:custGeom>
              <a:avLst/>
              <a:gdLst/>
              <a:ahLst/>
              <a:cxnLst/>
              <a:rect l="l" t="t" r="r" b="b"/>
              <a:pathLst>
                <a:path w="668082" h="515307" extrusionOk="0">
                  <a:moveTo>
                    <a:pt x="668083" y="310182"/>
                  </a:moveTo>
                  <a:lnTo>
                    <a:pt x="141345" y="6010"/>
                  </a:lnTo>
                  <a:lnTo>
                    <a:pt x="139346" y="4869"/>
                  </a:lnTo>
                  <a:lnTo>
                    <a:pt x="139346" y="4869"/>
                  </a:lnTo>
                  <a:cubicBezTo>
                    <a:pt x="124498" y="-3020"/>
                    <a:pt x="104415" y="-1594"/>
                    <a:pt x="82237" y="11143"/>
                  </a:cubicBezTo>
                  <a:cubicBezTo>
                    <a:pt x="36835" y="37378"/>
                    <a:pt x="0" y="101064"/>
                    <a:pt x="0" y="153723"/>
                  </a:cubicBezTo>
                  <a:cubicBezTo>
                    <a:pt x="0" y="180814"/>
                    <a:pt x="9994" y="199539"/>
                    <a:pt x="25890" y="207619"/>
                  </a:cubicBezTo>
                  <a:lnTo>
                    <a:pt x="559765" y="515307"/>
                  </a:ln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6" name="Google Shape;2316;p37"/>
            <p:cNvSpPr/>
            <p:nvPr/>
          </p:nvSpPr>
          <p:spPr>
            <a:xfrm rot="-3598236">
              <a:off x="2590249" y="1465200"/>
              <a:ext cx="232417" cy="133906"/>
            </a:xfrm>
            <a:custGeom>
              <a:avLst/>
              <a:gdLst/>
              <a:ahLst/>
              <a:cxnLst/>
              <a:rect l="l" t="t" r="r" b="b"/>
              <a:pathLst>
                <a:path w="232624" h="134025" extrusionOk="0">
                  <a:moveTo>
                    <a:pt x="232625" y="67013"/>
                  </a:moveTo>
                  <a:cubicBezTo>
                    <a:pt x="232625" y="104023"/>
                    <a:pt x="180550" y="134026"/>
                    <a:pt x="116312" y="134026"/>
                  </a:cubicBezTo>
                  <a:cubicBezTo>
                    <a:pt x="52075" y="134026"/>
                    <a:pt x="0" y="104023"/>
                    <a:pt x="0" y="67013"/>
                  </a:cubicBezTo>
                  <a:cubicBezTo>
                    <a:pt x="0" y="30003"/>
                    <a:pt x="52075" y="0"/>
                    <a:pt x="116312" y="0"/>
                  </a:cubicBezTo>
                  <a:cubicBezTo>
                    <a:pt x="180550" y="0"/>
                    <a:pt x="232625" y="30003"/>
                    <a:pt x="232625" y="67013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7" name="Google Shape;2317;p37"/>
            <p:cNvSpPr/>
            <p:nvPr/>
          </p:nvSpPr>
          <p:spPr>
            <a:xfrm>
              <a:off x="2667422" y="1490358"/>
              <a:ext cx="274409" cy="269191"/>
            </a:xfrm>
            <a:custGeom>
              <a:avLst/>
              <a:gdLst/>
              <a:ahLst/>
              <a:cxnLst/>
              <a:rect l="l" t="t" r="r" b="b"/>
              <a:pathLst>
                <a:path w="274409" h="269191" extrusionOk="0">
                  <a:moveTo>
                    <a:pt x="274410" y="269192"/>
                  </a:moveTo>
                  <a:lnTo>
                    <a:pt x="0" y="111023"/>
                  </a:lnTo>
                  <a:lnTo>
                    <a:pt x="0" y="0"/>
                  </a:lnTo>
                  <a:lnTo>
                    <a:pt x="274410" y="158264"/>
                  </a:lnTo>
                  <a:lnTo>
                    <a:pt x="274410" y="269192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8" name="Google Shape;2318;p37"/>
            <p:cNvSpPr/>
            <p:nvPr/>
          </p:nvSpPr>
          <p:spPr>
            <a:xfrm>
              <a:off x="2667422" y="1454143"/>
              <a:ext cx="337610" cy="194669"/>
            </a:xfrm>
            <a:custGeom>
              <a:avLst/>
              <a:gdLst/>
              <a:ahLst/>
              <a:cxnLst/>
              <a:rect l="l" t="t" r="r" b="b"/>
              <a:pathLst>
                <a:path w="337610" h="194669" extrusionOk="0">
                  <a:moveTo>
                    <a:pt x="274410" y="194670"/>
                  </a:moveTo>
                  <a:lnTo>
                    <a:pt x="0" y="36501"/>
                  </a:lnTo>
                  <a:lnTo>
                    <a:pt x="63201" y="0"/>
                  </a:lnTo>
                  <a:lnTo>
                    <a:pt x="337611" y="158264"/>
                  </a:lnTo>
                  <a:lnTo>
                    <a:pt x="274410" y="194670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9" name="Google Shape;2319;p37"/>
            <p:cNvSpPr/>
            <p:nvPr/>
          </p:nvSpPr>
          <p:spPr>
            <a:xfrm rot="-1801764">
              <a:off x="2968958" y="1259916"/>
              <a:ext cx="690027" cy="1193572"/>
            </a:xfrm>
            <a:custGeom>
              <a:avLst/>
              <a:gdLst/>
              <a:ahLst/>
              <a:cxnLst/>
              <a:rect l="l" t="t" r="r" b="b"/>
              <a:pathLst>
                <a:path w="690640" h="1194633" extrusionOk="0">
                  <a:moveTo>
                    <a:pt x="690640" y="597317"/>
                  </a:moveTo>
                  <a:cubicBezTo>
                    <a:pt x="690640" y="927206"/>
                    <a:pt x="536035" y="1194633"/>
                    <a:pt x="345320" y="1194633"/>
                  </a:cubicBezTo>
                  <a:cubicBezTo>
                    <a:pt x="154605" y="1194633"/>
                    <a:pt x="0" y="927206"/>
                    <a:pt x="0" y="597317"/>
                  </a:cubicBezTo>
                  <a:cubicBezTo>
                    <a:pt x="0" y="267428"/>
                    <a:pt x="154605" y="0"/>
                    <a:pt x="345320" y="0"/>
                  </a:cubicBezTo>
                  <a:cubicBezTo>
                    <a:pt x="536035" y="0"/>
                    <a:pt x="690640" y="267428"/>
                    <a:pt x="690640" y="597317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0" name="Google Shape;2320;p37"/>
            <p:cNvSpPr/>
            <p:nvPr/>
          </p:nvSpPr>
          <p:spPr>
            <a:xfrm>
              <a:off x="2858071" y="1161854"/>
              <a:ext cx="1027965" cy="1324206"/>
            </a:xfrm>
            <a:custGeom>
              <a:avLst/>
              <a:gdLst/>
              <a:ahLst/>
              <a:cxnLst/>
              <a:rect l="l" t="t" r="r" b="b"/>
              <a:pathLst>
                <a:path w="1027965" h="1324206" extrusionOk="0">
                  <a:moveTo>
                    <a:pt x="513983" y="1254422"/>
                  </a:moveTo>
                  <a:cubicBezTo>
                    <a:pt x="230816" y="1091119"/>
                    <a:pt x="0" y="692560"/>
                    <a:pt x="0" y="365955"/>
                  </a:cubicBezTo>
                  <a:cubicBezTo>
                    <a:pt x="0" y="39351"/>
                    <a:pt x="230436" y="-93439"/>
                    <a:pt x="513983" y="69863"/>
                  </a:cubicBezTo>
                  <a:cubicBezTo>
                    <a:pt x="797530" y="233165"/>
                    <a:pt x="1027966" y="631725"/>
                    <a:pt x="1027966" y="958234"/>
                  </a:cubicBezTo>
                  <a:cubicBezTo>
                    <a:pt x="1027966" y="1284744"/>
                    <a:pt x="797245" y="1417629"/>
                    <a:pt x="513983" y="1254422"/>
                  </a:cubicBezTo>
                  <a:close/>
                  <a:moveTo>
                    <a:pt x="513983" y="256929"/>
                  </a:moveTo>
                  <a:cubicBezTo>
                    <a:pt x="320192" y="145146"/>
                    <a:pt x="162571" y="236017"/>
                    <a:pt x="162571" y="459488"/>
                  </a:cubicBezTo>
                  <a:cubicBezTo>
                    <a:pt x="162571" y="682959"/>
                    <a:pt x="320192" y="955668"/>
                    <a:pt x="513983" y="1067831"/>
                  </a:cubicBezTo>
                  <a:cubicBezTo>
                    <a:pt x="707773" y="1179995"/>
                    <a:pt x="865395" y="1088648"/>
                    <a:pt x="865395" y="865272"/>
                  </a:cubicBezTo>
                  <a:cubicBezTo>
                    <a:pt x="865395" y="641896"/>
                    <a:pt x="707773" y="368617"/>
                    <a:pt x="513983" y="256929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1" name="Google Shape;2321;p37"/>
            <p:cNvSpPr/>
            <p:nvPr/>
          </p:nvSpPr>
          <p:spPr>
            <a:xfrm>
              <a:off x="2800391" y="1195123"/>
              <a:ext cx="1027965" cy="1324248"/>
            </a:xfrm>
            <a:custGeom>
              <a:avLst/>
              <a:gdLst/>
              <a:ahLst/>
              <a:cxnLst/>
              <a:rect l="l" t="t" r="r" b="b"/>
              <a:pathLst>
                <a:path w="1027965" h="1324248" extrusionOk="0">
                  <a:moveTo>
                    <a:pt x="513983" y="1254422"/>
                  </a:moveTo>
                  <a:cubicBezTo>
                    <a:pt x="230721" y="1091119"/>
                    <a:pt x="0" y="692560"/>
                    <a:pt x="0" y="365955"/>
                  </a:cubicBezTo>
                  <a:cubicBezTo>
                    <a:pt x="0" y="39351"/>
                    <a:pt x="230341" y="-93439"/>
                    <a:pt x="513983" y="69863"/>
                  </a:cubicBezTo>
                  <a:cubicBezTo>
                    <a:pt x="797625" y="233165"/>
                    <a:pt x="1027966" y="631725"/>
                    <a:pt x="1027966" y="958234"/>
                  </a:cubicBezTo>
                  <a:cubicBezTo>
                    <a:pt x="1027966" y="1284744"/>
                    <a:pt x="797149" y="1417724"/>
                    <a:pt x="513983" y="1254422"/>
                  </a:cubicBezTo>
                  <a:close/>
                  <a:moveTo>
                    <a:pt x="513983" y="256929"/>
                  </a:moveTo>
                  <a:cubicBezTo>
                    <a:pt x="320192" y="145146"/>
                    <a:pt x="162571" y="236017"/>
                    <a:pt x="162571" y="459488"/>
                  </a:cubicBezTo>
                  <a:cubicBezTo>
                    <a:pt x="162571" y="682959"/>
                    <a:pt x="320192" y="955668"/>
                    <a:pt x="513983" y="1067831"/>
                  </a:cubicBezTo>
                  <a:cubicBezTo>
                    <a:pt x="707773" y="1179995"/>
                    <a:pt x="865395" y="1088648"/>
                    <a:pt x="865395" y="865272"/>
                  </a:cubicBezTo>
                  <a:cubicBezTo>
                    <a:pt x="865395" y="641896"/>
                    <a:pt x="707773" y="368617"/>
                    <a:pt x="513983" y="25692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22" name="Google Shape;2322;p37"/>
          <p:cNvGrpSpPr/>
          <p:nvPr/>
        </p:nvGrpSpPr>
        <p:grpSpPr>
          <a:xfrm>
            <a:off x="4878867" y="224965"/>
            <a:ext cx="1641691" cy="1754492"/>
            <a:chOff x="1926580" y="602477"/>
            <a:chExt cx="4456273" cy="4762466"/>
          </a:xfrm>
        </p:grpSpPr>
        <p:sp>
          <p:nvSpPr>
            <p:cNvPr id="2323" name="Google Shape;2323;p37"/>
            <p:cNvSpPr/>
            <p:nvPr/>
          </p:nvSpPr>
          <p:spPr>
            <a:xfrm>
              <a:off x="4352367" y="1409287"/>
              <a:ext cx="1407834" cy="1779317"/>
            </a:xfrm>
            <a:custGeom>
              <a:avLst/>
              <a:gdLst/>
              <a:ahLst/>
              <a:cxnLst/>
              <a:rect l="l" t="t" r="r" b="b"/>
              <a:pathLst>
                <a:path w="1407834" h="1779317" extrusionOk="0">
                  <a:moveTo>
                    <a:pt x="1367440" y="1774437"/>
                  </a:moveTo>
                  <a:lnTo>
                    <a:pt x="40490" y="1006627"/>
                  </a:lnTo>
                  <a:cubicBezTo>
                    <a:pt x="18059" y="993768"/>
                    <a:pt x="0" y="959002"/>
                    <a:pt x="0" y="929188"/>
                  </a:cubicBezTo>
                  <a:lnTo>
                    <a:pt x="0" y="35458"/>
                  </a:lnTo>
                  <a:cubicBezTo>
                    <a:pt x="0" y="5645"/>
                    <a:pt x="18059" y="-8071"/>
                    <a:pt x="40490" y="4883"/>
                  </a:cubicBezTo>
                  <a:lnTo>
                    <a:pt x="1367440" y="772598"/>
                  </a:lnTo>
                  <a:cubicBezTo>
                    <a:pt x="1389776" y="785551"/>
                    <a:pt x="1407835" y="820223"/>
                    <a:pt x="1407835" y="850131"/>
                  </a:cubicBezTo>
                  <a:lnTo>
                    <a:pt x="1407835" y="1743767"/>
                  </a:lnTo>
                  <a:cubicBezTo>
                    <a:pt x="1407835" y="1773675"/>
                    <a:pt x="1389776" y="1787391"/>
                    <a:pt x="1367440" y="1774437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4" name="Google Shape;2324;p37"/>
            <p:cNvSpPr/>
            <p:nvPr/>
          </p:nvSpPr>
          <p:spPr>
            <a:xfrm>
              <a:off x="4492846" y="1745654"/>
              <a:ext cx="1118701" cy="793785"/>
            </a:xfrm>
            <a:custGeom>
              <a:avLst/>
              <a:gdLst/>
              <a:ahLst/>
              <a:cxnLst/>
              <a:rect l="l" t="t" r="r" b="b"/>
              <a:pathLst>
                <a:path w="1118701" h="793785" extrusionOk="0">
                  <a:moveTo>
                    <a:pt x="1073650" y="788370"/>
                  </a:moveTo>
                  <a:lnTo>
                    <a:pt x="45147" y="193344"/>
                  </a:lnTo>
                  <a:cubicBezTo>
                    <a:pt x="20245" y="178866"/>
                    <a:pt x="0" y="140194"/>
                    <a:pt x="0" y="106952"/>
                  </a:cubicBezTo>
                  <a:lnTo>
                    <a:pt x="0" y="39610"/>
                  </a:lnTo>
                  <a:cubicBezTo>
                    <a:pt x="0" y="6273"/>
                    <a:pt x="20245" y="-8967"/>
                    <a:pt x="45147" y="5415"/>
                  </a:cubicBezTo>
                  <a:lnTo>
                    <a:pt x="1073650" y="600442"/>
                  </a:lnTo>
                  <a:cubicBezTo>
                    <a:pt x="1098552" y="614825"/>
                    <a:pt x="1118702" y="653496"/>
                    <a:pt x="1118702" y="686834"/>
                  </a:cubicBezTo>
                  <a:lnTo>
                    <a:pt x="1118702" y="754176"/>
                  </a:lnTo>
                  <a:cubicBezTo>
                    <a:pt x="1118702" y="787513"/>
                    <a:pt x="1098552" y="802753"/>
                    <a:pt x="1073650" y="78837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5" name="Google Shape;2325;p37"/>
            <p:cNvSpPr/>
            <p:nvPr/>
          </p:nvSpPr>
          <p:spPr>
            <a:xfrm>
              <a:off x="3766118" y="879295"/>
              <a:ext cx="2497551" cy="3394041"/>
            </a:xfrm>
            <a:custGeom>
              <a:avLst/>
              <a:gdLst/>
              <a:ahLst/>
              <a:cxnLst/>
              <a:rect l="l" t="t" r="r" b="b"/>
              <a:pathLst>
                <a:path w="2497551" h="3394041" extrusionOk="0">
                  <a:moveTo>
                    <a:pt x="2437193" y="3386756"/>
                  </a:moveTo>
                  <a:lnTo>
                    <a:pt x="60355" y="2011346"/>
                  </a:lnTo>
                  <a:cubicBezTo>
                    <a:pt x="26993" y="1992296"/>
                    <a:pt x="0" y="1940289"/>
                    <a:pt x="0" y="1895808"/>
                  </a:cubicBezTo>
                  <a:lnTo>
                    <a:pt x="0" y="53006"/>
                  </a:lnTo>
                  <a:cubicBezTo>
                    <a:pt x="0" y="8429"/>
                    <a:pt x="26993" y="-12050"/>
                    <a:pt x="60355" y="7286"/>
                  </a:cubicBezTo>
                  <a:lnTo>
                    <a:pt x="2437193" y="1382696"/>
                  </a:lnTo>
                  <a:cubicBezTo>
                    <a:pt x="2470554" y="1401746"/>
                    <a:pt x="2497548" y="1453752"/>
                    <a:pt x="2497548" y="1498234"/>
                  </a:cubicBezTo>
                  <a:lnTo>
                    <a:pt x="2497548" y="3341036"/>
                  </a:lnTo>
                  <a:cubicBezTo>
                    <a:pt x="2497928" y="3385613"/>
                    <a:pt x="2470934" y="3406092"/>
                    <a:pt x="2437193" y="3386756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6" name="Google Shape;2326;p37"/>
            <p:cNvSpPr/>
            <p:nvPr/>
          </p:nvSpPr>
          <p:spPr>
            <a:xfrm>
              <a:off x="3744257" y="892344"/>
              <a:ext cx="2498022" cy="3393845"/>
            </a:xfrm>
            <a:custGeom>
              <a:avLst/>
              <a:gdLst/>
              <a:ahLst/>
              <a:cxnLst/>
              <a:rect l="l" t="t" r="r" b="b"/>
              <a:pathLst>
                <a:path w="2498022" h="3393845" extrusionOk="0">
                  <a:moveTo>
                    <a:pt x="2437668" y="3386756"/>
                  </a:moveTo>
                  <a:lnTo>
                    <a:pt x="60450" y="2010965"/>
                  </a:lnTo>
                  <a:cubicBezTo>
                    <a:pt x="27088" y="1991915"/>
                    <a:pt x="0" y="1939908"/>
                    <a:pt x="0" y="1895331"/>
                  </a:cubicBezTo>
                  <a:lnTo>
                    <a:pt x="0" y="53006"/>
                  </a:lnTo>
                  <a:cubicBezTo>
                    <a:pt x="0" y="8429"/>
                    <a:pt x="27088" y="-12050"/>
                    <a:pt x="60450" y="7286"/>
                  </a:cubicBezTo>
                  <a:lnTo>
                    <a:pt x="2437668" y="1382696"/>
                  </a:lnTo>
                  <a:cubicBezTo>
                    <a:pt x="2471030" y="1401746"/>
                    <a:pt x="2498023" y="1453752"/>
                    <a:pt x="2498023" y="1498329"/>
                  </a:cubicBezTo>
                  <a:lnTo>
                    <a:pt x="2498023" y="3340655"/>
                  </a:lnTo>
                  <a:cubicBezTo>
                    <a:pt x="2498023" y="3385136"/>
                    <a:pt x="2471030" y="3405806"/>
                    <a:pt x="2437668" y="3386756"/>
                  </a:cubicBezTo>
                  <a:close/>
                </a:path>
              </a:pathLst>
            </a:custGeom>
            <a:solidFill>
              <a:srgbClr val="E4E7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7" name="Google Shape;2327;p37"/>
            <p:cNvSpPr/>
            <p:nvPr/>
          </p:nvSpPr>
          <p:spPr>
            <a:xfrm>
              <a:off x="3740075" y="894303"/>
              <a:ext cx="2498022" cy="3394082"/>
            </a:xfrm>
            <a:custGeom>
              <a:avLst/>
              <a:gdLst/>
              <a:ahLst/>
              <a:cxnLst/>
              <a:rect l="l" t="t" r="r" b="b"/>
              <a:pathLst>
                <a:path w="2498022" h="3394082" extrusionOk="0">
                  <a:moveTo>
                    <a:pt x="2437668" y="3386797"/>
                  </a:moveTo>
                  <a:lnTo>
                    <a:pt x="60450" y="2011387"/>
                  </a:lnTo>
                  <a:cubicBezTo>
                    <a:pt x="27088" y="1992337"/>
                    <a:pt x="0" y="1940330"/>
                    <a:pt x="0" y="1895753"/>
                  </a:cubicBezTo>
                  <a:lnTo>
                    <a:pt x="0" y="52951"/>
                  </a:lnTo>
                  <a:cubicBezTo>
                    <a:pt x="0" y="8470"/>
                    <a:pt x="27088" y="-12009"/>
                    <a:pt x="60450" y="7231"/>
                  </a:cubicBezTo>
                  <a:lnTo>
                    <a:pt x="2437668" y="1382641"/>
                  </a:lnTo>
                  <a:cubicBezTo>
                    <a:pt x="2470935" y="1401691"/>
                    <a:pt x="2498023" y="1453698"/>
                    <a:pt x="2498023" y="1498275"/>
                  </a:cubicBezTo>
                  <a:lnTo>
                    <a:pt x="2498023" y="3341077"/>
                  </a:lnTo>
                  <a:cubicBezTo>
                    <a:pt x="2498023" y="3385654"/>
                    <a:pt x="2470935" y="3406132"/>
                    <a:pt x="2437668" y="3386797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8" name="Google Shape;2328;p37"/>
            <p:cNvSpPr/>
            <p:nvPr/>
          </p:nvSpPr>
          <p:spPr>
            <a:xfrm>
              <a:off x="3770110" y="934160"/>
              <a:ext cx="2435672" cy="3234830"/>
            </a:xfrm>
            <a:custGeom>
              <a:avLst/>
              <a:gdLst/>
              <a:ahLst/>
              <a:cxnLst/>
              <a:rect l="l" t="t" r="r" b="b"/>
              <a:pathLst>
                <a:path w="2435672" h="3234830" extrusionOk="0">
                  <a:moveTo>
                    <a:pt x="2435292" y="3234830"/>
                  </a:moveTo>
                  <a:lnTo>
                    <a:pt x="0" y="1825988"/>
                  </a:lnTo>
                  <a:lnTo>
                    <a:pt x="1426" y="20714"/>
                  </a:lnTo>
                  <a:cubicBezTo>
                    <a:pt x="1426" y="2236"/>
                    <a:pt x="14352" y="-5289"/>
                    <a:pt x="29940" y="3950"/>
                  </a:cubicBezTo>
                  <a:lnTo>
                    <a:pt x="2407158" y="1379360"/>
                  </a:lnTo>
                  <a:cubicBezTo>
                    <a:pt x="2424086" y="1390600"/>
                    <a:pt x="2434674" y="1409231"/>
                    <a:pt x="2435672" y="142955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9" name="Google Shape;2329;p37"/>
            <p:cNvSpPr/>
            <p:nvPr/>
          </p:nvSpPr>
          <p:spPr>
            <a:xfrm>
              <a:off x="3770110" y="934160"/>
              <a:ext cx="2435006" cy="3234925"/>
            </a:xfrm>
            <a:custGeom>
              <a:avLst/>
              <a:gdLst/>
              <a:ahLst/>
              <a:cxnLst/>
              <a:rect l="l" t="t" r="r" b="b"/>
              <a:pathLst>
                <a:path w="2435006" h="3234925" extrusionOk="0">
                  <a:moveTo>
                    <a:pt x="2434532" y="3234926"/>
                  </a:moveTo>
                  <a:lnTo>
                    <a:pt x="0" y="1826083"/>
                  </a:lnTo>
                  <a:lnTo>
                    <a:pt x="760" y="20714"/>
                  </a:lnTo>
                  <a:cubicBezTo>
                    <a:pt x="760" y="2236"/>
                    <a:pt x="13687" y="-5289"/>
                    <a:pt x="29274" y="3950"/>
                  </a:cubicBezTo>
                  <a:lnTo>
                    <a:pt x="2406493" y="1379360"/>
                  </a:lnTo>
                  <a:cubicBezTo>
                    <a:pt x="2423411" y="1390609"/>
                    <a:pt x="2433990" y="1409240"/>
                    <a:pt x="2435007" y="142955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0" name="Google Shape;2330;p37"/>
            <p:cNvSpPr/>
            <p:nvPr/>
          </p:nvSpPr>
          <p:spPr>
            <a:xfrm>
              <a:off x="6215951" y="4191660"/>
              <a:ext cx="26328" cy="93440"/>
            </a:xfrm>
            <a:custGeom>
              <a:avLst/>
              <a:gdLst/>
              <a:ahLst/>
              <a:cxnLst/>
              <a:rect l="l" t="t" r="r" b="b"/>
              <a:pathLst>
                <a:path w="26328" h="93440" extrusionOk="0">
                  <a:moveTo>
                    <a:pt x="0" y="93440"/>
                  </a:moveTo>
                  <a:lnTo>
                    <a:pt x="26328" y="78200"/>
                  </a:lnTo>
                  <a:lnTo>
                    <a:pt x="14922" y="0"/>
                  </a:lnTo>
                  <a:lnTo>
                    <a:pt x="0" y="9344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1" name="Google Shape;2331;p37"/>
            <p:cNvSpPr/>
            <p:nvPr/>
          </p:nvSpPr>
          <p:spPr>
            <a:xfrm>
              <a:off x="3761840" y="882675"/>
              <a:ext cx="63206" cy="27150"/>
            </a:xfrm>
            <a:custGeom>
              <a:avLst/>
              <a:gdLst/>
              <a:ahLst/>
              <a:cxnLst/>
              <a:rect l="l" t="t" r="r" b="b"/>
              <a:pathLst>
                <a:path w="63206" h="27150" extrusionOk="0">
                  <a:moveTo>
                    <a:pt x="0" y="15049"/>
                  </a:moveTo>
                  <a:lnTo>
                    <a:pt x="25948" y="0"/>
                  </a:lnTo>
                  <a:lnTo>
                    <a:pt x="63206" y="21336"/>
                  </a:lnTo>
                  <a:cubicBezTo>
                    <a:pt x="63206" y="21336"/>
                    <a:pt x="23477" y="27337"/>
                    <a:pt x="22526" y="27146"/>
                  </a:cubicBezTo>
                  <a:cubicBezTo>
                    <a:pt x="21576" y="26956"/>
                    <a:pt x="0" y="15049"/>
                    <a:pt x="0" y="15049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2" name="Google Shape;2332;p37"/>
            <p:cNvSpPr/>
            <p:nvPr/>
          </p:nvSpPr>
          <p:spPr>
            <a:xfrm>
              <a:off x="1985051" y="2961416"/>
              <a:ext cx="4154298" cy="2403527"/>
            </a:xfrm>
            <a:custGeom>
              <a:avLst/>
              <a:gdLst/>
              <a:ahLst/>
              <a:cxnLst/>
              <a:rect l="l" t="t" r="r" b="b"/>
              <a:pathLst>
                <a:path w="4154298" h="2403527" extrusionOk="0">
                  <a:moveTo>
                    <a:pt x="2399727" y="2390484"/>
                  </a:moveTo>
                  <a:lnTo>
                    <a:pt x="22508" y="1015074"/>
                  </a:lnTo>
                  <a:cubicBezTo>
                    <a:pt x="-10853" y="996024"/>
                    <a:pt x="-6671" y="962115"/>
                    <a:pt x="32013" y="939826"/>
                  </a:cubicBezTo>
                  <a:lnTo>
                    <a:pt x="1624524" y="18378"/>
                  </a:lnTo>
                  <a:cubicBezTo>
                    <a:pt x="1662543" y="-3815"/>
                    <a:pt x="1721282" y="-6292"/>
                    <a:pt x="1754548" y="13044"/>
                  </a:cubicBezTo>
                  <a:lnTo>
                    <a:pt x="4131861" y="1388454"/>
                  </a:lnTo>
                  <a:cubicBezTo>
                    <a:pt x="4165128" y="1407504"/>
                    <a:pt x="4160946" y="1441413"/>
                    <a:pt x="4122357" y="1463701"/>
                  </a:cubicBezTo>
                  <a:lnTo>
                    <a:pt x="2529751" y="2385150"/>
                  </a:lnTo>
                  <a:cubicBezTo>
                    <a:pt x="2491257" y="2407343"/>
                    <a:pt x="2432993" y="2409820"/>
                    <a:pt x="2399727" y="23904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3" name="Google Shape;2333;p37"/>
            <p:cNvSpPr/>
            <p:nvPr/>
          </p:nvSpPr>
          <p:spPr>
            <a:xfrm>
              <a:off x="2036757" y="2930659"/>
              <a:ext cx="4154369" cy="2403042"/>
            </a:xfrm>
            <a:custGeom>
              <a:avLst/>
              <a:gdLst/>
              <a:ahLst/>
              <a:cxnLst/>
              <a:rect l="l" t="t" r="r" b="b"/>
              <a:pathLst>
                <a:path w="4154369" h="2403042" extrusionOk="0">
                  <a:moveTo>
                    <a:pt x="2399917" y="2389999"/>
                  </a:moveTo>
                  <a:lnTo>
                    <a:pt x="22508" y="1015065"/>
                  </a:lnTo>
                  <a:cubicBezTo>
                    <a:pt x="-10853" y="996015"/>
                    <a:pt x="-6671" y="962106"/>
                    <a:pt x="32013" y="939818"/>
                  </a:cubicBezTo>
                  <a:lnTo>
                    <a:pt x="1624524" y="18464"/>
                  </a:lnTo>
                  <a:cubicBezTo>
                    <a:pt x="1662543" y="-3824"/>
                    <a:pt x="1721282" y="-6301"/>
                    <a:pt x="1754643" y="13035"/>
                  </a:cubicBezTo>
                  <a:lnTo>
                    <a:pt x="4131861" y="1388445"/>
                  </a:lnTo>
                  <a:cubicBezTo>
                    <a:pt x="4165223" y="1407495"/>
                    <a:pt x="4161041" y="1441404"/>
                    <a:pt x="4122357" y="1463693"/>
                  </a:cubicBezTo>
                  <a:lnTo>
                    <a:pt x="2530036" y="2384665"/>
                  </a:lnTo>
                  <a:cubicBezTo>
                    <a:pt x="2491542" y="2406858"/>
                    <a:pt x="2433278" y="2409335"/>
                    <a:pt x="2399917" y="2389999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4" name="Google Shape;2334;p37"/>
            <p:cNvSpPr/>
            <p:nvPr/>
          </p:nvSpPr>
          <p:spPr>
            <a:xfrm>
              <a:off x="2036929" y="3869239"/>
              <a:ext cx="50374" cy="44958"/>
            </a:xfrm>
            <a:custGeom>
              <a:avLst/>
              <a:gdLst/>
              <a:ahLst/>
              <a:cxnLst/>
              <a:rect l="l" t="t" r="r" b="b"/>
              <a:pathLst>
                <a:path w="50374" h="44958" extrusionOk="0">
                  <a:moveTo>
                    <a:pt x="0" y="44958"/>
                  </a:moveTo>
                  <a:lnTo>
                    <a:pt x="0" y="0"/>
                  </a:lnTo>
                  <a:lnTo>
                    <a:pt x="50375" y="21146"/>
                  </a:lnTo>
                  <a:lnTo>
                    <a:pt x="0" y="44958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5" name="Google Shape;2335;p37"/>
            <p:cNvSpPr/>
            <p:nvPr/>
          </p:nvSpPr>
          <p:spPr>
            <a:xfrm>
              <a:off x="6153886" y="4308341"/>
              <a:ext cx="37258" cy="49244"/>
            </a:xfrm>
            <a:custGeom>
              <a:avLst/>
              <a:gdLst/>
              <a:ahLst/>
              <a:cxnLst/>
              <a:rect l="l" t="t" r="r" b="b"/>
              <a:pathLst>
                <a:path w="37258" h="49244" extrusionOk="0">
                  <a:moveTo>
                    <a:pt x="37259" y="43910"/>
                  </a:moveTo>
                  <a:lnTo>
                    <a:pt x="37259" y="0"/>
                  </a:lnTo>
                  <a:lnTo>
                    <a:pt x="0" y="12859"/>
                  </a:lnTo>
                  <a:lnTo>
                    <a:pt x="24712" y="49244"/>
                  </a:lnTo>
                  <a:lnTo>
                    <a:pt x="37259" y="4391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6" name="Google Shape;2336;p37"/>
            <p:cNvSpPr/>
            <p:nvPr/>
          </p:nvSpPr>
          <p:spPr>
            <a:xfrm>
              <a:off x="2036757" y="2892519"/>
              <a:ext cx="4154369" cy="2403360"/>
            </a:xfrm>
            <a:custGeom>
              <a:avLst/>
              <a:gdLst/>
              <a:ahLst/>
              <a:cxnLst/>
              <a:rect l="l" t="t" r="r" b="b"/>
              <a:pathLst>
                <a:path w="4154369" h="2403360" extrusionOk="0">
                  <a:moveTo>
                    <a:pt x="2399917" y="2390326"/>
                  </a:moveTo>
                  <a:lnTo>
                    <a:pt x="22508" y="1015106"/>
                  </a:lnTo>
                  <a:cubicBezTo>
                    <a:pt x="-10853" y="996056"/>
                    <a:pt x="-6671" y="962147"/>
                    <a:pt x="32013" y="939859"/>
                  </a:cubicBezTo>
                  <a:lnTo>
                    <a:pt x="1624524" y="18410"/>
                  </a:lnTo>
                  <a:cubicBezTo>
                    <a:pt x="1662543" y="-3879"/>
                    <a:pt x="1721282" y="-6260"/>
                    <a:pt x="1754643" y="13076"/>
                  </a:cubicBezTo>
                  <a:lnTo>
                    <a:pt x="4131861" y="1388486"/>
                  </a:lnTo>
                  <a:cubicBezTo>
                    <a:pt x="4165223" y="1407536"/>
                    <a:pt x="4161041" y="1441445"/>
                    <a:pt x="4122357" y="1463734"/>
                  </a:cubicBezTo>
                  <a:lnTo>
                    <a:pt x="2530036" y="2384896"/>
                  </a:lnTo>
                  <a:cubicBezTo>
                    <a:pt x="2491542" y="2407185"/>
                    <a:pt x="2433278" y="2409661"/>
                    <a:pt x="2399917" y="2390326"/>
                  </a:cubicBezTo>
                  <a:close/>
                </a:path>
              </a:pathLst>
            </a:custGeom>
            <a:solidFill>
              <a:srgbClr val="E4E7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7" name="Google Shape;2337;p37"/>
            <p:cNvSpPr/>
            <p:nvPr/>
          </p:nvSpPr>
          <p:spPr>
            <a:xfrm>
              <a:off x="2036757" y="2886502"/>
              <a:ext cx="4154369" cy="2403527"/>
            </a:xfrm>
            <a:custGeom>
              <a:avLst/>
              <a:gdLst/>
              <a:ahLst/>
              <a:cxnLst/>
              <a:rect l="l" t="t" r="r" b="b"/>
              <a:pathLst>
                <a:path w="4154369" h="2403527" extrusionOk="0">
                  <a:moveTo>
                    <a:pt x="2399917" y="2390532"/>
                  </a:moveTo>
                  <a:lnTo>
                    <a:pt x="22508" y="1015122"/>
                  </a:lnTo>
                  <a:cubicBezTo>
                    <a:pt x="-10853" y="996072"/>
                    <a:pt x="-6671" y="962067"/>
                    <a:pt x="32013" y="939874"/>
                  </a:cubicBezTo>
                  <a:lnTo>
                    <a:pt x="1624524" y="18425"/>
                  </a:lnTo>
                  <a:cubicBezTo>
                    <a:pt x="1662543" y="-3863"/>
                    <a:pt x="1721282" y="-6244"/>
                    <a:pt x="1754643" y="12996"/>
                  </a:cubicBezTo>
                  <a:lnTo>
                    <a:pt x="4131861" y="1388502"/>
                  </a:lnTo>
                  <a:cubicBezTo>
                    <a:pt x="4165223" y="1407552"/>
                    <a:pt x="4161041" y="1441461"/>
                    <a:pt x="4122357" y="1463749"/>
                  </a:cubicBezTo>
                  <a:lnTo>
                    <a:pt x="2530036" y="2385103"/>
                  </a:lnTo>
                  <a:cubicBezTo>
                    <a:pt x="2491542" y="2407391"/>
                    <a:pt x="2433278" y="2409772"/>
                    <a:pt x="2399917" y="2390532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8" name="Google Shape;2338;p37"/>
            <p:cNvSpPr/>
            <p:nvPr/>
          </p:nvSpPr>
          <p:spPr>
            <a:xfrm>
              <a:off x="3500252" y="3065247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927" y="150482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3" y="66090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3" y="67519"/>
                  </a:lnTo>
                  <a:cubicBezTo>
                    <a:pt x="269382" y="72758"/>
                    <a:pt x="268241" y="81902"/>
                    <a:pt x="257786" y="87903"/>
                  </a:cubicBezTo>
                  <a:lnTo>
                    <a:pt x="152189" y="149053"/>
                  </a:lnTo>
                  <a:cubicBezTo>
                    <a:pt x="141325" y="155092"/>
                    <a:pt x="128247" y="155625"/>
                    <a:pt x="116927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9" name="Google Shape;2339;p37"/>
            <p:cNvSpPr/>
            <p:nvPr/>
          </p:nvSpPr>
          <p:spPr>
            <a:xfrm>
              <a:off x="3657092" y="3155925"/>
              <a:ext cx="266442" cy="153985"/>
            </a:xfrm>
            <a:custGeom>
              <a:avLst/>
              <a:gdLst/>
              <a:ahLst/>
              <a:cxnLst/>
              <a:rect l="l" t="t" r="r" b="b"/>
              <a:pathLst>
                <a:path w="266442" h="153985" extrusionOk="0">
                  <a:moveTo>
                    <a:pt x="116819" y="150482"/>
                  </a:moveTo>
                  <a:lnTo>
                    <a:pt x="6090" y="86379"/>
                  </a:lnTo>
                  <a:cubicBezTo>
                    <a:pt x="-2940" y="81235"/>
                    <a:pt x="-1799" y="72091"/>
                    <a:pt x="8656" y="65995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655" y="72758"/>
                    <a:pt x="268039" y="81902"/>
                    <a:pt x="257679" y="87903"/>
                  </a:cubicBezTo>
                  <a:lnTo>
                    <a:pt x="151987" y="148958"/>
                  </a:lnTo>
                  <a:cubicBezTo>
                    <a:pt x="141180" y="155073"/>
                    <a:pt x="128111" y="15564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0" name="Google Shape;2340;p37"/>
            <p:cNvSpPr/>
            <p:nvPr/>
          </p:nvSpPr>
          <p:spPr>
            <a:xfrm>
              <a:off x="3815428" y="3247563"/>
              <a:ext cx="266636" cy="153995"/>
            </a:xfrm>
            <a:custGeom>
              <a:avLst/>
              <a:gdLst/>
              <a:ahLst/>
              <a:cxnLst/>
              <a:rect l="l" t="t" r="r" b="b"/>
              <a:pathLst>
                <a:path w="266636" h="153995" extrusionOk="0">
                  <a:moveTo>
                    <a:pt x="116927" y="150570"/>
                  </a:moveTo>
                  <a:lnTo>
                    <a:pt x="6292" y="86466"/>
                  </a:lnTo>
                  <a:cubicBezTo>
                    <a:pt x="-3213" y="81228"/>
                    <a:pt x="-1597" y="72083"/>
                    <a:pt x="8763" y="66083"/>
                  </a:cubicBezTo>
                  <a:lnTo>
                    <a:pt x="114456" y="5028"/>
                  </a:lnTo>
                  <a:cubicBezTo>
                    <a:pt x="125262" y="-1087"/>
                    <a:pt x="138331" y="-1659"/>
                    <a:pt x="149623" y="3504"/>
                  </a:cubicBezTo>
                  <a:lnTo>
                    <a:pt x="260353" y="67607"/>
                  </a:lnTo>
                  <a:cubicBezTo>
                    <a:pt x="269857" y="72750"/>
                    <a:pt x="268242" y="81894"/>
                    <a:pt x="257786" y="87990"/>
                  </a:cubicBezTo>
                  <a:lnTo>
                    <a:pt x="152189" y="149046"/>
                  </a:lnTo>
                  <a:cubicBezTo>
                    <a:pt x="141325" y="155056"/>
                    <a:pt x="128266" y="155627"/>
                    <a:pt x="116927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1" name="Google Shape;2341;p37"/>
            <p:cNvSpPr/>
            <p:nvPr/>
          </p:nvSpPr>
          <p:spPr>
            <a:xfrm>
              <a:off x="3970462" y="3337185"/>
              <a:ext cx="266334" cy="153993"/>
            </a:xfrm>
            <a:custGeom>
              <a:avLst/>
              <a:gdLst/>
              <a:ahLst/>
              <a:cxnLst/>
              <a:rect l="l" t="t" r="r" b="b"/>
              <a:pathLst>
                <a:path w="266334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245" y="67519"/>
                  </a:lnTo>
                  <a:cubicBezTo>
                    <a:pt x="269275" y="72758"/>
                    <a:pt x="268134" y="81902"/>
                    <a:pt x="257679" y="87903"/>
                  </a:cubicBezTo>
                  <a:lnTo>
                    <a:pt x="152082" y="149053"/>
                  </a:lnTo>
                  <a:cubicBezTo>
                    <a:pt x="141218" y="155092"/>
                    <a:pt x="128139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2" name="Google Shape;2342;p37"/>
            <p:cNvSpPr/>
            <p:nvPr/>
          </p:nvSpPr>
          <p:spPr>
            <a:xfrm>
              <a:off x="4127000" y="3427863"/>
              <a:ext cx="266433" cy="153993"/>
            </a:xfrm>
            <a:custGeom>
              <a:avLst/>
              <a:gdLst/>
              <a:ahLst/>
              <a:cxnLst/>
              <a:rect l="l" t="t" r="r" b="b"/>
              <a:pathLst>
                <a:path w="266433" h="153993" extrusionOk="0">
                  <a:moveTo>
                    <a:pt x="117013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1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519"/>
                  </a:lnTo>
                  <a:cubicBezTo>
                    <a:pt x="269374" y="72758"/>
                    <a:pt x="268233" y="81902"/>
                    <a:pt x="257778" y="87903"/>
                  </a:cubicBezTo>
                  <a:lnTo>
                    <a:pt x="152181" y="149053"/>
                  </a:lnTo>
                  <a:cubicBezTo>
                    <a:pt x="141345" y="155092"/>
                    <a:pt x="128295" y="155626"/>
                    <a:pt x="11701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3" name="Google Shape;2343;p37"/>
            <p:cNvSpPr/>
            <p:nvPr/>
          </p:nvSpPr>
          <p:spPr>
            <a:xfrm>
              <a:off x="4283886" y="3519017"/>
              <a:ext cx="266280" cy="153993"/>
            </a:xfrm>
            <a:custGeom>
              <a:avLst/>
              <a:gdLst/>
              <a:ahLst/>
              <a:cxnLst/>
              <a:rect l="l" t="t" r="r" b="b"/>
              <a:pathLst>
                <a:path w="266280" h="153993" extrusionOk="0">
                  <a:moveTo>
                    <a:pt x="116765" y="150482"/>
                  </a:moveTo>
                  <a:lnTo>
                    <a:pt x="6131" y="86474"/>
                  </a:lnTo>
                  <a:cubicBezTo>
                    <a:pt x="-2899" y="81235"/>
                    <a:pt x="-1853" y="72091"/>
                    <a:pt x="8602" y="66091"/>
                  </a:cubicBezTo>
                  <a:lnTo>
                    <a:pt x="114199" y="4940"/>
                  </a:lnTo>
                  <a:cubicBezTo>
                    <a:pt x="125063" y="-1099"/>
                    <a:pt x="138141" y="-1632"/>
                    <a:pt x="149461" y="3511"/>
                  </a:cubicBezTo>
                  <a:lnTo>
                    <a:pt x="260191" y="67519"/>
                  </a:lnTo>
                  <a:cubicBezTo>
                    <a:pt x="269220" y="72758"/>
                    <a:pt x="268080" y="81902"/>
                    <a:pt x="257625" y="87903"/>
                  </a:cubicBezTo>
                  <a:lnTo>
                    <a:pt x="152027" y="149053"/>
                  </a:lnTo>
                  <a:cubicBezTo>
                    <a:pt x="141164" y="155092"/>
                    <a:pt x="128085" y="155626"/>
                    <a:pt x="116765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4" name="Google Shape;2344;p37"/>
            <p:cNvSpPr/>
            <p:nvPr/>
          </p:nvSpPr>
          <p:spPr>
            <a:xfrm>
              <a:off x="4440564" y="3609219"/>
              <a:ext cx="266248" cy="153985"/>
            </a:xfrm>
            <a:custGeom>
              <a:avLst/>
              <a:gdLst/>
              <a:ahLst/>
              <a:cxnLst/>
              <a:rect l="l" t="t" r="r" b="b"/>
              <a:pathLst>
                <a:path w="266248" h="153985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1987" y="148958"/>
                  </a:lnTo>
                  <a:cubicBezTo>
                    <a:pt x="141180" y="155073"/>
                    <a:pt x="128111" y="15564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5" name="Google Shape;2345;p37"/>
            <p:cNvSpPr/>
            <p:nvPr/>
          </p:nvSpPr>
          <p:spPr>
            <a:xfrm>
              <a:off x="4597287" y="3699905"/>
              <a:ext cx="266442" cy="153983"/>
            </a:xfrm>
            <a:custGeom>
              <a:avLst/>
              <a:gdLst/>
              <a:ahLst/>
              <a:cxnLst/>
              <a:rect l="l" t="t" r="r" b="b"/>
              <a:pathLst>
                <a:path w="266442" h="153983" extrusionOk="0">
                  <a:moveTo>
                    <a:pt x="116733" y="150570"/>
                  </a:moveTo>
                  <a:lnTo>
                    <a:pt x="6099" y="86466"/>
                  </a:lnTo>
                  <a:cubicBezTo>
                    <a:pt x="-2931" y="81228"/>
                    <a:pt x="-1790" y="72179"/>
                    <a:pt x="8570" y="66083"/>
                  </a:cubicBezTo>
                  <a:lnTo>
                    <a:pt x="114262" y="5028"/>
                  </a:lnTo>
                  <a:cubicBezTo>
                    <a:pt x="125069" y="-1087"/>
                    <a:pt x="138138" y="-1659"/>
                    <a:pt x="149429" y="3504"/>
                  </a:cubicBezTo>
                  <a:lnTo>
                    <a:pt x="260159" y="67607"/>
                  </a:lnTo>
                  <a:cubicBezTo>
                    <a:pt x="269663" y="72846"/>
                    <a:pt x="268048" y="81894"/>
                    <a:pt x="257593" y="87990"/>
                  </a:cubicBezTo>
                  <a:lnTo>
                    <a:pt x="151805" y="148950"/>
                  </a:lnTo>
                  <a:cubicBezTo>
                    <a:pt x="141037" y="155037"/>
                    <a:pt x="128015" y="155637"/>
                    <a:pt x="116733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6" name="Google Shape;2346;p37"/>
            <p:cNvSpPr/>
            <p:nvPr/>
          </p:nvSpPr>
          <p:spPr>
            <a:xfrm>
              <a:off x="4753934" y="3790488"/>
              <a:ext cx="266248" cy="153985"/>
            </a:xfrm>
            <a:custGeom>
              <a:avLst/>
              <a:gdLst/>
              <a:ahLst/>
              <a:cxnLst/>
              <a:rect l="l" t="t" r="r" b="b"/>
              <a:pathLst>
                <a:path w="266248" h="153985" extrusionOk="0">
                  <a:moveTo>
                    <a:pt x="116819" y="150474"/>
                  </a:moveTo>
                  <a:lnTo>
                    <a:pt x="6089" y="86466"/>
                  </a:lnTo>
                  <a:cubicBezTo>
                    <a:pt x="-2940" y="81228"/>
                    <a:pt x="-1799" y="72083"/>
                    <a:pt x="8656" y="66083"/>
                  </a:cubicBezTo>
                  <a:lnTo>
                    <a:pt x="114253" y="5028"/>
                  </a:lnTo>
                  <a:cubicBezTo>
                    <a:pt x="125088" y="-1087"/>
                    <a:pt x="138195" y="-1659"/>
                    <a:pt x="149515" y="3504"/>
                  </a:cubicBezTo>
                  <a:lnTo>
                    <a:pt x="260150" y="67607"/>
                  </a:lnTo>
                  <a:cubicBezTo>
                    <a:pt x="269179" y="72750"/>
                    <a:pt x="268039" y="81894"/>
                    <a:pt x="257679" y="87990"/>
                  </a:cubicBezTo>
                  <a:lnTo>
                    <a:pt x="152082" y="149046"/>
                  </a:lnTo>
                  <a:cubicBezTo>
                    <a:pt x="141218" y="155084"/>
                    <a:pt x="128139" y="155618"/>
                    <a:pt x="116819" y="15047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7" name="Google Shape;2347;p37"/>
            <p:cNvSpPr/>
            <p:nvPr/>
          </p:nvSpPr>
          <p:spPr>
            <a:xfrm>
              <a:off x="4910657" y="3881158"/>
              <a:ext cx="266058" cy="153915"/>
            </a:xfrm>
            <a:custGeom>
              <a:avLst/>
              <a:gdLst/>
              <a:ahLst/>
              <a:cxnLst/>
              <a:rect l="l" t="t" r="r" b="b"/>
              <a:pathLst>
                <a:path w="266058" h="153915" extrusionOk="0">
                  <a:moveTo>
                    <a:pt x="116733" y="150292"/>
                  </a:moveTo>
                  <a:lnTo>
                    <a:pt x="6099" y="86284"/>
                  </a:lnTo>
                  <a:cubicBezTo>
                    <a:pt x="-2931" y="81045"/>
                    <a:pt x="-1790" y="71901"/>
                    <a:pt x="8570" y="65900"/>
                  </a:cubicBezTo>
                  <a:lnTo>
                    <a:pt x="114072" y="4940"/>
                  </a:lnTo>
                  <a:cubicBezTo>
                    <a:pt x="124907" y="-1099"/>
                    <a:pt x="137957" y="-1632"/>
                    <a:pt x="149239" y="3511"/>
                  </a:cubicBezTo>
                  <a:lnTo>
                    <a:pt x="259969" y="67519"/>
                  </a:lnTo>
                  <a:cubicBezTo>
                    <a:pt x="268998" y="72758"/>
                    <a:pt x="267858" y="81902"/>
                    <a:pt x="257402" y="87903"/>
                  </a:cubicBezTo>
                  <a:lnTo>
                    <a:pt x="152090" y="149053"/>
                  </a:lnTo>
                  <a:cubicBezTo>
                    <a:pt x="141170" y="155064"/>
                    <a:pt x="128044" y="155530"/>
                    <a:pt x="116733" y="15029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8" name="Google Shape;2348;p37"/>
            <p:cNvSpPr/>
            <p:nvPr/>
          </p:nvSpPr>
          <p:spPr>
            <a:xfrm>
              <a:off x="5067303" y="3971836"/>
              <a:ext cx="266334" cy="153993"/>
            </a:xfrm>
            <a:custGeom>
              <a:avLst/>
              <a:gdLst/>
              <a:ahLst/>
              <a:cxnLst/>
              <a:rect l="l" t="t" r="r" b="b"/>
              <a:pathLst>
                <a:path w="266334" h="153993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245" y="67519"/>
                  </a:lnTo>
                  <a:cubicBezTo>
                    <a:pt x="269274" y="72758"/>
                    <a:pt x="268134" y="81902"/>
                    <a:pt x="257679" y="87903"/>
                  </a:cubicBezTo>
                  <a:lnTo>
                    <a:pt x="152082" y="149053"/>
                  </a:lnTo>
                  <a:cubicBezTo>
                    <a:pt x="141218" y="155092"/>
                    <a:pt x="128139" y="15562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9" name="Google Shape;2349;p37"/>
            <p:cNvSpPr/>
            <p:nvPr/>
          </p:nvSpPr>
          <p:spPr>
            <a:xfrm>
              <a:off x="5224035" y="4062514"/>
              <a:ext cx="266528" cy="154092"/>
            </a:xfrm>
            <a:custGeom>
              <a:avLst/>
              <a:gdLst/>
              <a:ahLst/>
              <a:cxnLst/>
              <a:rect l="l" t="t" r="r" b="b"/>
              <a:pathLst>
                <a:path w="266528" h="154092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348" y="4940"/>
                  </a:lnTo>
                  <a:cubicBezTo>
                    <a:pt x="125212" y="-1099"/>
                    <a:pt x="138290" y="-1632"/>
                    <a:pt x="149610" y="3511"/>
                  </a:cubicBezTo>
                  <a:lnTo>
                    <a:pt x="260245" y="67519"/>
                  </a:lnTo>
                  <a:cubicBezTo>
                    <a:pt x="269750" y="72758"/>
                    <a:pt x="268134" y="81902"/>
                    <a:pt x="257679" y="87903"/>
                  </a:cubicBezTo>
                  <a:lnTo>
                    <a:pt x="152367" y="149053"/>
                  </a:lnTo>
                  <a:cubicBezTo>
                    <a:pt x="141436" y="155226"/>
                    <a:pt x="128206" y="155759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0" name="Google Shape;2350;p37"/>
            <p:cNvSpPr/>
            <p:nvPr/>
          </p:nvSpPr>
          <p:spPr>
            <a:xfrm>
              <a:off x="5380534" y="4153137"/>
              <a:ext cx="266473" cy="154041"/>
            </a:xfrm>
            <a:custGeom>
              <a:avLst/>
              <a:gdLst/>
              <a:ahLst/>
              <a:cxnLst/>
              <a:rect l="l" t="t" r="r" b="b"/>
              <a:pathLst>
                <a:path w="266473" h="154041" extrusionOk="0">
                  <a:moveTo>
                    <a:pt x="116958" y="150537"/>
                  </a:moveTo>
                  <a:lnTo>
                    <a:pt x="6324" y="86434"/>
                  </a:lnTo>
                  <a:cubicBezTo>
                    <a:pt x="-3181" y="81195"/>
                    <a:pt x="-1660" y="72147"/>
                    <a:pt x="8795" y="66051"/>
                  </a:cubicBezTo>
                  <a:lnTo>
                    <a:pt x="114392" y="4995"/>
                  </a:lnTo>
                  <a:cubicBezTo>
                    <a:pt x="125247" y="-1082"/>
                    <a:pt x="138325" y="-1644"/>
                    <a:pt x="149655" y="3472"/>
                  </a:cubicBezTo>
                  <a:lnTo>
                    <a:pt x="260384" y="67575"/>
                  </a:lnTo>
                  <a:cubicBezTo>
                    <a:pt x="269414" y="72814"/>
                    <a:pt x="268273" y="81862"/>
                    <a:pt x="257818" y="87958"/>
                  </a:cubicBezTo>
                  <a:lnTo>
                    <a:pt x="152221" y="149014"/>
                  </a:lnTo>
                  <a:cubicBezTo>
                    <a:pt x="141386" y="155129"/>
                    <a:pt x="128279" y="155700"/>
                    <a:pt x="116958" y="150537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1" name="Google Shape;2351;p37"/>
            <p:cNvSpPr/>
            <p:nvPr/>
          </p:nvSpPr>
          <p:spPr>
            <a:xfrm>
              <a:off x="5537405" y="4243783"/>
              <a:ext cx="341715" cy="197836"/>
            </a:xfrm>
            <a:custGeom>
              <a:avLst/>
              <a:gdLst/>
              <a:ahLst/>
              <a:cxnLst/>
              <a:rect l="l" t="t" r="r" b="b"/>
              <a:pathLst>
                <a:path w="341715" h="197836" extrusionOk="0">
                  <a:moveTo>
                    <a:pt x="192287" y="194194"/>
                  </a:moveTo>
                  <a:lnTo>
                    <a:pt x="6089" y="86466"/>
                  </a:lnTo>
                  <a:cubicBezTo>
                    <a:pt x="-2940" y="81228"/>
                    <a:pt x="-1799" y="72083"/>
                    <a:pt x="8656" y="66083"/>
                  </a:cubicBezTo>
                  <a:lnTo>
                    <a:pt x="114633" y="5028"/>
                  </a:lnTo>
                  <a:cubicBezTo>
                    <a:pt x="125469" y="-1087"/>
                    <a:pt x="138576" y="-1659"/>
                    <a:pt x="149896" y="3504"/>
                  </a:cubicBezTo>
                  <a:lnTo>
                    <a:pt x="335617" y="111517"/>
                  </a:lnTo>
                  <a:cubicBezTo>
                    <a:pt x="344647" y="116756"/>
                    <a:pt x="343506" y="125900"/>
                    <a:pt x="333146" y="131901"/>
                  </a:cubicBezTo>
                  <a:lnTo>
                    <a:pt x="227454" y="193051"/>
                  </a:lnTo>
                  <a:cubicBezTo>
                    <a:pt x="216581" y="199004"/>
                    <a:pt x="203531" y="199423"/>
                    <a:pt x="192287" y="19419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2" name="Google Shape;2352;p37"/>
            <p:cNvSpPr/>
            <p:nvPr/>
          </p:nvSpPr>
          <p:spPr>
            <a:xfrm>
              <a:off x="3580766" y="3287750"/>
              <a:ext cx="266442" cy="153846"/>
            </a:xfrm>
            <a:custGeom>
              <a:avLst/>
              <a:gdLst/>
              <a:ahLst/>
              <a:cxnLst/>
              <a:rect l="l" t="t" r="r" b="b"/>
              <a:pathLst>
                <a:path w="266442" h="153846" extrusionOk="0">
                  <a:moveTo>
                    <a:pt x="117013" y="15029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0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424"/>
                  </a:lnTo>
                  <a:cubicBezTo>
                    <a:pt x="269373" y="72663"/>
                    <a:pt x="268233" y="81807"/>
                    <a:pt x="257873" y="87808"/>
                  </a:cubicBezTo>
                  <a:lnTo>
                    <a:pt x="152181" y="148958"/>
                  </a:lnTo>
                  <a:cubicBezTo>
                    <a:pt x="141336" y="154968"/>
                    <a:pt x="128286" y="155464"/>
                    <a:pt x="117013" y="15029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3" name="Google Shape;2353;p37"/>
            <p:cNvSpPr/>
            <p:nvPr/>
          </p:nvSpPr>
          <p:spPr>
            <a:xfrm>
              <a:off x="3737968" y="3378809"/>
              <a:ext cx="266343" cy="153636"/>
            </a:xfrm>
            <a:custGeom>
              <a:avLst/>
              <a:gdLst/>
              <a:ahLst/>
              <a:cxnLst/>
              <a:rect l="l" t="t" r="r" b="b"/>
              <a:pathLst>
                <a:path w="266343" h="153636" extrusionOk="0">
                  <a:moveTo>
                    <a:pt x="116733" y="150101"/>
                  </a:moveTo>
                  <a:lnTo>
                    <a:pt x="6098" y="86093"/>
                  </a:lnTo>
                  <a:cubicBezTo>
                    <a:pt x="-2931" y="80854"/>
                    <a:pt x="-1790" y="71710"/>
                    <a:pt x="8570" y="65710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260254" y="67138"/>
                  </a:lnTo>
                  <a:cubicBezTo>
                    <a:pt x="269283" y="72377"/>
                    <a:pt x="268143" y="81521"/>
                    <a:pt x="257688" y="87522"/>
                  </a:cubicBezTo>
                  <a:lnTo>
                    <a:pt x="152091" y="148672"/>
                  </a:lnTo>
                  <a:cubicBezTo>
                    <a:pt x="141198" y="154749"/>
                    <a:pt x="128072" y="155273"/>
                    <a:pt x="116733" y="15010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4" name="Google Shape;2354;p37"/>
            <p:cNvSpPr/>
            <p:nvPr/>
          </p:nvSpPr>
          <p:spPr>
            <a:xfrm>
              <a:off x="3894706" y="3469202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7013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1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519"/>
                  </a:lnTo>
                  <a:cubicBezTo>
                    <a:pt x="269373" y="72758"/>
                    <a:pt x="268233" y="81902"/>
                    <a:pt x="257873" y="87903"/>
                  </a:cubicBezTo>
                  <a:lnTo>
                    <a:pt x="152181" y="149053"/>
                  </a:lnTo>
                  <a:cubicBezTo>
                    <a:pt x="141345" y="155092"/>
                    <a:pt x="128295" y="155626"/>
                    <a:pt x="11701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5" name="Google Shape;2355;p37"/>
            <p:cNvSpPr/>
            <p:nvPr/>
          </p:nvSpPr>
          <p:spPr>
            <a:xfrm>
              <a:off x="4051822" y="3559729"/>
              <a:ext cx="266144" cy="154280"/>
            </a:xfrm>
            <a:custGeom>
              <a:avLst/>
              <a:gdLst/>
              <a:ahLst/>
              <a:cxnLst/>
              <a:rect l="l" t="t" r="r" b="b"/>
              <a:pathLst>
                <a:path w="266144" h="154280" extrusionOk="0">
                  <a:moveTo>
                    <a:pt x="116819" y="150823"/>
                  </a:moveTo>
                  <a:lnTo>
                    <a:pt x="6090" y="86720"/>
                  </a:lnTo>
                  <a:cubicBezTo>
                    <a:pt x="-2940" y="81576"/>
                    <a:pt x="-1799" y="72432"/>
                    <a:pt x="8656" y="66336"/>
                  </a:cubicBezTo>
                  <a:lnTo>
                    <a:pt x="114253" y="4995"/>
                  </a:lnTo>
                  <a:cubicBezTo>
                    <a:pt x="125107" y="-1082"/>
                    <a:pt x="138186" y="-1643"/>
                    <a:pt x="149515" y="3471"/>
                  </a:cubicBezTo>
                  <a:lnTo>
                    <a:pt x="260055" y="67860"/>
                  </a:lnTo>
                  <a:cubicBezTo>
                    <a:pt x="269084" y="73099"/>
                    <a:pt x="267944" y="82148"/>
                    <a:pt x="257489" y="88244"/>
                  </a:cubicBezTo>
                  <a:lnTo>
                    <a:pt x="151892" y="149299"/>
                  </a:lnTo>
                  <a:cubicBezTo>
                    <a:pt x="141104" y="155357"/>
                    <a:pt x="128092" y="155919"/>
                    <a:pt x="116819" y="150823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6" name="Google Shape;2356;p37"/>
            <p:cNvSpPr/>
            <p:nvPr/>
          </p:nvSpPr>
          <p:spPr>
            <a:xfrm>
              <a:off x="4207595" y="3649708"/>
              <a:ext cx="266442" cy="154372"/>
            </a:xfrm>
            <a:custGeom>
              <a:avLst/>
              <a:gdLst/>
              <a:ahLst/>
              <a:cxnLst/>
              <a:rect l="l" t="t" r="r" b="b"/>
              <a:pathLst>
                <a:path w="266442" h="154372" extrusionOk="0">
                  <a:moveTo>
                    <a:pt x="116733" y="150950"/>
                  </a:moveTo>
                  <a:lnTo>
                    <a:pt x="6098" y="86466"/>
                  </a:lnTo>
                  <a:cubicBezTo>
                    <a:pt x="-2931" y="81228"/>
                    <a:pt x="-1790" y="72179"/>
                    <a:pt x="8570" y="66083"/>
                  </a:cubicBezTo>
                  <a:lnTo>
                    <a:pt x="114262" y="5028"/>
                  </a:lnTo>
                  <a:cubicBezTo>
                    <a:pt x="125069" y="-1087"/>
                    <a:pt x="138138" y="-1659"/>
                    <a:pt x="149429" y="3504"/>
                  </a:cubicBezTo>
                  <a:lnTo>
                    <a:pt x="260159" y="67607"/>
                  </a:lnTo>
                  <a:cubicBezTo>
                    <a:pt x="269664" y="72750"/>
                    <a:pt x="268048" y="81894"/>
                    <a:pt x="257593" y="87990"/>
                  </a:cubicBezTo>
                  <a:lnTo>
                    <a:pt x="151805" y="149426"/>
                  </a:lnTo>
                  <a:cubicBezTo>
                    <a:pt x="141008" y="155437"/>
                    <a:pt x="128015" y="155999"/>
                    <a:pt x="116733" y="15095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7" name="Google Shape;2357;p37"/>
            <p:cNvSpPr/>
            <p:nvPr/>
          </p:nvSpPr>
          <p:spPr>
            <a:xfrm>
              <a:off x="4364526" y="3740759"/>
              <a:ext cx="266248" cy="154101"/>
            </a:xfrm>
            <a:custGeom>
              <a:avLst/>
              <a:gdLst/>
              <a:ahLst/>
              <a:cxnLst/>
              <a:rect l="l" t="t" r="r" b="b"/>
              <a:pathLst>
                <a:path w="266248" h="154101" extrusionOk="0">
                  <a:moveTo>
                    <a:pt x="116819" y="150672"/>
                  </a:moveTo>
                  <a:lnTo>
                    <a:pt x="6089" y="86664"/>
                  </a:lnTo>
                  <a:cubicBezTo>
                    <a:pt x="-2940" y="81426"/>
                    <a:pt x="-1799" y="72282"/>
                    <a:pt x="8656" y="6628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89" y="155159"/>
                    <a:pt x="128130" y="155759"/>
                    <a:pt x="116819" y="15067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8" name="Google Shape;2358;p37"/>
            <p:cNvSpPr/>
            <p:nvPr/>
          </p:nvSpPr>
          <p:spPr>
            <a:xfrm>
              <a:off x="4521449" y="3831731"/>
              <a:ext cx="266334" cy="153985"/>
            </a:xfrm>
            <a:custGeom>
              <a:avLst/>
              <a:gdLst/>
              <a:ahLst/>
              <a:cxnLst/>
              <a:rect l="l" t="t" r="r" b="b"/>
              <a:pathLst>
                <a:path w="266334" h="153985" extrusionOk="0">
                  <a:moveTo>
                    <a:pt x="116819" y="150474"/>
                  </a:moveTo>
                  <a:lnTo>
                    <a:pt x="6090" y="86466"/>
                  </a:lnTo>
                  <a:cubicBezTo>
                    <a:pt x="-2940" y="81228"/>
                    <a:pt x="-1799" y="72084"/>
                    <a:pt x="8656" y="66083"/>
                  </a:cubicBezTo>
                  <a:lnTo>
                    <a:pt x="114253" y="5028"/>
                  </a:lnTo>
                  <a:cubicBezTo>
                    <a:pt x="125088" y="-1087"/>
                    <a:pt x="138195" y="-1659"/>
                    <a:pt x="149515" y="3504"/>
                  </a:cubicBezTo>
                  <a:lnTo>
                    <a:pt x="260245" y="67607"/>
                  </a:lnTo>
                  <a:cubicBezTo>
                    <a:pt x="269275" y="72750"/>
                    <a:pt x="268134" y="81894"/>
                    <a:pt x="257679" y="87990"/>
                  </a:cubicBezTo>
                  <a:lnTo>
                    <a:pt x="152082" y="149046"/>
                  </a:lnTo>
                  <a:cubicBezTo>
                    <a:pt x="141218" y="155084"/>
                    <a:pt x="128140" y="155618"/>
                    <a:pt x="116819" y="15047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9" name="Google Shape;2359;p37"/>
            <p:cNvSpPr/>
            <p:nvPr/>
          </p:nvSpPr>
          <p:spPr>
            <a:xfrm>
              <a:off x="4678466" y="3922592"/>
              <a:ext cx="266239" cy="153993"/>
            </a:xfrm>
            <a:custGeom>
              <a:avLst/>
              <a:gdLst/>
              <a:ahLst/>
              <a:cxnLst/>
              <a:rect l="l" t="t" r="r" b="b"/>
              <a:pathLst>
                <a:path w="266239" h="153993" extrusionOk="0">
                  <a:moveTo>
                    <a:pt x="116724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088" y="-1099"/>
                    <a:pt x="138138" y="-1632"/>
                    <a:pt x="149420" y="3511"/>
                  </a:cubicBezTo>
                  <a:lnTo>
                    <a:pt x="260150" y="67519"/>
                  </a:lnTo>
                  <a:cubicBezTo>
                    <a:pt x="269180" y="72758"/>
                    <a:pt x="268039" y="81902"/>
                    <a:pt x="257584" y="87903"/>
                  </a:cubicBezTo>
                  <a:lnTo>
                    <a:pt x="151987" y="149053"/>
                  </a:lnTo>
                  <a:cubicBezTo>
                    <a:pt x="141123" y="155092"/>
                    <a:pt x="128044" y="155626"/>
                    <a:pt x="116724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0" name="Google Shape;2360;p37"/>
            <p:cNvSpPr/>
            <p:nvPr/>
          </p:nvSpPr>
          <p:spPr>
            <a:xfrm>
              <a:off x="4835195" y="4013365"/>
              <a:ext cx="266474" cy="153993"/>
            </a:xfrm>
            <a:custGeom>
              <a:avLst/>
              <a:gdLst/>
              <a:ahLst/>
              <a:cxnLst/>
              <a:rect l="l" t="t" r="r" b="b"/>
              <a:pathLst>
                <a:path w="266474" h="153993" extrusionOk="0">
                  <a:moveTo>
                    <a:pt x="117013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1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519"/>
                  </a:lnTo>
                  <a:cubicBezTo>
                    <a:pt x="269373" y="72758"/>
                    <a:pt x="268328" y="81902"/>
                    <a:pt x="257873" y="87903"/>
                  </a:cubicBezTo>
                  <a:lnTo>
                    <a:pt x="152276" y="149053"/>
                  </a:lnTo>
                  <a:cubicBezTo>
                    <a:pt x="141412" y="155092"/>
                    <a:pt x="128333" y="155626"/>
                    <a:pt x="11701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1" name="Google Shape;2361;p37"/>
            <p:cNvSpPr/>
            <p:nvPr/>
          </p:nvSpPr>
          <p:spPr>
            <a:xfrm>
              <a:off x="4992397" y="4104213"/>
              <a:ext cx="266533" cy="154079"/>
            </a:xfrm>
            <a:custGeom>
              <a:avLst/>
              <a:gdLst/>
              <a:ahLst/>
              <a:cxnLst/>
              <a:rect l="l" t="t" r="r" b="b"/>
              <a:pathLst>
                <a:path w="266533" h="154079" extrusionOk="0">
                  <a:moveTo>
                    <a:pt x="116733" y="150502"/>
                  </a:moveTo>
                  <a:lnTo>
                    <a:pt x="6098" y="86399"/>
                  </a:lnTo>
                  <a:cubicBezTo>
                    <a:pt x="-2931" y="81255"/>
                    <a:pt x="-1790" y="72111"/>
                    <a:pt x="8570" y="66015"/>
                  </a:cubicBezTo>
                  <a:lnTo>
                    <a:pt x="114262" y="4960"/>
                  </a:lnTo>
                  <a:cubicBezTo>
                    <a:pt x="125088" y="-1069"/>
                    <a:pt x="138119" y="-1631"/>
                    <a:pt x="149429" y="3436"/>
                  </a:cubicBezTo>
                  <a:lnTo>
                    <a:pt x="260444" y="67539"/>
                  </a:lnTo>
                  <a:cubicBezTo>
                    <a:pt x="269474" y="72778"/>
                    <a:pt x="268333" y="81922"/>
                    <a:pt x="257878" y="87923"/>
                  </a:cubicBezTo>
                  <a:lnTo>
                    <a:pt x="152281" y="148978"/>
                  </a:lnTo>
                  <a:cubicBezTo>
                    <a:pt x="141369" y="155198"/>
                    <a:pt x="128139" y="155760"/>
                    <a:pt x="116733" y="15050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2" name="Google Shape;2362;p37"/>
            <p:cNvSpPr/>
            <p:nvPr/>
          </p:nvSpPr>
          <p:spPr>
            <a:xfrm>
              <a:off x="5149329" y="4195292"/>
              <a:ext cx="266248" cy="153993"/>
            </a:xfrm>
            <a:custGeom>
              <a:avLst/>
              <a:gdLst/>
              <a:ahLst/>
              <a:cxnLst/>
              <a:rect l="l" t="t" r="r" b="b"/>
              <a:pathLst>
                <a:path w="266248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3" name="Google Shape;2363;p37"/>
            <p:cNvSpPr/>
            <p:nvPr/>
          </p:nvSpPr>
          <p:spPr>
            <a:xfrm>
              <a:off x="5306305" y="4285820"/>
              <a:ext cx="266280" cy="154040"/>
            </a:xfrm>
            <a:custGeom>
              <a:avLst/>
              <a:gdLst/>
              <a:ahLst/>
              <a:cxnLst/>
              <a:rect l="l" t="t" r="r" b="b"/>
              <a:pathLst>
                <a:path w="266280" h="154040" extrusionOk="0">
                  <a:moveTo>
                    <a:pt x="116765" y="150537"/>
                  </a:moveTo>
                  <a:lnTo>
                    <a:pt x="6130" y="86434"/>
                  </a:lnTo>
                  <a:cubicBezTo>
                    <a:pt x="-2899" y="81195"/>
                    <a:pt x="-1853" y="72147"/>
                    <a:pt x="8602" y="66051"/>
                  </a:cubicBezTo>
                  <a:lnTo>
                    <a:pt x="114199" y="4995"/>
                  </a:lnTo>
                  <a:cubicBezTo>
                    <a:pt x="125053" y="-1081"/>
                    <a:pt x="138132" y="-1644"/>
                    <a:pt x="149461" y="3471"/>
                  </a:cubicBezTo>
                  <a:lnTo>
                    <a:pt x="260191" y="67575"/>
                  </a:lnTo>
                  <a:cubicBezTo>
                    <a:pt x="269221" y="72813"/>
                    <a:pt x="268080" y="81862"/>
                    <a:pt x="257625" y="87958"/>
                  </a:cubicBezTo>
                  <a:lnTo>
                    <a:pt x="152028" y="149013"/>
                  </a:lnTo>
                  <a:cubicBezTo>
                    <a:pt x="141192" y="155128"/>
                    <a:pt x="128085" y="155700"/>
                    <a:pt x="116765" y="150537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4" name="Google Shape;2364;p37"/>
            <p:cNvSpPr/>
            <p:nvPr/>
          </p:nvSpPr>
          <p:spPr>
            <a:xfrm>
              <a:off x="3348561" y="3153075"/>
              <a:ext cx="342095" cy="197622"/>
            </a:xfrm>
            <a:custGeom>
              <a:avLst/>
              <a:gdLst/>
              <a:ahLst/>
              <a:cxnLst/>
              <a:rect l="l" t="t" r="r" b="b"/>
              <a:pathLst>
                <a:path w="342095" h="197622" extrusionOk="0">
                  <a:moveTo>
                    <a:pt x="192200" y="194194"/>
                  </a:moveTo>
                  <a:lnTo>
                    <a:pt x="6098" y="86466"/>
                  </a:lnTo>
                  <a:cubicBezTo>
                    <a:pt x="-2931" y="81228"/>
                    <a:pt x="-1790" y="72179"/>
                    <a:pt x="8570" y="66083"/>
                  </a:cubicBezTo>
                  <a:lnTo>
                    <a:pt x="114262" y="5028"/>
                  </a:lnTo>
                  <a:cubicBezTo>
                    <a:pt x="125069" y="-1087"/>
                    <a:pt x="138138" y="-1659"/>
                    <a:pt x="149429" y="3504"/>
                  </a:cubicBezTo>
                  <a:lnTo>
                    <a:pt x="336006" y="111231"/>
                  </a:lnTo>
                  <a:cubicBezTo>
                    <a:pt x="345036" y="116470"/>
                    <a:pt x="343895" y="125614"/>
                    <a:pt x="333440" y="131615"/>
                  </a:cubicBezTo>
                  <a:lnTo>
                    <a:pt x="227463" y="192575"/>
                  </a:lnTo>
                  <a:cubicBezTo>
                    <a:pt x="216627" y="198680"/>
                    <a:pt x="203549" y="199281"/>
                    <a:pt x="192200" y="19419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5" name="Google Shape;2365;p37"/>
            <p:cNvSpPr/>
            <p:nvPr/>
          </p:nvSpPr>
          <p:spPr>
            <a:xfrm>
              <a:off x="5350264" y="4375807"/>
              <a:ext cx="378572" cy="242223"/>
            </a:xfrm>
            <a:custGeom>
              <a:avLst/>
              <a:gdLst/>
              <a:ahLst/>
              <a:cxnLst/>
              <a:rect l="l" t="t" r="r" b="b"/>
              <a:pathLst>
                <a:path w="378572" h="242223" extrusionOk="0">
                  <a:moveTo>
                    <a:pt x="371823" y="67980"/>
                  </a:moveTo>
                  <a:lnTo>
                    <a:pt x="261189" y="3972"/>
                  </a:lnTo>
                  <a:cubicBezTo>
                    <a:pt x="250867" y="-1324"/>
                    <a:pt x="238625" y="-1324"/>
                    <a:pt x="228303" y="3972"/>
                  </a:cubicBezTo>
                  <a:lnTo>
                    <a:pt x="116718" y="68551"/>
                  </a:lnTo>
                  <a:cubicBezTo>
                    <a:pt x="107213" y="73790"/>
                    <a:pt x="107213" y="82267"/>
                    <a:pt x="116718" y="87601"/>
                  </a:cubicBezTo>
                  <a:lnTo>
                    <a:pt x="125557" y="92745"/>
                  </a:lnTo>
                  <a:cubicBezTo>
                    <a:pt x="133921" y="97507"/>
                    <a:pt x="133826" y="105413"/>
                    <a:pt x="125557" y="110271"/>
                  </a:cubicBezTo>
                  <a:lnTo>
                    <a:pt x="7129" y="178470"/>
                  </a:lnTo>
                  <a:cubicBezTo>
                    <a:pt x="-2376" y="183804"/>
                    <a:pt x="-2376" y="192281"/>
                    <a:pt x="7129" y="197520"/>
                  </a:cubicBezTo>
                  <a:lnTo>
                    <a:pt x="77558" y="238287"/>
                  </a:lnTo>
                  <a:cubicBezTo>
                    <a:pt x="87861" y="243535"/>
                    <a:pt x="100046" y="243535"/>
                    <a:pt x="110349" y="238287"/>
                  </a:cubicBezTo>
                  <a:lnTo>
                    <a:pt x="220794" y="174469"/>
                  </a:lnTo>
                  <a:lnTo>
                    <a:pt x="243605" y="161229"/>
                  </a:lnTo>
                  <a:lnTo>
                    <a:pt x="260048" y="151704"/>
                  </a:lnTo>
                  <a:lnTo>
                    <a:pt x="276587" y="142179"/>
                  </a:lnTo>
                  <a:lnTo>
                    <a:pt x="371633" y="87220"/>
                  </a:lnTo>
                  <a:cubicBezTo>
                    <a:pt x="380853" y="81696"/>
                    <a:pt x="380853" y="73219"/>
                    <a:pt x="371823" y="6798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6" name="Google Shape;2366;p37"/>
            <p:cNvSpPr/>
            <p:nvPr/>
          </p:nvSpPr>
          <p:spPr>
            <a:xfrm>
              <a:off x="2893378" y="3416909"/>
              <a:ext cx="266442" cy="154101"/>
            </a:xfrm>
            <a:custGeom>
              <a:avLst/>
              <a:gdLst/>
              <a:ahLst/>
              <a:cxnLst/>
              <a:rect l="l" t="t" r="r" b="b"/>
              <a:pathLst>
                <a:path w="266442" h="154101" extrusionOk="0">
                  <a:moveTo>
                    <a:pt x="116927" y="150672"/>
                  </a:moveTo>
                  <a:lnTo>
                    <a:pt x="6292" y="86664"/>
                  </a:lnTo>
                  <a:cubicBezTo>
                    <a:pt x="-3212" y="81426"/>
                    <a:pt x="-1597" y="72282"/>
                    <a:pt x="8763" y="66281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3" y="67519"/>
                  </a:lnTo>
                  <a:cubicBezTo>
                    <a:pt x="269382" y="72758"/>
                    <a:pt x="268241" y="81902"/>
                    <a:pt x="257786" y="87903"/>
                  </a:cubicBezTo>
                  <a:lnTo>
                    <a:pt x="152189" y="149053"/>
                  </a:lnTo>
                  <a:cubicBezTo>
                    <a:pt x="141354" y="155159"/>
                    <a:pt x="128275" y="155759"/>
                    <a:pt x="116927" y="15067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7" name="Google Shape;2367;p37"/>
            <p:cNvSpPr/>
            <p:nvPr/>
          </p:nvSpPr>
          <p:spPr>
            <a:xfrm>
              <a:off x="3049635" y="3507492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927" y="150482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3" y="66090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3" y="67519"/>
                  </a:lnTo>
                  <a:cubicBezTo>
                    <a:pt x="269382" y="72758"/>
                    <a:pt x="268241" y="81902"/>
                    <a:pt x="257786" y="87903"/>
                  </a:cubicBezTo>
                  <a:lnTo>
                    <a:pt x="152189" y="149053"/>
                  </a:lnTo>
                  <a:cubicBezTo>
                    <a:pt x="141325" y="155092"/>
                    <a:pt x="128247" y="155625"/>
                    <a:pt x="116927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8" name="Google Shape;2368;p37"/>
            <p:cNvSpPr/>
            <p:nvPr/>
          </p:nvSpPr>
          <p:spPr>
            <a:xfrm>
              <a:off x="3205860" y="3597884"/>
              <a:ext cx="266188" cy="153922"/>
            </a:xfrm>
            <a:custGeom>
              <a:avLst/>
              <a:gdLst/>
              <a:ahLst/>
              <a:cxnLst/>
              <a:rect l="l" t="t" r="r" b="b"/>
              <a:pathLst>
                <a:path w="266188" h="153922" extrusionOk="0">
                  <a:moveTo>
                    <a:pt x="116959" y="150482"/>
                  </a:moveTo>
                  <a:lnTo>
                    <a:pt x="6324" y="86474"/>
                  </a:lnTo>
                  <a:cubicBezTo>
                    <a:pt x="-3181" y="81235"/>
                    <a:pt x="-1660" y="72091"/>
                    <a:pt x="8795" y="66091"/>
                  </a:cubicBezTo>
                  <a:lnTo>
                    <a:pt x="114392" y="4940"/>
                  </a:lnTo>
                  <a:cubicBezTo>
                    <a:pt x="125256" y="-1099"/>
                    <a:pt x="138335" y="-1632"/>
                    <a:pt x="149655" y="3511"/>
                  </a:cubicBezTo>
                  <a:lnTo>
                    <a:pt x="260099" y="67519"/>
                  </a:lnTo>
                  <a:cubicBezTo>
                    <a:pt x="269129" y="72758"/>
                    <a:pt x="267988" y="81902"/>
                    <a:pt x="257533" y="87903"/>
                  </a:cubicBezTo>
                  <a:lnTo>
                    <a:pt x="151936" y="149053"/>
                  </a:lnTo>
                  <a:cubicBezTo>
                    <a:pt x="141148" y="154997"/>
                    <a:pt x="128193" y="155530"/>
                    <a:pt x="11695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9" name="Google Shape;2369;p37"/>
            <p:cNvSpPr/>
            <p:nvPr/>
          </p:nvSpPr>
          <p:spPr>
            <a:xfrm>
              <a:off x="4536462" y="4367735"/>
              <a:ext cx="266437" cy="154256"/>
            </a:xfrm>
            <a:custGeom>
              <a:avLst/>
              <a:gdLst/>
              <a:ahLst/>
              <a:cxnLst/>
              <a:rect l="l" t="t" r="r" b="b"/>
              <a:pathLst>
                <a:path w="266437" h="154256" extrusionOk="0">
                  <a:moveTo>
                    <a:pt x="117013" y="150537"/>
                  </a:moveTo>
                  <a:lnTo>
                    <a:pt x="6284" y="86434"/>
                  </a:lnTo>
                  <a:cubicBezTo>
                    <a:pt x="-3221" y="81291"/>
                    <a:pt x="-1605" y="72147"/>
                    <a:pt x="8850" y="66051"/>
                  </a:cubicBezTo>
                  <a:lnTo>
                    <a:pt x="114447" y="4995"/>
                  </a:lnTo>
                  <a:cubicBezTo>
                    <a:pt x="125301" y="-1082"/>
                    <a:pt x="138380" y="-1644"/>
                    <a:pt x="149709" y="3472"/>
                  </a:cubicBezTo>
                  <a:lnTo>
                    <a:pt x="260154" y="67575"/>
                  </a:lnTo>
                  <a:cubicBezTo>
                    <a:pt x="269659" y="72814"/>
                    <a:pt x="268043" y="81862"/>
                    <a:pt x="257588" y="87958"/>
                  </a:cubicBezTo>
                  <a:lnTo>
                    <a:pt x="152181" y="149490"/>
                  </a:lnTo>
                  <a:cubicBezTo>
                    <a:pt x="141298" y="155452"/>
                    <a:pt x="128229" y="155843"/>
                    <a:pt x="117013" y="150537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0" name="Google Shape;2370;p37"/>
            <p:cNvSpPr/>
            <p:nvPr/>
          </p:nvSpPr>
          <p:spPr>
            <a:xfrm>
              <a:off x="4692711" y="4458183"/>
              <a:ext cx="266636" cy="153993"/>
            </a:xfrm>
            <a:custGeom>
              <a:avLst/>
              <a:gdLst/>
              <a:ahLst/>
              <a:cxnLst/>
              <a:rect l="l" t="t" r="r" b="b"/>
              <a:pathLst>
                <a:path w="266636" h="153993" extrusionOk="0">
                  <a:moveTo>
                    <a:pt x="116927" y="150482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3" y="66090"/>
                  </a:cubicBezTo>
                  <a:lnTo>
                    <a:pt x="114455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2" y="67519"/>
                  </a:lnTo>
                  <a:cubicBezTo>
                    <a:pt x="269857" y="72758"/>
                    <a:pt x="268242" y="81902"/>
                    <a:pt x="257786" y="87903"/>
                  </a:cubicBezTo>
                  <a:lnTo>
                    <a:pt x="152189" y="149053"/>
                  </a:lnTo>
                  <a:cubicBezTo>
                    <a:pt x="141325" y="155092"/>
                    <a:pt x="128247" y="155626"/>
                    <a:pt x="116927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1" name="Google Shape;2371;p37"/>
            <p:cNvSpPr/>
            <p:nvPr/>
          </p:nvSpPr>
          <p:spPr>
            <a:xfrm>
              <a:off x="4849162" y="4548575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733" y="150482"/>
                  </a:moveTo>
                  <a:lnTo>
                    <a:pt x="6099" y="86474"/>
                  </a:lnTo>
                  <a:cubicBezTo>
                    <a:pt x="-2931" y="81235"/>
                    <a:pt x="-1790" y="72091"/>
                    <a:pt x="8570" y="66091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260159" y="67519"/>
                  </a:lnTo>
                  <a:cubicBezTo>
                    <a:pt x="269663" y="72758"/>
                    <a:pt x="268048" y="81902"/>
                    <a:pt x="257593" y="87903"/>
                  </a:cubicBezTo>
                  <a:lnTo>
                    <a:pt x="151995" y="149053"/>
                  </a:lnTo>
                  <a:cubicBezTo>
                    <a:pt x="141132" y="155092"/>
                    <a:pt x="128053" y="155626"/>
                    <a:pt x="11673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2" name="Google Shape;2372;p37"/>
            <p:cNvSpPr/>
            <p:nvPr/>
          </p:nvSpPr>
          <p:spPr>
            <a:xfrm>
              <a:off x="5005419" y="4638967"/>
              <a:ext cx="266537" cy="154092"/>
            </a:xfrm>
            <a:custGeom>
              <a:avLst/>
              <a:gdLst/>
              <a:ahLst/>
              <a:cxnLst/>
              <a:rect l="l" t="t" r="r" b="b"/>
              <a:pathLst>
                <a:path w="266537" h="154092" extrusionOk="0">
                  <a:moveTo>
                    <a:pt x="116733" y="150482"/>
                  </a:moveTo>
                  <a:lnTo>
                    <a:pt x="6098" y="86474"/>
                  </a:lnTo>
                  <a:cubicBezTo>
                    <a:pt x="-2931" y="81235"/>
                    <a:pt x="-1790" y="72091"/>
                    <a:pt x="8570" y="66091"/>
                  </a:cubicBezTo>
                  <a:lnTo>
                    <a:pt x="114357" y="4940"/>
                  </a:lnTo>
                  <a:cubicBezTo>
                    <a:pt x="125192" y="-1099"/>
                    <a:pt x="138242" y="-1632"/>
                    <a:pt x="149524" y="3511"/>
                  </a:cubicBezTo>
                  <a:lnTo>
                    <a:pt x="260254" y="67519"/>
                  </a:lnTo>
                  <a:cubicBezTo>
                    <a:pt x="269759" y="72758"/>
                    <a:pt x="268143" y="81902"/>
                    <a:pt x="257688" y="87903"/>
                  </a:cubicBezTo>
                  <a:lnTo>
                    <a:pt x="152376" y="149053"/>
                  </a:lnTo>
                  <a:cubicBezTo>
                    <a:pt x="141407" y="155226"/>
                    <a:pt x="128158" y="155759"/>
                    <a:pt x="11673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3" name="Google Shape;2373;p37"/>
            <p:cNvSpPr/>
            <p:nvPr/>
          </p:nvSpPr>
          <p:spPr>
            <a:xfrm>
              <a:off x="3362257" y="3688277"/>
              <a:ext cx="306733" cy="177321"/>
            </a:xfrm>
            <a:custGeom>
              <a:avLst/>
              <a:gdLst/>
              <a:ahLst/>
              <a:cxnLst/>
              <a:rect l="l" t="t" r="r" b="b"/>
              <a:pathLst>
                <a:path w="306733" h="177321" extrusionOk="0">
                  <a:moveTo>
                    <a:pt x="157024" y="173818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6" y="3511"/>
                  </a:cubicBezTo>
                  <a:lnTo>
                    <a:pt x="300450" y="90856"/>
                  </a:lnTo>
                  <a:cubicBezTo>
                    <a:pt x="309955" y="96094"/>
                    <a:pt x="308339" y="105143"/>
                    <a:pt x="297884" y="111239"/>
                  </a:cubicBezTo>
                  <a:lnTo>
                    <a:pt x="192287" y="172294"/>
                  </a:lnTo>
                  <a:cubicBezTo>
                    <a:pt x="181451" y="178409"/>
                    <a:pt x="168344" y="178981"/>
                    <a:pt x="157024" y="17381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4" name="Google Shape;2374;p37"/>
            <p:cNvSpPr/>
            <p:nvPr/>
          </p:nvSpPr>
          <p:spPr>
            <a:xfrm>
              <a:off x="4339992" y="4254062"/>
              <a:ext cx="306655" cy="177321"/>
            </a:xfrm>
            <a:custGeom>
              <a:avLst/>
              <a:gdLst/>
              <a:ahLst/>
              <a:cxnLst/>
              <a:rect l="l" t="t" r="r" b="b"/>
              <a:pathLst>
                <a:path w="306655" h="177321" extrusionOk="0">
                  <a:moveTo>
                    <a:pt x="157227" y="173818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4" y="66090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300557" y="90855"/>
                  </a:lnTo>
                  <a:cubicBezTo>
                    <a:pt x="309587" y="96094"/>
                    <a:pt x="308446" y="105143"/>
                    <a:pt x="298086" y="111239"/>
                  </a:cubicBezTo>
                  <a:lnTo>
                    <a:pt x="192394" y="172294"/>
                  </a:lnTo>
                  <a:cubicBezTo>
                    <a:pt x="181587" y="178409"/>
                    <a:pt x="168518" y="178981"/>
                    <a:pt x="157227" y="17381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5" name="Google Shape;2375;p37"/>
            <p:cNvSpPr/>
            <p:nvPr/>
          </p:nvSpPr>
          <p:spPr>
            <a:xfrm>
              <a:off x="3558805" y="3802100"/>
              <a:ext cx="891371" cy="515693"/>
            </a:xfrm>
            <a:custGeom>
              <a:avLst/>
              <a:gdLst/>
              <a:ahLst/>
              <a:cxnLst/>
              <a:rect l="l" t="t" r="r" b="b"/>
              <a:pathLst>
                <a:path w="891371" h="515693" extrusionOk="0">
                  <a:moveTo>
                    <a:pt x="741857" y="512051"/>
                  </a:moveTo>
                  <a:lnTo>
                    <a:pt x="6098" y="86474"/>
                  </a:lnTo>
                  <a:cubicBezTo>
                    <a:pt x="-2931" y="81235"/>
                    <a:pt x="-1790" y="72091"/>
                    <a:pt x="8570" y="66090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885282" y="429374"/>
                  </a:lnTo>
                  <a:cubicBezTo>
                    <a:pt x="894312" y="434613"/>
                    <a:pt x="893171" y="443757"/>
                    <a:pt x="882716" y="449758"/>
                  </a:cubicBezTo>
                  <a:lnTo>
                    <a:pt x="777119" y="510908"/>
                  </a:lnTo>
                  <a:cubicBezTo>
                    <a:pt x="766208" y="516861"/>
                    <a:pt x="753129" y="517280"/>
                    <a:pt x="741857" y="51205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6" name="Google Shape;2376;p37"/>
            <p:cNvSpPr/>
            <p:nvPr/>
          </p:nvSpPr>
          <p:spPr>
            <a:xfrm>
              <a:off x="3471751" y="3400145"/>
              <a:ext cx="266623" cy="154042"/>
            </a:xfrm>
            <a:custGeom>
              <a:avLst/>
              <a:gdLst/>
              <a:ahLst/>
              <a:cxnLst/>
              <a:rect l="l" t="t" r="r" b="b"/>
              <a:pathLst>
                <a:path w="266623" h="154042" extrusionOk="0">
                  <a:moveTo>
                    <a:pt x="116724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088" y="-1099"/>
                    <a:pt x="138138" y="-1632"/>
                    <a:pt x="149420" y="3511"/>
                  </a:cubicBezTo>
                  <a:lnTo>
                    <a:pt x="260340" y="67519"/>
                  </a:lnTo>
                  <a:cubicBezTo>
                    <a:pt x="269845" y="72758"/>
                    <a:pt x="268229" y="81902"/>
                    <a:pt x="257774" y="87903"/>
                  </a:cubicBezTo>
                  <a:lnTo>
                    <a:pt x="152177" y="149053"/>
                  </a:lnTo>
                  <a:cubicBezTo>
                    <a:pt x="141256" y="155159"/>
                    <a:pt x="128092" y="155692"/>
                    <a:pt x="116724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7" name="Google Shape;2377;p37"/>
            <p:cNvSpPr/>
            <p:nvPr/>
          </p:nvSpPr>
          <p:spPr>
            <a:xfrm>
              <a:off x="3628284" y="3490390"/>
              <a:ext cx="266442" cy="154037"/>
            </a:xfrm>
            <a:custGeom>
              <a:avLst/>
              <a:gdLst/>
              <a:ahLst/>
              <a:cxnLst/>
              <a:rect l="l" t="t" r="r" b="b"/>
              <a:pathLst>
                <a:path w="266442" h="154037" extrusionOk="0">
                  <a:moveTo>
                    <a:pt x="116733" y="150534"/>
                  </a:moveTo>
                  <a:lnTo>
                    <a:pt x="6098" y="86431"/>
                  </a:lnTo>
                  <a:cubicBezTo>
                    <a:pt x="-2931" y="81192"/>
                    <a:pt x="-1790" y="72143"/>
                    <a:pt x="8570" y="66047"/>
                  </a:cubicBezTo>
                  <a:lnTo>
                    <a:pt x="114262" y="4992"/>
                  </a:lnTo>
                  <a:cubicBezTo>
                    <a:pt x="125078" y="-1075"/>
                    <a:pt x="138128" y="-1647"/>
                    <a:pt x="149429" y="3468"/>
                  </a:cubicBezTo>
                  <a:lnTo>
                    <a:pt x="260159" y="67571"/>
                  </a:lnTo>
                  <a:cubicBezTo>
                    <a:pt x="269664" y="72810"/>
                    <a:pt x="268048" y="81859"/>
                    <a:pt x="257593" y="87955"/>
                  </a:cubicBezTo>
                  <a:lnTo>
                    <a:pt x="151996" y="149010"/>
                  </a:lnTo>
                  <a:cubicBezTo>
                    <a:pt x="141160" y="155125"/>
                    <a:pt x="128053" y="155697"/>
                    <a:pt x="116733" y="15053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8" name="Google Shape;2378;p37"/>
            <p:cNvSpPr/>
            <p:nvPr/>
          </p:nvSpPr>
          <p:spPr>
            <a:xfrm>
              <a:off x="3784546" y="3581216"/>
              <a:ext cx="266667" cy="153993"/>
            </a:xfrm>
            <a:custGeom>
              <a:avLst/>
              <a:gdLst/>
              <a:ahLst/>
              <a:cxnLst/>
              <a:rect l="l" t="t" r="r" b="b"/>
              <a:pathLst>
                <a:path w="266667" h="153993" extrusionOk="0">
                  <a:moveTo>
                    <a:pt x="117013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1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519"/>
                  </a:lnTo>
                  <a:cubicBezTo>
                    <a:pt x="269849" y="72758"/>
                    <a:pt x="268328" y="81902"/>
                    <a:pt x="257873" y="87903"/>
                  </a:cubicBezTo>
                  <a:lnTo>
                    <a:pt x="152276" y="149053"/>
                  </a:lnTo>
                  <a:cubicBezTo>
                    <a:pt x="141412" y="155092"/>
                    <a:pt x="128333" y="155626"/>
                    <a:pt x="11701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9" name="Google Shape;2379;p37"/>
            <p:cNvSpPr/>
            <p:nvPr/>
          </p:nvSpPr>
          <p:spPr>
            <a:xfrm>
              <a:off x="3941088" y="3671799"/>
              <a:ext cx="266351" cy="153784"/>
            </a:xfrm>
            <a:custGeom>
              <a:avLst/>
              <a:gdLst/>
              <a:ahLst/>
              <a:cxnLst/>
              <a:rect l="l" t="t" r="r" b="b"/>
              <a:pathLst>
                <a:path w="266351" h="153784" extrusionOk="0">
                  <a:moveTo>
                    <a:pt x="117013" y="150101"/>
                  </a:moveTo>
                  <a:lnTo>
                    <a:pt x="6284" y="86093"/>
                  </a:lnTo>
                  <a:cubicBezTo>
                    <a:pt x="-3221" y="80854"/>
                    <a:pt x="-1605" y="71710"/>
                    <a:pt x="8850" y="65710"/>
                  </a:cubicBezTo>
                  <a:lnTo>
                    <a:pt x="114162" y="4940"/>
                  </a:lnTo>
                  <a:cubicBezTo>
                    <a:pt x="125026" y="-1099"/>
                    <a:pt x="138104" y="-1632"/>
                    <a:pt x="149424" y="3511"/>
                  </a:cubicBezTo>
                  <a:lnTo>
                    <a:pt x="260059" y="67519"/>
                  </a:lnTo>
                  <a:cubicBezTo>
                    <a:pt x="269564" y="72758"/>
                    <a:pt x="267948" y="81902"/>
                    <a:pt x="257588" y="87903"/>
                  </a:cubicBezTo>
                  <a:lnTo>
                    <a:pt x="152181" y="149053"/>
                  </a:lnTo>
                  <a:cubicBezTo>
                    <a:pt x="141288" y="154968"/>
                    <a:pt x="128238" y="155359"/>
                    <a:pt x="117013" y="15010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0" name="Google Shape;2380;p37"/>
            <p:cNvSpPr/>
            <p:nvPr/>
          </p:nvSpPr>
          <p:spPr>
            <a:xfrm>
              <a:off x="4097622" y="3762381"/>
              <a:ext cx="266636" cy="153993"/>
            </a:xfrm>
            <a:custGeom>
              <a:avLst/>
              <a:gdLst/>
              <a:ahLst/>
              <a:cxnLst/>
              <a:rect l="l" t="t" r="r" b="b"/>
              <a:pathLst>
                <a:path w="266636" h="153993" extrusionOk="0">
                  <a:moveTo>
                    <a:pt x="116927" y="150482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4" y="66091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3" y="67519"/>
                  </a:lnTo>
                  <a:cubicBezTo>
                    <a:pt x="269857" y="72758"/>
                    <a:pt x="268241" y="81902"/>
                    <a:pt x="257786" y="87903"/>
                  </a:cubicBezTo>
                  <a:lnTo>
                    <a:pt x="152189" y="149053"/>
                  </a:lnTo>
                  <a:cubicBezTo>
                    <a:pt x="141325" y="155092"/>
                    <a:pt x="128247" y="155626"/>
                    <a:pt x="116927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1" name="Google Shape;2381;p37"/>
            <p:cNvSpPr/>
            <p:nvPr/>
          </p:nvSpPr>
          <p:spPr>
            <a:xfrm>
              <a:off x="4254133" y="3852876"/>
              <a:ext cx="266854" cy="154172"/>
            </a:xfrm>
            <a:custGeom>
              <a:avLst/>
              <a:gdLst/>
              <a:ahLst/>
              <a:cxnLst/>
              <a:rect l="l" t="t" r="r" b="b"/>
              <a:pathLst>
                <a:path w="266854" h="154172" extrusionOk="0">
                  <a:moveTo>
                    <a:pt x="116959" y="150570"/>
                  </a:moveTo>
                  <a:lnTo>
                    <a:pt x="6324" y="86466"/>
                  </a:lnTo>
                  <a:cubicBezTo>
                    <a:pt x="-3181" y="81228"/>
                    <a:pt x="-1660" y="72179"/>
                    <a:pt x="8795" y="66083"/>
                  </a:cubicBezTo>
                  <a:lnTo>
                    <a:pt x="114772" y="5028"/>
                  </a:lnTo>
                  <a:cubicBezTo>
                    <a:pt x="125608" y="-1087"/>
                    <a:pt x="138715" y="-1659"/>
                    <a:pt x="150035" y="3504"/>
                  </a:cubicBezTo>
                  <a:lnTo>
                    <a:pt x="260764" y="67607"/>
                  </a:lnTo>
                  <a:cubicBezTo>
                    <a:pt x="269794" y="72846"/>
                    <a:pt x="268653" y="81894"/>
                    <a:pt x="258198" y="87990"/>
                  </a:cubicBezTo>
                  <a:lnTo>
                    <a:pt x="152601" y="149046"/>
                  </a:lnTo>
                  <a:cubicBezTo>
                    <a:pt x="141661" y="155294"/>
                    <a:pt x="128383" y="155865"/>
                    <a:pt x="116959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2" name="Google Shape;2382;p37"/>
            <p:cNvSpPr/>
            <p:nvPr/>
          </p:nvSpPr>
          <p:spPr>
            <a:xfrm>
              <a:off x="4410814" y="3943451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6" y="3511"/>
                  </a:cubicBezTo>
                  <a:lnTo>
                    <a:pt x="260150" y="67519"/>
                  </a:lnTo>
                  <a:cubicBezTo>
                    <a:pt x="269655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3" name="Google Shape;2383;p37"/>
            <p:cNvSpPr/>
            <p:nvPr/>
          </p:nvSpPr>
          <p:spPr>
            <a:xfrm>
              <a:off x="4567356" y="4034034"/>
              <a:ext cx="266239" cy="153993"/>
            </a:xfrm>
            <a:custGeom>
              <a:avLst/>
              <a:gdLst/>
              <a:ahLst/>
              <a:cxnLst/>
              <a:rect l="l" t="t" r="r" b="b"/>
              <a:pathLst>
                <a:path w="266239" h="153993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80" y="72758"/>
                    <a:pt x="268039" y="81902"/>
                    <a:pt x="257584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4" name="Google Shape;2384;p37"/>
            <p:cNvSpPr/>
            <p:nvPr/>
          </p:nvSpPr>
          <p:spPr>
            <a:xfrm>
              <a:off x="4723985" y="4124617"/>
              <a:ext cx="266248" cy="154017"/>
            </a:xfrm>
            <a:custGeom>
              <a:avLst/>
              <a:gdLst/>
              <a:ahLst/>
              <a:cxnLst/>
              <a:rect l="l" t="t" r="r" b="b"/>
              <a:pathLst>
                <a:path w="266248" h="154017" extrusionOk="0">
                  <a:moveTo>
                    <a:pt x="116638" y="150482"/>
                  </a:moveTo>
                  <a:lnTo>
                    <a:pt x="6098" y="86474"/>
                  </a:lnTo>
                  <a:cubicBezTo>
                    <a:pt x="-2931" y="81235"/>
                    <a:pt x="-1790" y="72091"/>
                    <a:pt x="8570" y="66091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260159" y="67519"/>
                  </a:lnTo>
                  <a:cubicBezTo>
                    <a:pt x="269188" y="72758"/>
                    <a:pt x="268048" y="81902"/>
                    <a:pt x="257592" y="87903"/>
                  </a:cubicBezTo>
                  <a:lnTo>
                    <a:pt x="151996" y="149053"/>
                  </a:lnTo>
                  <a:cubicBezTo>
                    <a:pt x="141103" y="155130"/>
                    <a:pt x="127977" y="155654"/>
                    <a:pt x="116638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5" name="Google Shape;2385;p37"/>
            <p:cNvSpPr/>
            <p:nvPr/>
          </p:nvSpPr>
          <p:spPr>
            <a:xfrm>
              <a:off x="4880346" y="4215112"/>
              <a:ext cx="266334" cy="154040"/>
            </a:xfrm>
            <a:custGeom>
              <a:avLst/>
              <a:gdLst/>
              <a:ahLst/>
              <a:cxnLst/>
              <a:rect l="l" t="t" r="r" b="b"/>
              <a:pathLst>
                <a:path w="266334" h="154040" extrusionOk="0">
                  <a:moveTo>
                    <a:pt x="116819" y="150570"/>
                  </a:moveTo>
                  <a:lnTo>
                    <a:pt x="6090" y="86466"/>
                  </a:lnTo>
                  <a:cubicBezTo>
                    <a:pt x="-2940" y="81228"/>
                    <a:pt x="-1799" y="72179"/>
                    <a:pt x="8656" y="66083"/>
                  </a:cubicBezTo>
                  <a:lnTo>
                    <a:pt x="114253" y="5028"/>
                  </a:lnTo>
                  <a:cubicBezTo>
                    <a:pt x="125088" y="-1087"/>
                    <a:pt x="138195" y="-1659"/>
                    <a:pt x="149515" y="3504"/>
                  </a:cubicBezTo>
                  <a:lnTo>
                    <a:pt x="260245" y="67607"/>
                  </a:lnTo>
                  <a:cubicBezTo>
                    <a:pt x="269275" y="72750"/>
                    <a:pt x="268134" y="81894"/>
                    <a:pt x="257679" y="87990"/>
                  </a:cubicBezTo>
                  <a:lnTo>
                    <a:pt x="152082" y="149046"/>
                  </a:lnTo>
                  <a:cubicBezTo>
                    <a:pt x="141227" y="155122"/>
                    <a:pt x="128149" y="155685"/>
                    <a:pt x="116819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6" name="Google Shape;2386;p37"/>
            <p:cNvSpPr/>
            <p:nvPr/>
          </p:nvSpPr>
          <p:spPr>
            <a:xfrm>
              <a:off x="5036888" y="4305687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655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7" name="Google Shape;2387;p37"/>
            <p:cNvSpPr/>
            <p:nvPr/>
          </p:nvSpPr>
          <p:spPr>
            <a:xfrm>
              <a:off x="5193145" y="4396270"/>
              <a:ext cx="266239" cy="154284"/>
            </a:xfrm>
            <a:custGeom>
              <a:avLst/>
              <a:gdLst/>
              <a:ahLst/>
              <a:cxnLst/>
              <a:rect l="l" t="t" r="r" b="b"/>
              <a:pathLst>
                <a:path w="266239" h="154284" extrusionOk="0">
                  <a:moveTo>
                    <a:pt x="116724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088" y="-1099"/>
                    <a:pt x="138138" y="-1632"/>
                    <a:pt x="149420" y="3511"/>
                  </a:cubicBezTo>
                  <a:lnTo>
                    <a:pt x="260150" y="67519"/>
                  </a:lnTo>
                  <a:cubicBezTo>
                    <a:pt x="269180" y="72758"/>
                    <a:pt x="268039" y="81902"/>
                    <a:pt x="257584" y="87903"/>
                  </a:cubicBezTo>
                  <a:lnTo>
                    <a:pt x="152272" y="149529"/>
                  </a:lnTo>
                  <a:cubicBezTo>
                    <a:pt x="141256" y="155511"/>
                    <a:pt x="128044" y="155873"/>
                    <a:pt x="116724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8" name="Google Shape;2388;p37"/>
            <p:cNvSpPr/>
            <p:nvPr/>
          </p:nvSpPr>
          <p:spPr>
            <a:xfrm>
              <a:off x="3196776" y="3241078"/>
              <a:ext cx="384874" cy="222382"/>
            </a:xfrm>
            <a:custGeom>
              <a:avLst/>
              <a:gdLst/>
              <a:ahLst/>
              <a:cxnLst/>
              <a:rect l="l" t="t" r="r" b="b"/>
              <a:pathLst>
                <a:path w="384874" h="222382" extrusionOk="0">
                  <a:moveTo>
                    <a:pt x="235252" y="218871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0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378582" y="135909"/>
                  </a:lnTo>
                  <a:cubicBezTo>
                    <a:pt x="388087" y="141147"/>
                    <a:pt x="386471" y="150291"/>
                    <a:pt x="376111" y="156292"/>
                  </a:cubicBezTo>
                  <a:lnTo>
                    <a:pt x="270419" y="217443"/>
                  </a:lnTo>
                  <a:cubicBezTo>
                    <a:pt x="259584" y="223482"/>
                    <a:pt x="246534" y="224015"/>
                    <a:pt x="235252" y="21887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9" name="Google Shape;2389;p37"/>
            <p:cNvSpPr/>
            <p:nvPr/>
          </p:nvSpPr>
          <p:spPr>
            <a:xfrm>
              <a:off x="3242171" y="3443016"/>
              <a:ext cx="266280" cy="153882"/>
            </a:xfrm>
            <a:custGeom>
              <a:avLst/>
              <a:gdLst/>
              <a:ahLst/>
              <a:cxnLst/>
              <a:rect l="l" t="t" r="r" b="b"/>
              <a:pathLst>
                <a:path w="266280" h="153882" extrusionOk="0">
                  <a:moveTo>
                    <a:pt x="116765" y="150284"/>
                  </a:moveTo>
                  <a:lnTo>
                    <a:pt x="6131" y="86466"/>
                  </a:lnTo>
                  <a:cubicBezTo>
                    <a:pt x="-2899" y="81228"/>
                    <a:pt x="-1853" y="72179"/>
                    <a:pt x="8602" y="66083"/>
                  </a:cubicBezTo>
                  <a:lnTo>
                    <a:pt x="114199" y="5028"/>
                  </a:lnTo>
                  <a:cubicBezTo>
                    <a:pt x="125034" y="-1087"/>
                    <a:pt x="138141" y="-1659"/>
                    <a:pt x="149461" y="3504"/>
                  </a:cubicBezTo>
                  <a:lnTo>
                    <a:pt x="260191" y="67607"/>
                  </a:lnTo>
                  <a:cubicBezTo>
                    <a:pt x="269220" y="72750"/>
                    <a:pt x="268080" y="81894"/>
                    <a:pt x="257625" y="87990"/>
                  </a:cubicBezTo>
                  <a:lnTo>
                    <a:pt x="152028" y="149046"/>
                  </a:lnTo>
                  <a:cubicBezTo>
                    <a:pt x="141135" y="155027"/>
                    <a:pt x="128057" y="155484"/>
                    <a:pt x="116765" y="15028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0" name="Google Shape;2390;p37"/>
            <p:cNvSpPr/>
            <p:nvPr/>
          </p:nvSpPr>
          <p:spPr>
            <a:xfrm>
              <a:off x="3398660" y="3533591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655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1" name="Google Shape;2391;p37"/>
            <p:cNvSpPr/>
            <p:nvPr/>
          </p:nvSpPr>
          <p:spPr>
            <a:xfrm>
              <a:off x="3554723" y="3624118"/>
              <a:ext cx="266722" cy="153784"/>
            </a:xfrm>
            <a:custGeom>
              <a:avLst/>
              <a:gdLst/>
              <a:ahLst/>
              <a:cxnLst/>
              <a:rect l="l" t="t" r="r" b="b"/>
              <a:pathLst>
                <a:path w="266722" h="153784" extrusionOk="0">
                  <a:moveTo>
                    <a:pt x="117203" y="150156"/>
                  </a:moveTo>
                  <a:lnTo>
                    <a:pt x="6284" y="86434"/>
                  </a:lnTo>
                  <a:cubicBezTo>
                    <a:pt x="-3221" y="81195"/>
                    <a:pt x="-1605" y="72147"/>
                    <a:pt x="8850" y="66051"/>
                  </a:cubicBezTo>
                  <a:lnTo>
                    <a:pt x="114447" y="4995"/>
                  </a:lnTo>
                  <a:cubicBezTo>
                    <a:pt x="125301" y="-1081"/>
                    <a:pt x="138380" y="-1644"/>
                    <a:pt x="149709" y="3471"/>
                  </a:cubicBezTo>
                  <a:lnTo>
                    <a:pt x="260439" y="67575"/>
                  </a:lnTo>
                  <a:cubicBezTo>
                    <a:pt x="269944" y="72813"/>
                    <a:pt x="268328" y="81862"/>
                    <a:pt x="257873" y="87958"/>
                  </a:cubicBezTo>
                  <a:lnTo>
                    <a:pt x="152276" y="149013"/>
                  </a:lnTo>
                  <a:cubicBezTo>
                    <a:pt x="141431" y="154947"/>
                    <a:pt x="128409" y="155367"/>
                    <a:pt x="117203" y="150156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2" name="Google Shape;2392;p37"/>
            <p:cNvSpPr/>
            <p:nvPr/>
          </p:nvSpPr>
          <p:spPr>
            <a:xfrm>
              <a:off x="3711455" y="3714661"/>
              <a:ext cx="266433" cy="153993"/>
            </a:xfrm>
            <a:custGeom>
              <a:avLst/>
              <a:gdLst/>
              <a:ahLst/>
              <a:cxnLst/>
              <a:rect l="l" t="t" r="r" b="b"/>
              <a:pathLst>
                <a:path w="266433" h="153993" extrusionOk="0">
                  <a:moveTo>
                    <a:pt x="116918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0"/>
                  </a:cubicBezTo>
                  <a:lnTo>
                    <a:pt x="114447" y="4940"/>
                  </a:lnTo>
                  <a:cubicBezTo>
                    <a:pt x="125282" y="-1099"/>
                    <a:pt x="138332" y="-1632"/>
                    <a:pt x="149614" y="3511"/>
                  </a:cubicBezTo>
                  <a:lnTo>
                    <a:pt x="260344" y="67519"/>
                  </a:lnTo>
                  <a:cubicBezTo>
                    <a:pt x="269373" y="72758"/>
                    <a:pt x="268233" y="81902"/>
                    <a:pt x="257778" y="87903"/>
                  </a:cubicBezTo>
                  <a:lnTo>
                    <a:pt x="152181" y="149053"/>
                  </a:lnTo>
                  <a:cubicBezTo>
                    <a:pt x="141317" y="155092"/>
                    <a:pt x="128238" y="155625"/>
                    <a:pt x="116918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3" name="Google Shape;2393;p37"/>
            <p:cNvSpPr/>
            <p:nvPr/>
          </p:nvSpPr>
          <p:spPr>
            <a:xfrm>
              <a:off x="3868572" y="3805244"/>
              <a:ext cx="266280" cy="154106"/>
            </a:xfrm>
            <a:custGeom>
              <a:avLst/>
              <a:gdLst/>
              <a:ahLst/>
              <a:cxnLst/>
              <a:rect l="l" t="t" r="r" b="b"/>
              <a:pathLst>
                <a:path w="266280" h="154106" extrusionOk="0">
                  <a:moveTo>
                    <a:pt x="116344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134" y="81902"/>
                    <a:pt x="257679" y="87903"/>
                  </a:cubicBezTo>
                  <a:lnTo>
                    <a:pt x="152082" y="148958"/>
                  </a:lnTo>
                  <a:cubicBezTo>
                    <a:pt x="141123" y="155235"/>
                    <a:pt x="127797" y="155807"/>
                    <a:pt x="116344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4" name="Google Shape;2394;p37"/>
            <p:cNvSpPr/>
            <p:nvPr/>
          </p:nvSpPr>
          <p:spPr>
            <a:xfrm>
              <a:off x="4024630" y="3895731"/>
              <a:ext cx="266248" cy="153993"/>
            </a:xfrm>
            <a:custGeom>
              <a:avLst/>
              <a:gdLst/>
              <a:ahLst/>
              <a:cxnLst/>
              <a:rect l="l" t="t" r="r" b="b"/>
              <a:pathLst>
                <a:path w="266248" h="153993" extrusionOk="0">
                  <a:moveTo>
                    <a:pt x="116733" y="150482"/>
                  </a:moveTo>
                  <a:lnTo>
                    <a:pt x="6098" y="86474"/>
                  </a:lnTo>
                  <a:cubicBezTo>
                    <a:pt x="-2931" y="81235"/>
                    <a:pt x="-1790" y="72091"/>
                    <a:pt x="8570" y="66091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260159" y="67519"/>
                  </a:lnTo>
                  <a:cubicBezTo>
                    <a:pt x="269188" y="72758"/>
                    <a:pt x="268048" y="81902"/>
                    <a:pt x="257593" y="87903"/>
                  </a:cubicBezTo>
                  <a:lnTo>
                    <a:pt x="151996" y="149053"/>
                  </a:lnTo>
                  <a:cubicBezTo>
                    <a:pt x="141132" y="155092"/>
                    <a:pt x="128053" y="155626"/>
                    <a:pt x="11673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5" name="Google Shape;2395;p37"/>
            <p:cNvSpPr/>
            <p:nvPr/>
          </p:nvSpPr>
          <p:spPr>
            <a:xfrm>
              <a:off x="4181086" y="3986314"/>
              <a:ext cx="266248" cy="153993"/>
            </a:xfrm>
            <a:custGeom>
              <a:avLst/>
              <a:gdLst/>
              <a:ahLst/>
              <a:cxnLst/>
              <a:rect l="l" t="t" r="r" b="b"/>
              <a:pathLst>
                <a:path w="266248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2082" y="149053"/>
                  </a:lnTo>
                  <a:cubicBezTo>
                    <a:pt x="141218" y="155092"/>
                    <a:pt x="128139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6" name="Google Shape;2396;p37"/>
            <p:cNvSpPr/>
            <p:nvPr/>
          </p:nvSpPr>
          <p:spPr>
            <a:xfrm>
              <a:off x="4337714" y="4076809"/>
              <a:ext cx="266248" cy="154040"/>
            </a:xfrm>
            <a:custGeom>
              <a:avLst/>
              <a:gdLst/>
              <a:ahLst/>
              <a:cxnLst/>
              <a:rect l="l" t="t" r="r" b="b"/>
              <a:pathLst>
                <a:path w="266248" h="154040" extrusionOk="0">
                  <a:moveTo>
                    <a:pt x="116733" y="150570"/>
                  </a:moveTo>
                  <a:lnTo>
                    <a:pt x="6098" y="86466"/>
                  </a:lnTo>
                  <a:cubicBezTo>
                    <a:pt x="-2931" y="81228"/>
                    <a:pt x="-1790" y="72179"/>
                    <a:pt x="8570" y="66083"/>
                  </a:cubicBezTo>
                  <a:lnTo>
                    <a:pt x="114262" y="5028"/>
                  </a:lnTo>
                  <a:cubicBezTo>
                    <a:pt x="125069" y="-1087"/>
                    <a:pt x="138138" y="-1659"/>
                    <a:pt x="149429" y="3504"/>
                  </a:cubicBezTo>
                  <a:lnTo>
                    <a:pt x="260159" y="67607"/>
                  </a:lnTo>
                  <a:cubicBezTo>
                    <a:pt x="269188" y="72750"/>
                    <a:pt x="268048" y="81894"/>
                    <a:pt x="257593" y="87990"/>
                  </a:cubicBezTo>
                  <a:lnTo>
                    <a:pt x="151995" y="149046"/>
                  </a:lnTo>
                  <a:cubicBezTo>
                    <a:pt x="141141" y="155122"/>
                    <a:pt x="128063" y="155684"/>
                    <a:pt x="116733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7" name="Google Shape;2397;p37"/>
            <p:cNvSpPr/>
            <p:nvPr/>
          </p:nvSpPr>
          <p:spPr>
            <a:xfrm>
              <a:off x="4494075" y="4167384"/>
              <a:ext cx="266248" cy="153993"/>
            </a:xfrm>
            <a:custGeom>
              <a:avLst/>
              <a:gdLst/>
              <a:ahLst/>
              <a:cxnLst/>
              <a:rect l="l" t="t" r="r" b="b"/>
              <a:pathLst>
                <a:path w="266248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6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8" name="Google Shape;2398;p37"/>
            <p:cNvSpPr/>
            <p:nvPr/>
          </p:nvSpPr>
          <p:spPr>
            <a:xfrm>
              <a:off x="4650609" y="4257915"/>
              <a:ext cx="266153" cy="154012"/>
            </a:xfrm>
            <a:custGeom>
              <a:avLst/>
              <a:gdLst/>
              <a:ahLst/>
              <a:cxnLst/>
              <a:rect l="l" t="t" r="r" b="b"/>
              <a:pathLst>
                <a:path w="266153" h="154012" extrusionOk="0">
                  <a:moveTo>
                    <a:pt x="116733" y="150534"/>
                  </a:moveTo>
                  <a:lnTo>
                    <a:pt x="6098" y="86431"/>
                  </a:lnTo>
                  <a:cubicBezTo>
                    <a:pt x="-2931" y="81287"/>
                    <a:pt x="-1790" y="72144"/>
                    <a:pt x="8570" y="66047"/>
                  </a:cubicBezTo>
                  <a:lnTo>
                    <a:pt x="114262" y="4992"/>
                  </a:lnTo>
                  <a:cubicBezTo>
                    <a:pt x="125078" y="-1075"/>
                    <a:pt x="138128" y="-1647"/>
                    <a:pt x="149429" y="3468"/>
                  </a:cubicBezTo>
                  <a:lnTo>
                    <a:pt x="260064" y="67571"/>
                  </a:lnTo>
                  <a:cubicBezTo>
                    <a:pt x="269093" y="72810"/>
                    <a:pt x="267953" y="81859"/>
                    <a:pt x="257498" y="87955"/>
                  </a:cubicBezTo>
                  <a:lnTo>
                    <a:pt x="151900" y="149010"/>
                  </a:lnTo>
                  <a:cubicBezTo>
                    <a:pt x="141084" y="155097"/>
                    <a:pt x="128034" y="155659"/>
                    <a:pt x="116733" y="15053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9" name="Google Shape;2399;p37"/>
            <p:cNvSpPr/>
            <p:nvPr/>
          </p:nvSpPr>
          <p:spPr>
            <a:xfrm>
              <a:off x="4807065" y="4348454"/>
              <a:ext cx="266248" cy="153993"/>
            </a:xfrm>
            <a:custGeom>
              <a:avLst/>
              <a:gdLst/>
              <a:ahLst/>
              <a:cxnLst/>
              <a:rect l="l" t="t" r="r" b="b"/>
              <a:pathLst>
                <a:path w="266248" h="153993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80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0" name="Google Shape;2400;p37"/>
            <p:cNvSpPr/>
            <p:nvPr/>
          </p:nvSpPr>
          <p:spPr>
            <a:xfrm>
              <a:off x="4963756" y="4439037"/>
              <a:ext cx="459701" cy="266038"/>
            </a:xfrm>
            <a:custGeom>
              <a:avLst/>
              <a:gdLst/>
              <a:ahLst/>
              <a:cxnLst/>
              <a:rect l="l" t="t" r="r" b="b"/>
              <a:pathLst>
                <a:path w="459701" h="266038" extrusionOk="0">
                  <a:moveTo>
                    <a:pt x="310281" y="262591"/>
                  </a:moveTo>
                  <a:lnTo>
                    <a:pt x="6131" y="86474"/>
                  </a:lnTo>
                  <a:cubicBezTo>
                    <a:pt x="-2899" y="81235"/>
                    <a:pt x="-1853" y="72091"/>
                    <a:pt x="8602" y="66091"/>
                  </a:cubicBezTo>
                  <a:lnTo>
                    <a:pt x="114199" y="4940"/>
                  </a:lnTo>
                  <a:cubicBezTo>
                    <a:pt x="125063" y="-1099"/>
                    <a:pt x="138141" y="-1632"/>
                    <a:pt x="149461" y="3511"/>
                  </a:cubicBezTo>
                  <a:lnTo>
                    <a:pt x="453611" y="179629"/>
                  </a:lnTo>
                  <a:cubicBezTo>
                    <a:pt x="462641" y="184772"/>
                    <a:pt x="461500" y="193916"/>
                    <a:pt x="451045" y="200012"/>
                  </a:cubicBezTo>
                  <a:lnTo>
                    <a:pt x="345448" y="261067"/>
                  </a:lnTo>
                  <a:cubicBezTo>
                    <a:pt x="334622" y="267106"/>
                    <a:pt x="321582" y="267678"/>
                    <a:pt x="310281" y="26259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1" name="Google Shape;2401;p37"/>
            <p:cNvSpPr/>
            <p:nvPr/>
          </p:nvSpPr>
          <p:spPr>
            <a:xfrm>
              <a:off x="3045263" y="3329192"/>
              <a:ext cx="306655" cy="177371"/>
            </a:xfrm>
            <a:custGeom>
              <a:avLst/>
              <a:gdLst/>
              <a:ahLst/>
              <a:cxnLst/>
              <a:rect l="l" t="t" r="r" b="b"/>
              <a:pathLst>
                <a:path w="306655" h="177371" extrusionOk="0">
                  <a:moveTo>
                    <a:pt x="157227" y="173811"/>
                  </a:moveTo>
                  <a:lnTo>
                    <a:pt x="6292" y="86466"/>
                  </a:lnTo>
                  <a:cubicBezTo>
                    <a:pt x="-3212" y="81228"/>
                    <a:pt x="-1597" y="72084"/>
                    <a:pt x="8763" y="66083"/>
                  </a:cubicBezTo>
                  <a:lnTo>
                    <a:pt x="114456" y="5028"/>
                  </a:lnTo>
                  <a:cubicBezTo>
                    <a:pt x="125262" y="-1088"/>
                    <a:pt x="138331" y="-1659"/>
                    <a:pt x="149623" y="3504"/>
                  </a:cubicBezTo>
                  <a:lnTo>
                    <a:pt x="300557" y="90848"/>
                  </a:lnTo>
                  <a:cubicBezTo>
                    <a:pt x="309587" y="96087"/>
                    <a:pt x="308446" y="105231"/>
                    <a:pt x="298086" y="111232"/>
                  </a:cubicBezTo>
                  <a:lnTo>
                    <a:pt x="192584" y="172382"/>
                  </a:lnTo>
                  <a:cubicBezTo>
                    <a:pt x="181701" y="178487"/>
                    <a:pt x="168566" y="179021"/>
                    <a:pt x="157227" y="17381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2" name="Google Shape;2402;p37"/>
            <p:cNvSpPr/>
            <p:nvPr/>
          </p:nvSpPr>
          <p:spPr>
            <a:xfrm>
              <a:off x="3658039" y="3005282"/>
              <a:ext cx="2325529" cy="1345328"/>
            </a:xfrm>
            <a:custGeom>
              <a:avLst/>
              <a:gdLst/>
              <a:ahLst/>
              <a:cxnLst/>
              <a:rect l="l" t="t" r="r" b="b"/>
              <a:pathLst>
                <a:path w="2325529" h="1345328" extrusionOk="0">
                  <a:moveTo>
                    <a:pt x="2228861" y="1341731"/>
                  </a:moveTo>
                  <a:lnTo>
                    <a:pt x="6284" y="55856"/>
                  </a:lnTo>
                  <a:cubicBezTo>
                    <a:pt x="-3221" y="50712"/>
                    <a:pt x="-1605" y="41568"/>
                    <a:pt x="8850" y="35472"/>
                  </a:cubicBezTo>
                  <a:lnTo>
                    <a:pt x="61696" y="4992"/>
                  </a:lnTo>
                  <a:cubicBezTo>
                    <a:pt x="72512" y="-1075"/>
                    <a:pt x="85562" y="-1647"/>
                    <a:pt x="96863" y="3468"/>
                  </a:cubicBezTo>
                  <a:lnTo>
                    <a:pt x="2319440" y="1289343"/>
                  </a:lnTo>
                  <a:cubicBezTo>
                    <a:pt x="2328470" y="1294582"/>
                    <a:pt x="2327329" y="1303631"/>
                    <a:pt x="2316874" y="1309727"/>
                  </a:cubicBezTo>
                  <a:lnTo>
                    <a:pt x="2264123" y="1340492"/>
                  </a:lnTo>
                  <a:cubicBezTo>
                    <a:pt x="2253231" y="1346474"/>
                    <a:pt x="2240152" y="1346931"/>
                    <a:pt x="2228861" y="134173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3" name="Google Shape;2403;p37"/>
            <p:cNvSpPr/>
            <p:nvPr/>
          </p:nvSpPr>
          <p:spPr>
            <a:xfrm>
              <a:off x="2758377" y="3858961"/>
              <a:ext cx="1752611" cy="1013632"/>
            </a:xfrm>
            <a:custGeom>
              <a:avLst/>
              <a:gdLst/>
              <a:ahLst/>
              <a:cxnLst/>
              <a:rect l="l" t="t" r="r" b="b"/>
              <a:pathLst>
                <a:path w="1752611" h="1013632" extrusionOk="0">
                  <a:moveTo>
                    <a:pt x="1751672" y="634261"/>
                  </a:moveTo>
                  <a:cubicBezTo>
                    <a:pt x="1748498" y="641186"/>
                    <a:pt x="1743071" y="646834"/>
                    <a:pt x="1736275" y="650263"/>
                  </a:cubicBezTo>
                  <a:lnTo>
                    <a:pt x="1124743" y="1004117"/>
                  </a:lnTo>
                  <a:cubicBezTo>
                    <a:pt x="1103871" y="1015747"/>
                    <a:pt x="1078721" y="1016775"/>
                    <a:pt x="1056974" y="1006879"/>
                  </a:cubicBezTo>
                  <a:lnTo>
                    <a:pt x="11458" y="402136"/>
                  </a:lnTo>
                  <a:cubicBezTo>
                    <a:pt x="6990" y="399812"/>
                    <a:pt x="3390" y="396107"/>
                    <a:pt x="1193" y="391564"/>
                  </a:cubicBezTo>
                  <a:cubicBezTo>
                    <a:pt x="-2609" y="382039"/>
                    <a:pt x="2714" y="371466"/>
                    <a:pt x="16591" y="363465"/>
                  </a:cubicBezTo>
                  <a:lnTo>
                    <a:pt x="628218" y="9516"/>
                  </a:lnTo>
                  <a:cubicBezTo>
                    <a:pt x="649090" y="-2114"/>
                    <a:pt x="674240" y="-3143"/>
                    <a:pt x="695986" y="6754"/>
                  </a:cubicBezTo>
                  <a:lnTo>
                    <a:pt x="1741502" y="611496"/>
                  </a:lnTo>
                  <a:cubicBezTo>
                    <a:pt x="1750266" y="615306"/>
                    <a:pt x="1754676" y="625174"/>
                    <a:pt x="1751672" y="634261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4" name="Google Shape;2404;p37"/>
            <p:cNvSpPr/>
            <p:nvPr/>
          </p:nvSpPr>
          <p:spPr>
            <a:xfrm>
              <a:off x="2759571" y="3871207"/>
              <a:ext cx="1750478" cy="1001386"/>
            </a:xfrm>
            <a:custGeom>
              <a:avLst/>
              <a:gdLst/>
              <a:ahLst/>
              <a:cxnLst/>
              <a:rect l="l" t="t" r="r" b="b"/>
              <a:pathLst>
                <a:path w="1750478" h="1001386" extrusionOk="0">
                  <a:moveTo>
                    <a:pt x="1750479" y="622015"/>
                  </a:moveTo>
                  <a:cubicBezTo>
                    <a:pt x="1747304" y="628939"/>
                    <a:pt x="1741877" y="634588"/>
                    <a:pt x="1735081" y="638017"/>
                  </a:cubicBezTo>
                  <a:lnTo>
                    <a:pt x="1123550" y="991870"/>
                  </a:lnTo>
                  <a:cubicBezTo>
                    <a:pt x="1102677" y="1003501"/>
                    <a:pt x="1077528" y="1004529"/>
                    <a:pt x="1055781" y="994633"/>
                  </a:cubicBezTo>
                  <a:lnTo>
                    <a:pt x="10265" y="389890"/>
                  </a:lnTo>
                  <a:cubicBezTo>
                    <a:pt x="5797" y="387566"/>
                    <a:pt x="2197" y="383861"/>
                    <a:pt x="0" y="379318"/>
                  </a:cubicBezTo>
                  <a:cubicBezTo>
                    <a:pt x="3240" y="372460"/>
                    <a:pt x="8654" y="366869"/>
                    <a:pt x="15398" y="363411"/>
                  </a:cubicBezTo>
                  <a:lnTo>
                    <a:pt x="627024" y="9557"/>
                  </a:lnTo>
                  <a:cubicBezTo>
                    <a:pt x="647887" y="-2092"/>
                    <a:pt x="673027" y="-3149"/>
                    <a:pt x="694793" y="6700"/>
                  </a:cubicBezTo>
                  <a:lnTo>
                    <a:pt x="1740309" y="611537"/>
                  </a:lnTo>
                  <a:cubicBezTo>
                    <a:pt x="1744748" y="613823"/>
                    <a:pt x="1748321" y="617509"/>
                    <a:pt x="1750479" y="622015"/>
                  </a:cubicBezTo>
                  <a:close/>
                </a:path>
              </a:pathLst>
            </a:custGeom>
            <a:solidFill>
              <a:srgbClr val="C3C6D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5" name="Google Shape;2405;p37"/>
            <p:cNvSpPr/>
            <p:nvPr/>
          </p:nvSpPr>
          <p:spPr>
            <a:xfrm>
              <a:off x="3817633" y="2891711"/>
              <a:ext cx="2255273" cy="1359741"/>
            </a:xfrm>
            <a:custGeom>
              <a:avLst/>
              <a:gdLst/>
              <a:ahLst/>
              <a:cxnLst/>
              <a:rect l="l" t="t" r="r" b="b"/>
              <a:pathLst>
                <a:path w="2255273" h="1359741" extrusionOk="0">
                  <a:moveTo>
                    <a:pt x="2238450" y="1357766"/>
                  </a:moveTo>
                  <a:lnTo>
                    <a:pt x="15873" y="71891"/>
                  </a:lnTo>
                  <a:cubicBezTo>
                    <a:pt x="5950" y="64538"/>
                    <a:pt x="67" y="52927"/>
                    <a:pt x="0" y="40554"/>
                  </a:cubicBezTo>
                  <a:lnTo>
                    <a:pt x="0" y="14360"/>
                  </a:lnTo>
                  <a:cubicBezTo>
                    <a:pt x="0" y="2263"/>
                    <a:pt x="7319" y="-3261"/>
                    <a:pt x="16348" y="1978"/>
                  </a:cubicBezTo>
                  <a:lnTo>
                    <a:pt x="2238925" y="1287852"/>
                  </a:lnTo>
                  <a:cubicBezTo>
                    <a:pt x="2249028" y="1295063"/>
                    <a:pt x="2255092" y="1306664"/>
                    <a:pt x="2255273" y="1319094"/>
                  </a:cubicBezTo>
                  <a:lnTo>
                    <a:pt x="2255273" y="1345288"/>
                  </a:lnTo>
                  <a:cubicBezTo>
                    <a:pt x="2254798" y="1357480"/>
                    <a:pt x="2247479" y="1363005"/>
                    <a:pt x="2238450" y="1357766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6" name="Google Shape;2406;p37"/>
            <p:cNvSpPr/>
            <p:nvPr/>
          </p:nvSpPr>
          <p:spPr>
            <a:xfrm>
              <a:off x="3899944" y="2334804"/>
              <a:ext cx="319167" cy="507819"/>
            </a:xfrm>
            <a:custGeom>
              <a:avLst/>
              <a:gdLst/>
              <a:ahLst/>
              <a:cxnLst/>
              <a:rect l="l" t="t" r="r" b="b"/>
              <a:pathLst>
                <a:path w="319167" h="507819" extrusionOk="0">
                  <a:moveTo>
                    <a:pt x="269363" y="501829"/>
                  </a:moveTo>
                  <a:lnTo>
                    <a:pt x="49804" y="375052"/>
                  </a:lnTo>
                  <a:cubicBezTo>
                    <a:pt x="22336" y="359145"/>
                    <a:pt x="0" y="316378"/>
                    <a:pt x="0" y="279802"/>
                  </a:cubicBezTo>
                  <a:lnTo>
                    <a:pt x="0" y="43867"/>
                  </a:lnTo>
                  <a:cubicBezTo>
                    <a:pt x="0" y="7101"/>
                    <a:pt x="22336" y="-9758"/>
                    <a:pt x="49804" y="5767"/>
                  </a:cubicBezTo>
                  <a:lnTo>
                    <a:pt x="269363" y="132926"/>
                  </a:lnTo>
                  <a:cubicBezTo>
                    <a:pt x="296926" y="148833"/>
                    <a:pt x="319168" y="191600"/>
                    <a:pt x="319168" y="228176"/>
                  </a:cubicBezTo>
                  <a:lnTo>
                    <a:pt x="319168" y="464110"/>
                  </a:lnTo>
                  <a:cubicBezTo>
                    <a:pt x="318787" y="500877"/>
                    <a:pt x="296546" y="517736"/>
                    <a:pt x="269363" y="50182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7" name="Google Shape;2407;p37"/>
            <p:cNvSpPr/>
            <p:nvPr/>
          </p:nvSpPr>
          <p:spPr>
            <a:xfrm>
              <a:off x="3899468" y="1737396"/>
              <a:ext cx="318787" cy="562544"/>
            </a:xfrm>
            <a:custGeom>
              <a:avLst/>
              <a:gdLst/>
              <a:ahLst/>
              <a:cxnLst/>
              <a:rect l="l" t="t" r="r" b="b"/>
              <a:pathLst>
                <a:path w="318787" h="562544" extrusionOk="0">
                  <a:moveTo>
                    <a:pt x="268983" y="558884"/>
                  </a:moveTo>
                  <a:lnTo>
                    <a:pt x="49805" y="432106"/>
                  </a:lnTo>
                  <a:cubicBezTo>
                    <a:pt x="22336" y="416200"/>
                    <a:pt x="0" y="351144"/>
                    <a:pt x="0" y="319330"/>
                  </a:cubicBezTo>
                  <a:lnTo>
                    <a:pt x="0" y="43867"/>
                  </a:lnTo>
                  <a:cubicBezTo>
                    <a:pt x="0" y="7101"/>
                    <a:pt x="22336" y="-9758"/>
                    <a:pt x="49805" y="5767"/>
                  </a:cubicBezTo>
                  <a:lnTo>
                    <a:pt x="268983" y="132545"/>
                  </a:lnTo>
                  <a:cubicBezTo>
                    <a:pt x="296546" y="148452"/>
                    <a:pt x="318787" y="191219"/>
                    <a:pt x="318787" y="227795"/>
                  </a:cubicBezTo>
                  <a:lnTo>
                    <a:pt x="318787" y="503258"/>
                  </a:lnTo>
                  <a:cubicBezTo>
                    <a:pt x="318787" y="535643"/>
                    <a:pt x="296546" y="574791"/>
                    <a:pt x="268983" y="5588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8" name="Google Shape;2408;p37"/>
            <p:cNvSpPr/>
            <p:nvPr/>
          </p:nvSpPr>
          <p:spPr>
            <a:xfrm>
              <a:off x="3979213" y="1913870"/>
              <a:ext cx="161864" cy="209418"/>
            </a:xfrm>
            <a:custGeom>
              <a:avLst/>
              <a:gdLst/>
              <a:ahLst/>
              <a:cxnLst/>
              <a:rect l="l" t="t" r="r" b="b"/>
              <a:pathLst>
                <a:path w="161864" h="209418" extrusionOk="0">
                  <a:moveTo>
                    <a:pt x="80885" y="198388"/>
                  </a:moveTo>
                  <a:cubicBezTo>
                    <a:pt x="36308" y="172575"/>
                    <a:pt x="0" y="109519"/>
                    <a:pt x="0" y="57894"/>
                  </a:cubicBezTo>
                  <a:cubicBezTo>
                    <a:pt x="0" y="6268"/>
                    <a:pt x="36308" y="-14782"/>
                    <a:pt x="80885" y="11031"/>
                  </a:cubicBezTo>
                  <a:cubicBezTo>
                    <a:pt x="125462" y="36844"/>
                    <a:pt x="161865" y="99899"/>
                    <a:pt x="161865" y="151525"/>
                  </a:cubicBezTo>
                  <a:cubicBezTo>
                    <a:pt x="161865" y="203150"/>
                    <a:pt x="125557" y="224200"/>
                    <a:pt x="80885" y="198388"/>
                  </a:cubicBezTo>
                  <a:close/>
                  <a:moveTo>
                    <a:pt x="80885" y="35034"/>
                  </a:moveTo>
                  <a:cubicBezTo>
                    <a:pt x="47714" y="15984"/>
                    <a:pt x="20720" y="31510"/>
                    <a:pt x="20720" y="69895"/>
                  </a:cubicBezTo>
                  <a:cubicBezTo>
                    <a:pt x="22916" y="112443"/>
                    <a:pt x="45280" y="151382"/>
                    <a:pt x="80885" y="174670"/>
                  </a:cubicBezTo>
                  <a:cubicBezTo>
                    <a:pt x="114151" y="193720"/>
                    <a:pt x="141145" y="178290"/>
                    <a:pt x="141145" y="139904"/>
                  </a:cubicBezTo>
                  <a:cubicBezTo>
                    <a:pt x="138949" y="97299"/>
                    <a:pt x="116556" y="58322"/>
                    <a:pt x="80885" y="350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9" name="Google Shape;2409;p37"/>
            <p:cNvSpPr/>
            <p:nvPr/>
          </p:nvSpPr>
          <p:spPr>
            <a:xfrm>
              <a:off x="4045651" y="1966906"/>
              <a:ext cx="50374" cy="107156"/>
            </a:xfrm>
            <a:custGeom>
              <a:avLst/>
              <a:gdLst/>
              <a:ahLst/>
              <a:cxnLst/>
              <a:rect l="l" t="t" r="r" b="b"/>
              <a:pathLst>
                <a:path w="50374" h="107156" extrusionOk="0">
                  <a:moveTo>
                    <a:pt x="36688" y="107156"/>
                  </a:moveTo>
                  <a:lnTo>
                    <a:pt x="0" y="48673"/>
                  </a:lnTo>
                  <a:lnTo>
                    <a:pt x="0" y="0"/>
                  </a:lnTo>
                  <a:lnTo>
                    <a:pt x="20720" y="12001"/>
                  </a:lnTo>
                  <a:lnTo>
                    <a:pt x="20720" y="49816"/>
                  </a:lnTo>
                  <a:lnTo>
                    <a:pt x="50375" y="96964"/>
                  </a:lnTo>
                  <a:lnTo>
                    <a:pt x="36688" y="10715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0" name="Google Shape;2410;p37"/>
            <p:cNvSpPr/>
            <p:nvPr/>
          </p:nvSpPr>
          <p:spPr>
            <a:xfrm>
              <a:off x="3899183" y="1178204"/>
              <a:ext cx="318787" cy="538687"/>
            </a:xfrm>
            <a:custGeom>
              <a:avLst/>
              <a:gdLst/>
              <a:ahLst/>
              <a:cxnLst/>
              <a:rect l="l" t="t" r="r" b="b"/>
              <a:pathLst>
                <a:path w="318787" h="538687" extrusionOk="0">
                  <a:moveTo>
                    <a:pt x="268983" y="535432"/>
                  </a:moveTo>
                  <a:lnTo>
                    <a:pt x="49805" y="408655"/>
                  </a:lnTo>
                  <a:cubicBezTo>
                    <a:pt x="22336" y="392653"/>
                    <a:pt x="0" y="321025"/>
                    <a:pt x="0" y="289116"/>
                  </a:cubicBezTo>
                  <a:lnTo>
                    <a:pt x="0" y="35560"/>
                  </a:lnTo>
                  <a:cubicBezTo>
                    <a:pt x="0" y="3747"/>
                    <a:pt x="22336" y="-9207"/>
                    <a:pt x="49805" y="6985"/>
                  </a:cubicBezTo>
                  <a:lnTo>
                    <a:pt x="268983" y="133858"/>
                  </a:lnTo>
                  <a:cubicBezTo>
                    <a:pt x="298400" y="153033"/>
                    <a:pt x="316905" y="185135"/>
                    <a:pt x="318787" y="220250"/>
                  </a:cubicBezTo>
                  <a:lnTo>
                    <a:pt x="318787" y="473901"/>
                  </a:lnTo>
                  <a:cubicBezTo>
                    <a:pt x="318787" y="505429"/>
                    <a:pt x="296546" y="551339"/>
                    <a:pt x="268983" y="53543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1" name="Google Shape;2411;p37"/>
            <p:cNvSpPr/>
            <p:nvPr/>
          </p:nvSpPr>
          <p:spPr>
            <a:xfrm>
              <a:off x="3979213" y="1338206"/>
              <a:ext cx="159393" cy="203465"/>
            </a:xfrm>
            <a:custGeom>
              <a:avLst/>
              <a:gdLst/>
              <a:ahLst/>
              <a:cxnLst/>
              <a:rect l="l" t="t" r="r" b="b"/>
              <a:pathLst>
                <a:path w="159393" h="203465" extrusionOk="0">
                  <a:moveTo>
                    <a:pt x="79364" y="71487"/>
                  </a:moveTo>
                  <a:cubicBezTo>
                    <a:pt x="66153" y="63867"/>
                    <a:pt x="55507" y="70059"/>
                    <a:pt x="55507" y="85394"/>
                  </a:cubicBezTo>
                  <a:cubicBezTo>
                    <a:pt x="56401" y="102231"/>
                    <a:pt x="65259" y="117629"/>
                    <a:pt x="79364" y="126828"/>
                  </a:cubicBezTo>
                  <a:cubicBezTo>
                    <a:pt x="92576" y="134448"/>
                    <a:pt x="103316" y="128256"/>
                    <a:pt x="103316" y="113016"/>
                  </a:cubicBezTo>
                  <a:cubicBezTo>
                    <a:pt x="102356" y="96150"/>
                    <a:pt x="93469" y="80738"/>
                    <a:pt x="79364" y="71487"/>
                  </a:cubicBezTo>
                  <a:close/>
                  <a:moveTo>
                    <a:pt x="143141" y="81012"/>
                  </a:moveTo>
                  <a:lnTo>
                    <a:pt x="124131" y="69963"/>
                  </a:lnTo>
                  <a:cubicBezTo>
                    <a:pt x="121052" y="67857"/>
                    <a:pt x="118828" y="64715"/>
                    <a:pt x="117858" y="61105"/>
                  </a:cubicBezTo>
                  <a:lnTo>
                    <a:pt x="112916" y="41007"/>
                  </a:lnTo>
                  <a:cubicBezTo>
                    <a:pt x="111880" y="37405"/>
                    <a:pt x="109627" y="34274"/>
                    <a:pt x="106548" y="32149"/>
                  </a:cubicBezTo>
                  <a:lnTo>
                    <a:pt x="52371" y="812"/>
                  </a:lnTo>
                  <a:cubicBezTo>
                    <a:pt x="49709" y="-712"/>
                    <a:pt x="46953" y="-45"/>
                    <a:pt x="46098" y="2431"/>
                  </a:cubicBezTo>
                  <a:lnTo>
                    <a:pt x="41155" y="16719"/>
                  </a:lnTo>
                  <a:cubicBezTo>
                    <a:pt x="40271" y="18799"/>
                    <a:pt x="37867" y="19765"/>
                    <a:pt x="35795" y="18876"/>
                  </a:cubicBezTo>
                  <a:cubicBezTo>
                    <a:pt x="35462" y="18737"/>
                    <a:pt x="35158" y="18556"/>
                    <a:pt x="34882" y="18338"/>
                  </a:cubicBezTo>
                  <a:lnTo>
                    <a:pt x="15873" y="7289"/>
                  </a:lnTo>
                  <a:cubicBezTo>
                    <a:pt x="7129" y="2145"/>
                    <a:pt x="0" y="6336"/>
                    <a:pt x="0" y="16814"/>
                  </a:cubicBezTo>
                  <a:lnTo>
                    <a:pt x="0" y="99872"/>
                  </a:lnTo>
                  <a:cubicBezTo>
                    <a:pt x="608" y="111084"/>
                    <a:pt x="6501" y="121337"/>
                    <a:pt x="15873" y="127494"/>
                  </a:cubicBezTo>
                  <a:lnTo>
                    <a:pt x="143426" y="201313"/>
                  </a:lnTo>
                  <a:cubicBezTo>
                    <a:pt x="152170" y="206361"/>
                    <a:pt x="159394" y="202266"/>
                    <a:pt x="159394" y="191788"/>
                  </a:cubicBezTo>
                  <a:lnTo>
                    <a:pt x="159394" y="108444"/>
                  </a:lnTo>
                  <a:cubicBezTo>
                    <a:pt x="158700" y="97136"/>
                    <a:pt x="152655" y="86841"/>
                    <a:pt x="143141" y="80727"/>
                  </a:cubicBezTo>
                  <a:close/>
                  <a:moveTo>
                    <a:pt x="79364" y="145592"/>
                  </a:moveTo>
                  <a:cubicBezTo>
                    <a:pt x="55878" y="130194"/>
                    <a:pt x="41089" y="104524"/>
                    <a:pt x="39540" y="76440"/>
                  </a:cubicBezTo>
                  <a:cubicBezTo>
                    <a:pt x="39540" y="50913"/>
                    <a:pt x="57408" y="40626"/>
                    <a:pt x="79364" y="53390"/>
                  </a:cubicBezTo>
                  <a:cubicBezTo>
                    <a:pt x="102907" y="68733"/>
                    <a:pt x="117716" y="94435"/>
                    <a:pt x="119189" y="122541"/>
                  </a:cubicBezTo>
                  <a:cubicBezTo>
                    <a:pt x="119189" y="147687"/>
                    <a:pt x="101415" y="158070"/>
                    <a:pt x="79364" y="145306"/>
                  </a:cubicBezTo>
                  <a:close/>
                  <a:moveTo>
                    <a:pt x="137533" y="109111"/>
                  </a:moveTo>
                  <a:cubicBezTo>
                    <a:pt x="134292" y="106996"/>
                    <a:pt x="132239" y="103459"/>
                    <a:pt x="132020" y="99586"/>
                  </a:cubicBezTo>
                  <a:cubicBezTo>
                    <a:pt x="132020" y="95967"/>
                    <a:pt x="134491" y="94538"/>
                    <a:pt x="137533" y="96348"/>
                  </a:cubicBezTo>
                  <a:cubicBezTo>
                    <a:pt x="140812" y="98441"/>
                    <a:pt x="142903" y="101982"/>
                    <a:pt x="143141" y="105873"/>
                  </a:cubicBezTo>
                  <a:cubicBezTo>
                    <a:pt x="143141" y="109206"/>
                    <a:pt x="140669" y="110635"/>
                    <a:pt x="137533" y="1088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2" name="Google Shape;2412;p37"/>
            <p:cNvSpPr/>
            <p:nvPr/>
          </p:nvSpPr>
          <p:spPr>
            <a:xfrm>
              <a:off x="3993280" y="2480040"/>
              <a:ext cx="134491" cy="224767"/>
            </a:xfrm>
            <a:custGeom>
              <a:avLst/>
              <a:gdLst/>
              <a:ahLst/>
              <a:cxnLst/>
              <a:rect l="l" t="t" r="r" b="b"/>
              <a:pathLst>
                <a:path w="134491" h="224767" extrusionOk="0">
                  <a:moveTo>
                    <a:pt x="134491" y="125994"/>
                  </a:moveTo>
                  <a:cubicBezTo>
                    <a:pt x="134491" y="168951"/>
                    <a:pt x="67293" y="224768"/>
                    <a:pt x="67293" y="224768"/>
                  </a:cubicBezTo>
                  <a:cubicBezTo>
                    <a:pt x="67293" y="224768"/>
                    <a:pt x="0" y="91418"/>
                    <a:pt x="0" y="48174"/>
                  </a:cubicBezTo>
                  <a:cubicBezTo>
                    <a:pt x="0" y="4931"/>
                    <a:pt x="30130" y="-12214"/>
                    <a:pt x="67293" y="9217"/>
                  </a:cubicBezTo>
                  <a:cubicBezTo>
                    <a:pt x="106975" y="35192"/>
                    <a:pt x="131935" y="78559"/>
                    <a:pt x="134491" y="12599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3" name="Google Shape;2413;p37"/>
            <p:cNvSpPr/>
            <p:nvPr/>
          </p:nvSpPr>
          <p:spPr>
            <a:xfrm rot="-1801764">
              <a:off x="4024636" y="2501896"/>
              <a:ext cx="71791" cy="124475"/>
            </a:xfrm>
            <a:custGeom>
              <a:avLst/>
              <a:gdLst/>
              <a:ahLst/>
              <a:cxnLst/>
              <a:rect l="l" t="t" r="r" b="b"/>
              <a:pathLst>
                <a:path w="71855" h="124586" extrusionOk="0">
                  <a:moveTo>
                    <a:pt x="71855" y="62293"/>
                  </a:moveTo>
                  <a:cubicBezTo>
                    <a:pt x="71855" y="96697"/>
                    <a:pt x="55770" y="124587"/>
                    <a:pt x="35928" y="124587"/>
                  </a:cubicBezTo>
                  <a:cubicBezTo>
                    <a:pt x="16085" y="124587"/>
                    <a:pt x="0" y="96697"/>
                    <a:pt x="0" y="62293"/>
                  </a:cubicBezTo>
                  <a:cubicBezTo>
                    <a:pt x="0" y="27890"/>
                    <a:pt x="16085" y="0"/>
                    <a:pt x="35928" y="0"/>
                  </a:cubicBezTo>
                  <a:cubicBezTo>
                    <a:pt x="55770" y="0"/>
                    <a:pt x="71855" y="27890"/>
                    <a:pt x="71855" y="62293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4" name="Google Shape;2414;p37"/>
            <p:cNvSpPr/>
            <p:nvPr/>
          </p:nvSpPr>
          <p:spPr>
            <a:xfrm>
              <a:off x="4492846" y="2048739"/>
              <a:ext cx="559351" cy="469824"/>
            </a:xfrm>
            <a:custGeom>
              <a:avLst/>
              <a:gdLst/>
              <a:ahLst/>
              <a:cxnLst/>
              <a:rect l="l" t="t" r="r" b="b"/>
              <a:pathLst>
                <a:path w="559351" h="469824" extrusionOk="0">
                  <a:moveTo>
                    <a:pt x="514299" y="464425"/>
                  </a:moveTo>
                  <a:lnTo>
                    <a:pt x="45147" y="192963"/>
                  </a:lnTo>
                  <a:cubicBezTo>
                    <a:pt x="20245" y="178580"/>
                    <a:pt x="0" y="139908"/>
                    <a:pt x="0" y="106571"/>
                  </a:cubicBezTo>
                  <a:lnTo>
                    <a:pt x="0" y="39610"/>
                  </a:lnTo>
                  <a:cubicBezTo>
                    <a:pt x="0" y="6273"/>
                    <a:pt x="20245" y="-8968"/>
                    <a:pt x="45147" y="5415"/>
                  </a:cubicBezTo>
                  <a:lnTo>
                    <a:pt x="514299" y="276878"/>
                  </a:lnTo>
                  <a:cubicBezTo>
                    <a:pt x="539201" y="291261"/>
                    <a:pt x="559351" y="329932"/>
                    <a:pt x="559351" y="363270"/>
                  </a:cubicBezTo>
                  <a:lnTo>
                    <a:pt x="559351" y="430135"/>
                  </a:lnTo>
                  <a:cubicBezTo>
                    <a:pt x="559351" y="463473"/>
                    <a:pt x="539201" y="478808"/>
                    <a:pt x="514299" y="4644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5" name="Google Shape;2415;p37"/>
            <p:cNvSpPr/>
            <p:nvPr/>
          </p:nvSpPr>
          <p:spPr>
            <a:xfrm>
              <a:off x="4353888" y="2645824"/>
              <a:ext cx="1638988" cy="1231605"/>
            </a:xfrm>
            <a:custGeom>
              <a:avLst/>
              <a:gdLst/>
              <a:ahLst/>
              <a:cxnLst/>
              <a:rect l="l" t="t" r="r" b="b"/>
              <a:pathLst>
                <a:path w="1638988" h="1231605" extrusionOk="0">
                  <a:moveTo>
                    <a:pt x="1638989" y="734496"/>
                  </a:moveTo>
                  <a:cubicBezTo>
                    <a:pt x="1638989" y="734496"/>
                    <a:pt x="1138757" y="844986"/>
                    <a:pt x="734332" y="394835"/>
                  </a:cubicBezTo>
                  <a:cubicBezTo>
                    <a:pt x="329908" y="-55317"/>
                    <a:pt x="0" y="2405"/>
                    <a:pt x="0" y="2405"/>
                  </a:cubicBezTo>
                  <a:lnTo>
                    <a:pt x="0" y="283392"/>
                  </a:lnTo>
                  <a:lnTo>
                    <a:pt x="1638989" y="1231606"/>
                  </a:lnTo>
                  <a:close/>
                </a:path>
              </a:pathLst>
            </a:custGeom>
            <a:solidFill>
              <a:srgbClr val="E4E7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6" name="Google Shape;2416;p37"/>
            <p:cNvSpPr/>
            <p:nvPr/>
          </p:nvSpPr>
          <p:spPr>
            <a:xfrm>
              <a:off x="4353888" y="2645824"/>
              <a:ext cx="1638988" cy="746475"/>
            </a:xfrm>
            <a:custGeom>
              <a:avLst/>
              <a:gdLst/>
              <a:ahLst/>
              <a:cxnLst/>
              <a:rect l="l" t="t" r="r" b="b"/>
              <a:pathLst>
                <a:path w="1638988" h="746475" extrusionOk="0">
                  <a:moveTo>
                    <a:pt x="1638989" y="734496"/>
                  </a:moveTo>
                  <a:cubicBezTo>
                    <a:pt x="1638989" y="734496"/>
                    <a:pt x="1138757" y="844986"/>
                    <a:pt x="734332" y="394835"/>
                  </a:cubicBezTo>
                  <a:cubicBezTo>
                    <a:pt x="329908" y="-55317"/>
                    <a:pt x="0" y="2405"/>
                    <a:pt x="0" y="2405"/>
                  </a:cubicBezTo>
                </a:path>
              </a:pathLst>
            </a:custGeom>
            <a:noFill/>
            <a:ln w="10075" cap="flat" cmpd="sng">
              <a:solidFill>
                <a:srgbClr val="CCCEDD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7" name="Google Shape;2417;p37"/>
            <p:cNvSpPr/>
            <p:nvPr/>
          </p:nvSpPr>
          <p:spPr>
            <a:xfrm>
              <a:off x="4257005" y="773645"/>
              <a:ext cx="165344" cy="325643"/>
            </a:xfrm>
            <a:custGeom>
              <a:avLst/>
              <a:gdLst/>
              <a:ahLst/>
              <a:cxnLst/>
              <a:rect l="l" t="t" r="r" b="b"/>
              <a:pathLst>
                <a:path w="165344" h="325643" extrusionOk="0">
                  <a:moveTo>
                    <a:pt x="94696" y="251714"/>
                  </a:moveTo>
                  <a:cubicBezTo>
                    <a:pt x="80068" y="277923"/>
                    <a:pt x="62295" y="302235"/>
                    <a:pt x="41755" y="324104"/>
                  </a:cubicBezTo>
                  <a:cubicBezTo>
                    <a:pt x="36052" y="330772"/>
                    <a:pt x="-7955" y="313912"/>
                    <a:pt x="1265" y="309150"/>
                  </a:cubicBezTo>
                  <a:cubicBezTo>
                    <a:pt x="10485" y="304387"/>
                    <a:pt x="39284" y="264192"/>
                    <a:pt x="53731" y="237331"/>
                  </a:cubicBezTo>
                  <a:cubicBezTo>
                    <a:pt x="65821" y="205263"/>
                    <a:pt x="76095" y="172541"/>
                    <a:pt x="84526" y="139319"/>
                  </a:cubicBezTo>
                  <a:cubicBezTo>
                    <a:pt x="93556" y="106458"/>
                    <a:pt x="101349" y="58261"/>
                    <a:pt x="108003" y="35592"/>
                  </a:cubicBezTo>
                  <a:cubicBezTo>
                    <a:pt x="111481" y="18487"/>
                    <a:pt x="124655" y="5022"/>
                    <a:pt x="141649" y="1207"/>
                  </a:cubicBezTo>
                  <a:cubicBezTo>
                    <a:pt x="157522" y="-2508"/>
                    <a:pt x="167787" y="1873"/>
                    <a:pt x="164841" y="21114"/>
                  </a:cubicBezTo>
                  <a:cubicBezTo>
                    <a:pt x="159423" y="54642"/>
                    <a:pt x="133475" y="185515"/>
                    <a:pt x="94696" y="25171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8" name="Google Shape;2418;p37"/>
            <p:cNvSpPr/>
            <p:nvPr/>
          </p:nvSpPr>
          <p:spPr>
            <a:xfrm>
              <a:off x="4272441" y="1538278"/>
              <a:ext cx="113451" cy="88273"/>
            </a:xfrm>
            <a:custGeom>
              <a:avLst/>
              <a:gdLst/>
              <a:ahLst/>
              <a:cxnLst/>
              <a:rect l="l" t="t" r="r" b="b"/>
              <a:pathLst>
                <a:path w="113451" h="88273" extrusionOk="0">
                  <a:moveTo>
                    <a:pt x="104448" y="2"/>
                  </a:moveTo>
                  <a:cubicBezTo>
                    <a:pt x="90856" y="11146"/>
                    <a:pt x="70706" y="955"/>
                    <a:pt x="69660" y="2002"/>
                  </a:cubicBezTo>
                  <a:cubicBezTo>
                    <a:pt x="53645" y="16871"/>
                    <a:pt x="36860" y="30892"/>
                    <a:pt x="19381" y="44008"/>
                  </a:cubicBezTo>
                  <a:cubicBezTo>
                    <a:pt x="10827" y="50675"/>
                    <a:pt x="-2385" y="59629"/>
                    <a:pt x="371" y="72583"/>
                  </a:cubicBezTo>
                  <a:cubicBezTo>
                    <a:pt x="4648" y="95538"/>
                    <a:pt x="41432" y="88490"/>
                    <a:pt x="55308" y="81441"/>
                  </a:cubicBezTo>
                  <a:cubicBezTo>
                    <a:pt x="69185" y="74392"/>
                    <a:pt x="80591" y="62391"/>
                    <a:pt x="93327" y="54581"/>
                  </a:cubicBezTo>
                  <a:cubicBezTo>
                    <a:pt x="102832" y="48675"/>
                    <a:pt x="112337" y="45722"/>
                    <a:pt x="113382" y="33816"/>
                  </a:cubicBezTo>
                  <a:cubicBezTo>
                    <a:pt x="114238" y="26672"/>
                    <a:pt x="106919" y="-283"/>
                    <a:pt x="104448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9" name="Google Shape;2419;p37"/>
            <p:cNvSpPr/>
            <p:nvPr/>
          </p:nvSpPr>
          <p:spPr>
            <a:xfrm>
              <a:off x="4272622" y="1567332"/>
              <a:ext cx="113035" cy="59179"/>
            </a:xfrm>
            <a:custGeom>
              <a:avLst/>
              <a:gdLst/>
              <a:ahLst/>
              <a:cxnLst/>
              <a:rect l="l" t="t" r="r" b="b"/>
              <a:pathLst>
                <a:path w="113035" h="59179" extrusionOk="0">
                  <a:moveTo>
                    <a:pt x="113011" y="0"/>
                  </a:moveTo>
                  <a:cubicBezTo>
                    <a:pt x="111205" y="11335"/>
                    <a:pt x="102080" y="14478"/>
                    <a:pt x="92766" y="20288"/>
                  </a:cubicBezTo>
                  <a:cubicBezTo>
                    <a:pt x="79459" y="28575"/>
                    <a:pt x="67674" y="40576"/>
                    <a:pt x="53797" y="47625"/>
                  </a:cubicBezTo>
                  <a:cubicBezTo>
                    <a:pt x="39920" y="54673"/>
                    <a:pt x="9030" y="60579"/>
                    <a:pt x="0" y="44101"/>
                  </a:cubicBezTo>
                  <a:cubicBezTo>
                    <a:pt x="4847" y="66294"/>
                    <a:pt x="41060" y="59341"/>
                    <a:pt x="54747" y="52388"/>
                  </a:cubicBezTo>
                  <a:cubicBezTo>
                    <a:pt x="68434" y="45434"/>
                    <a:pt x="80029" y="33338"/>
                    <a:pt x="92766" y="25527"/>
                  </a:cubicBezTo>
                  <a:cubicBezTo>
                    <a:pt x="102271" y="19621"/>
                    <a:pt x="111775" y="16669"/>
                    <a:pt x="112821" y="4763"/>
                  </a:cubicBezTo>
                  <a:cubicBezTo>
                    <a:pt x="113011" y="3181"/>
                    <a:pt x="113077" y="1591"/>
                    <a:pt x="113011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0" name="Google Shape;2420;p37"/>
            <p:cNvSpPr/>
            <p:nvPr/>
          </p:nvSpPr>
          <p:spPr>
            <a:xfrm>
              <a:off x="4135669" y="1458312"/>
              <a:ext cx="113522" cy="85076"/>
            </a:xfrm>
            <a:custGeom>
              <a:avLst/>
              <a:gdLst/>
              <a:ahLst/>
              <a:cxnLst/>
              <a:rect l="l" t="t" r="r" b="b"/>
              <a:pathLst>
                <a:path w="113522" h="85076" extrusionOk="0">
                  <a:moveTo>
                    <a:pt x="102832" y="54"/>
                  </a:moveTo>
                  <a:cubicBezTo>
                    <a:pt x="89240" y="11198"/>
                    <a:pt x="65383" y="-898"/>
                    <a:pt x="64338" y="54"/>
                  </a:cubicBezTo>
                  <a:cubicBezTo>
                    <a:pt x="50176" y="14503"/>
                    <a:pt x="35168" y="28084"/>
                    <a:pt x="19381" y="40726"/>
                  </a:cubicBezTo>
                  <a:cubicBezTo>
                    <a:pt x="10827" y="47489"/>
                    <a:pt x="-2385" y="56442"/>
                    <a:pt x="371" y="69301"/>
                  </a:cubicBezTo>
                  <a:cubicBezTo>
                    <a:pt x="4648" y="92351"/>
                    <a:pt x="41432" y="85303"/>
                    <a:pt x="55403" y="78254"/>
                  </a:cubicBezTo>
                  <a:cubicBezTo>
                    <a:pt x="69375" y="71206"/>
                    <a:pt x="80591" y="59204"/>
                    <a:pt x="93422" y="51299"/>
                  </a:cubicBezTo>
                  <a:cubicBezTo>
                    <a:pt x="102927" y="45488"/>
                    <a:pt x="112432" y="42440"/>
                    <a:pt x="113477" y="30629"/>
                  </a:cubicBezTo>
                  <a:cubicBezTo>
                    <a:pt x="114238" y="23486"/>
                    <a:pt x="105303" y="-232"/>
                    <a:pt x="102832" y="5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1" name="Google Shape;2421;p37"/>
            <p:cNvSpPr/>
            <p:nvPr/>
          </p:nvSpPr>
          <p:spPr>
            <a:xfrm>
              <a:off x="4135660" y="1485798"/>
              <a:ext cx="113035" cy="59179"/>
            </a:xfrm>
            <a:custGeom>
              <a:avLst/>
              <a:gdLst/>
              <a:ahLst/>
              <a:cxnLst/>
              <a:rect l="l" t="t" r="r" b="b"/>
              <a:pathLst>
                <a:path w="113035" h="59179" extrusionOk="0">
                  <a:moveTo>
                    <a:pt x="113011" y="0"/>
                  </a:moveTo>
                  <a:cubicBezTo>
                    <a:pt x="111205" y="11335"/>
                    <a:pt x="102080" y="14478"/>
                    <a:pt x="92766" y="20288"/>
                  </a:cubicBezTo>
                  <a:cubicBezTo>
                    <a:pt x="79459" y="28575"/>
                    <a:pt x="67673" y="40577"/>
                    <a:pt x="53796" y="47625"/>
                  </a:cubicBezTo>
                  <a:cubicBezTo>
                    <a:pt x="39920" y="54674"/>
                    <a:pt x="8934" y="60579"/>
                    <a:pt x="0" y="44101"/>
                  </a:cubicBezTo>
                  <a:cubicBezTo>
                    <a:pt x="4847" y="66294"/>
                    <a:pt x="40965" y="59341"/>
                    <a:pt x="54747" y="52388"/>
                  </a:cubicBezTo>
                  <a:cubicBezTo>
                    <a:pt x="68529" y="45434"/>
                    <a:pt x="79934" y="33338"/>
                    <a:pt x="92766" y="25432"/>
                  </a:cubicBezTo>
                  <a:cubicBezTo>
                    <a:pt x="102270" y="19622"/>
                    <a:pt x="111775" y="16669"/>
                    <a:pt x="112821" y="4763"/>
                  </a:cubicBezTo>
                  <a:cubicBezTo>
                    <a:pt x="113011" y="3183"/>
                    <a:pt x="113077" y="1590"/>
                    <a:pt x="113011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2" name="Google Shape;2422;p37"/>
            <p:cNvSpPr/>
            <p:nvPr/>
          </p:nvSpPr>
          <p:spPr>
            <a:xfrm>
              <a:off x="4163850" y="1066881"/>
              <a:ext cx="398264" cy="482949"/>
            </a:xfrm>
            <a:custGeom>
              <a:avLst/>
              <a:gdLst/>
              <a:ahLst/>
              <a:cxnLst/>
              <a:rect l="l" t="t" r="r" b="b"/>
              <a:pathLst>
                <a:path w="398264" h="482949" extrusionOk="0">
                  <a:moveTo>
                    <a:pt x="395149" y="33155"/>
                  </a:moveTo>
                  <a:cubicBezTo>
                    <a:pt x="410261" y="127833"/>
                    <a:pt x="368346" y="163171"/>
                    <a:pt x="313789" y="183269"/>
                  </a:cubicBezTo>
                  <a:cubicBezTo>
                    <a:pt x="274630" y="197747"/>
                    <a:pt x="218742" y="220035"/>
                    <a:pt x="218742" y="220035"/>
                  </a:cubicBezTo>
                  <a:cubicBezTo>
                    <a:pt x="218742" y="220035"/>
                    <a:pt x="219502" y="240800"/>
                    <a:pt x="219882" y="287377"/>
                  </a:cubicBezTo>
                  <a:cubicBezTo>
                    <a:pt x="219882" y="328430"/>
                    <a:pt x="214940" y="477877"/>
                    <a:pt x="214940" y="477877"/>
                  </a:cubicBezTo>
                  <a:cubicBezTo>
                    <a:pt x="201814" y="484641"/>
                    <a:pt x="186245" y="484641"/>
                    <a:pt x="173119" y="477877"/>
                  </a:cubicBezTo>
                  <a:cubicBezTo>
                    <a:pt x="173119" y="477877"/>
                    <a:pt x="151164" y="363101"/>
                    <a:pt x="146506" y="311285"/>
                  </a:cubicBezTo>
                  <a:cubicBezTo>
                    <a:pt x="140138" y="241085"/>
                    <a:pt x="129398" y="195080"/>
                    <a:pt x="133010" y="179935"/>
                  </a:cubicBezTo>
                  <a:cubicBezTo>
                    <a:pt x="136146" y="166600"/>
                    <a:pt x="212754" y="128881"/>
                    <a:pt x="237086" y="108688"/>
                  </a:cubicBezTo>
                  <a:lnTo>
                    <a:pt x="76552" y="162599"/>
                  </a:lnTo>
                  <a:cubicBezTo>
                    <a:pt x="79745" y="180037"/>
                    <a:pt x="81304" y="197735"/>
                    <a:pt x="81209" y="215463"/>
                  </a:cubicBezTo>
                  <a:cubicBezTo>
                    <a:pt x="79783" y="271184"/>
                    <a:pt x="76647" y="391866"/>
                    <a:pt x="76647" y="391866"/>
                  </a:cubicBezTo>
                  <a:cubicBezTo>
                    <a:pt x="76647" y="391866"/>
                    <a:pt x="54691" y="407773"/>
                    <a:pt x="35872" y="391866"/>
                  </a:cubicBezTo>
                  <a:cubicBezTo>
                    <a:pt x="35872" y="391866"/>
                    <a:pt x="-4523" y="153074"/>
                    <a:pt x="419" y="121451"/>
                  </a:cubicBezTo>
                  <a:cubicBezTo>
                    <a:pt x="5077" y="91448"/>
                    <a:pt x="146506" y="30107"/>
                    <a:pt x="171504" y="8961"/>
                  </a:cubicBezTo>
                  <a:cubicBezTo>
                    <a:pt x="180286" y="1807"/>
                    <a:pt x="191692" y="-1275"/>
                    <a:pt x="202869" y="4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3" name="Google Shape;2423;p37"/>
            <p:cNvSpPr/>
            <p:nvPr/>
          </p:nvSpPr>
          <p:spPr>
            <a:xfrm>
              <a:off x="4403391" y="743705"/>
              <a:ext cx="125692" cy="122150"/>
            </a:xfrm>
            <a:custGeom>
              <a:avLst/>
              <a:gdLst/>
              <a:ahLst/>
              <a:cxnLst/>
              <a:rect l="l" t="t" r="r" b="b"/>
              <a:pathLst>
                <a:path w="125692" h="122150" extrusionOk="0">
                  <a:moveTo>
                    <a:pt x="100101" y="0"/>
                  </a:moveTo>
                  <a:cubicBezTo>
                    <a:pt x="100101" y="0"/>
                    <a:pt x="97725" y="45053"/>
                    <a:pt x="98770" y="49054"/>
                  </a:cubicBezTo>
                  <a:cubicBezTo>
                    <a:pt x="99816" y="53054"/>
                    <a:pt x="119395" y="66294"/>
                    <a:pt x="125098" y="71057"/>
                  </a:cubicBezTo>
                  <a:cubicBezTo>
                    <a:pt x="130801" y="75819"/>
                    <a:pt x="94018" y="112205"/>
                    <a:pt x="76149" y="120396"/>
                  </a:cubicBezTo>
                  <a:cubicBezTo>
                    <a:pt x="58280" y="128588"/>
                    <a:pt x="1442" y="106966"/>
                    <a:pt x="112" y="78962"/>
                  </a:cubicBezTo>
                  <a:cubicBezTo>
                    <a:pt x="-1219" y="50959"/>
                    <a:pt x="9616" y="27622"/>
                    <a:pt x="18550" y="26384"/>
                  </a:cubicBezTo>
                  <a:cubicBezTo>
                    <a:pt x="27485" y="25146"/>
                    <a:pt x="100101" y="0"/>
                    <a:pt x="100101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4" name="Google Shape;2424;p37"/>
            <p:cNvSpPr/>
            <p:nvPr/>
          </p:nvSpPr>
          <p:spPr>
            <a:xfrm>
              <a:off x="4358991" y="760843"/>
              <a:ext cx="203859" cy="398340"/>
            </a:xfrm>
            <a:custGeom>
              <a:avLst/>
              <a:gdLst/>
              <a:ahLst/>
              <a:cxnLst/>
              <a:rect l="l" t="t" r="r" b="b"/>
              <a:pathLst>
                <a:path w="203859" h="398340" extrusionOk="0">
                  <a:moveTo>
                    <a:pt x="149443" y="39726"/>
                  </a:moveTo>
                  <a:cubicBezTo>
                    <a:pt x="149443" y="39726"/>
                    <a:pt x="116842" y="88494"/>
                    <a:pt x="71315" y="93066"/>
                  </a:cubicBezTo>
                  <a:cubicBezTo>
                    <a:pt x="56963" y="78874"/>
                    <a:pt x="55632" y="28392"/>
                    <a:pt x="75497" y="12294"/>
                  </a:cubicBezTo>
                  <a:cubicBezTo>
                    <a:pt x="75497" y="12294"/>
                    <a:pt x="57248" y="-2565"/>
                    <a:pt x="44702" y="388"/>
                  </a:cubicBezTo>
                  <a:cubicBezTo>
                    <a:pt x="31110" y="8435"/>
                    <a:pt x="20959" y="21220"/>
                    <a:pt x="16187" y="36297"/>
                  </a:cubicBezTo>
                  <a:cubicBezTo>
                    <a:pt x="4525" y="69955"/>
                    <a:pt x="-912" y="105459"/>
                    <a:pt x="125" y="141073"/>
                  </a:cubicBezTo>
                  <a:cubicBezTo>
                    <a:pt x="885" y="188697"/>
                    <a:pt x="125" y="309760"/>
                    <a:pt x="125" y="309760"/>
                  </a:cubicBezTo>
                  <a:cubicBezTo>
                    <a:pt x="5533" y="338651"/>
                    <a:pt x="22993" y="363848"/>
                    <a:pt x="48123" y="379007"/>
                  </a:cubicBezTo>
                  <a:cubicBezTo>
                    <a:pt x="81028" y="397713"/>
                    <a:pt x="119827" y="403098"/>
                    <a:pt x="156572" y="394057"/>
                  </a:cubicBezTo>
                  <a:cubicBezTo>
                    <a:pt x="179668" y="388627"/>
                    <a:pt x="188222" y="375769"/>
                    <a:pt x="196206" y="358909"/>
                  </a:cubicBezTo>
                  <a:cubicBezTo>
                    <a:pt x="194115" y="325476"/>
                    <a:pt x="180904" y="256420"/>
                    <a:pt x="186702" y="214224"/>
                  </a:cubicBezTo>
                  <a:cubicBezTo>
                    <a:pt x="192499" y="172029"/>
                    <a:pt x="201149" y="140596"/>
                    <a:pt x="203430" y="106592"/>
                  </a:cubicBezTo>
                  <a:cubicBezTo>
                    <a:pt x="205711" y="72588"/>
                    <a:pt x="198963" y="73159"/>
                    <a:pt x="181854" y="60967"/>
                  </a:cubicBezTo>
                  <a:cubicBezTo>
                    <a:pt x="171580" y="53111"/>
                    <a:pt x="160744" y="46012"/>
                    <a:pt x="149443" y="39726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5" name="Google Shape;2425;p37"/>
            <p:cNvSpPr/>
            <p:nvPr/>
          </p:nvSpPr>
          <p:spPr>
            <a:xfrm>
              <a:off x="4398650" y="616917"/>
              <a:ext cx="135166" cy="164844"/>
            </a:xfrm>
            <a:custGeom>
              <a:avLst/>
              <a:gdLst/>
              <a:ahLst/>
              <a:cxnLst/>
              <a:rect l="l" t="t" r="r" b="b"/>
              <a:pathLst>
                <a:path w="135166" h="164844" extrusionOk="0">
                  <a:moveTo>
                    <a:pt x="2951" y="59542"/>
                  </a:moveTo>
                  <a:lnTo>
                    <a:pt x="2951" y="59542"/>
                  </a:lnTo>
                  <a:cubicBezTo>
                    <a:pt x="8369" y="24585"/>
                    <a:pt x="33556" y="-1894"/>
                    <a:pt x="69484" y="106"/>
                  </a:cubicBezTo>
                  <a:cubicBezTo>
                    <a:pt x="107645" y="2052"/>
                    <a:pt x="137015" y="34634"/>
                    <a:pt x="135076" y="72881"/>
                  </a:cubicBezTo>
                  <a:cubicBezTo>
                    <a:pt x="133974" y="94625"/>
                    <a:pt x="122739" y="114587"/>
                    <a:pt x="104747" y="126789"/>
                  </a:cubicBezTo>
                  <a:cubicBezTo>
                    <a:pt x="103473" y="132100"/>
                    <a:pt x="101591" y="137245"/>
                    <a:pt x="99139" y="142124"/>
                  </a:cubicBezTo>
                  <a:cubicBezTo>
                    <a:pt x="86498" y="156983"/>
                    <a:pt x="48003" y="166508"/>
                    <a:pt x="36788" y="164603"/>
                  </a:cubicBezTo>
                  <a:cubicBezTo>
                    <a:pt x="23358" y="163381"/>
                    <a:pt x="12047" y="154047"/>
                    <a:pt x="8274" y="141076"/>
                  </a:cubicBezTo>
                  <a:cubicBezTo>
                    <a:pt x="-3702" y="113644"/>
                    <a:pt x="5" y="76878"/>
                    <a:pt x="2951" y="5954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6" name="Google Shape;2426;p37"/>
            <p:cNvSpPr/>
            <p:nvPr/>
          </p:nvSpPr>
          <p:spPr>
            <a:xfrm>
              <a:off x="4403852" y="602477"/>
              <a:ext cx="142520" cy="141227"/>
            </a:xfrm>
            <a:custGeom>
              <a:avLst/>
              <a:gdLst/>
              <a:ahLst/>
              <a:cxnLst/>
              <a:rect l="l" t="t" r="r" b="b"/>
              <a:pathLst>
                <a:path w="142520" h="141227" extrusionOk="0">
                  <a:moveTo>
                    <a:pt x="99640" y="141228"/>
                  </a:moveTo>
                  <a:lnTo>
                    <a:pt x="99640" y="141228"/>
                  </a:lnTo>
                  <a:lnTo>
                    <a:pt x="96313" y="110653"/>
                  </a:lnTo>
                  <a:cubicBezTo>
                    <a:pt x="96313" y="110653"/>
                    <a:pt x="121215" y="46073"/>
                    <a:pt x="62381" y="58456"/>
                  </a:cubicBezTo>
                  <a:cubicBezTo>
                    <a:pt x="23602" y="66647"/>
                    <a:pt x="13812" y="70267"/>
                    <a:pt x="2027" y="44168"/>
                  </a:cubicBezTo>
                  <a:cubicBezTo>
                    <a:pt x="-9759" y="18070"/>
                    <a:pt x="31586" y="-5457"/>
                    <a:pt x="81296" y="1115"/>
                  </a:cubicBezTo>
                  <a:cubicBezTo>
                    <a:pt x="116615" y="4775"/>
                    <a:pt x="143238" y="34972"/>
                    <a:pt x="142506" y="70552"/>
                  </a:cubicBezTo>
                  <a:cubicBezTo>
                    <a:pt x="141270" y="89793"/>
                    <a:pt x="136138" y="128655"/>
                    <a:pt x="99640" y="141228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7" name="Google Shape;2427;p37"/>
            <p:cNvSpPr/>
            <p:nvPr/>
          </p:nvSpPr>
          <p:spPr>
            <a:xfrm>
              <a:off x="4338015" y="761231"/>
              <a:ext cx="65677" cy="95630"/>
            </a:xfrm>
            <a:custGeom>
              <a:avLst/>
              <a:gdLst/>
              <a:ahLst/>
              <a:cxnLst/>
              <a:rect l="l" t="t" r="r" b="b"/>
              <a:pathLst>
                <a:path w="65677" h="95630" extrusionOk="0">
                  <a:moveTo>
                    <a:pt x="23762" y="95631"/>
                  </a:moveTo>
                  <a:cubicBezTo>
                    <a:pt x="14780" y="95307"/>
                    <a:pt x="6264" y="91519"/>
                    <a:pt x="0" y="85058"/>
                  </a:cubicBezTo>
                  <a:cubicBezTo>
                    <a:pt x="1331" y="68294"/>
                    <a:pt x="22716" y="4667"/>
                    <a:pt x="65677" y="0"/>
                  </a:cubicBezTo>
                  <a:cubicBezTo>
                    <a:pt x="53987" y="8214"/>
                    <a:pt x="44729" y="19435"/>
                    <a:pt x="38874" y="32480"/>
                  </a:cubicBezTo>
                  <a:cubicBezTo>
                    <a:pt x="32192" y="53100"/>
                    <a:pt x="27136" y="74216"/>
                    <a:pt x="23762" y="9563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8" name="Google Shape;2428;p37"/>
            <p:cNvSpPr/>
            <p:nvPr/>
          </p:nvSpPr>
          <p:spPr>
            <a:xfrm>
              <a:off x="5408528" y="1603174"/>
              <a:ext cx="974325" cy="1973896"/>
            </a:xfrm>
            <a:custGeom>
              <a:avLst/>
              <a:gdLst/>
              <a:ahLst/>
              <a:cxnLst/>
              <a:rect l="l" t="t" r="r" b="b"/>
              <a:pathLst>
                <a:path w="974325" h="1973896" extrusionOk="0">
                  <a:moveTo>
                    <a:pt x="884126" y="1962979"/>
                  </a:moveTo>
                  <a:lnTo>
                    <a:pt x="90295" y="1503684"/>
                  </a:lnTo>
                  <a:cubicBezTo>
                    <a:pt x="40395" y="1475109"/>
                    <a:pt x="0" y="1397480"/>
                    <a:pt x="0" y="1330900"/>
                  </a:cubicBezTo>
                  <a:lnTo>
                    <a:pt x="0" y="79220"/>
                  </a:lnTo>
                  <a:cubicBezTo>
                    <a:pt x="0" y="12545"/>
                    <a:pt x="40395" y="-17935"/>
                    <a:pt x="90295" y="10831"/>
                  </a:cubicBezTo>
                  <a:lnTo>
                    <a:pt x="884126" y="470221"/>
                  </a:lnTo>
                  <a:cubicBezTo>
                    <a:pt x="933931" y="498796"/>
                    <a:pt x="974326" y="576425"/>
                    <a:pt x="974326" y="643005"/>
                  </a:cubicBezTo>
                  <a:lnTo>
                    <a:pt x="974326" y="1894876"/>
                  </a:lnTo>
                  <a:cubicBezTo>
                    <a:pt x="974326" y="1961551"/>
                    <a:pt x="933931" y="1991840"/>
                    <a:pt x="884126" y="1962979"/>
                  </a:cubicBezTo>
                  <a:close/>
                </a:path>
              </a:pathLst>
            </a:custGeom>
            <a:solidFill>
              <a:srgbClr val="211B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9" name="Google Shape;2429;p37"/>
            <p:cNvSpPr/>
            <p:nvPr/>
          </p:nvSpPr>
          <p:spPr>
            <a:xfrm>
              <a:off x="6324400" y="3534911"/>
              <a:ext cx="27183" cy="49530"/>
            </a:xfrm>
            <a:custGeom>
              <a:avLst/>
              <a:gdLst/>
              <a:ahLst/>
              <a:cxnLst/>
              <a:rect l="l" t="t" r="r" b="b"/>
              <a:pathLst>
                <a:path w="27183" h="49530" extrusionOk="0">
                  <a:moveTo>
                    <a:pt x="0" y="49530"/>
                  </a:moveTo>
                  <a:lnTo>
                    <a:pt x="27184" y="36100"/>
                  </a:lnTo>
                  <a:lnTo>
                    <a:pt x="8840" y="0"/>
                  </a:lnTo>
                  <a:lnTo>
                    <a:pt x="0" y="49530"/>
                  </a:lnTo>
                  <a:close/>
                </a:path>
              </a:pathLst>
            </a:custGeom>
            <a:solidFill>
              <a:srgbClr val="211B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0" name="Google Shape;2430;p37"/>
            <p:cNvSpPr/>
            <p:nvPr/>
          </p:nvSpPr>
          <p:spPr>
            <a:xfrm>
              <a:off x="5423355" y="1605432"/>
              <a:ext cx="45242" cy="39909"/>
            </a:xfrm>
            <a:custGeom>
              <a:avLst/>
              <a:gdLst/>
              <a:ahLst/>
              <a:cxnLst/>
              <a:rect l="l" t="t" r="r" b="b"/>
              <a:pathLst>
                <a:path w="45242" h="39909" extrusionOk="0">
                  <a:moveTo>
                    <a:pt x="0" y="12097"/>
                  </a:moveTo>
                  <a:cubicBezTo>
                    <a:pt x="7993" y="7334"/>
                    <a:pt x="16396" y="3286"/>
                    <a:pt x="25092" y="0"/>
                  </a:cubicBezTo>
                  <a:lnTo>
                    <a:pt x="45242" y="39910"/>
                  </a:lnTo>
                  <a:close/>
                </a:path>
              </a:pathLst>
            </a:custGeom>
            <a:solidFill>
              <a:srgbClr val="211B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1" name="Google Shape;2431;p37"/>
            <p:cNvSpPr/>
            <p:nvPr/>
          </p:nvSpPr>
          <p:spPr>
            <a:xfrm>
              <a:off x="5387713" y="1613611"/>
              <a:ext cx="974325" cy="1973876"/>
            </a:xfrm>
            <a:custGeom>
              <a:avLst/>
              <a:gdLst/>
              <a:ahLst/>
              <a:cxnLst/>
              <a:rect l="l" t="t" r="r" b="b"/>
              <a:pathLst>
                <a:path w="974325" h="1973876" extrusionOk="0">
                  <a:moveTo>
                    <a:pt x="884126" y="1963020"/>
                  </a:moveTo>
                  <a:lnTo>
                    <a:pt x="90199" y="1503439"/>
                  </a:lnTo>
                  <a:cubicBezTo>
                    <a:pt x="40395" y="1474864"/>
                    <a:pt x="0" y="1397235"/>
                    <a:pt x="0" y="1330655"/>
                  </a:cubicBezTo>
                  <a:lnTo>
                    <a:pt x="0" y="79261"/>
                  </a:lnTo>
                  <a:cubicBezTo>
                    <a:pt x="0" y="12586"/>
                    <a:pt x="40395" y="-17990"/>
                    <a:pt x="90199" y="10871"/>
                  </a:cubicBezTo>
                  <a:lnTo>
                    <a:pt x="884126" y="470262"/>
                  </a:lnTo>
                  <a:cubicBezTo>
                    <a:pt x="933931" y="498837"/>
                    <a:pt x="974326" y="576370"/>
                    <a:pt x="974326" y="642950"/>
                  </a:cubicBezTo>
                  <a:lnTo>
                    <a:pt x="974326" y="1894630"/>
                  </a:lnTo>
                  <a:cubicBezTo>
                    <a:pt x="974326" y="1961210"/>
                    <a:pt x="933931" y="1991881"/>
                    <a:pt x="884126" y="1963020"/>
                  </a:cubicBezTo>
                  <a:close/>
                </a:path>
              </a:pathLst>
            </a:custGeom>
            <a:solidFill>
              <a:srgbClr val="2E245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2" name="Google Shape;2432;p37"/>
            <p:cNvSpPr/>
            <p:nvPr/>
          </p:nvSpPr>
          <p:spPr>
            <a:xfrm>
              <a:off x="5477912" y="1749736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3" name="Google Shape;2433;p37"/>
            <p:cNvSpPr/>
            <p:nvPr/>
          </p:nvSpPr>
          <p:spPr>
            <a:xfrm>
              <a:off x="5649377" y="1848986"/>
              <a:ext cx="613432" cy="407098"/>
            </a:xfrm>
            <a:custGeom>
              <a:avLst/>
              <a:gdLst/>
              <a:ahLst/>
              <a:cxnLst/>
              <a:rect l="l" t="t" r="r" b="b"/>
              <a:pathLst>
                <a:path w="613432" h="407098" extrusionOk="0">
                  <a:moveTo>
                    <a:pt x="613433" y="407099"/>
                  </a:moveTo>
                  <a:lnTo>
                    <a:pt x="0" y="52102"/>
                  </a:lnTo>
                  <a:lnTo>
                    <a:pt x="0" y="0"/>
                  </a:lnTo>
                  <a:lnTo>
                    <a:pt x="613433" y="354902"/>
                  </a:lnTo>
                  <a:lnTo>
                    <a:pt x="613433" y="40709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4" name="Google Shape;2434;p37"/>
            <p:cNvSpPr/>
            <p:nvPr/>
          </p:nvSpPr>
          <p:spPr>
            <a:xfrm>
              <a:off x="5477912" y="1916804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5" name="Google Shape;2435;p37"/>
            <p:cNvSpPr/>
            <p:nvPr/>
          </p:nvSpPr>
          <p:spPr>
            <a:xfrm>
              <a:off x="5649377" y="2015959"/>
              <a:ext cx="405945" cy="287083"/>
            </a:xfrm>
            <a:custGeom>
              <a:avLst/>
              <a:gdLst/>
              <a:ahLst/>
              <a:cxnLst/>
              <a:rect l="l" t="t" r="r" b="b"/>
              <a:pathLst>
                <a:path w="405945" h="287083" extrusionOk="0">
                  <a:moveTo>
                    <a:pt x="405945" y="287084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405945" y="234887"/>
                  </a:lnTo>
                  <a:lnTo>
                    <a:pt x="405945" y="287084"/>
                  </a:ln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6" name="Google Shape;2436;p37"/>
            <p:cNvSpPr/>
            <p:nvPr/>
          </p:nvSpPr>
          <p:spPr>
            <a:xfrm>
              <a:off x="5477912" y="2000338"/>
              <a:ext cx="144376" cy="135636"/>
            </a:xfrm>
            <a:custGeom>
              <a:avLst/>
              <a:gdLst/>
              <a:ahLst/>
              <a:cxnLst/>
              <a:rect l="l" t="t" r="r" b="b"/>
              <a:pathLst>
                <a:path w="144376" h="135636" extrusionOk="0">
                  <a:moveTo>
                    <a:pt x="144376" y="135636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439"/>
                  </a:lnTo>
                  <a:lnTo>
                    <a:pt x="144376" y="135636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7" name="Google Shape;2437;p37"/>
            <p:cNvSpPr/>
            <p:nvPr/>
          </p:nvSpPr>
          <p:spPr>
            <a:xfrm>
              <a:off x="5649377" y="2099494"/>
              <a:ext cx="505174" cy="344519"/>
            </a:xfrm>
            <a:custGeom>
              <a:avLst/>
              <a:gdLst/>
              <a:ahLst/>
              <a:cxnLst/>
              <a:rect l="l" t="t" r="r" b="b"/>
              <a:pathLst>
                <a:path w="505174" h="344519" extrusionOk="0">
                  <a:moveTo>
                    <a:pt x="505174" y="344519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505174" y="292322"/>
                  </a:lnTo>
                  <a:lnTo>
                    <a:pt x="505174" y="344519"/>
                  </a:lnTo>
                  <a:close/>
                </a:path>
              </a:pathLst>
            </a:custGeom>
            <a:solidFill>
              <a:srgbClr val="FF865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8" name="Google Shape;2438;p37"/>
            <p:cNvSpPr/>
            <p:nvPr/>
          </p:nvSpPr>
          <p:spPr>
            <a:xfrm>
              <a:off x="5477912" y="2083778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9" name="Google Shape;2439;p37"/>
            <p:cNvSpPr/>
            <p:nvPr/>
          </p:nvSpPr>
          <p:spPr>
            <a:xfrm>
              <a:off x="5649377" y="2183028"/>
              <a:ext cx="351863" cy="255746"/>
            </a:xfrm>
            <a:custGeom>
              <a:avLst/>
              <a:gdLst/>
              <a:ahLst/>
              <a:cxnLst/>
              <a:rect l="l" t="t" r="r" b="b"/>
              <a:pathLst>
                <a:path w="351863" h="255746" extrusionOk="0">
                  <a:moveTo>
                    <a:pt x="351864" y="255746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351864" y="203549"/>
                  </a:lnTo>
                  <a:lnTo>
                    <a:pt x="351864" y="255746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0" name="Google Shape;2440;p37"/>
            <p:cNvSpPr/>
            <p:nvPr/>
          </p:nvSpPr>
          <p:spPr>
            <a:xfrm>
              <a:off x="5477912" y="1833270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1" name="Google Shape;2441;p37"/>
            <p:cNvSpPr/>
            <p:nvPr/>
          </p:nvSpPr>
          <p:spPr>
            <a:xfrm>
              <a:off x="5649377" y="1932425"/>
              <a:ext cx="306716" cy="229742"/>
            </a:xfrm>
            <a:custGeom>
              <a:avLst/>
              <a:gdLst/>
              <a:ahLst/>
              <a:cxnLst/>
              <a:rect l="l" t="t" r="r" b="b"/>
              <a:pathLst>
                <a:path w="306716" h="229742" extrusionOk="0">
                  <a:moveTo>
                    <a:pt x="306716" y="229743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306716" y="177451"/>
                  </a:lnTo>
                  <a:lnTo>
                    <a:pt x="306716" y="229743"/>
                  </a:lnTo>
                  <a:close/>
                </a:path>
              </a:pathLst>
            </a:custGeom>
            <a:solidFill>
              <a:srgbClr val="4D3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2" name="Google Shape;2442;p37"/>
            <p:cNvSpPr/>
            <p:nvPr/>
          </p:nvSpPr>
          <p:spPr>
            <a:xfrm>
              <a:off x="5477912" y="2167312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3" name="Google Shape;2443;p37"/>
            <p:cNvSpPr/>
            <p:nvPr/>
          </p:nvSpPr>
          <p:spPr>
            <a:xfrm>
              <a:off x="5649377" y="2266467"/>
              <a:ext cx="180399" cy="156591"/>
            </a:xfrm>
            <a:custGeom>
              <a:avLst/>
              <a:gdLst/>
              <a:ahLst/>
              <a:cxnLst/>
              <a:rect l="l" t="t" r="r" b="b"/>
              <a:pathLst>
                <a:path w="180399" h="156591" extrusionOk="0">
                  <a:moveTo>
                    <a:pt x="180399" y="15659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80399" y="104394"/>
                  </a:lnTo>
                  <a:lnTo>
                    <a:pt x="180399" y="15659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4" name="Google Shape;2444;p37"/>
            <p:cNvSpPr/>
            <p:nvPr/>
          </p:nvSpPr>
          <p:spPr>
            <a:xfrm>
              <a:off x="5477912" y="2334380"/>
              <a:ext cx="144376" cy="135636"/>
            </a:xfrm>
            <a:custGeom>
              <a:avLst/>
              <a:gdLst/>
              <a:ahLst/>
              <a:cxnLst/>
              <a:rect l="l" t="t" r="r" b="b"/>
              <a:pathLst>
                <a:path w="144376" h="135636" extrusionOk="0">
                  <a:moveTo>
                    <a:pt x="144376" y="135636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636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5" name="Google Shape;2445;p37"/>
            <p:cNvSpPr/>
            <p:nvPr/>
          </p:nvSpPr>
          <p:spPr>
            <a:xfrm>
              <a:off x="5649377" y="2433536"/>
              <a:ext cx="568380" cy="381000"/>
            </a:xfrm>
            <a:custGeom>
              <a:avLst/>
              <a:gdLst/>
              <a:ahLst/>
              <a:cxnLst/>
              <a:rect l="l" t="t" r="r" b="b"/>
              <a:pathLst>
                <a:path w="568380" h="381000" extrusionOk="0">
                  <a:moveTo>
                    <a:pt x="568380" y="381000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568380" y="328803"/>
                  </a:lnTo>
                  <a:lnTo>
                    <a:pt x="568380" y="381000"/>
                  </a:ln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6" name="Google Shape;2446;p37"/>
            <p:cNvSpPr/>
            <p:nvPr/>
          </p:nvSpPr>
          <p:spPr>
            <a:xfrm>
              <a:off x="5477912" y="2417819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7" name="Google Shape;2447;p37"/>
            <p:cNvSpPr/>
            <p:nvPr/>
          </p:nvSpPr>
          <p:spPr>
            <a:xfrm>
              <a:off x="5649377" y="2517070"/>
              <a:ext cx="171369" cy="151352"/>
            </a:xfrm>
            <a:custGeom>
              <a:avLst/>
              <a:gdLst/>
              <a:ahLst/>
              <a:cxnLst/>
              <a:rect l="l" t="t" r="r" b="b"/>
              <a:pathLst>
                <a:path w="171369" h="151352" extrusionOk="0">
                  <a:moveTo>
                    <a:pt x="171370" y="151352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71370" y="99155"/>
                  </a:lnTo>
                  <a:lnTo>
                    <a:pt x="171370" y="151352"/>
                  </a:lnTo>
                  <a:close/>
                </a:path>
              </a:pathLst>
            </a:custGeom>
            <a:solidFill>
              <a:srgbClr val="FF865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8" name="Google Shape;2448;p37"/>
            <p:cNvSpPr/>
            <p:nvPr/>
          </p:nvSpPr>
          <p:spPr>
            <a:xfrm>
              <a:off x="5477912" y="2501354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9" name="Google Shape;2449;p37"/>
            <p:cNvSpPr/>
            <p:nvPr/>
          </p:nvSpPr>
          <p:spPr>
            <a:xfrm>
              <a:off x="5649377" y="2600604"/>
              <a:ext cx="505174" cy="344424"/>
            </a:xfrm>
            <a:custGeom>
              <a:avLst/>
              <a:gdLst/>
              <a:ahLst/>
              <a:cxnLst/>
              <a:rect l="l" t="t" r="r" b="b"/>
              <a:pathLst>
                <a:path w="505174" h="344424" extrusionOk="0">
                  <a:moveTo>
                    <a:pt x="505174" y="344424"/>
                  </a:moveTo>
                  <a:lnTo>
                    <a:pt x="0" y="52102"/>
                  </a:lnTo>
                  <a:lnTo>
                    <a:pt x="0" y="0"/>
                  </a:lnTo>
                  <a:lnTo>
                    <a:pt x="505174" y="292227"/>
                  </a:lnTo>
                  <a:lnTo>
                    <a:pt x="505174" y="344424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0" name="Google Shape;2450;p37"/>
            <p:cNvSpPr/>
            <p:nvPr/>
          </p:nvSpPr>
          <p:spPr>
            <a:xfrm>
              <a:off x="5477912" y="2250846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1" name="Google Shape;2451;p37"/>
            <p:cNvSpPr/>
            <p:nvPr/>
          </p:nvSpPr>
          <p:spPr>
            <a:xfrm>
              <a:off x="5649377" y="2350001"/>
              <a:ext cx="478085" cy="328898"/>
            </a:xfrm>
            <a:custGeom>
              <a:avLst/>
              <a:gdLst/>
              <a:ahLst/>
              <a:cxnLst/>
              <a:rect l="l" t="t" r="r" b="b"/>
              <a:pathLst>
                <a:path w="478085" h="328898" extrusionOk="0">
                  <a:moveTo>
                    <a:pt x="478086" y="328898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478086" y="276701"/>
                  </a:lnTo>
                  <a:lnTo>
                    <a:pt x="478086" y="328898"/>
                  </a:lnTo>
                  <a:close/>
                </a:path>
              </a:pathLst>
            </a:custGeom>
            <a:solidFill>
              <a:srgbClr val="4D3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2" name="Google Shape;2452;p37"/>
            <p:cNvSpPr/>
            <p:nvPr/>
          </p:nvSpPr>
          <p:spPr>
            <a:xfrm>
              <a:off x="5477912" y="2584888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3" name="Google Shape;2453;p37"/>
            <p:cNvSpPr/>
            <p:nvPr/>
          </p:nvSpPr>
          <p:spPr>
            <a:xfrm>
              <a:off x="5649377" y="2684043"/>
              <a:ext cx="63110" cy="88773"/>
            </a:xfrm>
            <a:custGeom>
              <a:avLst/>
              <a:gdLst/>
              <a:ahLst/>
              <a:cxnLst/>
              <a:rect l="l" t="t" r="r" b="b"/>
              <a:pathLst>
                <a:path w="63110" h="88773" extrusionOk="0">
                  <a:moveTo>
                    <a:pt x="63111" y="88773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63111" y="36576"/>
                  </a:lnTo>
                  <a:lnTo>
                    <a:pt x="63111" y="887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4" name="Google Shape;2454;p37"/>
            <p:cNvSpPr/>
            <p:nvPr/>
          </p:nvSpPr>
          <p:spPr>
            <a:xfrm>
              <a:off x="5477912" y="2751956"/>
              <a:ext cx="144376" cy="135636"/>
            </a:xfrm>
            <a:custGeom>
              <a:avLst/>
              <a:gdLst/>
              <a:ahLst/>
              <a:cxnLst/>
              <a:rect l="l" t="t" r="r" b="b"/>
              <a:pathLst>
                <a:path w="144376" h="135636" extrusionOk="0">
                  <a:moveTo>
                    <a:pt x="144376" y="135636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636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5" name="Google Shape;2455;p37"/>
            <p:cNvSpPr/>
            <p:nvPr/>
          </p:nvSpPr>
          <p:spPr>
            <a:xfrm>
              <a:off x="5649377" y="2851112"/>
              <a:ext cx="117287" cy="120014"/>
            </a:xfrm>
            <a:custGeom>
              <a:avLst/>
              <a:gdLst/>
              <a:ahLst/>
              <a:cxnLst/>
              <a:rect l="l" t="t" r="r" b="b"/>
              <a:pathLst>
                <a:path w="117287" h="120014" extrusionOk="0">
                  <a:moveTo>
                    <a:pt x="117288" y="120015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17288" y="67818"/>
                  </a:lnTo>
                  <a:lnTo>
                    <a:pt x="117288" y="120015"/>
                  </a:ln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6" name="Google Shape;2456;p37"/>
            <p:cNvSpPr/>
            <p:nvPr/>
          </p:nvSpPr>
          <p:spPr>
            <a:xfrm>
              <a:off x="5477912" y="2835395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7" name="Google Shape;2457;p37"/>
            <p:cNvSpPr/>
            <p:nvPr/>
          </p:nvSpPr>
          <p:spPr>
            <a:xfrm>
              <a:off x="5649377" y="2934646"/>
              <a:ext cx="306716" cy="229647"/>
            </a:xfrm>
            <a:custGeom>
              <a:avLst/>
              <a:gdLst/>
              <a:ahLst/>
              <a:cxnLst/>
              <a:rect l="l" t="t" r="r" b="b"/>
              <a:pathLst>
                <a:path w="306716" h="229647" extrusionOk="0">
                  <a:moveTo>
                    <a:pt x="306716" y="229648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306716" y="177451"/>
                  </a:lnTo>
                  <a:lnTo>
                    <a:pt x="306716" y="229648"/>
                  </a:lnTo>
                  <a:close/>
                </a:path>
              </a:pathLst>
            </a:custGeom>
            <a:solidFill>
              <a:srgbClr val="FF865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8" name="Google Shape;2458;p37"/>
            <p:cNvSpPr/>
            <p:nvPr/>
          </p:nvSpPr>
          <p:spPr>
            <a:xfrm>
              <a:off x="5477912" y="2918929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9" name="Google Shape;2459;p37"/>
            <p:cNvSpPr/>
            <p:nvPr/>
          </p:nvSpPr>
          <p:spPr>
            <a:xfrm>
              <a:off x="5649377" y="3018085"/>
              <a:ext cx="487115" cy="334137"/>
            </a:xfrm>
            <a:custGeom>
              <a:avLst/>
              <a:gdLst/>
              <a:ahLst/>
              <a:cxnLst/>
              <a:rect l="l" t="t" r="r" b="b"/>
              <a:pathLst>
                <a:path w="487115" h="334137" extrusionOk="0">
                  <a:moveTo>
                    <a:pt x="487115" y="334137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487115" y="281940"/>
                  </a:lnTo>
                  <a:lnTo>
                    <a:pt x="487115" y="334137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0" name="Google Shape;2460;p37"/>
            <p:cNvSpPr/>
            <p:nvPr/>
          </p:nvSpPr>
          <p:spPr>
            <a:xfrm>
              <a:off x="5477912" y="2668422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1" name="Google Shape;2461;p37"/>
            <p:cNvSpPr/>
            <p:nvPr/>
          </p:nvSpPr>
          <p:spPr>
            <a:xfrm>
              <a:off x="5649377" y="2767577"/>
              <a:ext cx="613432" cy="407193"/>
            </a:xfrm>
            <a:custGeom>
              <a:avLst/>
              <a:gdLst/>
              <a:ahLst/>
              <a:cxnLst/>
              <a:rect l="l" t="t" r="r" b="b"/>
              <a:pathLst>
                <a:path w="613432" h="407193" extrusionOk="0">
                  <a:moveTo>
                    <a:pt x="613433" y="407194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613433" y="354902"/>
                  </a:lnTo>
                  <a:lnTo>
                    <a:pt x="613433" y="407194"/>
                  </a:lnTo>
                  <a:close/>
                </a:path>
              </a:pathLst>
            </a:custGeom>
            <a:solidFill>
              <a:srgbClr val="4D3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2" name="Google Shape;2462;p37"/>
            <p:cNvSpPr/>
            <p:nvPr/>
          </p:nvSpPr>
          <p:spPr>
            <a:xfrm>
              <a:off x="1926580" y="1674106"/>
              <a:ext cx="1230952" cy="1017480"/>
            </a:xfrm>
            <a:custGeom>
              <a:avLst/>
              <a:gdLst/>
              <a:ahLst/>
              <a:cxnLst/>
              <a:rect l="l" t="t" r="r" b="b"/>
              <a:pathLst>
                <a:path w="1230952" h="1017480" extrusionOk="0">
                  <a:moveTo>
                    <a:pt x="342929" y="947072"/>
                  </a:moveTo>
                  <a:lnTo>
                    <a:pt x="256246" y="902495"/>
                  </a:lnTo>
                  <a:lnTo>
                    <a:pt x="74612" y="1007270"/>
                  </a:lnTo>
                  <a:cubicBezTo>
                    <a:pt x="33457" y="1031082"/>
                    <a:pt x="0" y="1011842"/>
                    <a:pt x="0" y="964122"/>
                  </a:cubicBezTo>
                  <a:lnTo>
                    <a:pt x="0" y="765811"/>
                  </a:lnTo>
                  <a:cubicBezTo>
                    <a:pt x="2848" y="713186"/>
                    <a:pt x="30561" y="665065"/>
                    <a:pt x="74612" y="636271"/>
                  </a:cubicBezTo>
                  <a:lnTo>
                    <a:pt x="1156341" y="10193"/>
                  </a:lnTo>
                  <a:cubicBezTo>
                    <a:pt x="1197496" y="-13620"/>
                    <a:pt x="1230953" y="5716"/>
                    <a:pt x="1230953" y="53341"/>
                  </a:cubicBezTo>
                  <a:lnTo>
                    <a:pt x="1230953" y="252318"/>
                  </a:lnTo>
                  <a:cubicBezTo>
                    <a:pt x="1228101" y="304944"/>
                    <a:pt x="1200395" y="353064"/>
                    <a:pt x="1156341" y="381859"/>
                  </a:cubicBezTo>
                  <a:lnTo>
                    <a:pt x="429042" y="802292"/>
                  </a:lnTo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3" name="Google Shape;2463;p37"/>
            <p:cNvSpPr/>
            <p:nvPr/>
          </p:nvSpPr>
          <p:spPr>
            <a:xfrm>
              <a:off x="3112195" y="1676584"/>
              <a:ext cx="59119" cy="52197"/>
            </a:xfrm>
            <a:custGeom>
              <a:avLst/>
              <a:gdLst/>
              <a:ahLst/>
              <a:cxnLst/>
              <a:rect l="l" t="t" r="r" b="b"/>
              <a:pathLst>
                <a:path w="59119" h="52197" extrusionOk="0">
                  <a:moveTo>
                    <a:pt x="18249" y="0"/>
                  </a:moveTo>
                  <a:lnTo>
                    <a:pt x="59119" y="16574"/>
                  </a:lnTo>
                  <a:lnTo>
                    <a:pt x="24522" y="52197"/>
                  </a:lnTo>
                  <a:lnTo>
                    <a:pt x="0" y="12859"/>
                  </a:lnTo>
                  <a:lnTo>
                    <a:pt x="18249" y="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4" name="Google Shape;2464;p37"/>
            <p:cNvSpPr/>
            <p:nvPr/>
          </p:nvSpPr>
          <p:spPr>
            <a:xfrm>
              <a:off x="2269509" y="2593746"/>
              <a:ext cx="43151" cy="44767"/>
            </a:xfrm>
            <a:custGeom>
              <a:avLst/>
              <a:gdLst/>
              <a:ahLst/>
              <a:cxnLst/>
              <a:rect l="l" t="t" r="r" b="b"/>
              <a:pathLst>
                <a:path w="43151" h="44767" extrusionOk="0">
                  <a:moveTo>
                    <a:pt x="0" y="27432"/>
                  </a:moveTo>
                  <a:lnTo>
                    <a:pt x="43056" y="44767"/>
                  </a:lnTo>
                  <a:lnTo>
                    <a:pt x="43151" y="7620"/>
                  </a:lnTo>
                  <a:lnTo>
                    <a:pt x="5038" y="0"/>
                  </a:lnTo>
                  <a:lnTo>
                    <a:pt x="0" y="27432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5" name="Google Shape;2465;p37"/>
            <p:cNvSpPr/>
            <p:nvPr/>
          </p:nvSpPr>
          <p:spPr>
            <a:xfrm>
              <a:off x="1950116" y="2650325"/>
              <a:ext cx="58584" cy="57547"/>
            </a:xfrm>
            <a:custGeom>
              <a:avLst/>
              <a:gdLst/>
              <a:ahLst/>
              <a:cxnLst/>
              <a:rect l="l" t="t" r="r" b="b"/>
              <a:pathLst>
                <a:path w="58584" h="57547" extrusionOk="0">
                  <a:moveTo>
                    <a:pt x="48415" y="57150"/>
                  </a:moveTo>
                  <a:cubicBezTo>
                    <a:pt x="50030" y="60579"/>
                    <a:pt x="1747" y="40767"/>
                    <a:pt x="36" y="38100"/>
                  </a:cubicBezTo>
                  <a:cubicBezTo>
                    <a:pt x="-1675" y="35433"/>
                    <a:pt x="58585" y="0"/>
                    <a:pt x="5858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6" name="Google Shape;2466;p37"/>
            <p:cNvSpPr/>
            <p:nvPr/>
          </p:nvSpPr>
          <p:spPr>
            <a:xfrm>
              <a:off x="1969256" y="1691533"/>
              <a:ext cx="1231332" cy="1017436"/>
            </a:xfrm>
            <a:custGeom>
              <a:avLst/>
              <a:gdLst/>
              <a:ahLst/>
              <a:cxnLst/>
              <a:rect l="l" t="t" r="r" b="b"/>
              <a:pathLst>
                <a:path w="1231332" h="1017436" extrusionOk="0">
                  <a:moveTo>
                    <a:pt x="429422" y="802106"/>
                  </a:moveTo>
                  <a:lnTo>
                    <a:pt x="1156721" y="381386"/>
                  </a:lnTo>
                  <a:cubicBezTo>
                    <a:pt x="1200737" y="352554"/>
                    <a:pt x="1228443" y="304462"/>
                    <a:pt x="1231333" y="251846"/>
                  </a:cubicBezTo>
                  <a:lnTo>
                    <a:pt x="1231333" y="53250"/>
                  </a:lnTo>
                  <a:cubicBezTo>
                    <a:pt x="1231333" y="5625"/>
                    <a:pt x="1197876" y="-13425"/>
                    <a:pt x="1156721" y="10007"/>
                  </a:cubicBezTo>
                  <a:lnTo>
                    <a:pt x="74612" y="636085"/>
                  </a:lnTo>
                  <a:cubicBezTo>
                    <a:pt x="30584" y="664898"/>
                    <a:pt x="2878" y="713009"/>
                    <a:pt x="0" y="765625"/>
                  </a:cubicBezTo>
                  <a:lnTo>
                    <a:pt x="0" y="964221"/>
                  </a:lnTo>
                  <a:cubicBezTo>
                    <a:pt x="0" y="1011846"/>
                    <a:pt x="33457" y="1030896"/>
                    <a:pt x="74612" y="1007369"/>
                  </a:cubicBezTo>
                  <a:lnTo>
                    <a:pt x="256246" y="902594"/>
                  </a:lnTo>
                  <a:lnTo>
                    <a:pt x="343309" y="94726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7" name="Google Shape;2467;p37"/>
            <p:cNvSpPr/>
            <p:nvPr/>
          </p:nvSpPr>
          <p:spPr>
            <a:xfrm>
              <a:off x="2066299" y="1805171"/>
              <a:ext cx="1037246" cy="669226"/>
            </a:xfrm>
            <a:custGeom>
              <a:avLst/>
              <a:gdLst/>
              <a:ahLst/>
              <a:cxnLst/>
              <a:rect l="l" t="t" r="r" b="b"/>
              <a:pathLst>
                <a:path w="1037246" h="669226" extrusionOk="0">
                  <a:moveTo>
                    <a:pt x="1037247" y="69152"/>
                  </a:moveTo>
                  <a:lnTo>
                    <a:pt x="0" y="669227"/>
                  </a:lnTo>
                  <a:lnTo>
                    <a:pt x="0" y="600170"/>
                  </a:lnTo>
                  <a:lnTo>
                    <a:pt x="1037247" y="0"/>
                  </a:lnTo>
                  <a:lnTo>
                    <a:pt x="1037247" y="6915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8" name="Google Shape;2468;p37"/>
            <p:cNvSpPr/>
            <p:nvPr/>
          </p:nvSpPr>
          <p:spPr>
            <a:xfrm>
              <a:off x="2066299" y="2133308"/>
              <a:ext cx="679110" cy="462057"/>
            </a:xfrm>
            <a:custGeom>
              <a:avLst/>
              <a:gdLst/>
              <a:ahLst/>
              <a:cxnLst/>
              <a:rect l="l" t="t" r="r" b="b"/>
              <a:pathLst>
                <a:path w="679110" h="462057" extrusionOk="0">
                  <a:moveTo>
                    <a:pt x="679110" y="69151"/>
                  </a:moveTo>
                  <a:lnTo>
                    <a:pt x="0" y="462058"/>
                  </a:lnTo>
                  <a:lnTo>
                    <a:pt x="0" y="392906"/>
                  </a:lnTo>
                  <a:lnTo>
                    <a:pt x="679110" y="0"/>
                  </a:lnTo>
                  <a:lnTo>
                    <a:pt x="679110" y="6915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469" name="Google Shape;2469;p37"/>
            <p:cNvGrpSpPr/>
            <p:nvPr/>
          </p:nvGrpSpPr>
          <p:grpSpPr>
            <a:xfrm>
              <a:off x="4146745" y="1006881"/>
              <a:ext cx="330894" cy="250785"/>
              <a:chOff x="6621095" y="1452181"/>
              <a:chExt cx="330894" cy="250785"/>
            </a:xfrm>
          </p:grpSpPr>
          <p:sp>
            <p:nvSpPr>
              <p:cNvPr id="2470" name="Google Shape;2470;p37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1" name="Google Shape;2471;p37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2" name="Google Shape;2472;p37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3" name="Google Shape;2473;p37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4" name="Google Shape;2474;p37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475" name="Google Shape;2475;p37"/>
            <p:cNvSpPr/>
            <p:nvPr/>
          </p:nvSpPr>
          <p:spPr>
            <a:xfrm>
              <a:off x="4444588" y="826743"/>
              <a:ext cx="153590" cy="431871"/>
            </a:xfrm>
            <a:custGeom>
              <a:avLst/>
              <a:gdLst/>
              <a:ahLst/>
              <a:cxnLst/>
              <a:rect l="l" t="t" r="r" b="b"/>
              <a:pathLst>
                <a:path w="153590" h="431871" extrusionOk="0">
                  <a:moveTo>
                    <a:pt x="11570" y="362351"/>
                  </a:moveTo>
                  <a:cubicBezTo>
                    <a:pt x="19754" y="356891"/>
                    <a:pt x="28299" y="351990"/>
                    <a:pt x="37138" y="347682"/>
                  </a:cubicBezTo>
                  <a:cubicBezTo>
                    <a:pt x="45379" y="345048"/>
                    <a:pt x="52878" y="340475"/>
                    <a:pt x="58999" y="334347"/>
                  </a:cubicBezTo>
                  <a:cubicBezTo>
                    <a:pt x="66983" y="326537"/>
                    <a:pt x="80099" y="296819"/>
                    <a:pt x="89509" y="267672"/>
                  </a:cubicBezTo>
                  <a:cubicBezTo>
                    <a:pt x="98871" y="234986"/>
                    <a:pt x="102568" y="200933"/>
                    <a:pt x="100439" y="166993"/>
                  </a:cubicBezTo>
                  <a:cubicBezTo>
                    <a:pt x="96542" y="126321"/>
                    <a:pt x="81905" y="69457"/>
                    <a:pt x="78198" y="46121"/>
                  </a:cubicBezTo>
                  <a:cubicBezTo>
                    <a:pt x="74491" y="22785"/>
                    <a:pt x="82000" y="13355"/>
                    <a:pt x="92930" y="4782"/>
                  </a:cubicBezTo>
                  <a:cubicBezTo>
                    <a:pt x="105667" y="-5314"/>
                    <a:pt x="123250" y="-837"/>
                    <a:pt x="132660" y="31929"/>
                  </a:cubicBezTo>
                  <a:cubicBezTo>
                    <a:pt x="144779" y="77261"/>
                    <a:pt x="151793" y="123811"/>
                    <a:pt x="153570" y="170708"/>
                  </a:cubicBezTo>
                  <a:cubicBezTo>
                    <a:pt x="153960" y="205545"/>
                    <a:pt x="148599" y="240208"/>
                    <a:pt x="137698" y="273292"/>
                  </a:cubicBezTo>
                  <a:cubicBezTo>
                    <a:pt x="128012" y="301634"/>
                    <a:pt x="114924" y="328691"/>
                    <a:pt x="98728" y="353874"/>
                  </a:cubicBezTo>
                  <a:cubicBezTo>
                    <a:pt x="94261" y="361398"/>
                    <a:pt x="92740" y="368161"/>
                    <a:pt x="85897" y="383592"/>
                  </a:cubicBezTo>
                  <a:cubicBezTo>
                    <a:pt x="79329" y="399096"/>
                    <a:pt x="69083" y="412763"/>
                    <a:pt x="56052" y="423406"/>
                  </a:cubicBezTo>
                  <a:cubicBezTo>
                    <a:pt x="44647" y="431598"/>
                    <a:pt x="39229" y="432931"/>
                    <a:pt x="36473" y="431217"/>
                  </a:cubicBezTo>
                  <a:cubicBezTo>
                    <a:pt x="33716" y="429502"/>
                    <a:pt x="33811" y="425597"/>
                    <a:pt x="38659" y="421692"/>
                  </a:cubicBezTo>
                  <a:cubicBezTo>
                    <a:pt x="46747" y="415317"/>
                    <a:pt x="53638" y="407542"/>
                    <a:pt x="58999" y="398736"/>
                  </a:cubicBezTo>
                  <a:cubicBezTo>
                    <a:pt x="58999" y="398736"/>
                    <a:pt x="49019" y="408833"/>
                    <a:pt x="42461" y="414357"/>
                  </a:cubicBezTo>
                  <a:cubicBezTo>
                    <a:pt x="36691" y="419245"/>
                    <a:pt x="30295" y="423344"/>
                    <a:pt x="23451" y="426549"/>
                  </a:cubicBezTo>
                  <a:cubicBezTo>
                    <a:pt x="16798" y="429502"/>
                    <a:pt x="7483" y="423787"/>
                    <a:pt x="12236" y="419310"/>
                  </a:cubicBezTo>
                  <a:cubicBezTo>
                    <a:pt x="16988" y="414834"/>
                    <a:pt x="21740" y="412548"/>
                    <a:pt x="31245" y="404261"/>
                  </a:cubicBezTo>
                  <a:cubicBezTo>
                    <a:pt x="36359" y="399914"/>
                    <a:pt x="40921" y="394956"/>
                    <a:pt x="44837" y="389497"/>
                  </a:cubicBezTo>
                  <a:cubicBezTo>
                    <a:pt x="38146" y="394658"/>
                    <a:pt x="31064" y="399276"/>
                    <a:pt x="23641" y="403308"/>
                  </a:cubicBezTo>
                  <a:cubicBezTo>
                    <a:pt x="17910" y="406783"/>
                    <a:pt x="11333" y="408597"/>
                    <a:pt x="4632" y="408547"/>
                  </a:cubicBezTo>
                  <a:cubicBezTo>
                    <a:pt x="1115" y="408547"/>
                    <a:pt x="-3162" y="403404"/>
                    <a:pt x="3491" y="399022"/>
                  </a:cubicBezTo>
                  <a:cubicBezTo>
                    <a:pt x="12635" y="394058"/>
                    <a:pt x="21161" y="388014"/>
                    <a:pt x="28869" y="381020"/>
                  </a:cubicBezTo>
                  <a:cubicBezTo>
                    <a:pt x="36187" y="373781"/>
                    <a:pt x="40275" y="367590"/>
                    <a:pt x="38374" y="367494"/>
                  </a:cubicBezTo>
                  <a:cubicBezTo>
                    <a:pt x="36473" y="367399"/>
                    <a:pt x="32290" y="371876"/>
                    <a:pt x="23736" y="374638"/>
                  </a:cubicBezTo>
                  <a:cubicBezTo>
                    <a:pt x="15182" y="377400"/>
                    <a:pt x="5963" y="374638"/>
                    <a:pt x="4727" y="370161"/>
                  </a:cubicBezTo>
                  <a:cubicBezTo>
                    <a:pt x="3491" y="365685"/>
                    <a:pt x="3586" y="366256"/>
                    <a:pt x="11570" y="362351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6" name="Google Shape;2476;p37"/>
            <p:cNvSpPr/>
            <p:nvPr/>
          </p:nvSpPr>
          <p:spPr>
            <a:xfrm>
              <a:off x="4515562" y="822838"/>
              <a:ext cx="88583" cy="120566"/>
            </a:xfrm>
            <a:custGeom>
              <a:avLst/>
              <a:gdLst/>
              <a:ahLst/>
              <a:cxnLst/>
              <a:rect l="l" t="t" r="r" b="b"/>
              <a:pathLst>
                <a:path w="88583" h="120566" extrusionOk="0">
                  <a:moveTo>
                    <a:pt x="88584" y="96127"/>
                  </a:moveTo>
                  <a:cubicBezTo>
                    <a:pt x="88584" y="96127"/>
                    <a:pt x="56458" y="128131"/>
                    <a:pt x="18534" y="118892"/>
                  </a:cubicBezTo>
                  <a:cubicBezTo>
                    <a:pt x="13117" y="115177"/>
                    <a:pt x="0" y="40406"/>
                    <a:pt x="0" y="40406"/>
                  </a:cubicBezTo>
                  <a:cubicBezTo>
                    <a:pt x="0" y="40406"/>
                    <a:pt x="0" y="-1028"/>
                    <a:pt x="31746" y="20"/>
                  </a:cubicBezTo>
                  <a:cubicBezTo>
                    <a:pt x="63491" y="1067"/>
                    <a:pt x="88584" y="96127"/>
                    <a:pt x="88584" y="9612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477" name="Google Shape;2477;p37"/>
          <p:cNvGrpSpPr/>
          <p:nvPr/>
        </p:nvGrpSpPr>
        <p:grpSpPr>
          <a:xfrm>
            <a:off x="7158302" y="1520844"/>
            <a:ext cx="1782593" cy="1812070"/>
            <a:chOff x="2011725" y="44285"/>
            <a:chExt cx="4684870" cy="4762340"/>
          </a:xfrm>
        </p:grpSpPr>
        <p:grpSp>
          <p:nvGrpSpPr>
            <p:cNvPr id="2478" name="Google Shape;2478;p37"/>
            <p:cNvGrpSpPr/>
            <p:nvPr/>
          </p:nvGrpSpPr>
          <p:grpSpPr>
            <a:xfrm>
              <a:off x="2119596" y="326448"/>
              <a:ext cx="3544299" cy="3707706"/>
              <a:chOff x="3860721" y="1330073"/>
              <a:chExt cx="3544299" cy="3707706"/>
            </a:xfrm>
          </p:grpSpPr>
          <p:sp>
            <p:nvSpPr>
              <p:cNvPr id="2479" name="Google Shape;2479;p37"/>
              <p:cNvSpPr/>
              <p:nvPr/>
            </p:nvSpPr>
            <p:spPr>
              <a:xfrm>
                <a:off x="5336000" y="1330073"/>
                <a:ext cx="2069020" cy="2805419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19" extrusionOk="0">
                    <a:moveTo>
                      <a:pt x="2019014" y="2799395"/>
                    </a:moveTo>
                    <a:lnTo>
                      <a:pt x="50006" y="1662586"/>
                    </a:lnTo>
                    <a:cubicBezTo>
                      <a:pt x="22384" y="1646680"/>
                      <a:pt x="0" y="1603912"/>
                      <a:pt x="0" y="1567336"/>
                    </a:cubicBezTo>
                    <a:lnTo>
                      <a:pt x="0" y="43908"/>
                    </a:lnTo>
                    <a:cubicBezTo>
                      <a:pt x="0" y="7141"/>
                      <a:pt x="22384" y="-9813"/>
                      <a:pt x="50006" y="5808"/>
                    </a:cubicBezTo>
                    <a:lnTo>
                      <a:pt x="2019014" y="1142998"/>
                    </a:lnTo>
                    <a:cubicBezTo>
                      <a:pt x="2046637" y="1158904"/>
                      <a:pt x="2069020" y="1201672"/>
                      <a:pt x="2069020" y="1238248"/>
                    </a:cubicBezTo>
                    <a:lnTo>
                      <a:pt x="2069020" y="2761295"/>
                    </a:lnTo>
                    <a:cubicBezTo>
                      <a:pt x="2069020" y="2798443"/>
                      <a:pt x="2046637" y="2815397"/>
                      <a:pt x="2019014" y="2799395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0" name="Google Shape;2480;p37"/>
              <p:cNvSpPr/>
              <p:nvPr/>
            </p:nvSpPr>
            <p:spPr>
              <a:xfrm>
                <a:off x="7365110" y="4067936"/>
                <a:ext cx="2190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21907" h="77247" extrusionOk="0">
                    <a:moveTo>
                      <a:pt x="0" y="77248"/>
                    </a:moveTo>
                    <a:lnTo>
                      <a:pt x="21908" y="64675"/>
                    </a:lnTo>
                    <a:lnTo>
                      <a:pt x="12383" y="0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1" name="Google Shape;2481;p37"/>
              <p:cNvSpPr/>
              <p:nvPr/>
            </p:nvSpPr>
            <p:spPr>
              <a:xfrm>
                <a:off x="5332475" y="1333214"/>
                <a:ext cx="52292" cy="22389"/>
              </a:xfrm>
              <a:custGeom>
                <a:avLst/>
                <a:gdLst/>
                <a:ahLst/>
                <a:cxnLst/>
                <a:rect l="l" t="t" r="r" b="b"/>
                <a:pathLst>
                  <a:path w="52292" h="22389" extrusionOk="0">
                    <a:moveTo>
                      <a:pt x="0" y="12383"/>
                    </a:moveTo>
                    <a:lnTo>
                      <a:pt x="21431" y="0"/>
                    </a:lnTo>
                    <a:lnTo>
                      <a:pt x="52292" y="17621"/>
                    </a:lnTo>
                    <a:cubicBezTo>
                      <a:pt x="52292" y="17621"/>
                      <a:pt x="19431" y="22574"/>
                      <a:pt x="18669" y="22384"/>
                    </a:cubicBezTo>
                    <a:cubicBezTo>
                      <a:pt x="17907" y="22193"/>
                      <a:pt x="0" y="12383"/>
                      <a:pt x="0" y="1238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2" name="Google Shape;2482;p37"/>
              <p:cNvSpPr/>
              <p:nvPr/>
            </p:nvSpPr>
            <p:spPr>
              <a:xfrm>
                <a:off x="5317902" y="1340537"/>
                <a:ext cx="2069115" cy="2805383"/>
              </a:xfrm>
              <a:custGeom>
                <a:avLst/>
                <a:gdLst/>
                <a:ahLst/>
                <a:cxnLst/>
                <a:rect l="l" t="t" r="r" b="b"/>
                <a:pathLst>
                  <a:path w="2069115" h="2805383" extrusionOk="0">
                    <a:moveTo>
                      <a:pt x="2019110" y="2799409"/>
                    </a:moveTo>
                    <a:lnTo>
                      <a:pt x="50006" y="1662600"/>
                    </a:lnTo>
                    <a:cubicBezTo>
                      <a:pt x="22384" y="1646598"/>
                      <a:pt x="0" y="1603831"/>
                      <a:pt x="0" y="1567350"/>
                    </a:cubicBezTo>
                    <a:lnTo>
                      <a:pt x="0" y="43921"/>
                    </a:lnTo>
                    <a:cubicBezTo>
                      <a:pt x="0" y="7060"/>
                      <a:pt x="22384" y="-9800"/>
                      <a:pt x="50006" y="5821"/>
                    </a:cubicBezTo>
                    <a:lnTo>
                      <a:pt x="2019110" y="1142916"/>
                    </a:lnTo>
                    <a:cubicBezTo>
                      <a:pt x="2046732" y="1158823"/>
                      <a:pt x="2069116" y="1201685"/>
                      <a:pt x="2069116" y="1238166"/>
                    </a:cubicBezTo>
                    <a:lnTo>
                      <a:pt x="2069116" y="2761595"/>
                    </a:lnTo>
                    <a:cubicBezTo>
                      <a:pt x="2069116" y="2798361"/>
                      <a:pt x="2046732" y="2815315"/>
                      <a:pt x="2019110" y="2799409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3" name="Google Shape;2483;p37"/>
              <p:cNvSpPr/>
              <p:nvPr/>
            </p:nvSpPr>
            <p:spPr>
              <a:xfrm>
                <a:off x="5314473" y="1342497"/>
                <a:ext cx="2069020" cy="2805423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23" extrusionOk="0">
                    <a:moveTo>
                      <a:pt x="2019014" y="2799449"/>
                    </a:moveTo>
                    <a:lnTo>
                      <a:pt x="50006" y="1662545"/>
                    </a:lnTo>
                    <a:cubicBezTo>
                      <a:pt x="22384" y="1646638"/>
                      <a:pt x="0" y="1603871"/>
                      <a:pt x="0" y="1567295"/>
                    </a:cubicBezTo>
                    <a:lnTo>
                      <a:pt x="0" y="43962"/>
                    </a:lnTo>
                    <a:cubicBezTo>
                      <a:pt x="0" y="7100"/>
                      <a:pt x="22384" y="-9855"/>
                      <a:pt x="50006" y="5862"/>
                    </a:cubicBezTo>
                    <a:lnTo>
                      <a:pt x="2019014" y="1142956"/>
                    </a:lnTo>
                    <a:cubicBezTo>
                      <a:pt x="2046637" y="1158863"/>
                      <a:pt x="2069021" y="1201630"/>
                      <a:pt x="2069021" y="1238206"/>
                    </a:cubicBezTo>
                    <a:lnTo>
                      <a:pt x="2069021" y="2761635"/>
                    </a:lnTo>
                    <a:cubicBezTo>
                      <a:pt x="2069021" y="2798401"/>
                      <a:pt x="2046637" y="2815356"/>
                      <a:pt x="2019014" y="2799449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4" name="Google Shape;2484;p37"/>
              <p:cNvSpPr/>
              <p:nvPr/>
            </p:nvSpPr>
            <p:spPr>
              <a:xfrm>
                <a:off x="5339429" y="1375389"/>
                <a:ext cx="2018061" cy="2673878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878" extrusionOk="0">
                    <a:moveTo>
                      <a:pt x="2017014" y="2673878"/>
                    </a:moveTo>
                    <a:lnTo>
                      <a:pt x="0" y="1509352"/>
                    </a:lnTo>
                    <a:lnTo>
                      <a:pt x="1048" y="17165"/>
                    </a:lnTo>
                    <a:cubicBezTo>
                      <a:pt x="1048" y="1830"/>
                      <a:pt x="11811" y="-4361"/>
                      <a:pt x="25051" y="3259"/>
                    </a:cubicBezTo>
                    <a:lnTo>
                      <a:pt x="1994059" y="1140163"/>
                    </a:lnTo>
                    <a:cubicBezTo>
                      <a:pt x="2008213" y="1149354"/>
                      <a:pt x="2017138" y="1164747"/>
                      <a:pt x="2018062" y="118159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5" name="Google Shape;2485;p37"/>
              <p:cNvSpPr/>
              <p:nvPr/>
            </p:nvSpPr>
            <p:spPr>
              <a:xfrm>
                <a:off x="5339238" y="1374339"/>
                <a:ext cx="2018061" cy="2673785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785" extrusionOk="0">
                    <a:moveTo>
                      <a:pt x="2017014" y="2673785"/>
                    </a:moveTo>
                    <a:lnTo>
                      <a:pt x="0" y="1509354"/>
                    </a:lnTo>
                    <a:lnTo>
                      <a:pt x="1048" y="17072"/>
                    </a:lnTo>
                    <a:cubicBezTo>
                      <a:pt x="1048" y="1832"/>
                      <a:pt x="11811" y="-4359"/>
                      <a:pt x="25051" y="3261"/>
                    </a:cubicBezTo>
                    <a:lnTo>
                      <a:pt x="1994059" y="1140260"/>
                    </a:lnTo>
                    <a:cubicBezTo>
                      <a:pt x="2008232" y="1149481"/>
                      <a:pt x="2017147" y="1164911"/>
                      <a:pt x="2018062" y="118178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6" name="Google Shape;2486;p37"/>
              <p:cNvSpPr/>
              <p:nvPr/>
            </p:nvSpPr>
            <p:spPr>
              <a:xfrm>
                <a:off x="3860721" y="3051171"/>
                <a:ext cx="3440851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51" h="1986608" extrusionOk="0">
                    <a:moveTo>
                      <a:pt x="1987629" y="1975838"/>
                    </a:moveTo>
                    <a:lnTo>
                      <a:pt x="18621" y="838934"/>
                    </a:lnTo>
                    <a:cubicBezTo>
                      <a:pt x="-9002" y="823027"/>
                      <a:pt x="-5477" y="795214"/>
                      <a:pt x="26432" y="776736"/>
                    </a:cubicBezTo>
                    <a:lnTo>
                      <a:pt x="1345454" y="15212"/>
                    </a:lnTo>
                    <a:cubicBezTo>
                      <a:pt x="1377362" y="-3172"/>
                      <a:pt x="1425559" y="-5172"/>
                      <a:pt x="1453181" y="10735"/>
                    </a:cubicBezTo>
                    <a:lnTo>
                      <a:pt x="3422189" y="1147544"/>
                    </a:lnTo>
                    <a:cubicBezTo>
                      <a:pt x="3449812" y="1163546"/>
                      <a:pt x="3446383" y="1191359"/>
                      <a:pt x="3414474" y="1209742"/>
                    </a:cubicBezTo>
                    <a:lnTo>
                      <a:pt x="2095452" y="1971742"/>
                    </a:lnTo>
                    <a:cubicBezTo>
                      <a:pt x="2063829" y="1989744"/>
                      <a:pt x="2015347" y="1991745"/>
                      <a:pt x="1987629" y="197583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7" name="Google Shape;2487;p37"/>
              <p:cNvSpPr/>
              <p:nvPr/>
            </p:nvSpPr>
            <p:spPr>
              <a:xfrm>
                <a:off x="3903733" y="3024882"/>
                <a:ext cx="3440892" cy="1987084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7084" extrusionOk="0">
                    <a:moveTo>
                      <a:pt x="1987670" y="1976314"/>
                    </a:moveTo>
                    <a:lnTo>
                      <a:pt x="18662" y="839410"/>
                    </a:lnTo>
                    <a:cubicBezTo>
                      <a:pt x="-8961" y="823503"/>
                      <a:pt x="-5532" y="795690"/>
                      <a:pt x="26377" y="777212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8020"/>
                    </a:lnTo>
                    <a:cubicBezTo>
                      <a:pt x="3449853" y="1164022"/>
                      <a:pt x="3446424" y="1191835"/>
                      <a:pt x="3414515" y="1210218"/>
                    </a:cubicBezTo>
                    <a:lnTo>
                      <a:pt x="2095493" y="1972218"/>
                    </a:lnTo>
                    <a:cubicBezTo>
                      <a:pt x="2063584" y="1990220"/>
                      <a:pt x="2015292" y="1992221"/>
                      <a:pt x="1987670" y="1976314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8" name="Google Shape;2488;p37"/>
              <p:cNvSpPr/>
              <p:nvPr/>
            </p:nvSpPr>
            <p:spPr>
              <a:xfrm>
                <a:off x="3903726" y="3801522"/>
                <a:ext cx="41719" cy="37052"/>
              </a:xfrm>
              <a:custGeom>
                <a:avLst/>
                <a:gdLst/>
                <a:ahLst/>
                <a:cxnLst/>
                <a:rect l="l" t="t" r="r" b="b"/>
                <a:pathLst>
                  <a:path w="41719" h="37052" extrusionOk="0">
                    <a:moveTo>
                      <a:pt x="0" y="37052"/>
                    </a:moveTo>
                    <a:lnTo>
                      <a:pt x="0" y="0"/>
                    </a:lnTo>
                    <a:lnTo>
                      <a:pt x="41719" y="17431"/>
                    </a:lnTo>
                    <a:lnTo>
                      <a:pt x="0" y="3705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9" name="Google Shape;2489;p37"/>
              <p:cNvSpPr/>
              <p:nvPr/>
            </p:nvSpPr>
            <p:spPr>
              <a:xfrm>
                <a:off x="7313771" y="4164425"/>
                <a:ext cx="30860" cy="40671"/>
              </a:xfrm>
              <a:custGeom>
                <a:avLst/>
                <a:gdLst/>
                <a:ahLst/>
                <a:cxnLst/>
                <a:rect l="l" t="t" r="r" b="b"/>
                <a:pathLst>
                  <a:path w="30860" h="40671" extrusionOk="0">
                    <a:moveTo>
                      <a:pt x="30861" y="36290"/>
                    </a:moveTo>
                    <a:lnTo>
                      <a:pt x="30861" y="0"/>
                    </a:lnTo>
                    <a:lnTo>
                      <a:pt x="0" y="10573"/>
                    </a:lnTo>
                    <a:lnTo>
                      <a:pt x="20479" y="40672"/>
                    </a:lnTo>
                    <a:lnTo>
                      <a:pt x="30861" y="3629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0" name="Google Shape;2490;p37"/>
              <p:cNvSpPr/>
              <p:nvPr/>
            </p:nvSpPr>
            <p:spPr>
              <a:xfrm>
                <a:off x="3903733" y="2994046"/>
                <a:ext cx="3440892" cy="198661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18" extrusionOk="0">
                    <a:moveTo>
                      <a:pt x="1987670" y="1975813"/>
                    </a:moveTo>
                    <a:lnTo>
                      <a:pt x="18662" y="839005"/>
                    </a:lnTo>
                    <a:cubicBezTo>
                      <a:pt x="-8961" y="823098"/>
                      <a:pt x="-5532" y="795190"/>
                      <a:pt x="26377" y="776806"/>
                    </a:cubicBezTo>
                    <a:lnTo>
                      <a:pt x="1345495" y="15283"/>
                    </a:lnTo>
                    <a:cubicBezTo>
                      <a:pt x="1377308" y="-3196"/>
                      <a:pt x="1425600" y="-5196"/>
                      <a:pt x="1453222" y="10806"/>
                    </a:cubicBezTo>
                    <a:lnTo>
                      <a:pt x="3422230" y="1147615"/>
                    </a:lnTo>
                    <a:cubicBezTo>
                      <a:pt x="3449853" y="1163521"/>
                      <a:pt x="3446424" y="1191430"/>
                      <a:pt x="3414515" y="1209813"/>
                    </a:cubicBezTo>
                    <a:lnTo>
                      <a:pt x="2095493" y="1971336"/>
                    </a:lnTo>
                    <a:cubicBezTo>
                      <a:pt x="2063584" y="1989815"/>
                      <a:pt x="2015292" y="1991815"/>
                      <a:pt x="1987670" y="1975813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1" name="Google Shape;2491;p37"/>
              <p:cNvSpPr/>
              <p:nvPr/>
            </p:nvSpPr>
            <p:spPr>
              <a:xfrm>
                <a:off x="3903733" y="2989259"/>
                <a:ext cx="3440892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08" extrusionOk="0">
                    <a:moveTo>
                      <a:pt x="1987670" y="1975838"/>
                    </a:moveTo>
                    <a:lnTo>
                      <a:pt x="18662" y="838934"/>
                    </a:lnTo>
                    <a:cubicBezTo>
                      <a:pt x="-8961" y="823027"/>
                      <a:pt x="-5532" y="795214"/>
                      <a:pt x="26377" y="776736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7544"/>
                    </a:lnTo>
                    <a:cubicBezTo>
                      <a:pt x="3449853" y="1163546"/>
                      <a:pt x="3446424" y="1191359"/>
                      <a:pt x="3414515" y="1209742"/>
                    </a:cubicBezTo>
                    <a:lnTo>
                      <a:pt x="2095493" y="1971742"/>
                    </a:lnTo>
                    <a:cubicBezTo>
                      <a:pt x="2063584" y="1989744"/>
                      <a:pt x="2015292" y="1991745"/>
                      <a:pt x="1987670" y="1975838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2" name="Google Shape;2492;p37"/>
              <p:cNvSpPr/>
              <p:nvPr/>
            </p:nvSpPr>
            <p:spPr>
              <a:xfrm>
                <a:off x="5115918" y="3136967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2082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3" name="Google Shape;2493;p37"/>
              <p:cNvSpPr/>
              <p:nvPr/>
            </p:nvSpPr>
            <p:spPr>
              <a:xfrm>
                <a:off x="5245712" y="3211893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1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4" name="Google Shape;2494;p37"/>
              <p:cNvSpPr/>
              <p:nvPr/>
            </p:nvSpPr>
            <p:spPr>
              <a:xfrm>
                <a:off x="5376617" y="3287669"/>
                <a:ext cx="220517" cy="127212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2" extrusionOk="0">
                    <a:moveTo>
                      <a:pt x="97114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7002" y="128100"/>
                      <a:pt x="106353" y="128529"/>
                      <a:pt x="9711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5" name="Google Shape;2495;p37"/>
              <p:cNvSpPr/>
              <p:nvPr/>
            </p:nvSpPr>
            <p:spPr>
              <a:xfrm>
                <a:off x="5505300" y="3361757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6" name="Google Shape;2496;p37"/>
              <p:cNvSpPr/>
              <p:nvPr/>
            </p:nvSpPr>
            <p:spPr>
              <a:xfrm>
                <a:off x="5635055" y="3436683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7" name="Google Shape;2497;p37"/>
              <p:cNvSpPr/>
              <p:nvPr/>
            </p:nvSpPr>
            <p:spPr>
              <a:xfrm>
                <a:off x="5764856" y="3511602"/>
                <a:ext cx="220517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7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8" y="128234"/>
                      <a:pt x="106077" y="128652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8" name="Google Shape;2498;p37"/>
              <p:cNvSpPr/>
              <p:nvPr/>
            </p:nvSpPr>
            <p:spPr>
              <a:xfrm>
                <a:off x="5894611" y="3586162"/>
                <a:ext cx="220563" cy="12754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9" extrusionOk="0">
                    <a:moveTo>
                      <a:pt x="96613" y="12477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2"/>
                      <a:pt x="213390" y="72676"/>
                    </a:cubicBezTo>
                    <a:lnTo>
                      <a:pt x="125950" y="123158"/>
                    </a:lnTo>
                    <a:cubicBezTo>
                      <a:pt x="116997" y="128378"/>
                      <a:pt x="106081" y="128978"/>
                      <a:pt x="96613" y="12477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9" name="Google Shape;2499;p37"/>
              <p:cNvSpPr/>
              <p:nvPr/>
            </p:nvSpPr>
            <p:spPr>
              <a:xfrm>
                <a:off x="6024246" y="3661473"/>
                <a:ext cx="220563" cy="12723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38" extrusionOk="0">
                    <a:moveTo>
                      <a:pt x="9689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576" y="-902"/>
                      <a:pt x="114397" y="-1359"/>
                      <a:pt x="123760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855" y="123190"/>
                    </a:lnTo>
                    <a:cubicBezTo>
                      <a:pt x="116930" y="128114"/>
                      <a:pt x="106215" y="128571"/>
                      <a:pt x="9689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0" name="Google Shape;2500;p37"/>
              <p:cNvSpPr/>
              <p:nvPr/>
            </p:nvSpPr>
            <p:spPr>
              <a:xfrm>
                <a:off x="6154238" y="3736400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7" y="4163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4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1" name="Google Shape;2501;p37"/>
              <p:cNvSpPr/>
              <p:nvPr/>
            </p:nvSpPr>
            <p:spPr>
              <a:xfrm>
                <a:off x="6283993" y="3811354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6" y="67131"/>
                      <a:pt x="-1494" y="59606"/>
                      <a:pt x="7174" y="54558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49" y="128167"/>
                      <a:pt x="106100" y="128624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2" name="Google Shape;2502;p37"/>
              <p:cNvSpPr/>
              <p:nvPr/>
            </p:nvSpPr>
            <p:spPr>
              <a:xfrm>
                <a:off x="6413794" y="3886299"/>
                <a:ext cx="220517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46" extrusionOk="0">
                    <a:moveTo>
                      <a:pt x="96733" y="124393"/>
                    </a:moveTo>
                    <a:lnTo>
                      <a:pt x="5008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12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623"/>
                      <a:pt x="213414" y="72672"/>
                    </a:cubicBezTo>
                    <a:lnTo>
                      <a:pt x="125880" y="123154"/>
                    </a:lnTo>
                    <a:cubicBezTo>
                      <a:pt x="116898" y="128136"/>
                      <a:pt x="106096" y="128593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3" name="Google Shape;2503;p37"/>
              <p:cNvSpPr/>
              <p:nvPr/>
            </p:nvSpPr>
            <p:spPr>
              <a:xfrm>
                <a:off x="6543549" y="396122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6" y="67087"/>
                      <a:pt x="-1494" y="59563"/>
                      <a:pt x="7174" y="54609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4" name="Google Shape;2504;p37"/>
              <p:cNvSpPr/>
              <p:nvPr/>
            </p:nvSpPr>
            <p:spPr>
              <a:xfrm>
                <a:off x="6673375" y="4036144"/>
                <a:ext cx="220524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6"/>
                      <a:pt x="114416" y="-1344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138"/>
                    </a:lnTo>
                    <a:cubicBezTo>
                      <a:pt x="116902" y="128215"/>
                      <a:pt x="106062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5" name="Google Shape;2505;p37"/>
              <p:cNvSpPr/>
              <p:nvPr/>
            </p:nvSpPr>
            <p:spPr>
              <a:xfrm>
                <a:off x="6803525" y="4111089"/>
                <a:ext cx="283033" cy="163345"/>
              </a:xfrm>
              <a:custGeom>
                <a:avLst/>
                <a:gdLst/>
                <a:ahLst/>
                <a:cxnLst/>
                <a:rect l="l" t="t" r="r" b="b"/>
                <a:pathLst>
                  <a:path w="283033" h="163345" extrusionOk="0">
                    <a:moveTo>
                      <a:pt x="159249" y="160492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278026" y="91912"/>
                    </a:lnTo>
                    <a:cubicBezTo>
                      <a:pt x="285455" y="96198"/>
                      <a:pt x="284503" y="103723"/>
                      <a:pt x="275930" y="108772"/>
                    </a:cubicBezTo>
                    <a:lnTo>
                      <a:pt x="188396" y="159254"/>
                    </a:lnTo>
                    <a:cubicBezTo>
                      <a:pt x="179414" y="164236"/>
                      <a:pt x="168612" y="164693"/>
                      <a:pt x="159249" y="1604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6" name="Google Shape;2506;p37"/>
              <p:cNvSpPr/>
              <p:nvPr/>
            </p:nvSpPr>
            <p:spPr>
              <a:xfrm>
                <a:off x="5182617" y="332072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80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68" y="128234"/>
                      <a:pt x="106148" y="128653"/>
                      <a:pt x="9680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7" name="Google Shape;2507;p37"/>
              <p:cNvSpPr/>
              <p:nvPr/>
            </p:nvSpPr>
            <p:spPr>
              <a:xfrm>
                <a:off x="5312634" y="3395587"/>
                <a:ext cx="220563" cy="12754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8" extrusionOk="0">
                    <a:moveTo>
                      <a:pt x="96709" y="12456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6141" y="123424"/>
                    </a:lnTo>
                    <a:cubicBezTo>
                      <a:pt x="117073" y="128491"/>
                      <a:pt x="106138" y="128910"/>
                      <a:pt x="96709" y="1245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8" name="Google Shape;2508;p37"/>
              <p:cNvSpPr/>
              <p:nvPr/>
            </p:nvSpPr>
            <p:spPr>
              <a:xfrm>
                <a:off x="5442650" y="3470843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15485" y="55883"/>
                    </a:lnTo>
                    <a:cubicBezTo>
                      <a:pt x="223010" y="60170"/>
                      <a:pt x="222058" y="67694"/>
                      <a:pt x="213390" y="72647"/>
                    </a:cubicBezTo>
                    <a:lnTo>
                      <a:pt x="125950" y="123225"/>
                    </a:lnTo>
                    <a:cubicBezTo>
                      <a:pt x="116940" y="128226"/>
                      <a:pt x="106081" y="128645"/>
                      <a:pt x="96709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9" name="Google Shape;2509;p37"/>
              <p:cNvSpPr/>
              <p:nvPr/>
            </p:nvSpPr>
            <p:spPr>
              <a:xfrm>
                <a:off x="5572666" y="354593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0" name="Google Shape;2510;p37"/>
              <p:cNvSpPr/>
              <p:nvPr/>
            </p:nvSpPr>
            <p:spPr>
              <a:xfrm>
                <a:off x="5701635" y="3620377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1" name="Google Shape;2511;p37"/>
              <p:cNvSpPr/>
              <p:nvPr/>
            </p:nvSpPr>
            <p:spPr>
              <a:xfrm>
                <a:off x="5831651" y="3695149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2" name="Google Shape;2512;p37"/>
              <p:cNvSpPr/>
              <p:nvPr/>
            </p:nvSpPr>
            <p:spPr>
              <a:xfrm>
                <a:off x="5961667" y="377049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3" name="Google Shape;2513;p37"/>
              <p:cNvSpPr/>
              <p:nvPr/>
            </p:nvSpPr>
            <p:spPr>
              <a:xfrm>
                <a:off x="6091683" y="3845548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6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4" name="Google Shape;2514;p37"/>
              <p:cNvSpPr/>
              <p:nvPr/>
            </p:nvSpPr>
            <p:spPr>
              <a:xfrm>
                <a:off x="6221700" y="3920605"/>
                <a:ext cx="220524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7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891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873" y="128234"/>
                      <a:pt x="106053" y="12865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5" name="Google Shape;2515;p37"/>
              <p:cNvSpPr/>
              <p:nvPr/>
            </p:nvSpPr>
            <p:spPr>
              <a:xfrm>
                <a:off x="6351691" y="3995706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33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898" y="128190"/>
                      <a:pt x="106077" y="128609"/>
                      <a:pt x="96733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6" name="Google Shape;2516;p37"/>
              <p:cNvSpPr/>
              <p:nvPr/>
            </p:nvSpPr>
            <p:spPr>
              <a:xfrm>
                <a:off x="6481517" y="4070763"/>
                <a:ext cx="220517" cy="12721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5" extrusionOk="0">
                    <a:moveTo>
                      <a:pt x="96924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09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955" y="128124"/>
                      <a:pt x="106210" y="128543"/>
                      <a:pt x="96924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7" name="Google Shape;2517;p37"/>
              <p:cNvSpPr/>
              <p:nvPr/>
            </p:nvSpPr>
            <p:spPr>
              <a:xfrm>
                <a:off x="6611724" y="4145820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7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79" y="123190"/>
                    </a:lnTo>
                    <a:cubicBezTo>
                      <a:pt x="11689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8" name="Google Shape;2518;p37"/>
              <p:cNvSpPr/>
              <p:nvPr/>
            </p:nvSpPr>
            <p:spPr>
              <a:xfrm>
                <a:off x="4990117" y="3209572"/>
                <a:ext cx="283047" cy="163399"/>
              </a:xfrm>
              <a:custGeom>
                <a:avLst/>
                <a:gdLst/>
                <a:ahLst/>
                <a:cxnLst/>
                <a:rect l="l" t="t" r="r" b="b"/>
                <a:pathLst>
                  <a:path w="283047" h="163399" extrusionOk="0">
                    <a:moveTo>
                      <a:pt x="159288" y="1604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77969" y="91888"/>
                    </a:lnTo>
                    <a:cubicBezTo>
                      <a:pt x="285494" y="96269"/>
                      <a:pt x="284542" y="103794"/>
                      <a:pt x="275874" y="108747"/>
                    </a:cubicBezTo>
                    <a:lnTo>
                      <a:pt x="188434" y="159325"/>
                    </a:lnTo>
                    <a:cubicBezTo>
                      <a:pt x="179452" y="164325"/>
                      <a:pt x="168632" y="164745"/>
                      <a:pt x="159288" y="1604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9" name="Google Shape;2519;p37"/>
              <p:cNvSpPr/>
              <p:nvPr/>
            </p:nvSpPr>
            <p:spPr>
              <a:xfrm>
                <a:off x="6648640" y="4220618"/>
                <a:ext cx="313122" cy="199558"/>
              </a:xfrm>
              <a:custGeom>
                <a:avLst/>
                <a:gdLst/>
                <a:ahLst/>
                <a:cxnLst/>
                <a:rect l="l" t="t" r="r" b="b"/>
                <a:pathLst>
                  <a:path w="313122" h="199558" extrusionOk="0">
                    <a:moveTo>
                      <a:pt x="307467" y="56107"/>
                    </a:moveTo>
                    <a:lnTo>
                      <a:pt x="215836" y="3243"/>
                    </a:lnTo>
                    <a:cubicBezTo>
                      <a:pt x="207274" y="-1081"/>
                      <a:pt x="197158" y="-1081"/>
                      <a:pt x="188595" y="3243"/>
                    </a:cubicBezTo>
                    <a:lnTo>
                      <a:pt x="96107" y="56107"/>
                    </a:lnTo>
                    <a:cubicBezTo>
                      <a:pt x="91764" y="57564"/>
                      <a:pt x="89430" y="62260"/>
                      <a:pt x="90878" y="66594"/>
                    </a:cubicBezTo>
                    <a:cubicBezTo>
                      <a:pt x="91707" y="69061"/>
                      <a:pt x="93640" y="70994"/>
                      <a:pt x="96107" y="71823"/>
                    </a:cubicBezTo>
                    <a:lnTo>
                      <a:pt x="103442" y="76014"/>
                    </a:lnTo>
                    <a:cubicBezTo>
                      <a:pt x="107442" y="77329"/>
                      <a:pt x="109614" y="81634"/>
                      <a:pt x="108299" y="85635"/>
                    </a:cubicBezTo>
                    <a:cubicBezTo>
                      <a:pt x="107547" y="87930"/>
                      <a:pt x="105737" y="89740"/>
                      <a:pt x="103442" y="90492"/>
                    </a:cubicBezTo>
                    <a:lnTo>
                      <a:pt x="5715" y="146880"/>
                    </a:lnTo>
                    <a:cubicBezTo>
                      <a:pt x="-1905" y="151262"/>
                      <a:pt x="-1905" y="158310"/>
                      <a:pt x="5715" y="162596"/>
                    </a:cubicBezTo>
                    <a:lnTo>
                      <a:pt x="64103" y="196315"/>
                    </a:lnTo>
                    <a:cubicBezTo>
                      <a:pt x="72666" y="200639"/>
                      <a:pt x="82782" y="200639"/>
                      <a:pt x="91345" y="196315"/>
                    </a:cubicBezTo>
                    <a:lnTo>
                      <a:pt x="182690" y="143546"/>
                    </a:lnTo>
                    <a:lnTo>
                      <a:pt x="201740" y="132593"/>
                    </a:lnTo>
                    <a:lnTo>
                      <a:pt x="215360" y="124782"/>
                    </a:lnTo>
                    <a:lnTo>
                      <a:pt x="229076" y="116877"/>
                    </a:lnTo>
                    <a:lnTo>
                      <a:pt x="307848" y="71347"/>
                    </a:lnTo>
                    <a:cubicBezTo>
                      <a:pt x="314896" y="67061"/>
                      <a:pt x="314992" y="60108"/>
                      <a:pt x="307467" y="5610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0" name="Google Shape;2520;p37"/>
              <p:cNvSpPr/>
              <p:nvPr/>
            </p:nvSpPr>
            <p:spPr>
              <a:xfrm>
                <a:off x="4613284" y="3427765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194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1" name="Google Shape;2521;p37"/>
              <p:cNvSpPr/>
              <p:nvPr/>
            </p:nvSpPr>
            <p:spPr>
              <a:xfrm>
                <a:off x="4742658" y="3502501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2" name="Google Shape;2522;p37"/>
              <p:cNvSpPr/>
              <p:nvPr/>
            </p:nvSpPr>
            <p:spPr>
              <a:xfrm>
                <a:off x="4871721" y="3577213"/>
                <a:ext cx="220563" cy="12718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189" extrusionOk="0">
                    <a:moveTo>
                      <a:pt x="97090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3"/>
                    </a:lnTo>
                    <a:cubicBezTo>
                      <a:pt x="223010" y="60099"/>
                      <a:pt x="222058" y="67719"/>
                      <a:pt x="213390" y="72672"/>
                    </a:cubicBezTo>
                    <a:lnTo>
                      <a:pt x="125950" y="123154"/>
                    </a:lnTo>
                    <a:cubicBezTo>
                      <a:pt x="117054" y="128060"/>
                      <a:pt x="106376" y="128517"/>
                      <a:pt x="97090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3" name="Google Shape;2523;p37"/>
              <p:cNvSpPr/>
              <p:nvPr/>
            </p:nvSpPr>
            <p:spPr>
              <a:xfrm>
                <a:off x="5974216" y="4213507"/>
                <a:ext cx="220549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2082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4" name="Google Shape;2524;p37"/>
              <p:cNvSpPr/>
              <p:nvPr/>
            </p:nvSpPr>
            <p:spPr>
              <a:xfrm>
                <a:off x="6104041" y="428825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6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5" name="Google Shape;2525;p37"/>
              <p:cNvSpPr/>
              <p:nvPr/>
            </p:nvSpPr>
            <p:spPr>
              <a:xfrm>
                <a:off x="6233034" y="4362946"/>
                <a:ext cx="220563" cy="12735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51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4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328"/>
                    </a:lnTo>
                    <a:cubicBezTo>
                      <a:pt x="116920" y="128300"/>
                      <a:pt x="106072" y="128681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6" name="Google Shape;2526;p37"/>
              <p:cNvSpPr/>
              <p:nvPr/>
            </p:nvSpPr>
            <p:spPr>
              <a:xfrm>
                <a:off x="6362479" y="4438082"/>
                <a:ext cx="220563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46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3010" y="60099"/>
                      <a:pt x="222058" y="67624"/>
                      <a:pt x="213390" y="72672"/>
                    </a:cubicBezTo>
                    <a:lnTo>
                      <a:pt x="125950" y="123154"/>
                    </a:lnTo>
                    <a:cubicBezTo>
                      <a:pt x="116940" y="128136"/>
                      <a:pt x="106110" y="128593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7" name="Google Shape;2527;p37"/>
              <p:cNvSpPr/>
              <p:nvPr/>
            </p:nvSpPr>
            <p:spPr>
              <a:xfrm>
                <a:off x="5001523" y="3651913"/>
                <a:ext cx="253854" cy="146540"/>
              </a:xfrm>
              <a:custGeom>
                <a:avLst/>
                <a:gdLst/>
                <a:ahLst/>
                <a:cxnLst/>
                <a:rect l="l" t="t" r="r" b="b"/>
                <a:pathLst>
                  <a:path w="253854" h="146540" extrusionOk="0">
                    <a:moveTo>
                      <a:pt x="130071" y="143609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3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48847" y="75124"/>
                    </a:lnTo>
                    <a:cubicBezTo>
                      <a:pt x="256277" y="79410"/>
                      <a:pt x="255324" y="86935"/>
                      <a:pt x="246752" y="91888"/>
                    </a:cubicBezTo>
                    <a:lnTo>
                      <a:pt x="159217" y="142465"/>
                    </a:lnTo>
                    <a:cubicBezTo>
                      <a:pt x="150235" y="147466"/>
                      <a:pt x="139415" y="147885"/>
                      <a:pt x="130071" y="14360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8" name="Google Shape;2528;p37"/>
              <p:cNvSpPr/>
              <p:nvPr/>
            </p:nvSpPr>
            <p:spPr>
              <a:xfrm>
                <a:off x="5811458" y="4119562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3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48823" y="75057"/>
                    </a:lnTo>
                    <a:cubicBezTo>
                      <a:pt x="256348" y="79343"/>
                      <a:pt x="255395" y="86963"/>
                      <a:pt x="246727" y="91916"/>
                    </a:cubicBezTo>
                    <a:lnTo>
                      <a:pt x="159288" y="142399"/>
                    </a:lnTo>
                    <a:cubicBezTo>
                      <a:pt x="150287" y="147428"/>
                      <a:pt x="139438" y="147885"/>
                      <a:pt x="130046" y="14363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9" name="Google Shape;2529;p37"/>
              <p:cNvSpPr/>
              <p:nvPr/>
            </p:nvSpPr>
            <p:spPr>
              <a:xfrm>
                <a:off x="5164178" y="3745900"/>
                <a:ext cx="738494" cy="426244"/>
              </a:xfrm>
              <a:custGeom>
                <a:avLst/>
                <a:gdLst/>
                <a:ahLst/>
                <a:cxnLst/>
                <a:rect l="l" t="t" r="r" b="b"/>
                <a:pathLst>
                  <a:path w="738494" h="426244" extrusionOk="0">
                    <a:moveTo>
                      <a:pt x="614639" y="423287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733416" y="354802"/>
                    </a:lnTo>
                    <a:cubicBezTo>
                      <a:pt x="740941" y="359089"/>
                      <a:pt x="739989" y="366613"/>
                      <a:pt x="731321" y="371566"/>
                    </a:cubicBezTo>
                    <a:lnTo>
                      <a:pt x="643881" y="422144"/>
                    </a:lnTo>
                    <a:cubicBezTo>
                      <a:pt x="634880" y="427173"/>
                      <a:pt x="624012" y="427602"/>
                      <a:pt x="614639" y="42328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30" name="Google Shape;2530;p37"/>
              <p:cNvSpPr/>
              <p:nvPr/>
            </p:nvSpPr>
            <p:spPr>
              <a:xfrm>
                <a:off x="5092169" y="3413764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2"/>
                    </a:moveTo>
                    <a:lnTo>
                      <a:pt x="5039" y="71433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099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3"/>
                      <a:pt x="106128" y="128641"/>
                      <a:pt x="96765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31" name="Google Shape;2531;p37"/>
              <p:cNvSpPr/>
              <p:nvPr/>
            </p:nvSpPr>
            <p:spPr>
              <a:xfrm>
                <a:off x="5221804" y="3488595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2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32" name="Google Shape;2532;p37"/>
              <p:cNvSpPr/>
              <p:nvPr/>
            </p:nvSpPr>
            <p:spPr>
              <a:xfrm>
                <a:off x="5351534" y="3563461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65" y="124333"/>
                    </a:moveTo>
                    <a:lnTo>
                      <a:pt x="5039" y="71469"/>
                    </a:lnTo>
                    <a:cubicBezTo>
                      <a:pt x="-2390" y="67087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542" y="55848"/>
                    </a:lnTo>
                    <a:cubicBezTo>
                      <a:pt x="222972" y="60134"/>
                      <a:pt x="222019" y="67659"/>
                      <a:pt x="213447" y="72707"/>
                    </a:cubicBezTo>
                    <a:lnTo>
                      <a:pt x="125912" y="123190"/>
                    </a:lnTo>
                    <a:cubicBezTo>
                      <a:pt x="116930" y="128190"/>
                      <a:pt x="106109" y="128609"/>
                      <a:pt x="96765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33" name="Google Shape;2533;p37"/>
              <p:cNvSpPr/>
              <p:nvPr/>
            </p:nvSpPr>
            <p:spPr>
              <a:xfrm>
                <a:off x="5481392" y="3638284"/>
                <a:ext cx="220517" cy="12722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25" extrusionOk="0">
                    <a:moveTo>
                      <a:pt x="96447" y="124090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774" y="128234"/>
                      <a:pt x="105830" y="128557"/>
                      <a:pt x="96447" y="12409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34" name="Google Shape;2534;p37"/>
              <p:cNvSpPr/>
              <p:nvPr/>
            </p:nvSpPr>
            <p:spPr>
              <a:xfrm>
                <a:off x="5610742" y="3713151"/>
                <a:ext cx="220517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64" extrusionOk="0">
                    <a:moveTo>
                      <a:pt x="96733" y="124376"/>
                    </a:moveTo>
                    <a:lnTo>
                      <a:pt x="5007" y="71417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6"/>
                      <a:pt x="114440" y="-1344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138"/>
                    </a:lnTo>
                    <a:cubicBezTo>
                      <a:pt x="116917" y="128167"/>
                      <a:pt x="106096" y="128624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35" name="Google Shape;2535;p37"/>
              <p:cNvSpPr/>
              <p:nvPr/>
            </p:nvSpPr>
            <p:spPr>
              <a:xfrm>
                <a:off x="5740377" y="3788001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36" name="Google Shape;2536;p37"/>
              <p:cNvSpPr/>
              <p:nvPr/>
            </p:nvSpPr>
            <p:spPr>
              <a:xfrm>
                <a:off x="5870012" y="3862832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0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37" name="Google Shape;2537;p37"/>
              <p:cNvSpPr/>
              <p:nvPr/>
            </p:nvSpPr>
            <p:spPr>
              <a:xfrm>
                <a:off x="5999266" y="3937698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38" name="Google Shape;2538;p37"/>
              <p:cNvSpPr/>
              <p:nvPr/>
            </p:nvSpPr>
            <p:spPr>
              <a:xfrm>
                <a:off x="6129021" y="4012522"/>
                <a:ext cx="220524" cy="12723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37" extrusionOk="0">
                    <a:moveTo>
                      <a:pt x="9699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949" y="128138"/>
                      <a:pt x="106262" y="128557"/>
                      <a:pt x="9699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39" name="Google Shape;2539;p37"/>
              <p:cNvSpPr/>
              <p:nvPr/>
            </p:nvSpPr>
            <p:spPr>
              <a:xfrm>
                <a:off x="6258942" y="4087388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3" y="54653"/>
                    </a:cubicBezTo>
                    <a:lnTo>
                      <a:pt x="94613" y="4075"/>
                    </a:lnTo>
                    <a:cubicBezTo>
                      <a:pt x="103595" y="-925"/>
                      <a:pt x="114415" y="-1345"/>
                      <a:pt x="123760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40" name="Google Shape;2540;p37"/>
              <p:cNvSpPr/>
              <p:nvPr/>
            </p:nvSpPr>
            <p:spPr>
              <a:xfrm>
                <a:off x="6388578" y="4161853"/>
                <a:ext cx="220563" cy="127285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5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7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3"/>
                      <a:pt x="213390" y="72676"/>
                    </a:cubicBezTo>
                    <a:lnTo>
                      <a:pt x="125950" y="123158"/>
                    </a:lnTo>
                    <a:cubicBezTo>
                      <a:pt x="116949" y="128187"/>
                      <a:pt x="106100" y="128645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41" name="Google Shape;2541;p37"/>
              <p:cNvSpPr/>
              <p:nvPr/>
            </p:nvSpPr>
            <p:spPr>
              <a:xfrm>
                <a:off x="6518213" y="4237101"/>
                <a:ext cx="221039" cy="127370"/>
              </a:xfrm>
              <a:custGeom>
                <a:avLst/>
                <a:gdLst/>
                <a:ahLst/>
                <a:cxnLst/>
                <a:rect l="l" t="t" r="r" b="b"/>
                <a:pathLst>
                  <a:path w="221039" h="127370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3" y="54578"/>
                    </a:cubicBezTo>
                    <a:lnTo>
                      <a:pt x="94613" y="4095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962" y="55816"/>
                    </a:lnTo>
                    <a:cubicBezTo>
                      <a:pt x="223486" y="60103"/>
                      <a:pt x="222534" y="67627"/>
                      <a:pt x="213866" y="72676"/>
                    </a:cubicBezTo>
                    <a:lnTo>
                      <a:pt x="126427" y="123158"/>
                    </a:lnTo>
                    <a:cubicBezTo>
                      <a:pt x="117292" y="128302"/>
                      <a:pt x="106243" y="128759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42" name="Google Shape;2542;p37"/>
              <p:cNvSpPr/>
              <p:nvPr/>
            </p:nvSpPr>
            <p:spPr>
              <a:xfrm>
                <a:off x="4864578" y="3282378"/>
                <a:ext cx="318480" cy="183800"/>
              </a:xfrm>
              <a:custGeom>
                <a:avLst/>
                <a:gdLst/>
                <a:ahLst/>
                <a:cxnLst/>
                <a:rect l="l" t="t" r="r" b="b"/>
                <a:pathLst>
                  <a:path w="318480" h="183800" extrusionOk="0">
                    <a:moveTo>
                      <a:pt x="194721" y="180911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313402" y="112331"/>
                    </a:lnTo>
                    <a:cubicBezTo>
                      <a:pt x="320927" y="116713"/>
                      <a:pt x="319975" y="124237"/>
                      <a:pt x="311307" y="129190"/>
                    </a:cubicBezTo>
                    <a:lnTo>
                      <a:pt x="223867" y="179673"/>
                    </a:lnTo>
                    <a:cubicBezTo>
                      <a:pt x="214904" y="184702"/>
                      <a:pt x="204084" y="185159"/>
                      <a:pt x="194721" y="18091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43" name="Google Shape;2543;p37"/>
              <p:cNvSpPr/>
              <p:nvPr/>
            </p:nvSpPr>
            <p:spPr>
              <a:xfrm>
                <a:off x="4902011" y="3449213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3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44" name="Google Shape;2544;p37"/>
              <p:cNvSpPr/>
              <p:nvPr/>
            </p:nvSpPr>
            <p:spPr>
              <a:xfrm>
                <a:off x="5031646" y="352368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2915" y="60099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4"/>
                      <a:pt x="106072" y="128641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45" name="Google Shape;2545;p37"/>
              <p:cNvSpPr/>
              <p:nvPr/>
            </p:nvSpPr>
            <p:spPr>
              <a:xfrm>
                <a:off x="5161066" y="359889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46" name="Google Shape;2546;p37"/>
              <p:cNvSpPr/>
              <p:nvPr/>
            </p:nvSpPr>
            <p:spPr>
              <a:xfrm>
                <a:off x="5290892" y="3673717"/>
                <a:ext cx="220517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8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7" y="128234"/>
                      <a:pt x="106077" y="128653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47" name="Google Shape;2547;p37"/>
              <p:cNvSpPr/>
              <p:nvPr/>
            </p:nvSpPr>
            <p:spPr>
              <a:xfrm>
                <a:off x="5420495" y="3748758"/>
                <a:ext cx="220334" cy="127131"/>
              </a:xfrm>
              <a:custGeom>
                <a:avLst/>
                <a:gdLst/>
                <a:ahLst/>
                <a:cxnLst/>
                <a:rect l="l" t="t" r="r" b="b"/>
                <a:pathLst>
                  <a:path w="220334" h="127131" extrusionOk="0">
                    <a:moveTo>
                      <a:pt x="96765" y="124202"/>
                    </a:moveTo>
                    <a:lnTo>
                      <a:pt x="5039" y="71243"/>
                    </a:lnTo>
                    <a:cubicBezTo>
                      <a:pt x="-2390" y="66957"/>
                      <a:pt x="-1533" y="59432"/>
                      <a:pt x="7135" y="54384"/>
                    </a:cubicBezTo>
                    <a:lnTo>
                      <a:pt x="94479" y="4092"/>
                    </a:lnTo>
                    <a:cubicBezTo>
                      <a:pt x="103461" y="-890"/>
                      <a:pt x="114263" y="-1347"/>
                      <a:pt x="123626" y="2854"/>
                    </a:cubicBezTo>
                    <a:lnTo>
                      <a:pt x="215256" y="55813"/>
                    </a:lnTo>
                    <a:cubicBezTo>
                      <a:pt x="222781" y="60099"/>
                      <a:pt x="221828" y="67719"/>
                      <a:pt x="213161" y="72672"/>
                    </a:cubicBezTo>
                    <a:lnTo>
                      <a:pt x="125721" y="123154"/>
                    </a:lnTo>
                    <a:cubicBezTo>
                      <a:pt x="116777" y="128060"/>
                      <a:pt x="106043" y="128450"/>
                      <a:pt x="96765" y="12420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48" name="Google Shape;2548;p37"/>
              <p:cNvSpPr/>
              <p:nvPr/>
            </p:nvSpPr>
            <p:spPr>
              <a:xfrm>
                <a:off x="5550092" y="3823398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49" name="Google Shape;2549;p37"/>
              <p:cNvSpPr/>
              <p:nvPr/>
            </p:nvSpPr>
            <p:spPr>
              <a:xfrm>
                <a:off x="5679727" y="3898222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50" name="Google Shape;2550;p37"/>
              <p:cNvSpPr/>
              <p:nvPr/>
            </p:nvSpPr>
            <p:spPr>
              <a:xfrm>
                <a:off x="5809362" y="397307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4"/>
                    </a:cubicBezTo>
                    <a:lnTo>
                      <a:pt x="215485" y="55813"/>
                    </a:lnTo>
                    <a:cubicBezTo>
                      <a:pt x="222915" y="60194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3"/>
                      <a:pt x="106072" y="128641"/>
                      <a:pt x="96709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51" name="Google Shape;2551;p37"/>
              <p:cNvSpPr/>
              <p:nvPr/>
            </p:nvSpPr>
            <p:spPr>
              <a:xfrm>
                <a:off x="5938592" y="4047903"/>
                <a:ext cx="220517" cy="126979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6979" extrusionOk="0">
                    <a:moveTo>
                      <a:pt x="97114" y="124047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45" y="127924"/>
                      <a:pt x="106315" y="128238"/>
                      <a:pt x="97114" y="12404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52" name="Google Shape;2552;p37"/>
              <p:cNvSpPr/>
              <p:nvPr/>
            </p:nvSpPr>
            <p:spPr>
              <a:xfrm>
                <a:off x="6068608" y="4122734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80" y="123225"/>
                    </a:lnTo>
                    <a:cubicBezTo>
                      <a:pt x="116898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53" name="Google Shape;2553;p37"/>
              <p:cNvSpPr/>
              <p:nvPr/>
            </p:nvSpPr>
            <p:spPr>
              <a:xfrm>
                <a:off x="6198212" y="4197576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3"/>
                    </a:moveTo>
                    <a:lnTo>
                      <a:pt x="5039" y="71434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194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4"/>
                      <a:pt x="106128" y="128641"/>
                      <a:pt x="96765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54" name="Google Shape;2554;p37"/>
              <p:cNvSpPr/>
              <p:nvPr/>
            </p:nvSpPr>
            <p:spPr>
              <a:xfrm>
                <a:off x="6327808" y="4272442"/>
                <a:ext cx="380989" cy="219907"/>
              </a:xfrm>
              <a:custGeom>
                <a:avLst/>
                <a:gdLst/>
                <a:ahLst/>
                <a:cxnLst/>
                <a:rect l="l" t="t" r="r" b="b"/>
                <a:pathLst>
                  <a:path w="380989" h="219907" extrusionOk="0">
                    <a:moveTo>
                      <a:pt x="257205" y="216975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624" y="-890"/>
                      <a:pt x="114454" y="-1347"/>
                      <a:pt x="123855" y="2854"/>
                    </a:cubicBezTo>
                    <a:lnTo>
                      <a:pt x="375982" y="148396"/>
                    </a:lnTo>
                    <a:cubicBezTo>
                      <a:pt x="383411" y="152777"/>
                      <a:pt x="382459" y="160302"/>
                      <a:pt x="373886" y="165255"/>
                    </a:cubicBezTo>
                    <a:lnTo>
                      <a:pt x="286351" y="215832"/>
                    </a:lnTo>
                    <a:cubicBezTo>
                      <a:pt x="277369" y="220833"/>
                      <a:pt x="266549" y="221252"/>
                      <a:pt x="257205" y="21697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55" name="Google Shape;2555;p37"/>
              <p:cNvSpPr/>
              <p:nvPr/>
            </p:nvSpPr>
            <p:spPr>
              <a:xfrm>
                <a:off x="4739038" y="3355149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6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48823" y="75088"/>
                    </a:lnTo>
                    <a:cubicBezTo>
                      <a:pt x="256348" y="79375"/>
                      <a:pt x="255395" y="86899"/>
                      <a:pt x="246727" y="91948"/>
                    </a:cubicBezTo>
                    <a:lnTo>
                      <a:pt x="159288" y="142430"/>
                    </a:lnTo>
                    <a:cubicBezTo>
                      <a:pt x="150277" y="147412"/>
                      <a:pt x="139447" y="147879"/>
                      <a:pt x="130046" y="1436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56" name="Google Shape;2556;p37"/>
              <p:cNvSpPr/>
              <p:nvPr/>
            </p:nvSpPr>
            <p:spPr>
              <a:xfrm>
                <a:off x="5246664" y="3087528"/>
                <a:ext cx="1926000" cy="1111651"/>
              </a:xfrm>
              <a:custGeom>
                <a:avLst/>
                <a:gdLst/>
                <a:ahLst/>
                <a:cxnLst/>
                <a:rect l="l" t="t" r="r" b="b"/>
                <a:pathLst>
                  <a:path w="1926000" h="1111651" extrusionOk="0">
                    <a:moveTo>
                      <a:pt x="1845936" y="1108805"/>
                    </a:moveTo>
                    <a:lnTo>
                      <a:pt x="5039" y="46196"/>
                    </a:lnTo>
                    <a:cubicBezTo>
                      <a:pt x="-2390" y="41910"/>
                      <a:pt x="-1533" y="34290"/>
                      <a:pt x="7135" y="29337"/>
                    </a:cubicBezTo>
                    <a:lnTo>
                      <a:pt x="50855" y="4096"/>
                    </a:lnTo>
                    <a:cubicBezTo>
                      <a:pt x="59865" y="-886"/>
                      <a:pt x="70695" y="-1353"/>
                      <a:pt x="80097" y="2857"/>
                    </a:cubicBezTo>
                    <a:lnTo>
                      <a:pt x="1920993" y="1065371"/>
                    </a:lnTo>
                    <a:cubicBezTo>
                      <a:pt x="1928423" y="1069658"/>
                      <a:pt x="1927470" y="1077182"/>
                      <a:pt x="1918898" y="1082230"/>
                    </a:cubicBezTo>
                    <a:lnTo>
                      <a:pt x="1875083" y="1107472"/>
                    </a:lnTo>
                    <a:cubicBezTo>
                      <a:pt x="1866129" y="1112529"/>
                      <a:pt x="1855309" y="1113025"/>
                      <a:pt x="1845936" y="110880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57" name="Google Shape;2557;p37"/>
              <p:cNvSpPr/>
              <p:nvPr/>
            </p:nvSpPr>
            <p:spPr>
              <a:xfrm>
                <a:off x="4501288" y="3792632"/>
                <a:ext cx="1451798" cy="838156"/>
              </a:xfrm>
              <a:custGeom>
                <a:avLst/>
                <a:gdLst/>
                <a:ahLst/>
                <a:cxnLst/>
                <a:rect l="l" t="t" r="r" b="b"/>
                <a:pathLst>
                  <a:path w="1451798" h="838156" extrusionOk="0">
                    <a:moveTo>
                      <a:pt x="1450884" y="524573"/>
                    </a:moveTo>
                    <a:cubicBezTo>
                      <a:pt x="1448283" y="530298"/>
                      <a:pt x="1443816" y="534965"/>
                      <a:pt x="1438216" y="537813"/>
                    </a:cubicBezTo>
                    <a:lnTo>
                      <a:pt x="931581" y="830231"/>
                    </a:lnTo>
                    <a:cubicBezTo>
                      <a:pt x="914321" y="839889"/>
                      <a:pt x="893500" y="840766"/>
                      <a:pt x="875479" y="832612"/>
                    </a:cubicBezTo>
                    <a:lnTo>
                      <a:pt x="9751" y="332740"/>
                    </a:lnTo>
                    <a:cubicBezTo>
                      <a:pt x="5808" y="330683"/>
                      <a:pt x="2709" y="327311"/>
                      <a:pt x="988" y="323215"/>
                    </a:cubicBezTo>
                    <a:cubicBezTo>
                      <a:pt x="-2155" y="315595"/>
                      <a:pt x="2226" y="306641"/>
                      <a:pt x="13752" y="299974"/>
                    </a:cubicBezTo>
                    <a:lnTo>
                      <a:pt x="520387" y="7842"/>
                    </a:lnTo>
                    <a:cubicBezTo>
                      <a:pt x="537674" y="-1740"/>
                      <a:pt x="558477" y="-2588"/>
                      <a:pt x="576489" y="5556"/>
                    </a:cubicBezTo>
                    <a:lnTo>
                      <a:pt x="1442311" y="505428"/>
                    </a:lnTo>
                    <a:cubicBezTo>
                      <a:pt x="1449874" y="508438"/>
                      <a:pt x="1453675" y="516925"/>
                      <a:pt x="1450884" y="52457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58" name="Google Shape;2558;p37"/>
              <p:cNvSpPr/>
              <p:nvPr/>
            </p:nvSpPr>
            <p:spPr>
              <a:xfrm>
                <a:off x="4502277" y="3802740"/>
                <a:ext cx="1449895" cy="828048"/>
              </a:xfrm>
              <a:custGeom>
                <a:avLst/>
                <a:gdLst/>
                <a:ahLst/>
                <a:cxnLst/>
                <a:rect l="l" t="t" r="r" b="b"/>
                <a:pathLst>
                  <a:path w="1449895" h="828048" extrusionOk="0">
                    <a:moveTo>
                      <a:pt x="1449896" y="514465"/>
                    </a:moveTo>
                    <a:cubicBezTo>
                      <a:pt x="1447295" y="520190"/>
                      <a:pt x="1442828" y="524857"/>
                      <a:pt x="1437227" y="527705"/>
                    </a:cubicBezTo>
                    <a:lnTo>
                      <a:pt x="930593" y="820123"/>
                    </a:lnTo>
                    <a:cubicBezTo>
                      <a:pt x="913333" y="829781"/>
                      <a:pt x="892512" y="830657"/>
                      <a:pt x="874490" y="822504"/>
                    </a:cubicBezTo>
                    <a:lnTo>
                      <a:pt x="8763" y="322632"/>
                    </a:lnTo>
                    <a:cubicBezTo>
                      <a:pt x="4820" y="320575"/>
                      <a:pt x="1720" y="317203"/>
                      <a:pt x="0" y="313107"/>
                    </a:cubicBezTo>
                    <a:cubicBezTo>
                      <a:pt x="2669" y="307582"/>
                      <a:pt x="7089" y="303096"/>
                      <a:pt x="12573" y="300343"/>
                    </a:cubicBezTo>
                    <a:lnTo>
                      <a:pt x="519208" y="7926"/>
                    </a:lnTo>
                    <a:cubicBezTo>
                      <a:pt x="536467" y="-1732"/>
                      <a:pt x="557289" y="-2609"/>
                      <a:pt x="575310" y="5545"/>
                    </a:cubicBezTo>
                    <a:lnTo>
                      <a:pt x="1441323" y="505417"/>
                    </a:lnTo>
                    <a:cubicBezTo>
                      <a:pt x="1445095" y="507417"/>
                      <a:pt x="1448105" y="510598"/>
                      <a:pt x="1449896" y="514465"/>
                    </a:cubicBezTo>
                    <a:close/>
                  </a:path>
                </a:pathLst>
              </a:custGeom>
              <a:solidFill>
                <a:srgbClr val="C3C6D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59" name="Google Shape;2559;p37"/>
              <p:cNvSpPr/>
              <p:nvPr/>
            </p:nvSpPr>
            <p:spPr>
              <a:xfrm>
                <a:off x="5378291" y="2993528"/>
                <a:ext cx="1867947" cy="1123828"/>
              </a:xfrm>
              <a:custGeom>
                <a:avLst/>
                <a:gdLst/>
                <a:ahLst/>
                <a:cxnLst/>
                <a:rect l="l" t="t" r="r" b="b"/>
                <a:pathLst>
                  <a:path w="1867947" h="1123828" extrusionOk="0">
                    <a:moveTo>
                      <a:pt x="1854422" y="1122224"/>
                    </a:moveTo>
                    <a:lnTo>
                      <a:pt x="13526" y="59425"/>
                    </a:lnTo>
                    <a:cubicBezTo>
                      <a:pt x="5191" y="53395"/>
                      <a:pt x="181" y="43804"/>
                      <a:pt x="0" y="33517"/>
                    </a:cubicBezTo>
                    <a:lnTo>
                      <a:pt x="0" y="11895"/>
                    </a:lnTo>
                    <a:cubicBezTo>
                      <a:pt x="0" y="1894"/>
                      <a:pt x="6096" y="-2678"/>
                      <a:pt x="13526" y="1608"/>
                    </a:cubicBezTo>
                    <a:lnTo>
                      <a:pt x="1854422" y="1064122"/>
                    </a:lnTo>
                    <a:cubicBezTo>
                      <a:pt x="1862804" y="1070103"/>
                      <a:pt x="1867833" y="1079733"/>
                      <a:pt x="1867948" y="1090030"/>
                    </a:cubicBezTo>
                    <a:lnTo>
                      <a:pt x="1867948" y="1111747"/>
                    </a:lnTo>
                    <a:cubicBezTo>
                      <a:pt x="1867948" y="1121938"/>
                      <a:pt x="1861947" y="1126510"/>
                      <a:pt x="1854422" y="1122224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60" name="Google Shape;2560;p37"/>
              <p:cNvSpPr/>
              <p:nvPr/>
            </p:nvSpPr>
            <p:spPr>
              <a:xfrm>
                <a:off x="5482399" y="1596347"/>
                <a:ext cx="657230" cy="440903"/>
              </a:xfrm>
              <a:custGeom>
                <a:avLst/>
                <a:gdLst/>
                <a:ahLst/>
                <a:cxnLst/>
                <a:rect l="l" t="t" r="r" b="b"/>
                <a:pathLst>
                  <a:path w="657230" h="440903" extrusionOk="0">
                    <a:moveTo>
                      <a:pt x="647700" y="439716"/>
                    </a:moveTo>
                    <a:lnTo>
                      <a:pt x="9525" y="71480"/>
                    </a:lnTo>
                    <a:cubicBezTo>
                      <a:pt x="3610" y="67173"/>
                      <a:pt x="76" y="60320"/>
                      <a:pt x="0" y="53001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647700" y="369422"/>
                    </a:lnTo>
                    <a:cubicBezTo>
                      <a:pt x="653615" y="373729"/>
                      <a:pt x="657149" y="380581"/>
                      <a:pt x="657225" y="387900"/>
                    </a:cubicBezTo>
                    <a:lnTo>
                      <a:pt x="657225" y="432477"/>
                    </a:lnTo>
                    <a:cubicBezTo>
                      <a:pt x="657416" y="439526"/>
                      <a:pt x="653034" y="442860"/>
                      <a:pt x="647700" y="43971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61" name="Google Shape;2561;p37"/>
              <p:cNvSpPr/>
              <p:nvPr/>
            </p:nvSpPr>
            <p:spPr>
              <a:xfrm>
                <a:off x="5485731" y="1725601"/>
                <a:ext cx="490070" cy="322282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282" extrusionOk="0">
                    <a:moveTo>
                      <a:pt x="480538" y="321130"/>
                    </a:moveTo>
                    <a:lnTo>
                      <a:pt x="9527" y="49191"/>
                    </a:lnTo>
                    <a:cubicBezTo>
                      <a:pt x="3460" y="44756"/>
                      <a:pt x="-93" y="37658"/>
                      <a:pt x="2" y="30141"/>
                    </a:cubicBezTo>
                    <a:lnTo>
                      <a:pt x="2" y="8520"/>
                    </a:lnTo>
                    <a:cubicBezTo>
                      <a:pt x="2" y="1376"/>
                      <a:pt x="4288" y="-1958"/>
                      <a:pt x="9527" y="1185"/>
                    </a:cubicBezTo>
                    <a:lnTo>
                      <a:pt x="480538" y="273124"/>
                    </a:lnTo>
                    <a:cubicBezTo>
                      <a:pt x="486606" y="277563"/>
                      <a:pt x="490158" y="284659"/>
                      <a:pt x="490063" y="292174"/>
                    </a:cubicBezTo>
                    <a:lnTo>
                      <a:pt x="490063" y="314272"/>
                    </a:lnTo>
                    <a:cubicBezTo>
                      <a:pt x="490254" y="320940"/>
                      <a:pt x="486444" y="324178"/>
                      <a:pt x="480538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62" name="Google Shape;2562;p37"/>
              <p:cNvSpPr/>
              <p:nvPr/>
            </p:nvSpPr>
            <p:spPr>
              <a:xfrm>
                <a:off x="5485731" y="1809557"/>
                <a:ext cx="490070" cy="322194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194" extrusionOk="0">
                    <a:moveTo>
                      <a:pt x="480538" y="321090"/>
                    </a:moveTo>
                    <a:lnTo>
                      <a:pt x="9527" y="49151"/>
                    </a:lnTo>
                    <a:cubicBezTo>
                      <a:pt x="3460" y="44715"/>
                      <a:pt x="-93" y="37618"/>
                      <a:pt x="2" y="30101"/>
                    </a:cubicBezTo>
                    <a:lnTo>
                      <a:pt x="2" y="8479"/>
                    </a:lnTo>
                    <a:cubicBezTo>
                      <a:pt x="2" y="1335"/>
                      <a:pt x="4288" y="-1903"/>
                      <a:pt x="9527" y="1145"/>
                    </a:cubicBezTo>
                    <a:lnTo>
                      <a:pt x="480538" y="273179"/>
                    </a:lnTo>
                    <a:cubicBezTo>
                      <a:pt x="486491" y="277456"/>
                      <a:pt x="490035" y="284323"/>
                      <a:pt x="490063" y="291657"/>
                    </a:cubicBezTo>
                    <a:lnTo>
                      <a:pt x="490063" y="313755"/>
                    </a:lnTo>
                    <a:cubicBezTo>
                      <a:pt x="490254" y="320899"/>
                      <a:pt x="486444" y="324042"/>
                      <a:pt x="480538" y="32109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63" name="Google Shape;2563;p37"/>
              <p:cNvSpPr/>
              <p:nvPr/>
            </p:nvSpPr>
            <p:spPr>
              <a:xfrm>
                <a:off x="5485733" y="1893472"/>
                <a:ext cx="401289" cy="270998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0998" extrusionOk="0">
                    <a:moveTo>
                      <a:pt x="391763" y="269845"/>
                    </a:moveTo>
                    <a:lnTo>
                      <a:pt x="9525" y="49627"/>
                    </a:lnTo>
                    <a:cubicBezTo>
                      <a:pt x="3572" y="45351"/>
                      <a:pt x="29" y="38479"/>
                      <a:pt x="0" y="31149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821" y="226287"/>
                      <a:pt x="401364" y="233374"/>
                      <a:pt x="401288" y="240889"/>
                    </a:cubicBezTo>
                    <a:lnTo>
                      <a:pt x="401288" y="262987"/>
                    </a:lnTo>
                    <a:cubicBezTo>
                      <a:pt x="401384" y="269655"/>
                      <a:pt x="397097" y="272893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64" name="Google Shape;2564;p37"/>
              <p:cNvSpPr/>
              <p:nvPr/>
            </p:nvSpPr>
            <p:spPr>
              <a:xfrm>
                <a:off x="5482398" y="2477545"/>
                <a:ext cx="657231" cy="440923"/>
              </a:xfrm>
              <a:custGeom>
                <a:avLst/>
                <a:gdLst/>
                <a:ahLst/>
                <a:cxnLst/>
                <a:rect l="l" t="t" r="r" b="b"/>
                <a:pathLst>
                  <a:path w="657231" h="440923" extrusionOk="0">
                    <a:moveTo>
                      <a:pt x="647701" y="439771"/>
                    </a:moveTo>
                    <a:lnTo>
                      <a:pt x="9526" y="71535"/>
                    </a:lnTo>
                    <a:cubicBezTo>
                      <a:pt x="3477" y="67077"/>
                      <a:pt x="-56" y="59990"/>
                      <a:pt x="1" y="52485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647701" y="369381"/>
                    </a:lnTo>
                    <a:cubicBezTo>
                      <a:pt x="653749" y="373839"/>
                      <a:pt x="657283" y="380926"/>
                      <a:pt x="657226" y="388431"/>
                    </a:cubicBezTo>
                    <a:lnTo>
                      <a:pt x="657226" y="432913"/>
                    </a:lnTo>
                    <a:cubicBezTo>
                      <a:pt x="657416" y="439581"/>
                      <a:pt x="653035" y="442819"/>
                      <a:pt x="647701" y="4397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65" name="Google Shape;2565;p37"/>
              <p:cNvSpPr/>
              <p:nvPr/>
            </p:nvSpPr>
            <p:spPr>
              <a:xfrm>
                <a:off x="5485733" y="2606854"/>
                <a:ext cx="490068" cy="322274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74" extrusionOk="0">
                    <a:moveTo>
                      <a:pt x="480536" y="321130"/>
                    </a:moveTo>
                    <a:lnTo>
                      <a:pt x="9525" y="49096"/>
                    </a:lnTo>
                    <a:cubicBezTo>
                      <a:pt x="3572" y="44819"/>
                      <a:pt x="29" y="37952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470" y="277420"/>
                      <a:pt x="490004" y="284278"/>
                      <a:pt x="490061" y="291603"/>
                    </a:cubicBezTo>
                    <a:lnTo>
                      <a:pt x="490061" y="313796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66" name="Google Shape;2566;p37"/>
              <p:cNvSpPr/>
              <p:nvPr/>
            </p:nvSpPr>
            <p:spPr>
              <a:xfrm>
                <a:off x="5485733" y="2690770"/>
                <a:ext cx="490068" cy="322283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83" extrusionOk="0">
                    <a:moveTo>
                      <a:pt x="480536" y="321130"/>
                    </a:moveTo>
                    <a:lnTo>
                      <a:pt x="9525" y="49191"/>
                    </a:lnTo>
                    <a:cubicBezTo>
                      <a:pt x="3591" y="44858"/>
                      <a:pt x="57" y="37971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604" y="277563"/>
                      <a:pt x="490157" y="284659"/>
                      <a:pt x="490061" y="292174"/>
                    </a:cubicBezTo>
                    <a:lnTo>
                      <a:pt x="490061" y="314272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67" name="Google Shape;2567;p37"/>
              <p:cNvSpPr/>
              <p:nvPr/>
            </p:nvSpPr>
            <p:spPr>
              <a:xfrm>
                <a:off x="5485733" y="2774725"/>
                <a:ext cx="401289" cy="271152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1152" extrusionOk="0">
                    <a:moveTo>
                      <a:pt x="391763" y="269845"/>
                    </a:moveTo>
                    <a:lnTo>
                      <a:pt x="9525" y="49151"/>
                    </a:lnTo>
                    <a:cubicBezTo>
                      <a:pt x="3591" y="44817"/>
                      <a:pt x="57" y="37931"/>
                      <a:pt x="0" y="305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697" y="226135"/>
                      <a:pt x="401231" y="232993"/>
                      <a:pt x="401288" y="240318"/>
                    </a:cubicBezTo>
                    <a:lnTo>
                      <a:pt x="401288" y="262511"/>
                    </a:lnTo>
                    <a:cubicBezTo>
                      <a:pt x="401384" y="269655"/>
                      <a:pt x="397097" y="273274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68" name="Google Shape;2568;p37"/>
              <p:cNvSpPr/>
              <p:nvPr/>
            </p:nvSpPr>
            <p:spPr>
              <a:xfrm>
                <a:off x="6293929" y="2971606"/>
                <a:ext cx="893444" cy="828868"/>
              </a:xfrm>
              <a:custGeom>
                <a:avLst/>
                <a:gdLst/>
                <a:ahLst/>
                <a:cxnLst/>
                <a:rect l="l" t="t" r="r" b="b"/>
                <a:pathLst>
                  <a:path w="893444" h="828868" extrusionOk="0">
                    <a:moveTo>
                      <a:pt x="6858" y="55057"/>
                    </a:moveTo>
                    <a:cubicBezTo>
                      <a:pt x="6858" y="55057"/>
                      <a:pt x="77248" y="114113"/>
                      <a:pt x="178784" y="33436"/>
                    </a:cubicBezTo>
                    <a:cubicBezTo>
                      <a:pt x="251365" y="-26096"/>
                      <a:pt x="316230" y="7909"/>
                      <a:pt x="352330" y="28483"/>
                    </a:cubicBezTo>
                    <a:cubicBezTo>
                      <a:pt x="388430" y="49057"/>
                      <a:pt x="441007" y="61344"/>
                      <a:pt x="540068" y="240795"/>
                    </a:cubicBezTo>
                    <a:cubicBezTo>
                      <a:pt x="561489" y="276076"/>
                      <a:pt x="590845" y="305889"/>
                      <a:pt x="625793" y="327853"/>
                    </a:cubicBezTo>
                    <a:cubicBezTo>
                      <a:pt x="679228" y="358619"/>
                      <a:pt x="704850" y="343665"/>
                      <a:pt x="746855" y="280228"/>
                    </a:cubicBezTo>
                    <a:cubicBezTo>
                      <a:pt x="788861" y="216792"/>
                      <a:pt x="816293" y="146878"/>
                      <a:pt x="893445" y="192598"/>
                    </a:cubicBezTo>
                    <a:lnTo>
                      <a:pt x="893445" y="828868"/>
                    </a:lnTo>
                    <a:lnTo>
                      <a:pt x="0" y="313090"/>
                    </a:lnTo>
                    <a:lnTo>
                      <a:pt x="0" y="50867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69" name="Google Shape;2569;p37"/>
              <p:cNvSpPr/>
              <p:nvPr/>
            </p:nvSpPr>
            <p:spPr>
              <a:xfrm>
                <a:off x="5485733" y="2024441"/>
                <a:ext cx="630461" cy="733619"/>
              </a:xfrm>
              <a:custGeom>
                <a:avLst/>
                <a:gdLst/>
                <a:ahLst/>
                <a:cxnLst/>
                <a:rect l="l" t="t" r="r" b="b"/>
                <a:pathLst>
                  <a:path w="630461" h="733619" extrusionOk="0">
                    <a:moveTo>
                      <a:pt x="620935" y="732474"/>
                    </a:moveTo>
                    <a:lnTo>
                      <a:pt x="9525" y="379478"/>
                    </a:lnTo>
                    <a:cubicBezTo>
                      <a:pt x="3591" y="375144"/>
                      <a:pt x="57" y="368257"/>
                      <a:pt x="0" y="360904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620935" y="354141"/>
                    </a:lnTo>
                    <a:cubicBezTo>
                      <a:pt x="626859" y="358485"/>
                      <a:pt x="630384" y="365371"/>
                      <a:pt x="630460" y="372715"/>
                    </a:cubicBezTo>
                    <a:lnTo>
                      <a:pt x="630460" y="725140"/>
                    </a:lnTo>
                    <a:cubicBezTo>
                      <a:pt x="630555" y="732284"/>
                      <a:pt x="626269" y="735522"/>
                      <a:pt x="620935" y="73247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70" name="Google Shape;2570;p37"/>
              <p:cNvSpPr/>
              <p:nvPr/>
            </p:nvSpPr>
            <p:spPr>
              <a:xfrm>
                <a:off x="6293834" y="3011804"/>
                <a:ext cx="893445" cy="788955"/>
              </a:xfrm>
              <a:custGeom>
                <a:avLst/>
                <a:gdLst/>
                <a:ahLst/>
                <a:cxnLst/>
                <a:rect l="l" t="t" r="r" b="b"/>
                <a:pathLst>
                  <a:path w="893445" h="788955" extrusionOk="0">
                    <a:moveTo>
                      <a:pt x="0" y="0"/>
                    </a:moveTo>
                    <a:lnTo>
                      <a:pt x="0" y="273177"/>
                    </a:lnTo>
                    <a:lnTo>
                      <a:pt x="893445" y="788956"/>
                    </a:lnTo>
                    <a:lnTo>
                      <a:pt x="893445" y="15259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71" name="Google Shape;2571;p37"/>
              <p:cNvSpPr/>
              <p:nvPr/>
            </p:nvSpPr>
            <p:spPr>
              <a:xfrm>
                <a:off x="6645021" y="3003137"/>
                <a:ext cx="9525" cy="483869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483869" extrusionOk="0">
                    <a:moveTo>
                      <a:pt x="0" y="0"/>
                    </a:moveTo>
                    <a:lnTo>
                      <a:pt x="0" y="483870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72" name="Google Shape;2572;p37"/>
              <p:cNvSpPr/>
              <p:nvPr/>
            </p:nvSpPr>
            <p:spPr>
              <a:xfrm>
                <a:off x="6918293" y="3309175"/>
                <a:ext cx="9525" cy="33566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335661" extrusionOk="0">
                    <a:moveTo>
                      <a:pt x="0" y="0"/>
                    </a:moveTo>
                    <a:lnTo>
                      <a:pt x="0" y="33566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73" name="Google Shape;2573;p37"/>
              <p:cNvSpPr/>
              <p:nvPr/>
            </p:nvSpPr>
            <p:spPr>
              <a:xfrm>
                <a:off x="6293834" y="2971929"/>
                <a:ext cx="893349" cy="341800"/>
              </a:xfrm>
              <a:custGeom>
                <a:avLst/>
                <a:gdLst/>
                <a:ahLst/>
                <a:cxnLst/>
                <a:rect l="l" t="t" r="r" b="b"/>
                <a:pathLst>
                  <a:path w="893349" h="341800" extrusionOk="0">
                    <a:moveTo>
                      <a:pt x="0" y="50543"/>
                    </a:moveTo>
                    <a:cubicBezTo>
                      <a:pt x="158496" y="148841"/>
                      <a:pt x="180975" y="-73282"/>
                      <a:pt x="353663" y="26350"/>
                    </a:cubicBezTo>
                    <a:cubicBezTo>
                      <a:pt x="526352" y="125981"/>
                      <a:pt x="502539" y="255997"/>
                      <a:pt x="629888" y="329626"/>
                    </a:cubicBezTo>
                    <a:cubicBezTo>
                      <a:pt x="757238" y="403254"/>
                      <a:pt x="760381" y="115694"/>
                      <a:pt x="893350" y="192466"/>
                    </a:cubicBezTo>
                  </a:path>
                </a:pathLst>
              </a:custGeom>
              <a:noFill/>
              <a:ln w="1037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74" name="Google Shape;2574;p37"/>
              <p:cNvSpPr/>
              <p:nvPr/>
            </p:nvSpPr>
            <p:spPr>
              <a:xfrm rot="-1801764">
                <a:off x="6627823" y="2973379"/>
                <a:ext cx="34449" cy="59573"/>
              </a:xfrm>
              <a:custGeom>
                <a:avLst/>
                <a:gdLst/>
                <a:ahLst/>
                <a:cxnLst/>
                <a:rect l="l" t="t" r="r" b="b"/>
                <a:pathLst>
                  <a:path w="34480" h="59626" extrusionOk="0">
                    <a:moveTo>
                      <a:pt x="34481" y="29813"/>
                    </a:moveTo>
                    <a:cubicBezTo>
                      <a:pt x="34481" y="46279"/>
                      <a:pt x="26762" y="59626"/>
                      <a:pt x="17240" y="59626"/>
                    </a:cubicBezTo>
                    <a:cubicBezTo>
                      <a:pt x="7719" y="59626"/>
                      <a:pt x="0" y="46279"/>
                      <a:pt x="0" y="29813"/>
                    </a:cubicBezTo>
                    <a:cubicBezTo>
                      <a:pt x="0" y="13348"/>
                      <a:pt x="7719" y="0"/>
                      <a:pt x="17240" y="0"/>
                    </a:cubicBezTo>
                    <a:cubicBezTo>
                      <a:pt x="26762" y="0"/>
                      <a:pt x="34481" y="13348"/>
                      <a:pt x="34481" y="2981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75" name="Google Shape;2575;p37"/>
              <p:cNvSpPr/>
              <p:nvPr/>
            </p:nvSpPr>
            <p:spPr>
              <a:xfrm rot="-1790023">
                <a:off x="7183546" y="3143044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76" name="Google Shape;2576;p37"/>
              <p:cNvSpPr/>
              <p:nvPr/>
            </p:nvSpPr>
            <p:spPr>
              <a:xfrm rot="-1790023">
                <a:off x="6913571" y="3282356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77" name="Google Shape;2577;p37"/>
              <p:cNvSpPr/>
              <p:nvPr/>
            </p:nvSpPr>
            <p:spPr>
              <a:xfrm rot="-1790023">
                <a:off x="6286614" y="3000522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0" y="29917"/>
                    </a:moveTo>
                    <a:cubicBezTo>
                      <a:pt x="34600" y="46439"/>
                      <a:pt x="26855" y="59833"/>
                      <a:pt x="17301" y="59833"/>
                    </a:cubicBezTo>
                    <a:cubicBezTo>
                      <a:pt x="7746" y="59833"/>
                      <a:pt x="1" y="46439"/>
                      <a:pt x="1" y="29917"/>
                    </a:cubicBezTo>
                    <a:cubicBezTo>
                      <a:pt x="1" y="13395"/>
                      <a:pt x="7746" y="1"/>
                      <a:pt x="17301" y="1"/>
                    </a:cubicBezTo>
                    <a:cubicBezTo>
                      <a:pt x="26855" y="1"/>
                      <a:pt x="34600" y="13395"/>
                      <a:pt x="34600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78" name="Google Shape;2578;p37"/>
              <p:cNvSpPr/>
              <p:nvPr/>
            </p:nvSpPr>
            <p:spPr>
              <a:xfrm>
                <a:off x="6272974" y="2328193"/>
                <a:ext cx="55632" cy="226128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226128" extrusionOk="0">
                    <a:moveTo>
                      <a:pt x="46101" y="224982"/>
                    </a:moveTo>
                    <a:lnTo>
                      <a:pt x="9525" y="203837"/>
                    </a:lnTo>
                    <a:cubicBezTo>
                      <a:pt x="3610" y="199532"/>
                      <a:pt x="76" y="192674"/>
                      <a:pt x="0" y="185358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01" y="22290"/>
                    </a:lnTo>
                    <a:cubicBezTo>
                      <a:pt x="52007" y="26605"/>
                      <a:pt x="55541" y="33454"/>
                      <a:pt x="55626" y="40769"/>
                    </a:cubicBezTo>
                    <a:lnTo>
                      <a:pt x="55626" y="217743"/>
                    </a:lnTo>
                    <a:cubicBezTo>
                      <a:pt x="55817" y="224506"/>
                      <a:pt x="51626" y="228126"/>
                      <a:pt x="46101" y="22498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79" name="Google Shape;2579;p37"/>
              <p:cNvSpPr/>
              <p:nvPr/>
            </p:nvSpPr>
            <p:spPr>
              <a:xfrm>
                <a:off x="6357270" y="2193891"/>
                <a:ext cx="55722" cy="409197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409197" extrusionOk="0">
                    <a:moveTo>
                      <a:pt x="46196" y="408053"/>
                    </a:moveTo>
                    <a:lnTo>
                      <a:pt x="9525" y="387384"/>
                    </a:lnTo>
                    <a:cubicBezTo>
                      <a:pt x="3620" y="383031"/>
                      <a:pt x="86" y="376154"/>
                      <a:pt x="0" y="368810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96" y="22290"/>
                    </a:lnTo>
                    <a:cubicBezTo>
                      <a:pt x="52254" y="26739"/>
                      <a:pt x="55797" y="33825"/>
                      <a:pt x="55721" y="41340"/>
                    </a:cubicBezTo>
                    <a:lnTo>
                      <a:pt x="55721" y="400719"/>
                    </a:lnTo>
                    <a:cubicBezTo>
                      <a:pt x="55817" y="407862"/>
                      <a:pt x="51530" y="411101"/>
                      <a:pt x="46196" y="40805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80" name="Google Shape;2580;p37"/>
              <p:cNvSpPr/>
              <p:nvPr/>
            </p:nvSpPr>
            <p:spPr>
              <a:xfrm>
                <a:off x="6526149" y="2326193"/>
                <a:ext cx="55625" cy="374240"/>
              </a:xfrm>
              <a:custGeom>
                <a:avLst/>
                <a:gdLst/>
                <a:ahLst/>
                <a:cxnLst/>
                <a:rect l="l" t="t" r="r" b="b"/>
                <a:pathLst>
                  <a:path w="55625" h="374240" extrusionOk="0">
                    <a:moveTo>
                      <a:pt x="46101" y="373096"/>
                    </a:moveTo>
                    <a:lnTo>
                      <a:pt x="9525" y="351951"/>
                    </a:lnTo>
                    <a:cubicBezTo>
                      <a:pt x="3591" y="347617"/>
                      <a:pt x="57" y="340730"/>
                      <a:pt x="0" y="3333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46101" y="22290"/>
                    </a:lnTo>
                    <a:cubicBezTo>
                      <a:pt x="52006" y="26643"/>
                      <a:pt x="55540" y="33520"/>
                      <a:pt x="55626" y="40864"/>
                    </a:cubicBezTo>
                    <a:lnTo>
                      <a:pt x="55626" y="365762"/>
                    </a:lnTo>
                    <a:cubicBezTo>
                      <a:pt x="55626" y="372906"/>
                      <a:pt x="51245" y="376144"/>
                      <a:pt x="46101" y="37309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81" name="Google Shape;2581;p37"/>
              <p:cNvSpPr/>
              <p:nvPr/>
            </p:nvSpPr>
            <p:spPr>
              <a:xfrm>
                <a:off x="6610350" y="2430587"/>
                <a:ext cx="55627" cy="318519"/>
              </a:xfrm>
              <a:custGeom>
                <a:avLst/>
                <a:gdLst/>
                <a:ahLst/>
                <a:cxnLst/>
                <a:rect l="l" t="t" r="r" b="b"/>
                <a:pathLst>
                  <a:path w="55627" h="318519" extrusionOk="0">
                    <a:moveTo>
                      <a:pt x="46006" y="317375"/>
                    </a:moveTo>
                    <a:lnTo>
                      <a:pt x="9525" y="296229"/>
                    </a:lnTo>
                    <a:cubicBezTo>
                      <a:pt x="3620" y="291915"/>
                      <a:pt x="86" y="285066"/>
                      <a:pt x="0" y="277751"/>
                    </a:cubicBezTo>
                    <a:lnTo>
                      <a:pt x="0" y="8479"/>
                    </a:lnTo>
                    <a:cubicBezTo>
                      <a:pt x="0" y="1335"/>
                      <a:pt x="4381" y="-1903"/>
                      <a:pt x="9525" y="1145"/>
                    </a:cubicBezTo>
                    <a:lnTo>
                      <a:pt x="46101" y="22290"/>
                    </a:lnTo>
                    <a:cubicBezTo>
                      <a:pt x="52035" y="26624"/>
                      <a:pt x="55569" y="33511"/>
                      <a:pt x="55626" y="40864"/>
                    </a:cubicBezTo>
                    <a:lnTo>
                      <a:pt x="55626" y="310041"/>
                    </a:lnTo>
                    <a:cubicBezTo>
                      <a:pt x="55721" y="317184"/>
                      <a:pt x="51435" y="320423"/>
                      <a:pt x="46006" y="31737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82" name="Google Shape;2582;p37"/>
              <p:cNvSpPr/>
              <p:nvPr/>
            </p:nvSpPr>
            <p:spPr>
              <a:xfrm>
                <a:off x="6778179" y="2662902"/>
                <a:ext cx="55632" cy="183161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183161" extrusionOk="0">
                    <a:moveTo>
                      <a:pt x="46102" y="182025"/>
                    </a:moveTo>
                    <a:lnTo>
                      <a:pt x="9526" y="160879"/>
                    </a:lnTo>
                    <a:cubicBezTo>
                      <a:pt x="3477" y="156421"/>
                      <a:pt x="-56" y="149335"/>
                      <a:pt x="1" y="141829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46102" y="22290"/>
                    </a:lnTo>
                    <a:cubicBezTo>
                      <a:pt x="52036" y="26624"/>
                      <a:pt x="55570" y="33511"/>
                      <a:pt x="55627" y="40864"/>
                    </a:cubicBezTo>
                    <a:lnTo>
                      <a:pt x="55627" y="174214"/>
                    </a:lnTo>
                    <a:cubicBezTo>
                      <a:pt x="55817" y="181834"/>
                      <a:pt x="51245" y="185073"/>
                      <a:pt x="46102" y="18202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83" name="Google Shape;2583;p37"/>
              <p:cNvSpPr/>
              <p:nvPr/>
            </p:nvSpPr>
            <p:spPr>
              <a:xfrm>
                <a:off x="6862476" y="2392923"/>
                <a:ext cx="55722" cy="501818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501818" extrusionOk="0">
                    <a:moveTo>
                      <a:pt x="46196" y="500676"/>
                    </a:moveTo>
                    <a:lnTo>
                      <a:pt x="9525" y="479531"/>
                    </a:lnTo>
                    <a:cubicBezTo>
                      <a:pt x="3620" y="475178"/>
                      <a:pt x="86" y="468301"/>
                      <a:pt x="0" y="460957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493152"/>
                    </a:lnTo>
                    <a:cubicBezTo>
                      <a:pt x="55816" y="500486"/>
                      <a:pt x="51530" y="503724"/>
                      <a:pt x="46196" y="5006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84" name="Google Shape;2584;p37"/>
              <p:cNvSpPr/>
              <p:nvPr/>
            </p:nvSpPr>
            <p:spPr>
              <a:xfrm>
                <a:off x="7068216" y="2830406"/>
                <a:ext cx="55722" cy="183106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183106" extrusionOk="0">
                    <a:moveTo>
                      <a:pt x="46196" y="181970"/>
                    </a:moveTo>
                    <a:lnTo>
                      <a:pt x="9525" y="160443"/>
                    </a:lnTo>
                    <a:cubicBezTo>
                      <a:pt x="3620" y="156090"/>
                      <a:pt x="86" y="149213"/>
                      <a:pt x="0" y="141870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174159"/>
                    </a:lnTo>
                    <a:cubicBezTo>
                      <a:pt x="55816" y="181779"/>
                      <a:pt x="51530" y="185018"/>
                      <a:pt x="46196" y="1819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85" name="Google Shape;2585;p37"/>
              <p:cNvSpPr/>
              <p:nvPr/>
            </p:nvSpPr>
            <p:spPr>
              <a:xfrm>
                <a:off x="7152513" y="2836026"/>
                <a:ext cx="55727" cy="226167"/>
              </a:xfrm>
              <a:custGeom>
                <a:avLst/>
                <a:gdLst/>
                <a:ahLst/>
                <a:cxnLst/>
                <a:rect l="l" t="t" r="r" b="b"/>
                <a:pathLst>
                  <a:path w="55727" h="226167" extrusionOk="0">
                    <a:moveTo>
                      <a:pt x="46196" y="225023"/>
                    </a:moveTo>
                    <a:lnTo>
                      <a:pt x="9525" y="203877"/>
                    </a:lnTo>
                    <a:cubicBezTo>
                      <a:pt x="3591" y="199582"/>
                      <a:pt x="57" y="192724"/>
                      <a:pt x="0" y="185399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6196" y="22331"/>
                    </a:lnTo>
                    <a:cubicBezTo>
                      <a:pt x="52111" y="26636"/>
                      <a:pt x="55645" y="33494"/>
                      <a:pt x="55721" y="40809"/>
                    </a:cubicBezTo>
                    <a:lnTo>
                      <a:pt x="55721" y="217689"/>
                    </a:lnTo>
                    <a:cubicBezTo>
                      <a:pt x="55912" y="224832"/>
                      <a:pt x="51530" y="228071"/>
                      <a:pt x="46196" y="2250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586" name="Google Shape;2586;p37"/>
            <p:cNvSpPr/>
            <p:nvPr/>
          </p:nvSpPr>
          <p:spPr>
            <a:xfrm>
              <a:off x="4424312" y="3389781"/>
              <a:ext cx="2237898" cy="1292066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7" name="Google Shape;2587;p37"/>
            <p:cNvSpPr/>
            <p:nvPr/>
          </p:nvSpPr>
          <p:spPr>
            <a:xfrm>
              <a:off x="4458697" y="3370540"/>
              <a:ext cx="2237898" cy="1292066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8" name="Google Shape;2588;p37"/>
            <p:cNvSpPr/>
            <p:nvPr/>
          </p:nvSpPr>
          <p:spPr>
            <a:xfrm>
              <a:off x="4458697" y="3334726"/>
              <a:ext cx="2237898" cy="1292066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9" name="Google Shape;2589;p37"/>
            <p:cNvSpPr/>
            <p:nvPr/>
          </p:nvSpPr>
          <p:spPr>
            <a:xfrm>
              <a:off x="5662371" y="3457123"/>
              <a:ext cx="830865" cy="479678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0" name="Google Shape;2590;p37"/>
            <p:cNvSpPr/>
            <p:nvPr/>
          </p:nvSpPr>
          <p:spPr>
            <a:xfrm>
              <a:off x="5582647" y="3524845"/>
              <a:ext cx="793337" cy="45805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1" name="Google Shape;2591;p37"/>
            <p:cNvSpPr/>
            <p:nvPr/>
          </p:nvSpPr>
          <p:spPr>
            <a:xfrm>
              <a:off x="5520830" y="3560469"/>
              <a:ext cx="793337" cy="45805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2" name="Google Shape;2592;p37"/>
            <p:cNvSpPr/>
            <p:nvPr/>
          </p:nvSpPr>
          <p:spPr>
            <a:xfrm>
              <a:off x="5459108" y="3596188"/>
              <a:ext cx="793337" cy="45805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3" name="Google Shape;2593;p37"/>
            <p:cNvSpPr/>
            <p:nvPr/>
          </p:nvSpPr>
          <p:spPr>
            <a:xfrm>
              <a:off x="5006003" y="3836122"/>
              <a:ext cx="830770" cy="479679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4" name="Google Shape;2594;p37"/>
            <p:cNvSpPr/>
            <p:nvPr/>
          </p:nvSpPr>
          <p:spPr>
            <a:xfrm>
              <a:off x="4926279" y="3903750"/>
              <a:ext cx="741616" cy="428244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5" name="Google Shape;2595;p37"/>
            <p:cNvSpPr/>
            <p:nvPr/>
          </p:nvSpPr>
          <p:spPr>
            <a:xfrm>
              <a:off x="4864462" y="3939468"/>
              <a:ext cx="727614" cy="42005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6" name="Google Shape;2596;p37"/>
            <p:cNvSpPr/>
            <p:nvPr/>
          </p:nvSpPr>
          <p:spPr>
            <a:xfrm>
              <a:off x="4802740" y="3975092"/>
              <a:ext cx="620839" cy="358520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7" name="Google Shape;2597;p37"/>
            <p:cNvSpPr/>
            <p:nvPr/>
          </p:nvSpPr>
          <p:spPr>
            <a:xfrm>
              <a:off x="5169357" y="3663339"/>
              <a:ext cx="421766" cy="243458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8" name="Google Shape;2598;p37"/>
            <p:cNvSpPr/>
            <p:nvPr/>
          </p:nvSpPr>
          <p:spPr>
            <a:xfrm>
              <a:off x="5441867" y="3820597"/>
              <a:ext cx="421766" cy="243554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9" name="Google Shape;2599;p37"/>
            <p:cNvSpPr/>
            <p:nvPr/>
          </p:nvSpPr>
          <p:spPr>
            <a:xfrm>
              <a:off x="5714378" y="3977950"/>
              <a:ext cx="421766" cy="243554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0" name="Google Shape;2600;p37"/>
            <p:cNvSpPr/>
            <p:nvPr/>
          </p:nvSpPr>
          <p:spPr>
            <a:xfrm>
              <a:off x="2242896" y="2171438"/>
              <a:ext cx="357473" cy="206406"/>
            </a:xfrm>
            <a:custGeom>
              <a:avLst/>
              <a:gdLst/>
              <a:ahLst/>
              <a:cxnLst/>
              <a:rect l="l" t="t" r="r" b="b"/>
              <a:pathLst>
                <a:path w="357473" h="206406" extrusionOk="0">
                  <a:moveTo>
                    <a:pt x="178689" y="206407"/>
                  </a:moveTo>
                  <a:lnTo>
                    <a:pt x="0" y="103251"/>
                  </a:lnTo>
                  <a:lnTo>
                    <a:pt x="178689" y="0"/>
                  </a:lnTo>
                  <a:lnTo>
                    <a:pt x="357473" y="103251"/>
                  </a:lnTo>
                  <a:lnTo>
                    <a:pt x="178689" y="206407"/>
                  </a:ln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1" name="Google Shape;2601;p37"/>
            <p:cNvSpPr/>
            <p:nvPr/>
          </p:nvSpPr>
          <p:spPr>
            <a:xfrm>
              <a:off x="2526170" y="2006084"/>
              <a:ext cx="357473" cy="206406"/>
            </a:xfrm>
            <a:custGeom>
              <a:avLst/>
              <a:gdLst/>
              <a:ahLst/>
              <a:cxnLst/>
              <a:rect l="l" t="t" r="r" b="b"/>
              <a:pathLst>
                <a:path w="357473" h="206406" extrusionOk="0">
                  <a:moveTo>
                    <a:pt x="178784" y="206407"/>
                  </a:moveTo>
                  <a:lnTo>
                    <a:pt x="0" y="103251"/>
                  </a:lnTo>
                  <a:lnTo>
                    <a:pt x="178784" y="0"/>
                  </a:lnTo>
                  <a:lnTo>
                    <a:pt x="357473" y="103251"/>
                  </a:lnTo>
                  <a:lnTo>
                    <a:pt x="178784" y="206407"/>
                  </a:ln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2" name="Google Shape;2602;p37"/>
            <p:cNvSpPr/>
            <p:nvPr/>
          </p:nvSpPr>
          <p:spPr>
            <a:xfrm>
              <a:off x="2632278" y="1017294"/>
              <a:ext cx="357473" cy="206311"/>
            </a:xfrm>
            <a:custGeom>
              <a:avLst/>
              <a:gdLst/>
              <a:ahLst/>
              <a:cxnLst/>
              <a:rect l="l" t="t" r="r" b="b"/>
              <a:pathLst>
                <a:path w="357473" h="206311" extrusionOk="0">
                  <a:moveTo>
                    <a:pt x="178784" y="206312"/>
                  </a:moveTo>
                  <a:lnTo>
                    <a:pt x="0" y="103156"/>
                  </a:lnTo>
                  <a:lnTo>
                    <a:pt x="178784" y="0"/>
                  </a:lnTo>
                  <a:lnTo>
                    <a:pt x="357473" y="103156"/>
                  </a:lnTo>
                  <a:lnTo>
                    <a:pt x="178784" y="2063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3" name="Google Shape;2603;p37"/>
            <p:cNvSpPr/>
            <p:nvPr/>
          </p:nvSpPr>
          <p:spPr>
            <a:xfrm>
              <a:off x="2632278" y="1120450"/>
              <a:ext cx="178784" cy="1032319"/>
            </a:xfrm>
            <a:custGeom>
              <a:avLst/>
              <a:gdLst/>
              <a:ahLst/>
              <a:cxnLst/>
              <a:rect l="l" t="t" r="r" b="b"/>
              <a:pathLst>
                <a:path w="178784" h="1032319" extrusionOk="0">
                  <a:moveTo>
                    <a:pt x="178784" y="1032320"/>
                  </a:moveTo>
                  <a:lnTo>
                    <a:pt x="0" y="929068"/>
                  </a:lnTo>
                  <a:lnTo>
                    <a:pt x="0" y="0"/>
                  </a:lnTo>
                  <a:lnTo>
                    <a:pt x="178784" y="103251"/>
                  </a:lnTo>
                  <a:lnTo>
                    <a:pt x="178784" y="103232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4" name="Google Shape;2604;p37"/>
            <p:cNvSpPr/>
            <p:nvPr/>
          </p:nvSpPr>
          <p:spPr>
            <a:xfrm>
              <a:off x="2632278" y="1120450"/>
              <a:ext cx="178784" cy="1032319"/>
            </a:xfrm>
            <a:custGeom>
              <a:avLst/>
              <a:gdLst/>
              <a:ahLst/>
              <a:cxnLst/>
              <a:rect l="l" t="t" r="r" b="b"/>
              <a:pathLst>
                <a:path w="178784" h="1032319" extrusionOk="0">
                  <a:moveTo>
                    <a:pt x="178784" y="1032320"/>
                  </a:moveTo>
                  <a:lnTo>
                    <a:pt x="0" y="929068"/>
                  </a:lnTo>
                  <a:lnTo>
                    <a:pt x="0" y="0"/>
                  </a:lnTo>
                  <a:lnTo>
                    <a:pt x="178784" y="103251"/>
                  </a:lnTo>
                  <a:lnTo>
                    <a:pt x="178784" y="103232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5" name="Google Shape;2605;p37"/>
            <p:cNvSpPr/>
            <p:nvPr/>
          </p:nvSpPr>
          <p:spPr>
            <a:xfrm>
              <a:off x="2811062" y="1120450"/>
              <a:ext cx="178689" cy="1032319"/>
            </a:xfrm>
            <a:custGeom>
              <a:avLst/>
              <a:gdLst/>
              <a:ahLst/>
              <a:cxnLst/>
              <a:rect l="l" t="t" r="r" b="b"/>
              <a:pathLst>
                <a:path w="178689" h="1032319" extrusionOk="0">
                  <a:moveTo>
                    <a:pt x="178689" y="929068"/>
                  </a:moveTo>
                  <a:lnTo>
                    <a:pt x="0" y="1032320"/>
                  </a:lnTo>
                  <a:lnTo>
                    <a:pt x="0" y="103251"/>
                  </a:lnTo>
                  <a:lnTo>
                    <a:pt x="178689" y="0"/>
                  </a:lnTo>
                  <a:lnTo>
                    <a:pt x="178689" y="92906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6" name="Google Shape;2606;p37"/>
            <p:cNvSpPr/>
            <p:nvPr/>
          </p:nvSpPr>
          <p:spPr>
            <a:xfrm>
              <a:off x="2364150" y="1481542"/>
              <a:ext cx="357473" cy="206501"/>
            </a:xfrm>
            <a:custGeom>
              <a:avLst/>
              <a:gdLst/>
              <a:ahLst/>
              <a:cxnLst/>
              <a:rect l="l" t="t" r="r" b="b"/>
              <a:pathLst>
                <a:path w="357473" h="206501" extrusionOk="0">
                  <a:moveTo>
                    <a:pt x="178784" y="206502"/>
                  </a:moveTo>
                  <a:lnTo>
                    <a:pt x="0" y="103251"/>
                  </a:lnTo>
                  <a:lnTo>
                    <a:pt x="178784" y="0"/>
                  </a:lnTo>
                  <a:lnTo>
                    <a:pt x="357473" y="103251"/>
                  </a:lnTo>
                  <a:lnTo>
                    <a:pt x="178784" y="20650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7" name="Google Shape;2607;p37"/>
            <p:cNvSpPr/>
            <p:nvPr/>
          </p:nvSpPr>
          <p:spPr>
            <a:xfrm>
              <a:off x="2364150" y="1584793"/>
              <a:ext cx="178784" cy="721899"/>
            </a:xfrm>
            <a:custGeom>
              <a:avLst/>
              <a:gdLst/>
              <a:ahLst/>
              <a:cxnLst/>
              <a:rect l="l" t="t" r="r" b="b"/>
              <a:pathLst>
                <a:path w="178784" h="721899" extrusionOk="0">
                  <a:moveTo>
                    <a:pt x="178784" y="721900"/>
                  </a:moveTo>
                  <a:lnTo>
                    <a:pt x="0" y="618744"/>
                  </a:lnTo>
                  <a:lnTo>
                    <a:pt x="0" y="0"/>
                  </a:lnTo>
                  <a:lnTo>
                    <a:pt x="178784" y="103251"/>
                  </a:lnTo>
                  <a:lnTo>
                    <a:pt x="178784" y="7219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8" name="Google Shape;2608;p37"/>
            <p:cNvSpPr/>
            <p:nvPr/>
          </p:nvSpPr>
          <p:spPr>
            <a:xfrm>
              <a:off x="2364150" y="1584793"/>
              <a:ext cx="178784" cy="721899"/>
            </a:xfrm>
            <a:custGeom>
              <a:avLst/>
              <a:gdLst/>
              <a:ahLst/>
              <a:cxnLst/>
              <a:rect l="l" t="t" r="r" b="b"/>
              <a:pathLst>
                <a:path w="178784" h="721899" extrusionOk="0">
                  <a:moveTo>
                    <a:pt x="178784" y="721900"/>
                  </a:moveTo>
                  <a:lnTo>
                    <a:pt x="0" y="618744"/>
                  </a:lnTo>
                  <a:lnTo>
                    <a:pt x="0" y="0"/>
                  </a:lnTo>
                  <a:lnTo>
                    <a:pt x="178784" y="103251"/>
                  </a:lnTo>
                  <a:lnTo>
                    <a:pt x="178784" y="72190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9" name="Google Shape;2609;p37"/>
            <p:cNvSpPr/>
            <p:nvPr/>
          </p:nvSpPr>
          <p:spPr>
            <a:xfrm>
              <a:off x="2542934" y="1584793"/>
              <a:ext cx="178688" cy="721899"/>
            </a:xfrm>
            <a:custGeom>
              <a:avLst/>
              <a:gdLst/>
              <a:ahLst/>
              <a:cxnLst/>
              <a:rect l="l" t="t" r="r" b="b"/>
              <a:pathLst>
                <a:path w="178688" h="721899" extrusionOk="0">
                  <a:moveTo>
                    <a:pt x="178689" y="618744"/>
                  </a:moveTo>
                  <a:lnTo>
                    <a:pt x="0" y="721900"/>
                  </a:lnTo>
                  <a:lnTo>
                    <a:pt x="0" y="103251"/>
                  </a:lnTo>
                  <a:lnTo>
                    <a:pt x="178689" y="0"/>
                  </a:lnTo>
                  <a:lnTo>
                    <a:pt x="178689" y="61874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0" name="Google Shape;2610;p37"/>
            <p:cNvSpPr/>
            <p:nvPr/>
          </p:nvSpPr>
          <p:spPr>
            <a:xfrm>
              <a:off x="2013915" y="2306693"/>
              <a:ext cx="357473" cy="206406"/>
            </a:xfrm>
            <a:custGeom>
              <a:avLst/>
              <a:gdLst/>
              <a:ahLst/>
              <a:cxnLst/>
              <a:rect l="l" t="t" r="r" b="b"/>
              <a:pathLst>
                <a:path w="357473" h="206406" extrusionOk="0">
                  <a:moveTo>
                    <a:pt x="178784" y="206407"/>
                  </a:moveTo>
                  <a:lnTo>
                    <a:pt x="0" y="103251"/>
                  </a:lnTo>
                  <a:lnTo>
                    <a:pt x="178784" y="0"/>
                  </a:lnTo>
                  <a:lnTo>
                    <a:pt x="357473" y="103251"/>
                  </a:lnTo>
                  <a:lnTo>
                    <a:pt x="178784" y="206407"/>
                  </a:ln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1" name="Google Shape;2611;p37"/>
            <p:cNvSpPr/>
            <p:nvPr/>
          </p:nvSpPr>
          <p:spPr>
            <a:xfrm>
              <a:off x="2078685" y="1971984"/>
              <a:ext cx="357473" cy="206406"/>
            </a:xfrm>
            <a:custGeom>
              <a:avLst/>
              <a:gdLst/>
              <a:ahLst/>
              <a:cxnLst/>
              <a:rect l="l" t="t" r="r" b="b"/>
              <a:pathLst>
                <a:path w="357473" h="206406" extrusionOk="0">
                  <a:moveTo>
                    <a:pt x="178784" y="206407"/>
                  </a:moveTo>
                  <a:lnTo>
                    <a:pt x="0" y="103156"/>
                  </a:lnTo>
                  <a:lnTo>
                    <a:pt x="178689" y="0"/>
                  </a:lnTo>
                  <a:lnTo>
                    <a:pt x="357473" y="103156"/>
                  </a:lnTo>
                  <a:lnTo>
                    <a:pt x="178784" y="20640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2" name="Google Shape;2612;p37"/>
            <p:cNvSpPr/>
            <p:nvPr/>
          </p:nvSpPr>
          <p:spPr>
            <a:xfrm>
              <a:off x="2078685" y="2075140"/>
              <a:ext cx="178784" cy="399097"/>
            </a:xfrm>
            <a:custGeom>
              <a:avLst/>
              <a:gdLst/>
              <a:ahLst/>
              <a:cxnLst/>
              <a:rect l="l" t="t" r="r" b="b"/>
              <a:pathLst>
                <a:path w="178784" h="399097" extrusionOk="0">
                  <a:moveTo>
                    <a:pt x="178784" y="399098"/>
                  </a:moveTo>
                  <a:lnTo>
                    <a:pt x="0" y="295846"/>
                  </a:lnTo>
                  <a:lnTo>
                    <a:pt x="0" y="0"/>
                  </a:lnTo>
                  <a:lnTo>
                    <a:pt x="178784" y="103251"/>
                  </a:lnTo>
                  <a:lnTo>
                    <a:pt x="178784" y="39909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3" name="Google Shape;2613;p37"/>
            <p:cNvSpPr/>
            <p:nvPr/>
          </p:nvSpPr>
          <p:spPr>
            <a:xfrm>
              <a:off x="2078685" y="2075140"/>
              <a:ext cx="178784" cy="399097"/>
            </a:xfrm>
            <a:custGeom>
              <a:avLst/>
              <a:gdLst/>
              <a:ahLst/>
              <a:cxnLst/>
              <a:rect l="l" t="t" r="r" b="b"/>
              <a:pathLst>
                <a:path w="178784" h="399097" extrusionOk="0">
                  <a:moveTo>
                    <a:pt x="178784" y="399098"/>
                  </a:moveTo>
                  <a:lnTo>
                    <a:pt x="0" y="295846"/>
                  </a:lnTo>
                  <a:lnTo>
                    <a:pt x="0" y="0"/>
                  </a:lnTo>
                  <a:lnTo>
                    <a:pt x="178784" y="103251"/>
                  </a:lnTo>
                  <a:lnTo>
                    <a:pt x="178784" y="399098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4" name="Google Shape;2614;p37"/>
            <p:cNvSpPr/>
            <p:nvPr/>
          </p:nvSpPr>
          <p:spPr>
            <a:xfrm>
              <a:off x="2257469" y="2075140"/>
              <a:ext cx="178689" cy="399097"/>
            </a:xfrm>
            <a:custGeom>
              <a:avLst/>
              <a:gdLst/>
              <a:ahLst/>
              <a:cxnLst/>
              <a:rect l="l" t="t" r="r" b="b"/>
              <a:pathLst>
                <a:path w="178689" h="399097" extrusionOk="0">
                  <a:moveTo>
                    <a:pt x="178689" y="295846"/>
                  </a:moveTo>
                  <a:lnTo>
                    <a:pt x="0" y="399098"/>
                  </a:lnTo>
                  <a:lnTo>
                    <a:pt x="0" y="103251"/>
                  </a:lnTo>
                  <a:lnTo>
                    <a:pt x="178689" y="0"/>
                  </a:lnTo>
                  <a:lnTo>
                    <a:pt x="178689" y="29584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5" name="Google Shape;2615;p37"/>
            <p:cNvSpPr/>
            <p:nvPr/>
          </p:nvSpPr>
          <p:spPr>
            <a:xfrm>
              <a:off x="4050634" y="46890"/>
              <a:ext cx="205002" cy="299719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6" name="Google Shape;2616;p37"/>
            <p:cNvSpPr/>
            <p:nvPr/>
          </p:nvSpPr>
          <p:spPr>
            <a:xfrm>
              <a:off x="4066180" y="44285"/>
              <a:ext cx="98194" cy="121006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7" name="Google Shape;2617;p37"/>
            <p:cNvSpPr/>
            <p:nvPr/>
          </p:nvSpPr>
          <p:spPr>
            <a:xfrm>
              <a:off x="4085379" y="175665"/>
              <a:ext cx="121123" cy="135560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8" name="Google Shape;2618;p37"/>
            <p:cNvSpPr/>
            <p:nvPr/>
          </p:nvSpPr>
          <p:spPr>
            <a:xfrm>
              <a:off x="3878508" y="229758"/>
              <a:ext cx="228579" cy="325392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9" name="Google Shape;2619;p37"/>
            <p:cNvSpPr/>
            <p:nvPr/>
          </p:nvSpPr>
          <p:spPr>
            <a:xfrm>
              <a:off x="4050113" y="220052"/>
              <a:ext cx="176568" cy="232904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0" name="Google Shape;2620;p37"/>
            <p:cNvSpPr/>
            <p:nvPr/>
          </p:nvSpPr>
          <p:spPr>
            <a:xfrm>
              <a:off x="4081568" y="53558"/>
              <a:ext cx="129892" cy="160015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1" name="Google Shape;2621;p37"/>
            <p:cNvSpPr/>
            <p:nvPr/>
          </p:nvSpPr>
          <p:spPr>
            <a:xfrm>
              <a:off x="4086841" y="52931"/>
              <a:ext cx="130406" cy="122734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2" name="Google Shape;2622;p37"/>
            <p:cNvSpPr/>
            <p:nvPr/>
          </p:nvSpPr>
          <p:spPr>
            <a:xfrm>
              <a:off x="3930273" y="858890"/>
              <a:ext cx="102549" cy="78223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3" name="Google Shape;2623;p37"/>
            <p:cNvSpPr/>
            <p:nvPr/>
          </p:nvSpPr>
          <p:spPr>
            <a:xfrm>
              <a:off x="3930726" y="883849"/>
              <a:ext cx="102084" cy="53297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4" name="Google Shape;2624;p37"/>
            <p:cNvSpPr/>
            <p:nvPr/>
          </p:nvSpPr>
          <p:spPr>
            <a:xfrm>
              <a:off x="3878956" y="825175"/>
              <a:ext cx="93870" cy="72719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5" name="Google Shape;2625;p37"/>
            <p:cNvSpPr/>
            <p:nvPr/>
          </p:nvSpPr>
          <p:spPr>
            <a:xfrm>
              <a:off x="3879387" y="849177"/>
              <a:ext cx="93498" cy="48808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6" name="Google Shape;2626;p37"/>
            <p:cNvSpPr/>
            <p:nvPr/>
          </p:nvSpPr>
          <p:spPr>
            <a:xfrm>
              <a:off x="3913772" y="449985"/>
              <a:ext cx="223526" cy="385528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7" name="Google Shape;2627;p37"/>
            <p:cNvSpPr/>
            <p:nvPr/>
          </p:nvSpPr>
          <p:spPr>
            <a:xfrm>
              <a:off x="3974732" y="450747"/>
              <a:ext cx="222535" cy="417442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8" name="Google Shape;2628;p37"/>
            <p:cNvSpPr/>
            <p:nvPr/>
          </p:nvSpPr>
          <p:spPr>
            <a:xfrm>
              <a:off x="3891839" y="424458"/>
              <a:ext cx="332782" cy="306321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9" name="Google Shape;2629;p37"/>
            <p:cNvSpPr/>
            <p:nvPr/>
          </p:nvSpPr>
          <p:spPr>
            <a:xfrm>
              <a:off x="4159410" y="243442"/>
              <a:ext cx="115651" cy="405453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0" name="Google Shape;2630;p37"/>
            <p:cNvSpPr/>
            <p:nvPr/>
          </p:nvSpPr>
          <p:spPr>
            <a:xfrm>
              <a:off x="4182076" y="238331"/>
              <a:ext cx="69928" cy="88934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1" name="Google Shape;2631;p37"/>
            <p:cNvSpPr/>
            <p:nvPr/>
          </p:nvSpPr>
          <p:spPr>
            <a:xfrm>
              <a:off x="4044931" y="219924"/>
              <a:ext cx="59816" cy="62802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2" name="Google Shape;2632;p37"/>
            <p:cNvSpPr/>
            <p:nvPr/>
          </p:nvSpPr>
          <p:spPr>
            <a:xfrm>
              <a:off x="2494198" y="1192008"/>
              <a:ext cx="154251" cy="303342"/>
            </a:xfrm>
            <a:custGeom>
              <a:avLst/>
              <a:gdLst/>
              <a:ahLst/>
              <a:cxnLst/>
              <a:rect l="l" t="t" r="r" b="b"/>
              <a:pathLst>
                <a:path w="154251" h="303342" extrusionOk="0">
                  <a:moveTo>
                    <a:pt x="65595" y="234575"/>
                  </a:moveTo>
                  <a:cubicBezTo>
                    <a:pt x="79310" y="258921"/>
                    <a:pt x="95907" y="281534"/>
                    <a:pt x="115030" y="301917"/>
                  </a:cubicBezTo>
                  <a:cubicBezTo>
                    <a:pt x="120364" y="308108"/>
                    <a:pt x="161512" y="292392"/>
                    <a:pt x="153130" y="288010"/>
                  </a:cubicBezTo>
                  <a:cubicBezTo>
                    <a:pt x="144747" y="283629"/>
                    <a:pt x="117601" y="246005"/>
                    <a:pt x="104171" y="221335"/>
                  </a:cubicBezTo>
                  <a:cubicBezTo>
                    <a:pt x="92896" y="191398"/>
                    <a:pt x="83356" y="160833"/>
                    <a:pt x="75596" y="129800"/>
                  </a:cubicBezTo>
                  <a:cubicBezTo>
                    <a:pt x="67119" y="99225"/>
                    <a:pt x="59880" y="54267"/>
                    <a:pt x="53689" y="33121"/>
                  </a:cubicBezTo>
                  <a:cubicBezTo>
                    <a:pt x="50377" y="17186"/>
                    <a:pt x="38044" y="4670"/>
                    <a:pt x="22161" y="1117"/>
                  </a:cubicBezTo>
                  <a:cubicBezTo>
                    <a:pt x="7397" y="-2312"/>
                    <a:pt x="-2223" y="1689"/>
                    <a:pt x="444" y="19596"/>
                  </a:cubicBezTo>
                  <a:cubicBezTo>
                    <a:pt x="4730" y="50743"/>
                    <a:pt x="29305" y="172853"/>
                    <a:pt x="65595" y="234575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3" name="Google Shape;2633;p37"/>
            <p:cNvSpPr/>
            <p:nvPr/>
          </p:nvSpPr>
          <p:spPr>
            <a:xfrm>
              <a:off x="2527565" y="1904831"/>
              <a:ext cx="106588" cy="82319"/>
            </a:xfrm>
            <a:custGeom>
              <a:avLst/>
              <a:gdLst/>
              <a:ahLst/>
              <a:cxnLst/>
              <a:rect l="l" t="t" r="r" b="b"/>
              <a:pathLst>
                <a:path w="106588" h="82319" extrusionOk="0">
                  <a:moveTo>
                    <a:pt x="8606" y="2"/>
                  </a:moveTo>
                  <a:cubicBezTo>
                    <a:pt x="21369" y="10385"/>
                    <a:pt x="40229" y="860"/>
                    <a:pt x="41181" y="1812"/>
                  </a:cubicBezTo>
                  <a:cubicBezTo>
                    <a:pt x="56119" y="15766"/>
                    <a:pt x="71828" y="28863"/>
                    <a:pt x="88235" y="41055"/>
                  </a:cubicBezTo>
                  <a:cubicBezTo>
                    <a:pt x="96141" y="47246"/>
                    <a:pt x="108523" y="55628"/>
                    <a:pt x="106332" y="67630"/>
                  </a:cubicBezTo>
                  <a:cubicBezTo>
                    <a:pt x="102332" y="89156"/>
                    <a:pt x="68232" y="82489"/>
                    <a:pt x="54897" y="75917"/>
                  </a:cubicBezTo>
                  <a:cubicBezTo>
                    <a:pt x="41562" y="69344"/>
                    <a:pt x="31371" y="58486"/>
                    <a:pt x="19083" y="50866"/>
                  </a:cubicBezTo>
                  <a:cubicBezTo>
                    <a:pt x="10320" y="45437"/>
                    <a:pt x="1653" y="42579"/>
                    <a:pt x="33" y="31816"/>
                  </a:cubicBezTo>
                  <a:cubicBezTo>
                    <a:pt x="-538" y="25244"/>
                    <a:pt x="6415" y="-283"/>
                    <a:pt x="8606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4" name="Google Shape;2634;p37"/>
            <p:cNvSpPr/>
            <p:nvPr/>
          </p:nvSpPr>
          <p:spPr>
            <a:xfrm>
              <a:off x="2527774" y="1931884"/>
              <a:ext cx="106123" cy="55368"/>
            </a:xfrm>
            <a:custGeom>
              <a:avLst/>
              <a:gdLst/>
              <a:ahLst/>
              <a:cxnLst/>
              <a:rect l="l" t="t" r="r" b="b"/>
              <a:pathLst>
                <a:path w="106123" h="55368" extrusionOk="0">
                  <a:moveTo>
                    <a:pt x="301" y="0"/>
                  </a:moveTo>
                  <a:cubicBezTo>
                    <a:pt x="1920" y="10668"/>
                    <a:pt x="10492" y="13525"/>
                    <a:pt x="19351" y="19050"/>
                  </a:cubicBezTo>
                  <a:cubicBezTo>
                    <a:pt x="31828" y="26765"/>
                    <a:pt x="42782" y="38100"/>
                    <a:pt x="55831" y="44577"/>
                  </a:cubicBezTo>
                  <a:cubicBezTo>
                    <a:pt x="68881" y="51054"/>
                    <a:pt x="97646" y="56674"/>
                    <a:pt x="106123" y="41338"/>
                  </a:cubicBezTo>
                  <a:cubicBezTo>
                    <a:pt x="101551" y="62008"/>
                    <a:pt x="68023" y="55531"/>
                    <a:pt x="54879" y="48958"/>
                  </a:cubicBezTo>
                  <a:cubicBezTo>
                    <a:pt x="41734" y="42386"/>
                    <a:pt x="31352" y="31528"/>
                    <a:pt x="19065" y="23908"/>
                  </a:cubicBezTo>
                  <a:cubicBezTo>
                    <a:pt x="10302" y="18479"/>
                    <a:pt x="1634" y="15621"/>
                    <a:pt x="15" y="4858"/>
                  </a:cubicBezTo>
                  <a:cubicBezTo>
                    <a:pt x="-40" y="3229"/>
                    <a:pt x="56" y="1610"/>
                    <a:pt x="301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5" name="Google Shape;2635;p37"/>
            <p:cNvSpPr/>
            <p:nvPr/>
          </p:nvSpPr>
          <p:spPr>
            <a:xfrm>
              <a:off x="2655329" y="1830290"/>
              <a:ext cx="106576" cy="79516"/>
            </a:xfrm>
            <a:custGeom>
              <a:avLst/>
              <a:gdLst/>
              <a:ahLst/>
              <a:cxnLst/>
              <a:rect l="l" t="t" r="r" b="b"/>
              <a:pathLst>
                <a:path w="106576" h="79516" extrusionOk="0">
                  <a:moveTo>
                    <a:pt x="10192" y="58"/>
                  </a:moveTo>
                  <a:cubicBezTo>
                    <a:pt x="22955" y="10440"/>
                    <a:pt x="45244" y="-895"/>
                    <a:pt x="46196" y="58"/>
                  </a:cubicBezTo>
                  <a:cubicBezTo>
                    <a:pt x="59433" y="13574"/>
                    <a:pt x="73460" y="26299"/>
                    <a:pt x="88202" y="38158"/>
                  </a:cubicBezTo>
                  <a:cubicBezTo>
                    <a:pt x="96202" y="44444"/>
                    <a:pt x="108585" y="52826"/>
                    <a:pt x="106299" y="64828"/>
                  </a:cubicBezTo>
                  <a:cubicBezTo>
                    <a:pt x="102298" y="86354"/>
                    <a:pt x="68199" y="79687"/>
                    <a:pt x="54959" y="73114"/>
                  </a:cubicBezTo>
                  <a:cubicBezTo>
                    <a:pt x="41719" y="66542"/>
                    <a:pt x="31337" y="55684"/>
                    <a:pt x="19050" y="48064"/>
                  </a:cubicBezTo>
                  <a:cubicBezTo>
                    <a:pt x="10287" y="42634"/>
                    <a:pt x="1715" y="39777"/>
                    <a:pt x="0" y="29014"/>
                  </a:cubicBezTo>
                  <a:cubicBezTo>
                    <a:pt x="721" y="18622"/>
                    <a:pt x="4243" y="8611"/>
                    <a:pt x="10192" y="58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6" name="Google Shape;2636;p37"/>
            <p:cNvSpPr/>
            <p:nvPr/>
          </p:nvSpPr>
          <p:spPr>
            <a:xfrm>
              <a:off x="2655759" y="1855875"/>
              <a:ext cx="106154" cy="55320"/>
            </a:xfrm>
            <a:custGeom>
              <a:avLst/>
              <a:gdLst/>
              <a:ahLst/>
              <a:cxnLst/>
              <a:rect l="l" t="t" r="r" b="b"/>
              <a:pathLst>
                <a:path w="106154" h="55320" extrusionOk="0">
                  <a:moveTo>
                    <a:pt x="331" y="0"/>
                  </a:moveTo>
                  <a:cubicBezTo>
                    <a:pt x="1951" y="10573"/>
                    <a:pt x="10523" y="13525"/>
                    <a:pt x="19381" y="19050"/>
                  </a:cubicBezTo>
                  <a:cubicBezTo>
                    <a:pt x="31859" y="26765"/>
                    <a:pt x="42813" y="38100"/>
                    <a:pt x="55767" y="44482"/>
                  </a:cubicBezTo>
                  <a:cubicBezTo>
                    <a:pt x="68721" y="50863"/>
                    <a:pt x="97677" y="56578"/>
                    <a:pt x="106154" y="41243"/>
                  </a:cubicBezTo>
                  <a:cubicBezTo>
                    <a:pt x="101582" y="62008"/>
                    <a:pt x="68054" y="55435"/>
                    <a:pt x="54910" y="48958"/>
                  </a:cubicBezTo>
                  <a:cubicBezTo>
                    <a:pt x="41765" y="42481"/>
                    <a:pt x="31383" y="31528"/>
                    <a:pt x="19096" y="23908"/>
                  </a:cubicBezTo>
                  <a:cubicBezTo>
                    <a:pt x="10333" y="18478"/>
                    <a:pt x="1665" y="15621"/>
                    <a:pt x="46" y="4858"/>
                  </a:cubicBezTo>
                  <a:cubicBezTo>
                    <a:pt x="-67" y="3229"/>
                    <a:pt x="28" y="1600"/>
                    <a:pt x="331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7" name="Google Shape;2637;p37"/>
            <p:cNvSpPr/>
            <p:nvPr/>
          </p:nvSpPr>
          <p:spPr>
            <a:xfrm>
              <a:off x="2362866" y="1465363"/>
              <a:ext cx="372536" cy="450662"/>
            </a:xfrm>
            <a:custGeom>
              <a:avLst/>
              <a:gdLst/>
              <a:ahLst/>
              <a:cxnLst/>
              <a:rect l="l" t="t" r="r" b="b"/>
              <a:pathLst>
                <a:path w="372536" h="450662" extrusionOk="0">
                  <a:moveTo>
                    <a:pt x="2903" y="30848"/>
                  </a:moveTo>
                  <a:cubicBezTo>
                    <a:pt x="-11194" y="119145"/>
                    <a:pt x="27954" y="152006"/>
                    <a:pt x="79103" y="170865"/>
                  </a:cubicBezTo>
                  <a:cubicBezTo>
                    <a:pt x="115679" y="184296"/>
                    <a:pt x="168162" y="205060"/>
                    <a:pt x="168162" y="205060"/>
                  </a:cubicBezTo>
                  <a:cubicBezTo>
                    <a:pt x="168162" y="205060"/>
                    <a:pt x="167400" y="224110"/>
                    <a:pt x="167019" y="267925"/>
                  </a:cubicBezTo>
                  <a:cubicBezTo>
                    <a:pt x="167019" y="306025"/>
                    <a:pt x="171686" y="445947"/>
                    <a:pt x="171686" y="445947"/>
                  </a:cubicBezTo>
                  <a:cubicBezTo>
                    <a:pt x="183944" y="452234"/>
                    <a:pt x="198481" y="452234"/>
                    <a:pt x="210739" y="445947"/>
                  </a:cubicBezTo>
                  <a:cubicBezTo>
                    <a:pt x="210739" y="445947"/>
                    <a:pt x="231313" y="338886"/>
                    <a:pt x="235694" y="290595"/>
                  </a:cubicBezTo>
                  <a:cubicBezTo>
                    <a:pt x="241600" y="225063"/>
                    <a:pt x="251601" y="182200"/>
                    <a:pt x="248267" y="168103"/>
                  </a:cubicBezTo>
                  <a:cubicBezTo>
                    <a:pt x="245314" y="155721"/>
                    <a:pt x="173782" y="120478"/>
                    <a:pt x="151017" y="101428"/>
                  </a:cubicBezTo>
                  <a:lnTo>
                    <a:pt x="301036" y="151720"/>
                  </a:lnTo>
                  <a:cubicBezTo>
                    <a:pt x="298036" y="167932"/>
                    <a:pt x="296538" y="184381"/>
                    <a:pt x="296559" y="200869"/>
                  </a:cubicBezTo>
                  <a:cubicBezTo>
                    <a:pt x="297892" y="252780"/>
                    <a:pt x="300845" y="365271"/>
                    <a:pt x="300845" y="365271"/>
                  </a:cubicBezTo>
                  <a:cubicBezTo>
                    <a:pt x="300845" y="365271"/>
                    <a:pt x="321419" y="380130"/>
                    <a:pt x="338945" y="365271"/>
                  </a:cubicBezTo>
                  <a:cubicBezTo>
                    <a:pt x="338945" y="365271"/>
                    <a:pt x="377045" y="142576"/>
                    <a:pt x="372092" y="113144"/>
                  </a:cubicBezTo>
                  <a:cubicBezTo>
                    <a:pt x="367711" y="85140"/>
                    <a:pt x="235599" y="27990"/>
                    <a:pt x="212263" y="8369"/>
                  </a:cubicBezTo>
                  <a:cubicBezTo>
                    <a:pt x="204058" y="1673"/>
                    <a:pt x="193384" y="-1204"/>
                    <a:pt x="182926" y="463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8" name="Google Shape;2638;p37"/>
            <p:cNvSpPr/>
            <p:nvPr/>
          </p:nvSpPr>
          <p:spPr>
            <a:xfrm>
              <a:off x="2393925" y="1163883"/>
              <a:ext cx="117160" cy="114020"/>
            </a:xfrm>
            <a:custGeom>
              <a:avLst/>
              <a:gdLst/>
              <a:ahLst/>
              <a:cxnLst/>
              <a:rect l="l" t="t" r="r" b="b"/>
              <a:pathLst>
                <a:path w="117160" h="114020" extrusionOk="0">
                  <a:moveTo>
                    <a:pt x="24041" y="0"/>
                  </a:moveTo>
                  <a:cubicBezTo>
                    <a:pt x="24041" y="0"/>
                    <a:pt x="26232" y="42101"/>
                    <a:pt x="25279" y="45815"/>
                  </a:cubicBezTo>
                  <a:cubicBezTo>
                    <a:pt x="24327" y="49530"/>
                    <a:pt x="6229" y="61817"/>
                    <a:pt x="609" y="66294"/>
                  </a:cubicBezTo>
                  <a:cubicBezTo>
                    <a:pt x="-5010" y="70771"/>
                    <a:pt x="29661" y="104394"/>
                    <a:pt x="46425" y="112300"/>
                  </a:cubicBezTo>
                  <a:cubicBezTo>
                    <a:pt x="63189" y="120205"/>
                    <a:pt x="116148" y="99727"/>
                    <a:pt x="117100" y="74200"/>
                  </a:cubicBezTo>
                  <a:cubicBezTo>
                    <a:pt x="118053" y="48673"/>
                    <a:pt x="107575" y="26575"/>
                    <a:pt x="99860" y="25146"/>
                  </a:cubicBezTo>
                  <a:cubicBezTo>
                    <a:pt x="92145" y="23717"/>
                    <a:pt x="24041" y="0"/>
                    <a:pt x="24041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9" name="Google Shape;2639;p37"/>
            <p:cNvSpPr/>
            <p:nvPr/>
          </p:nvSpPr>
          <p:spPr>
            <a:xfrm>
              <a:off x="2362970" y="1179922"/>
              <a:ext cx="189574" cy="370837"/>
            </a:xfrm>
            <a:custGeom>
              <a:avLst/>
              <a:gdLst/>
              <a:ahLst/>
              <a:cxnLst/>
              <a:rect l="l" t="t" r="r" b="b"/>
              <a:pathLst>
                <a:path w="189574" h="370837" extrusionOk="0">
                  <a:moveTo>
                    <a:pt x="50329" y="37015"/>
                  </a:moveTo>
                  <a:cubicBezTo>
                    <a:pt x="50329" y="37015"/>
                    <a:pt x="80809" y="82450"/>
                    <a:pt x="123386" y="86736"/>
                  </a:cubicBezTo>
                  <a:cubicBezTo>
                    <a:pt x="136816" y="73496"/>
                    <a:pt x="137959" y="26442"/>
                    <a:pt x="119385" y="11393"/>
                  </a:cubicBezTo>
                  <a:cubicBezTo>
                    <a:pt x="119385" y="11393"/>
                    <a:pt x="136530" y="-2323"/>
                    <a:pt x="147960" y="344"/>
                  </a:cubicBezTo>
                  <a:cubicBezTo>
                    <a:pt x="160529" y="7926"/>
                    <a:pt x="169882" y="19861"/>
                    <a:pt x="174249" y="33872"/>
                  </a:cubicBezTo>
                  <a:cubicBezTo>
                    <a:pt x="185150" y="65076"/>
                    <a:pt x="190313" y="97985"/>
                    <a:pt x="189489" y="131027"/>
                  </a:cubicBezTo>
                  <a:cubicBezTo>
                    <a:pt x="188727" y="175604"/>
                    <a:pt x="189489" y="288380"/>
                    <a:pt x="189489" y="288380"/>
                  </a:cubicBezTo>
                  <a:cubicBezTo>
                    <a:pt x="184440" y="315326"/>
                    <a:pt x="168114" y="338824"/>
                    <a:pt x="144626" y="352960"/>
                  </a:cubicBezTo>
                  <a:cubicBezTo>
                    <a:pt x="113965" y="370266"/>
                    <a:pt x="77860" y="375239"/>
                    <a:pt x="43661" y="366866"/>
                  </a:cubicBezTo>
                  <a:cubicBezTo>
                    <a:pt x="26445" y="363208"/>
                    <a:pt x="12392" y="350816"/>
                    <a:pt x="6609" y="334195"/>
                  </a:cubicBezTo>
                  <a:cubicBezTo>
                    <a:pt x="8609" y="302858"/>
                    <a:pt x="20992" y="238945"/>
                    <a:pt x="16134" y="199226"/>
                  </a:cubicBezTo>
                  <a:cubicBezTo>
                    <a:pt x="11276" y="159507"/>
                    <a:pt x="2609" y="130551"/>
                    <a:pt x="418" y="98832"/>
                  </a:cubicBezTo>
                  <a:cubicBezTo>
                    <a:pt x="-1773" y="67114"/>
                    <a:pt x="4609" y="67686"/>
                    <a:pt x="20611" y="56351"/>
                  </a:cubicBezTo>
                  <a:cubicBezTo>
                    <a:pt x="30053" y="49217"/>
                    <a:pt x="39984" y="42759"/>
                    <a:pt x="50329" y="37015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0" name="Google Shape;2640;p37"/>
            <p:cNvSpPr/>
            <p:nvPr/>
          </p:nvSpPr>
          <p:spPr>
            <a:xfrm>
              <a:off x="2389574" y="1045793"/>
              <a:ext cx="126365" cy="153696"/>
            </a:xfrm>
            <a:custGeom>
              <a:avLst/>
              <a:gdLst/>
              <a:ahLst/>
              <a:cxnLst/>
              <a:rect l="l" t="t" r="r" b="b"/>
              <a:pathLst>
                <a:path w="126365" h="153696" extrusionOk="0">
                  <a:moveTo>
                    <a:pt x="123547" y="55607"/>
                  </a:moveTo>
                  <a:lnTo>
                    <a:pt x="123547" y="55607"/>
                  </a:lnTo>
                  <a:cubicBezTo>
                    <a:pt x="118499" y="22936"/>
                    <a:pt x="94972" y="-1543"/>
                    <a:pt x="61349" y="76"/>
                  </a:cubicBezTo>
                  <a:cubicBezTo>
                    <a:pt x="25578" y="2019"/>
                    <a:pt x="-1846" y="32594"/>
                    <a:pt x="97" y="68361"/>
                  </a:cubicBezTo>
                  <a:cubicBezTo>
                    <a:pt x="99" y="68399"/>
                    <a:pt x="101" y="68427"/>
                    <a:pt x="103" y="68465"/>
                  </a:cubicBezTo>
                  <a:cubicBezTo>
                    <a:pt x="1271" y="88611"/>
                    <a:pt x="11858" y="107032"/>
                    <a:pt x="28678" y="118186"/>
                  </a:cubicBezTo>
                  <a:cubicBezTo>
                    <a:pt x="29839" y="123139"/>
                    <a:pt x="31598" y="127940"/>
                    <a:pt x="33917" y="132473"/>
                  </a:cubicBezTo>
                  <a:cubicBezTo>
                    <a:pt x="45728" y="146380"/>
                    <a:pt x="81542" y="155048"/>
                    <a:pt x="92114" y="153524"/>
                  </a:cubicBezTo>
                  <a:cubicBezTo>
                    <a:pt x="104686" y="152400"/>
                    <a:pt x="115295" y="143713"/>
                    <a:pt x="118880" y="131616"/>
                  </a:cubicBezTo>
                  <a:cubicBezTo>
                    <a:pt x="129833" y="105899"/>
                    <a:pt x="126309" y="71609"/>
                    <a:pt x="123547" y="55607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1" name="Google Shape;2641;p37"/>
            <p:cNvSpPr/>
            <p:nvPr/>
          </p:nvSpPr>
          <p:spPr>
            <a:xfrm>
              <a:off x="2377852" y="1032078"/>
              <a:ext cx="133256" cy="131805"/>
            </a:xfrm>
            <a:custGeom>
              <a:avLst/>
              <a:gdLst/>
              <a:ahLst/>
              <a:cxnLst/>
              <a:rect l="l" t="t" r="r" b="b"/>
              <a:pathLst>
                <a:path w="133256" h="131805" extrusionOk="0">
                  <a:moveTo>
                    <a:pt x="40114" y="131806"/>
                  </a:moveTo>
                  <a:lnTo>
                    <a:pt x="40114" y="131806"/>
                  </a:lnTo>
                  <a:lnTo>
                    <a:pt x="43162" y="103231"/>
                  </a:lnTo>
                  <a:cubicBezTo>
                    <a:pt x="43162" y="103231"/>
                    <a:pt x="19921" y="43033"/>
                    <a:pt x="74880" y="54653"/>
                  </a:cubicBezTo>
                  <a:cubicBezTo>
                    <a:pt x="111170" y="62273"/>
                    <a:pt x="120314" y="65512"/>
                    <a:pt x="131363" y="41223"/>
                  </a:cubicBezTo>
                  <a:cubicBezTo>
                    <a:pt x="142412" y="16934"/>
                    <a:pt x="103455" y="-5068"/>
                    <a:pt x="57164" y="1028"/>
                  </a:cubicBezTo>
                  <a:cubicBezTo>
                    <a:pt x="24162" y="4533"/>
                    <a:pt x="-666" y="32717"/>
                    <a:pt x="14" y="65893"/>
                  </a:cubicBezTo>
                  <a:cubicBezTo>
                    <a:pt x="1252" y="83895"/>
                    <a:pt x="6014" y="120185"/>
                    <a:pt x="40114" y="131806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2" name="Google Shape;2642;p37"/>
            <p:cNvSpPr/>
            <p:nvPr/>
          </p:nvSpPr>
          <p:spPr>
            <a:xfrm>
              <a:off x="2511120" y="1180647"/>
              <a:ext cx="61436" cy="88868"/>
            </a:xfrm>
            <a:custGeom>
              <a:avLst/>
              <a:gdLst/>
              <a:ahLst/>
              <a:cxnLst/>
              <a:rect l="l" t="t" r="r" b="b"/>
              <a:pathLst>
                <a:path w="61436" h="88868" extrusionOk="0">
                  <a:moveTo>
                    <a:pt x="39243" y="88868"/>
                  </a:moveTo>
                  <a:cubicBezTo>
                    <a:pt x="47575" y="88601"/>
                    <a:pt x="55499" y="85192"/>
                    <a:pt x="61436" y="79343"/>
                  </a:cubicBezTo>
                  <a:cubicBezTo>
                    <a:pt x="60198" y="63722"/>
                    <a:pt x="40196" y="4381"/>
                    <a:pt x="0" y="0"/>
                  </a:cubicBezTo>
                  <a:cubicBezTo>
                    <a:pt x="10976" y="7630"/>
                    <a:pt x="19668" y="18098"/>
                    <a:pt x="25146" y="30290"/>
                  </a:cubicBezTo>
                  <a:cubicBezTo>
                    <a:pt x="31347" y="49425"/>
                    <a:pt x="36060" y="69009"/>
                    <a:pt x="39243" y="8886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3" name="Google Shape;2643;p37"/>
            <p:cNvSpPr/>
            <p:nvPr/>
          </p:nvSpPr>
          <p:spPr>
            <a:xfrm>
              <a:off x="6137574" y="3350157"/>
              <a:ext cx="432244" cy="249555"/>
            </a:xfrm>
            <a:custGeom>
              <a:avLst/>
              <a:gdLst/>
              <a:ahLst/>
              <a:cxnLst/>
              <a:rect l="l" t="t" r="r" b="b"/>
              <a:pathLst>
                <a:path w="432244" h="249555" extrusionOk="0">
                  <a:moveTo>
                    <a:pt x="432245" y="124778"/>
                  </a:moveTo>
                  <a:cubicBezTo>
                    <a:pt x="432245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5" y="55865"/>
                    <a:pt x="432245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4" name="Google Shape;2644;p37"/>
            <p:cNvSpPr/>
            <p:nvPr/>
          </p:nvSpPr>
          <p:spPr>
            <a:xfrm>
              <a:off x="6267054" y="2297586"/>
              <a:ext cx="217597" cy="318657"/>
            </a:xfrm>
            <a:custGeom>
              <a:avLst/>
              <a:gdLst/>
              <a:ahLst/>
              <a:cxnLst/>
              <a:rect l="l" t="t" r="r" b="b"/>
              <a:pathLst>
                <a:path w="217597" h="318657" extrusionOk="0">
                  <a:moveTo>
                    <a:pt x="77117" y="10535"/>
                  </a:moveTo>
                  <a:cubicBezTo>
                    <a:pt x="85785" y="-3371"/>
                    <a:pt x="151983" y="-12515"/>
                    <a:pt x="173796" y="43587"/>
                  </a:cubicBezTo>
                  <a:cubicBezTo>
                    <a:pt x="181987" y="64828"/>
                    <a:pt x="180749" y="119216"/>
                    <a:pt x="187702" y="153315"/>
                  </a:cubicBezTo>
                  <a:cubicBezTo>
                    <a:pt x="194655" y="187415"/>
                    <a:pt x="210848" y="206846"/>
                    <a:pt x="216277" y="234563"/>
                  </a:cubicBezTo>
                  <a:cubicBezTo>
                    <a:pt x="221706" y="262281"/>
                    <a:pt x="212658" y="308668"/>
                    <a:pt x="145888" y="316954"/>
                  </a:cubicBezTo>
                  <a:cubicBezTo>
                    <a:pt x="79117" y="325241"/>
                    <a:pt x="27778" y="301715"/>
                    <a:pt x="11966" y="280379"/>
                  </a:cubicBezTo>
                  <a:cubicBezTo>
                    <a:pt x="-3845" y="259043"/>
                    <a:pt x="-4131" y="213704"/>
                    <a:pt x="11966" y="189605"/>
                  </a:cubicBezTo>
                  <a:cubicBezTo>
                    <a:pt x="28063" y="165507"/>
                    <a:pt x="40541" y="145505"/>
                    <a:pt x="40541" y="113405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5" name="Google Shape;2645;p37"/>
            <p:cNvSpPr/>
            <p:nvPr/>
          </p:nvSpPr>
          <p:spPr>
            <a:xfrm>
              <a:off x="6260770" y="2526901"/>
              <a:ext cx="40647" cy="235450"/>
            </a:xfrm>
            <a:custGeom>
              <a:avLst/>
              <a:gdLst/>
              <a:ahLst/>
              <a:cxnLst/>
              <a:rect l="l" t="t" r="r" b="b"/>
              <a:pathLst>
                <a:path w="40647" h="235450" extrusionOk="0">
                  <a:moveTo>
                    <a:pt x="4152" y="15917"/>
                  </a:moveTo>
                  <a:cubicBezTo>
                    <a:pt x="4152" y="15917"/>
                    <a:pt x="-11564" y="127074"/>
                    <a:pt x="18154" y="205274"/>
                  </a:cubicBezTo>
                  <a:cubicBezTo>
                    <a:pt x="47872" y="283474"/>
                    <a:pt x="39585" y="184986"/>
                    <a:pt x="39585" y="184986"/>
                  </a:cubicBezTo>
                  <a:lnTo>
                    <a:pt x="32442" y="161554"/>
                  </a:lnTo>
                  <a:cubicBezTo>
                    <a:pt x="32442" y="161554"/>
                    <a:pt x="26536" y="71067"/>
                    <a:pt x="29013" y="48873"/>
                  </a:cubicBezTo>
                  <a:cubicBezTo>
                    <a:pt x="31489" y="26680"/>
                    <a:pt x="30918" y="7630"/>
                    <a:pt x="32442" y="5820"/>
                  </a:cubicBezTo>
                  <a:cubicBezTo>
                    <a:pt x="33966" y="4011"/>
                    <a:pt x="26632" y="486"/>
                    <a:pt x="23488" y="10"/>
                  </a:cubicBezTo>
                  <a:cubicBezTo>
                    <a:pt x="20345" y="-466"/>
                    <a:pt x="4152" y="15917"/>
                    <a:pt x="4152" y="15917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6" name="Google Shape;2646;p37"/>
            <p:cNvSpPr/>
            <p:nvPr/>
          </p:nvSpPr>
          <p:spPr>
            <a:xfrm>
              <a:off x="6283969" y="2294668"/>
              <a:ext cx="103921" cy="128329"/>
            </a:xfrm>
            <a:custGeom>
              <a:avLst/>
              <a:gdLst/>
              <a:ahLst/>
              <a:cxnLst/>
              <a:rect l="l" t="t" r="r" b="b"/>
              <a:pathLst>
                <a:path w="103921" h="128329" extrusionOk="0">
                  <a:moveTo>
                    <a:pt x="103921" y="3833"/>
                  </a:moveTo>
                  <a:cubicBezTo>
                    <a:pt x="103921" y="3833"/>
                    <a:pt x="54105" y="-10550"/>
                    <a:pt x="23911" y="16406"/>
                  </a:cubicBezTo>
                  <a:cubicBezTo>
                    <a:pt x="3585" y="35104"/>
                    <a:pt x="-4645" y="63564"/>
                    <a:pt x="2575" y="90225"/>
                  </a:cubicBezTo>
                  <a:cubicBezTo>
                    <a:pt x="6576" y="105941"/>
                    <a:pt x="14672" y="127468"/>
                    <a:pt x="27150" y="128325"/>
                  </a:cubicBezTo>
                  <a:cubicBezTo>
                    <a:pt x="39627" y="129182"/>
                    <a:pt x="103921" y="3833"/>
                    <a:pt x="103921" y="383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7" name="Google Shape;2647;p37"/>
            <p:cNvSpPr/>
            <p:nvPr/>
          </p:nvSpPr>
          <p:spPr>
            <a:xfrm>
              <a:off x="6304395" y="2434900"/>
              <a:ext cx="128622" cy="143860"/>
            </a:xfrm>
            <a:custGeom>
              <a:avLst/>
              <a:gdLst/>
              <a:ahLst/>
              <a:cxnLst/>
              <a:rect l="l" t="t" r="r" b="b"/>
              <a:pathLst>
                <a:path w="128622" h="143860" extrusionOk="0">
                  <a:moveTo>
                    <a:pt x="102545" y="0"/>
                  </a:moveTo>
                  <a:cubicBezTo>
                    <a:pt x="102545" y="0"/>
                    <a:pt x="99307" y="55531"/>
                    <a:pt x="100355" y="59627"/>
                  </a:cubicBezTo>
                  <a:cubicBezTo>
                    <a:pt x="101402" y="63722"/>
                    <a:pt x="122071" y="67628"/>
                    <a:pt x="127977" y="72485"/>
                  </a:cubicBezTo>
                  <a:cubicBezTo>
                    <a:pt x="133883" y="77343"/>
                    <a:pt x="97783" y="133636"/>
                    <a:pt x="79400" y="142018"/>
                  </a:cubicBezTo>
                  <a:cubicBezTo>
                    <a:pt x="61016" y="150400"/>
                    <a:pt x="4343" y="129064"/>
                    <a:pt x="437" y="100774"/>
                  </a:cubicBezTo>
                  <a:cubicBezTo>
                    <a:pt x="-3182" y="74866"/>
                    <a:pt x="16630" y="54673"/>
                    <a:pt x="24345" y="47625"/>
                  </a:cubicBezTo>
                  <a:cubicBezTo>
                    <a:pt x="29546" y="47282"/>
                    <a:pt x="34765" y="47282"/>
                    <a:pt x="39966" y="47625"/>
                  </a:cubicBezTo>
                  <a:lnTo>
                    <a:pt x="41585" y="20764"/>
                  </a:lnTo>
                  <a:cubicBezTo>
                    <a:pt x="66446" y="11906"/>
                    <a:pt x="102545" y="0"/>
                    <a:pt x="102545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8" name="Google Shape;2648;p37"/>
            <p:cNvSpPr/>
            <p:nvPr/>
          </p:nvSpPr>
          <p:spPr>
            <a:xfrm>
              <a:off x="6266985" y="2481191"/>
              <a:ext cx="187397" cy="215209"/>
            </a:xfrm>
            <a:custGeom>
              <a:avLst/>
              <a:gdLst/>
              <a:ahLst/>
              <a:cxnLst/>
              <a:rect l="l" t="t" r="r" b="b"/>
              <a:pathLst>
                <a:path w="187397" h="215209" extrusionOk="0">
                  <a:moveTo>
                    <a:pt x="147575" y="18193"/>
                  </a:moveTo>
                  <a:cubicBezTo>
                    <a:pt x="163196" y="20669"/>
                    <a:pt x="181008" y="28956"/>
                    <a:pt x="183485" y="37243"/>
                  </a:cubicBezTo>
                  <a:cubicBezTo>
                    <a:pt x="189933" y="68008"/>
                    <a:pt x="188390" y="99917"/>
                    <a:pt x="179008" y="129921"/>
                  </a:cubicBezTo>
                  <a:cubicBezTo>
                    <a:pt x="165482" y="165640"/>
                    <a:pt x="156434" y="188405"/>
                    <a:pt x="148623" y="203835"/>
                  </a:cubicBezTo>
                  <a:cubicBezTo>
                    <a:pt x="148623" y="203835"/>
                    <a:pt x="81091" y="232410"/>
                    <a:pt x="26703" y="198977"/>
                  </a:cubicBezTo>
                  <a:cubicBezTo>
                    <a:pt x="26703" y="198977"/>
                    <a:pt x="22893" y="160877"/>
                    <a:pt x="22703" y="140208"/>
                  </a:cubicBezTo>
                  <a:cubicBezTo>
                    <a:pt x="-27589" y="96393"/>
                    <a:pt x="15368" y="42291"/>
                    <a:pt x="57945" y="286"/>
                  </a:cubicBezTo>
                  <a:cubicBezTo>
                    <a:pt x="63050" y="-95"/>
                    <a:pt x="68175" y="-95"/>
                    <a:pt x="73280" y="286"/>
                  </a:cubicBezTo>
                  <a:cubicBezTo>
                    <a:pt x="73280" y="286"/>
                    <a:pt x="35180" y="45244"/>
                    <a:pt x="61755" y="70771"/>
                  </a:cubicBezTo>
                  <a:cubicBezTo>
                    <a:pt x="118238" y="53721"/>
                    <a:pt x="129478" y="28384"/>
                    <a:pt x="147575" y="1819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9" name="Google Shape;2649;p37"/>
            <p:cNvSpPr/>
            <p:nvPr/>
          </p:nvSpPr>
          <p:spPr>
            <a:xfrm>
              <a:off x="6300305" y="2304949"/>
              <a:ext cx="138529" cy="170431"/>
            </a:xfrm>
            <a:custGeom>
              <a:avLst/>
              <a:gdLst/>
              <a:ahLst/>
              <a:cxnLst/>
              <a:rect l="l" t="t" r="r" b="b"/>
              <a:pathLst>
                <a:path w="138529" h="170431" extrusionOk="0">
                  <a:moveTo>
                    <a:pt x="2908" y="60608"/>
                  </a:moveTo>
                  <a:lnTo>
                    <a:pt x="2908" y="60608"/>
                  </a:lnTo>
                  <a:cubicBezTo>
                    <a:pt x="8528" y="24890"/>
                    <a:pt x="34245" y="-2066"/>
                    <a:pt x="71107" y="125"/>
                  </a:cubicBezTo>
                  <a:cubicBezTo>
                    <a:pt x="110150" y="1972"/>
                    <a:pt x="140297" y="35129"/>
                    <a:pt x="138449" y="74172"/>
                  </a:cubicBezTo>
                  <a:cubicBezTo>
                    <a:pt x="137372" y="96775"/>
                    <a:pt x="125552" y="117511"/>
                    <a:pt x="106635" y="129950"/>
                  </a:cubicBezTo>
                  <a:cubicBezTo>
                    <a:pt x="105369" y="135322"/>
                    <a:pt x="103483" y="140533"/>
                    <a:pt x="101016" y="145476"/>
                  </a:cubicBezTo>
                  <a:cubicBezTo>
                    <a:pt x="87966" y="160716"/>
                    <a:pt x="53391" y="170336"/>
                    <a:pt x="41865" y="170432"/>
                  </a:cubicBezTo>
                  <a:cubicBezTo>
                    <a:pt x="32340" y="170432"/>
                    <a:pt x="23482" y="161383"/>
                    <a:pt x="14243" y="146048"/>
                  </a:cubicBezTo>
                  <a:cubicBezTo>
                    <a:pt x="-5093" y="113663"/>
                    <a:pt x="-140" y="78230"/>
                    <a:pt x="2908" y="60608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0" name="Google Shape;2650;p37"/>
            <p:cNvSpPr/>
            <p:nvPr/>
          </p:nvSpPr>
          <p:spPr>
            <a:xfrm>
              <a:off x="6305880" y="2304032"/>
              <a:ext cx="138474" cy="130867"/>
            </a:xfrm>
            <a:custGeom>
              <a:avLst/>
              <a:gdLst/>
              <a:ahLst/>
              <a:cxnLst/>
              <a:rect l="l" t="t" r="r" b="b"/>
              <a:pathLst>
                <a:path w="138474" h="130867" extrusionOk="0">
                  <a:moveTo>
                    <a:pt x="76867" y="1709"/>
                  </a:moveTo>
                  <a:cubicBezTo>
                    <a:pt x="102679" y="6757"/>
                    <a:pt x="123920" y="13996"/>
                    <a:pt x="130969" y="39332"/>
                  </a:cubicBezTo>
                  <a:cubicBezTo>
                    <a:pt x="135731" y="56858"/>
                    <a:pt x="142018" y="90101"/>
                    <a:pt x="136017" y="104102"/>
                  </a:cubicBezTo>
                  <a:lnTo>
                    <a:pt x="132398" y="114294"/>
                  </a:lnTo>
                  <a:lnTo>
                    <a:pt x="101060" y="130868"/>
                  </a:lnTo>
                  <a:cubicBezTo>
                    <a:pt x="101060" y="130868"/>
                    <a:pt x="86487" y="118676"/>
                    <a:pt x="91059" y="83243"/>
                  </a:cubicBezTo>
                  <a:cubicBezTo>
                    <a:pt x="90850" y="78423"/>
                    <a:pt x="89335" y="73746"/>
                    <a:pt x="86678" y="69717"/>
                  </a:cubicBezTo>
                  <a:cubicBezTo>
                    <a:pt x="84687" y="66364"/>
                    <a:pt x="83211" y="62735"/>
                    <a:pt x="82296" y="58954"/>
                  </a:cubicBezTo>
                  <a:cubicBezTo>
                    <a:pt x="78591" y="49353"/>
                    <a:pt x="71371" y="41514"/>
                    <a:pt x="62103" y="37046"/>
                  </a:cubicBezTo>
                  <a:cubicBezTo>
                    <a:pt x="38767" y="23997"/>
                    <a:pt x="4953" y="35237"/>
                    <a:pt x="0" y="39999"/>
                  </a:cubicBezTo>
                  <a:cubicBezTo>
                    <a:pt x="13221" y="10548"/>
                    <a:pt x="45396" y="-5483"/>
                    <a:pt x="76867" y="1709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1" name="Google Shape;2651;p37"/>
            <p:cNvSpPr/>
            <p:nvPr/>
          </p:nvSpPr>
          <p:spPr>
            <a:xfrm>
              <a:off x="6412912" y="2510225"/>
              <a:ext cx="93089" cy="307779"/>
            </a:xfrm>
            <a:custGeom>
              <a:avLst/>
              <a:gdLst/>
              <a:ahLst/>
              <a:cxnLst/>
              <a:rect l="l" t="t" r="r" b="b"/>
              <a:pathLst>
                <a:path w="93089" h="307779" extrusionOk="0">
                  <a:moveTo>
                    <a:pt x="39367" y="248524"/>
                  </a:moveTo>
                  <a:cubicBezTo>
                    <a:pt x="45177" y="212329"/>
                    <a:pt x="56036" y="188898"/>
                    <a:pt x="50988" y="168990"/>
                  </a:cubicBezTo>
                  <a:cubicBezTo>
                    <a:pt x="39739" y="128738"/>
                    <a:pt x="25013" y="89542"/>
                    <a:pt x="6982" y="51833"/>
                  </a:cubicBezTo>
                  <a:cubicBezTo>
                    <a:pt x="-4448" y="29354"/>
                    <a:pt x="-924" y="13733"/>
                    <a:pt x="10887" y="4779"/>
                  </a:cubicBezTo>
                  <a:cubicBezTo>
                    <a:pt x="24222" y="-4746"/>
                    <a:pt x="36891" y="-840"/>
                    <a:pt x="48987" y="23829"/>
                  </a:cubicBezTo>
                  <a:cubicBezTo>
                    <a:pt x="64132" y="55167"/>
                    <a:pt x="81086" y="87361"/>
                    <a:pt x="89373" y="134034"/>
                  </a:cubicBezTo>
                  <a:cubicBezTo>
                    <a:pt x="94688" y="164228"/>
                    <a:pt x="94298" y="195136"/>
                    <a:pt x="88230" y="225188"/>
                  </a:cubicBezTo>
                  <a:cubicBezTo>
                    <a:pt x="83087" y="257668"/>
                    <a:pt x="72800" y="275956"/>
                    <a:pt x="60513" y="306436"/>
                  </a:cubicBezTo>
                  <a:cubicBezTo>
                    <a:pt x="57084" y="315199"/>
                    <a:pt x="34414" y="279385"/>
                    <a:pt x="39367" y="24852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2" name="Google Shape;2652;p37"/>
            <p:cNvSpPr/>
            <p:nvPr/>
          </p:nvSpPr>
          <p:spPr>
            <a:xfrm>
              <a:off x="6328850" y="3433403"/>
              <a:ext cx="108744" cy="83141"/>
            </a:xfrm>
            <a:custGeom>
              <a:avLst/>
              <a:gdLst/>
              <a:ahLst/>
              <a:cxnLst/>
              <a:rect l="l" t="t" r="r" b="b"/>
              <a:pathLst>
                <a:path w="108744" h="83141" extrusionOk="0">
                  <a:moveTo>
                    <a:pt x="100855" y="2"/>
                  </a:moveTo>
                  <a:cubicBezTo>
                    <a:pt x="87806" y="10575"/>
                    <a:pt x="67423" y="3241"/>
                    <a:pt x="66470" y="4194"/>
                  </a:cubicBezTo>
                  <a:cubicBezTo>
                    <a:pt x="51297" y="17281"/>
                    <a:pt x="35400" y="29492"/>
                    <a:pt x="18845" y="40769"/>
                  </a:cubicBezTo>
                  <a:cubicBezTo>
                    <a:pt x="10654" y="47151"/>
                    <a:pt x="-2014" y="55724"/>
                    <a:pt x="271" y="68106"/>
                  </a:cubicBezTo>
                  <a:cubicBezTo>
                    <a:pt x="4367" y="90109"/>
                    <a:pt x="39610" y="83346"/>
                    <a:pt x="52945" y="76584"/>
                  </a:cubicBezTo>
                  <a:cubicBezTo>
                    <a:pt x="66280" y="69821"/>
                    <a:pt x="77043" y="58677"/>
                    <a:pt x="89616" y="50866"/>
                  </a:cubicBezTo>
                  <a:cubicBezTo>
                    <a:pt x="98665" y="45246"/>
                    <a:pt x="107428" y="42389"/>
                    <a:pt x="108666" y="31054"/>
                  </a:cubicBezTo>
                  <a:cubicBezTo>
                    <a:pt x="109523" y="24196"/>
                    <a:pt x="103142" y="-283"/>
                    <a:pt x="100855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3" name="Google Shape;2653;p37"/>
            <p:cNvSpPr/>
            <p:nvPr/>
          </p:nvSpPr>
          <p:spPr>
            <a:xfrm>
              <a:off x="6329407" y="3459885"/>
              <a:ext cx="108204" cy="56238"/>
            </a:xfrm>
            <a:custGeom>
              <a:avLst/>
              <a:gdLst/>
              <a:ahLst/>
              <a:cxnLst/>
              <a:rect l="l" t="t" r="r" b="b"/>
              <a:pathLst>
                <a:path w="108204" h="56238" extrusionOk="0">
                  <a:moveTo>
                    <a:pt x="107918" y="0"/>
                  </a:moveTo>
                  <a:cubicBezTo>
                    <a:pt x="106204" y="10859"/>
                    <a:pt x="97536" y="13907"/>
                    <a:pt x="88868" y="19050"/>
                  </a:cubicBezTo>
                  <a:cubicBezTo>
                    <a:pt x="76105" y="26956"/>
                    <a:pt x="64865" y="38100"/>
                    <a:pt x="51530" y="45149"/>
                  </a:cubicBezTo>
                  <a:cubicBezTo>
                    <a:pt x="38195" y="52197"/>
                    <a:pt x="8573" y="57531"/>
                    <a:pt x="0" y="41815"/>
                  </a:cubicBezTo>
                  <a:cubicBezTo>
                    <a:pt x="4667" y="63056"/>
                    <a:pt x="39338" y="56388"/>
                    <a:pt x="52483" y="49721"/>
                  </a:cubicBezTo>
                  <a:cubicBezTo>
                    <a:pt x="65627" y="43053"/>
                    <a:pt x="76581" y="31814"/>
                    <a:pt x="89154" y="24003"/>
                  </a:cubicBezTo>
                  <a:cubicBezTo>
                    <a:pt x="98203" y="18383"/>
                    <a:pt x="106966" y="15526"/>
                    <a:pt x="108204" y="4191"/>
                  </a:cubicBezTo>
                  <a:cubicBezTo>
                    <a:pt x="108214" y="2791"/>
                    <a:pt x="108118" y="1391"/>
                    <a:pt x="107918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4" name="Google Shape;2654;p37"/>
            <p:cNvSpPr/>
            <p:nvPr/>
          </p:nvSpPr>
          <p:spPr>
            <a:xfrm>
              <a:off x="6246119" y="3415021"/>
              <a:ext cx="99827" cy="77341"/>
            </a:xfrm>
            <a:custGeom>
              <a:avLst/>
              <a:gdLst/>
              <a:ahLst/>
              <a:cxnLst/>
              <a:rect l="l" t="t" r="r" b="b"/>
              <a:pathLst>
                <a:path w="99827" h="77341" extrusionOk="0">
                  <a:moveTo>
                    <a:pt x="91860" y="1"/>
                  </a:moveTo>
                  <a:cubicBezTo>
                    <a:pt x="79954" y="9526"/>
                    <a:pt x="61856" y="4288"/>
                    <a:pt x="60999" y="5240"/>
                  </a:cubicBezTo>
                  <a:cubicBezTo>
                    <a:pt x="47045" y="17146"/>
                    <a:pt x="32453" y="28281"/>
                    <a:pt x="17279" y="38578"/>
                  </a:cubicBezTo>
                  <a:cubicBezTo>
                    <a:pt x="9754" y="44388"/>
                    <a:pt x="-1771" y="52294"/>
                    <a:pt x="229" y="63533"/>
                  </a:cubicBezTo>
                  <a:cubicBezTo>
                    <a:pt x="4040" y="83726"/>
                    <a:pt x="36329" y="77535"/>
                    <a:pt x="48521" y="71344"/>
                  </a:cubicBezTo>
                  <a:cubicBezTo>
                    <a:pt x="60713" y="65152"/>
                    <a:pt x="70619" y="54961"/>
                    <a:pt x="82145" y="47817"/>
                  </a:cubicBezTo>
                  <a:cubicBezTo>
                    <a:pt x="90336" y="42673"/>
                    <a:pt x="98433" y="40006"/>
                    <a:pt x="99766" y="29624"/>
                  </a:cubicBezTo>
                  <a:cubicBezTo>
                    <a:pt x="100528" y="23338"/>
                    <a:pt x="94051" y="-189"/>
                    <a:pt x="91860" y="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5" name="Google Shape;2655;p37"/>
            <p:cNvSpPr/>
            <p:nvPr/>
          </p:nvSpPr>
          <p:spPr>
            <a:xfrm>
              <a:off x="6246063" y="3440454"/>
              <a:ext cx="99536" cy="51729"/>
            </a:xfrm>
            <a:custGeom>
              <a:avLst/>
              <a:gdLst/>
              <a:ahLst/>
              <a:cxnLst/>
              <a:rect l="l" t="t" r="r" b="b"/>
              <a:pathLst>
                <a:path w="99536" h="51729" extrusionOk="0">
                  <a:moveTo>
                    <a:pt x="99536" y="0"/>
                  </a:moveTo>
                  <a:cubicBezTo>
                    <a:pt x="97917" y="10001"/>
                    <a:pt x="90011" y="12668"/>
                    <a:pt x="81820" y="17812"/>
                  </a:cubicBezTo>
                  <a:cubicBezTo>
                    <a:pt x="70104" y="25051"/>
                    <a:pt x="59817" y="35528"/>
                    <a:pt x="47625" y="41720"/>
                  </a:cubicBezTo>
                  <a:cubicBezTo>
                    <a:pt x="35433" y="47911"/>
                    <a:pt x="8287" y="53054"/>
                    <a:pt x="0" y="38671"/>
                  </a:cubicBezTo>
                  <a:cubicBezTo>
                    <a:pt x="4286" y="57721"/>
                    <a:pt x="36004" y="52006"/>
                    <a:pt x="47625" y="45911"/>
                  </a:cubicBezTo>
                  <a:cubicBezTo>
                    <a:pt x="59246" y="39814"/>
                    <a:pt x="69723" y="29528"/>
                    <a:pt x="81248" y="22384"/>
                  </a:cubicBezTo>
                  <a:cubicBezTo>
                    <a:pt x="89440" y="17240"/>
                    <a:pt x="97536" y="14573"/>
                    <a:pt x="98870" y="4191"/>
                  </a:cubicBezTo>
                  <a:cubicBezTo>
                    <a:pt x="99222" y="2819"/>
                    <a:pt x="99441" y="1419"/>
                    <a:pt x="99536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6" name="Google Shape;2656;p37"/>
            <p:cNvSpPr/>
            <p:nvPr/>
          </p:nvSpPr>
          <p:spPr>
            <a:xfrm>
              <a:off x="6262125" y="2696837"/>
              <a:ext cx="213068" cy="744450"/>
            </a:xfrm>
            <a:custGeom>
              <a:avLst/>
              <a:gdLst/>
              <a:ahLst/>
              <a:cxnLst/>
              <a:rect l="l" t="t" r="r" b="b"/>
              <a:pathLst>
                <a:path w="213068" h="744450" extrusionOk="0">
                  <a:moveTo>
                    <a:pt x="5465" y="110490"/>
                  </a:moveTo>
                  <a:cubicBezTo>
                    <a:pt x="11276" y="65437"/>
                    <a:pt x="27849" y="0"/>
                    <a:pt x="27849" y="0"/>
                  </a:cubicBezTo>
                  <a:cubicBezTo>
                    <a:pt x="43546" y="7372"/>
                    <a:pt x="60529" y="11611"/>
                    <a:pt x="77855" y="12478"/>
                  </a:cubicBezTo>
                  <a:cubicBezTo>
                    <a:pt x="103211" y="12316"/>
                    <a:pt x="128490" y="9830"/>
                    <a:pt x="153388" y="5048"/>
                  </a:cubicBezTo>
                  <a:cubicBezTo>
                    <a:pt x="161532" y="19269"/>
                    <a:pt x="170429" y="33033"/>
                    <a:pt x="180059" y="46291"/>
                  </a:cubicBezTo>
                  <a:cubicBezTo>
                    <a:pt x="193012" y="64294"/>
                    <a:pt x="218159" y="103441"/>
                    <a:pt x="212158" y="172879"/>
                  </a:cubicBezTo>
                  <a:cubicBezTo>
                    <a:pt x="208253" y="217932"/>
                    <a:pt x="182916" y="409480"/>
                    <a:pt x="182916" y="409480"/>
                  </a:cubicBezTo>
                  <a:cubicBezTo>
                    <a:pt x="192755" y="441693"/>
                    <a:pt x="197985" y="475145"/>
                    <a:pt x="198442" y="508826"/>
                  </a:cubicBezTo>
                  <a:cubicBezTo>
                    <a:pt x="196156" y="548821"/>
                    <a:pt x="190869" y="588588"/>
                    <a:pt x="182630" y="627793"/>
                  </a:cubicBezTo>
                  <a:lnTo>
                    <a:pt x="167581" y="736568"/>
                  </a:lnTo>
                  <a:cubicBezTo>
                    <a:pt x="167581" y="736568"/>
                    <a:pt x="147483" y="751046"/>
                    <a:pt x="133195" y="740759"/>
                  </a:cubicBezTo>
                  <a:lnTo>
                    <a:pt x="135005" y="634365"/>
                  </a:lnTo>
                  <a:cubicBezTo>
                    <a:pt x="133291" y="608362"/>
                    <a:pt x="130719" y="569976"/>
                    <a:pt x="129004" y="545402"/>
                  </a:cubicBezTo>
                  <a:cubicBezTo>
                    <a:pt x="126337" y="505492"/>
                    <a:pt x="119479" y="442055"/>
                    <a:pt x="117098" y="426148"/>
                  </a:cubicBezTo>
                  <a:cubicBezTo>
                    <a:pt x="114717" y="410242"/>
                    <a:pt x="109954" y="382619"/>
                    <a:pt x="107573" y="351568"/>
                  </a:cubicBezTo>
                  <a:cubicBezTo>
                    <a:pt x="105192" y="320516"/>
                    <a:pt x="93476" y="162973"/>
                    <a:pt x="93476" y="162973"/>
                  </a:cubicBezTo>
                  <a:lnTo>
                    <a:pt x="91857" y="192500"/>
                  </a:lnTo>
                  <a:cubicBezTo>
                    <a:pt x="91857" y="192500"/>
                    <a:pt x="90238" y="240125"/>
                    <a:pt x="83380" y="299561"/>
                  </a:cubicBezTo>
                  <a:cubicBezTo>
                    <a:pt x="76522" y="358997"/>
                    <a:pt x="73855" y="385286"/>
                    <a:pt x="73855" y="385286"/>
                  </a:cubicBezTo>
                  <a:cubicBezTo>
                    <a:pt x="80370" y="397183"/>
                    <a:pt x="84932" y="410042"/>
                    <a:pt x="87380" y="423386"/>
                  </a:cubicBezTo>
                  <a:cubicBezTo>
                    <a:pt x="88619" y="436150"/>
                    <a:pt x="103192" y="537686"/>
                    <a:pt x="94429" y="588740"/>
                  </a:cubicBezTo>
                  <a:lnTo>
                    <a:pt x="76712" y="719138"/>
                  </a:lnTo>
                  <a:cubicBezTo>
                    <a:pt x="67645" y="725376"/>
                    <a:pt x="56138" y="726900"/>
                    <a:pt x="45756" y="723233"/>
                  </a:cubicBezTo>
                  <a:lnTo>
                    <a:pt x="35183" y="591407"/>
                  </a:lnTo>
                  <a:cubicBezTo>
                    <a:pt x="28135" y="541211"/>
                    <a:pt x="13180" y="434912"/>
                    <a:pt x="10895" y="421100"/>
                  </a:cubicBezTo>
                  <a:cubicBezTo>
                    <a:pt x="5808" y="393268"/>
                    <a:pt x="2817" y="365084"/>
                    <a:pt x="1941" y="336804"/>
                  </a:cubicBezTo>
                  <a:cubicBezTo>
                    <a:pt x="-1583" y="279749"/>
                    <a:pt x="-250" y="155543"/>
                    <a:pt x="5465" y="11049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7" name="Google Shape;2657;p37"/>
            <p:cNvSpPr/>
            <p:nvPr/>
          </p:nvSpPr>
          <p:spPr>
            <a:xfrm>
              <a:off x="6253173" y="2679311"/>
              <a:ext cx="226922" cy="495109"/>
            </a:xfrm>
            <a:custGeom>
              <a:avLst/>
              <a:gdLst/>
              <a:ahLst/>
              <a:cxnLst/>
              <a:rect l="l" t="t" r="r" b="b"/>
              <a:pathLst>
                <a:path w="226922" h="495109" extrusionOk="0">
                  <a:moveTo>
                    <a:pt x="162435" y="6001"/>
                  </a:moveTo>
                  <a:lnTo>
                    <a:pt x="201202" y="83915"/>
                  </a:lnTo>
                  <a:cubicBezTo>
                    <a:pt x="201202" y="83915"/>
                    <a:pt x="260447" y="170593"/>
                    <a:pt x="199106" y="393287"/>
                  </a:cubicBezTo>
                  <a:lnTo>
                    <a:pt x="210631" y="461963"/>
                  </a:lnTo>
                  <a:cubicBezTo>
                    <a:pt x="210631" y="461963"/>
                    <a:pt x="94522" y="536543"/>
                    <a:pt x="16798" y="461963"/>
                  </a:cubicBezTo>
                  <a:cubicBezTo>
                    <a:pt x="16798" y="461963"/>
                    <a:pt x="-10158" y="256127"/>
                    <a:pt x="4224" y="161258"/>
                  </a:cubicBezTo>
                  <a:cubicBezTo>
                    <a:pt x="12149" y="106661"/>
                    <a:pt x="24246" y="52749"/>
                    <a:pt x="40420" y="0"/>
                  </a:cubicBezTo>
                  <a:cubicBezTo>
                    <a:pt x="40420" y="0"/>
                    <a:pt x="59470" y="21050"/>
                    <a:pt x="157291" y="714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8" name="Google Shape;2658;p37"/>
            <p:cNvSpPr/>
            <p:nvPr/>
          </p:nvSpPr>
          <p:spPr>
            <a:xfrm>
              <a:off x="6408973" y="2507035"/>
              <a:ext cx="76263" cy="95029"/>
            </a:xfrm>
            <a:custGeom>
              <a:avLst/>
              <a:gdLst/>
              <a:ahLst/>
              <a:cxnLst/>
              <a:rect l="l" t="t" r="r" b="b"/>
              <a:pathLst>
                <a:path w="76263" h="95029" extrusionOk="0">
                  <a:moveTo>
                    <a:pt x="76263" y="71216"/>
                  </a:moveTo>
                  <a:cubicBezTo>
                    <a:pt x="76263" y="71216"/>
                    <a:pt x="49307" y="98076"/>
                    <a:pt x="17303" y="94743"/>
                  </a:cubicBezTo>
                  <a:lnTo>
                    <a:pt x="1968" y="42165"/>
                  </a:lnTo>
                  <a:cubicBezTo>
                    <a:pt x="1968" y="42165"/>
                    <a:pt x="-7557" y="14828"/>
                    <a:pt x="15303" y="2826"/>
                  </a:cubicBezTo>
                  <a:cubicBezTo>
                    <a:pt x="38163" y="-9175"/>
                    <a:pt x="62833" y="17685"/>
                    <a:pt x="76263" y="7121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9" name="Google Shape;2659;p37"/>
            <p:cNvSpPr/>
            <p:nvPr/>
          </p:nvSpPr>
          <p:spPr>
            <a:xfrm>
              <a:off x="6261399" y="2481311"/>
              <a:ext cx="63531" cy="66745"/>
            </a:xfrm>
            <a:custGeom>
              <a:avLst/>
              <a:gdLst/>
              <a:ahLst/>
              <a:cxnLst/>
              <a:rect l="l" t="t" r="r" b="b"/>
              <a:pathLst>
                <a:path w="63531" h="66745" extrusionOk="0">
                  <a:moveTo>
                    <a:pt x="63532" y="451"/>
                  </a:moveTo>
                  <a:cubicBezTo>
                    <a:pt x="63532" y="451"/>
                    <a:pt x="32671" y="-9074"/>
                    <a:pt x="0" y="59411"/>
                  </a:cubicBezTo>
                  <a:lnTo>
                    <a:pt x="12192" y="66745"/>
                  </a:lnTo>
                  <a:cubicBezTo>
                    <a:pt x="27499" y="43304"/>
                    <a:pt x="44663" y="21130"/>
                    <a:pt x="63532" y="45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0" name="Google Shape;2660;p37"/>
            <p:cNvSpPr/>
            <p:nvPr/>
          </p:nvSpPr>
          <p:spPr>
            <a:xfrm>
              <a:off x="2608942" y="4557070"/>
              <a:ext cx="432244" cy="249555"/>
            </a:xfrm>
            <a:custGeom>
              <a:avLst/>
              <a:gdLst/>
              <a:ahLst/>
              <a:cxnLst/>
              <a:rect l="l" t="t" r="r" b="b"/>
              <a:pathLst>
                <a:path w="432244" h="249555" extrusionOk="0">
                  <a:moveTo>
                    <a:pt x="432245" y="124777"/>
                  </a:moveTo>
                  <a:cubicBezTo>
                    <a:pt x="432245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7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5" y="55865"/>
                    <a:pt x="432245" y="124777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1" name="Google Shape;2661;p37"/>
            <p:cNvSpPr/>
            <p:nvPr/>
          </p:nvSpPr>
          <p:spPr>
            <a:xfrm>
              <a:off x="2930982" y="3722965"/>
              <a:ext cx="85002" cy="305847"/>
            </a:xfrm>
            <a:custGeom>
              <a:avLst/>
              <a:gdLst/>
              <a:ahLst/>
              <a:cxnLst/>
              <a:rect l="l" t="t" r="r" b="b"/>
              <a:pathLst>
                <a:path w="85002" h="305847" extrusionOk="0">
                  <a:moveTo>
                    <a:pt x="18764" y="0"/>
                  </a:moveTo>
                  <a:cubicBezTo>
                    <a:pt x="37814" y="5429"/>
                    <a:pt x="48482" y="26289"/>
                    <a:pt x="65056" y="70961"/>
                  </a:cubicBezTo>
                  <a:cubicBezTo>
                    <a:pt x="78848" y="111490"/>
                    <a:pt x="85582" y="154076"/>
                    <a:pt x="84963" y="196882"/>
                  </a:cubicBezTo>
                  <a:cubicBezTo>
                    <a:pt x="79629" y="238982"/>
                    <a:pt x="62198" y="271748"/>
                    <a:pt x="20098" y="305848"/>
                  </a:cubicBezTo>
                  <a:lnTo>
                    <a:pt x="0" y="268986"/>
                  </a:lnTo>
                  <a:cubicBezTo>
                    <a:pt x="0" y="268986"/>
                    <a:pt x="41243" y="232600"/>
                    <a:pt x="45434" y="190500"/>
                  </a:cubicBezTo>
                  <a:cubicBezTo>
                    <a:pt x="47815" y="166878"/>
                    <a:pt x="20098" y="87249"/>
                    <a:pt x="20098" y="85058"/>
                  </a:cubicBezTo>
                  <a:cubicBezTo>
                    <a:pt x="20098" y="82867"/>
                    <a:pt x="18764" y="0"/>
                    <a:pt x="18764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2" name="Google Shape;2662;p37"/>
            <p:cNvSpPr/>
            <p:nvPr/>
          </p:nvSpPr>
          <p:spPr>
            <a:xfrm>
              <a:off x="2667241" y="4676337"/>
              <a:ext cx="123900" cy="70118"/>
            </a:xfrm>
            <a:custGeom>
              <a:avLst/>
              <a:gdLst/>
              <a:ahLst/>
              <a:cxnLst/>
              <a:rect l="l" t="t" r="r" b="b"/>
              <a:pathLst>
                <a:path w="123900" h="70118" extrusionOk="0">
                  <a:moveTo>
                    <a:pt x="117628" y="16845"/>
                  </a:moveTo>
                  <a:cubicBezTo>
                    <a:pt x="104783" y="20750"/>
                    <a:pt x="90877" y="18874"/>
                    <a:pt x="79528" y="11701"/>
                  </a:cubicBezTo>
                  <a:cubicBezTo>
                    <a:pt x="69241" y="11701"/>
                    <a:pt x="8757" y="-12016"/>
                    <a:pt x="1137" y="8082"/>
                  </a:cubicBezTo>
                  <a:cubicBezTo>
                    <a:pt x="-5531" y="25703"/>
                    <a:pt x="18758" y="42086"/>
                    <a:pt x="31617" y="45229"/>
                  </a:cubicBezTo>
                  <a:cubicBezTo>
                    <a:pt x="60192" y="51992"/>
                    <a:pt x="80766" y="66089"/>
                    <a:pt x="92196" y="68470"/>
                  </a:cubicBezTo>
                  <a:cubicBezTo>
                    <a:pt x="100966" y="71585"/>
                    <a:pt x="110703" y="70232"/>
                    <a:pt x="118294" y="64851"/>
                  </a:cubicBezTo>
                  <a:cubicBezTo>
                    <a:pt x="126200" y="56850"/>
                    <a:pt x="125533" y="27322"/>
                    <a:pt x="117628" y="1684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3" name="Google Shape;2663;p37"/>
            <p:cNvSpPr/>
            <p:nvPr/>
          </p:nvSpPr>
          <p:spPr>
            <a:xfrm>
              <a:off x="2667120" y="4688038"/>
              <a:ext cx="121939" cy="58416"/>
            </a:xfrm>
            <a:custGeom>
              <a:avLst/>
              <a:gdLst/>
              <a:ahLst/>
              <a:cxnLst/>
              <a:rect l="l" t="t" r="r" b="b"/>
              <a:pathLst>
                <a:path w="121939" h="58416" extrusionOk="0">
                  <a:moveTo>
                    <a:pt x="92127" y="51911"/>
                  </a:moveTo>
                  <a:cubicBezTo>
                    <a:pt x="80697" y="49530"/>
                    <a:pt x="59837" y="35433"/>
                    <a:pt x="31548" y="28575"/>
                  </a:cubicBezTo>
                  <a:cubicBezTo>
                    <a:pt x="20784" y="26003"/>
                    <a:pt x="2020" y="14097"/>
                    <a:pt x="210" y="0"/>
                  </a:cubicBezTo>
                  <a:cubicBezTo>
                    <a:pt x="-2361" y="16193"/>
                    <a:pt x="19260" y="30575"/>
                    <a:pt x="31548" y="33528"/>
                  </a:cubicBezTo>
                  <a:cubicBezTo>
                    <a:pt x="60123" y="40291"/>
                    <a:pt x="80697" y="54388"/>
                    <a:pt x="92127" y="56769"/>
                  </a:cubicBezTo>
                  <a:cubicBezTo>
                    <a:pt x="100896" y="59884"/>
                    <a:pt x="110634" y="58531"/>
                    <a:pt x="118225" y="53150"/>
                  </a:cubicBezTo>
                  <a:cubicBezTo>
                    <a:pt x="119933" y="51188"/>
                    <a:pt x="121200" y="48882"/>
                    <a:pt x="121940" y="46387"/>
                  </a:cubicBezTo>
                  <a:cubicBezTo>
                    <a:pt x="113425" y="52816"/>
                    <a:pt x="102380" y="54864"/>
                    <a:pt x="92127" y="51911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4" name="Google Shape;2664;p37"/>
            <p:cNvSpPr/>
            <p:nvPr/>
          </p:nvSpPr>
          <p:spPr>
            <a:xfrm>
              <a:off x="2825027" y="4597173"/>
              <a:ext cx="119416" cy="67472"/>
            </a:xfrm>
            <a:custGeom>
              <a:avLst/>
              <a:gdLst/>
              <a:ahLst/>
              <a:cxnLst/>
              <a:rect l="l" t="t" r="r" b="b"/>
              <a:pathLst>
                <a:path w="119416" h="67472" extrusionOk="0">
                  <a:moveTo>
                    <a:pt x="113384" y="16189"/>
                  </a:moveTo>
                  <a:cubicBezTo>
                    <a:pt x="102146" y="20047"/>
                    <a:pt x="89728" y="18161"/>
                    <a:pt x="80142" y="11141"/>
                  </a:cubicBezTo>
                  <a:cubicBezTo>
                    <a:pt x="70617" y="11141"/>
                    <a:pt x="8419" y="-11529"/>
                    <a:pt x="1085" y="7807"/>
                  </a:cubicBezTo>
                  <a:cubicBezTo>
                    <a:pt x="-5297" y="24762"/>
                    <a:pt x="18039" y="40383"/>
                    <a:pt x="30422" y="43431"/>
                  </a:cubicBezTo>
                  <a:cubicBezTo>
                    <a:pt x="57663" y="50003"/>
                    <a:pt x="78047" y="63624"/>
                    <a:pt x="88715" y="65910"/>
                  </a:cubicBezTo>
                  <a:cubicBezTo>
                    <a:pt x="97172" y="68882"/>
                    <a:pt x="106547" y="67567"/>
                    <a:pt x="113861" y="62385"/>
                  </a:cubicBezTo>
                  <a:cubicBezTo>
                    <a:pt x="121671" y="54670"/>
                    <a:pt x="121004" y="26286"/>
                    <a:pt x="113384" y="16189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5" name="Google Shape;2665;p37"/>
            <p:cNvSpPr/>
            <p:nvPr/>
          </p:nvSpPr>
          <p:spPr>
            <a:xfrm>
              <a:off x="2825072" y="4608314"/>
              <a:ext cx="117340" cy="56332"/>
            </a:xfrm>
            <a:custGeom>
              <a:avLst/>
              <a:gdLst/>
              <a:ahLst/>
              <a:cxnLst/>
              <a:rect l="l" t="t" r="r" b="b"/>
              <a:pathLst>
                <a:path w="117340" h="56332" extrusionOk="0">
                  <a:moveTo>
                    <a:pt x="88670" y="50102"/>
                  </a:moveTo>
                  <a:cubicBezTo>
                    <a:pt x="77717" y="47720"/>
                    <a:pt x="57619" y="34195"/>
                    <a:pt x="30377" y="27622"/>
                  </a:cubicBezTo>
                  <a:cubicBezTo>
                    <a:pt x="19995" y="25051"/>
                    <a:pt x="1802" y="13621"/>
                    <a:pt x="183" y="0"/>
                  </a:cubicBezTo>
                  <a:cubicBezTo>
                    <a:pt x="-2198" y="15621"/>
                    <a:pt x="19233" y="29528"/>
                    <a:pt x="30377" y="32290"/>
                  </a:cubicBezTo>
                  <a:cubicBezTo>
                    <a:pt x="57619" y="38862"/>
                    <a:pt x="78002" y="52483"/>
                    <a:pt x="88670" y="54769"/>
                  </a:cubicBezTo>
                  <a:cubicBezTo>
                    <a:pt x="97128" y="57741"/>
                    <a:pt x="106503" y="56426"/>
                    <a:pt x="113816" y="51245"/>
                  </a:cubicBezTo>
                  <a:cubicBezTo>
                    <a:pt x="115496" y="49368"/>
                    <a:pt x="116703" y="47111"/>
                    <a:pt x="117341" y="44672"/>
                  </a:cubicBezTo>
                  <a:cubicBezTo>
                    <a:pt x="109187" y="50930"/>
                    <a:pt x="98547" y="52940"/>
                    <a:pt x="88670" y="50102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6" name="Google Shape;2666;p37"/>
            <p:cNvSpPr/>
            <p:nvPr/>
          </p:nvSpPr>
          <p:spPr>
            <a:xfrm>
              <a:off x="2742284" y="3964900"/>
              <a:ext cx="238054" cy="732926"/>
            </a:xfrm>
            <a:custGeom>
              <a:avLst/>
              <a:gdLst/>
              <a:ahLst/>
              <a:cxnLst/>
              <a:rect l="l" t="t" r="r" b="b"/>
              <a:pathLst>
                <a:path w="238054" h="732926" extrusionOk="0">
                  <a:moveTo>
                    <a:pt x="216416" y="495014"/>
                  </a:moveTo>
                  <a:cubicBezTo>
                    <a:pt x="216443" y="471802"/>
                    <a:pt x="212447" y="448761"/>
                    <a:pt x="204605" y="426911"/>
                  </a:cubicBezTo>
                  <a:cubicBezTo>
                    <a:pt x="204605" y="426911"/>
                    <a:pt x="212415" y="333661"/>
                    <a:pt x="218416" y="272415"/>
                  </a:cubicBezTo>
                  <a:cubicBezTo>
                    <a:pt x="227179" y="182118"/>
                    <a:pt x="241086" y="173164"/>
                    <a:pt x="237466" y="118300"/>
                  </a:cubicBezTo>
                  <a:cubicBezTo>
                    <a:pt x="233847" y="67437"/>
                    <a:pt x="204891" y="34480"/>
                    <a:pt x="197366" y="0"/>
                  </a:cubicBezTo>
                  <a:lnTo>
                    <a:pt x="50014" y="11621"/>
                  </a:lnTo>
                  <a:cubicBezTo>
                    <a:pt x="50014" y="11621"/>
                    <a:pt x="37155" y="53435"/>
                    <a:pt x="20582" y="136684"/>
                  </a:cubicBezTo>
                  <a:cubicBezTo>
                    <a:pt x="4008" y="219932"/>
                    <a:pt x="2865" y="318897"/>
                    <a:pt x="4199" y="449961"/>
                  </a:cubicBezTo>
                  <a:cubicBezTo>
                    <a:pt x="4199" y="483775"/>
                    <a:pt x="-1516" y="513112"/>
                    <a:pt x="389" y="597313"/>
                  </a:cubicBezTo>
                  <a:cubicBezTo>
                    <a:pt x="1722" y="653891"/>
                    <a:pt x="4961" y="723233"/>
                    <a:pt x="4961" y="723233"/>
                  </a:cubicBezTo>
                  <a:cubicBezTo>
                    <a:pt x="26487" y="741712"/>
                    <a:pt x="41442" y="728091"/>
                    <a:pt x="41442" y="728091"/>
                  </a:cubicBezTo>
                  <a:cubicBezTo>
                    <a:pt x="41442" y="728091"/>
                    <a:pt x="79542" y="560451"/>
                    <a:pt x="84780" y="521970"/>
                  </a:cubicBezTo>
                  <a:cubicBezTo>
                    <a:pt x="88780" y="500682"/>
                    <a:pt x="87003" y="478707"/>
                    <a:pt x="79637" y="458343"/>
                  </a:cubicBezTo>
                  <a:cubicBezTo>
                    <a:pt x="79637" y="458343"/>
                    <a:pt x="90686" y="405670"/>
                    <a:pt x="98687" y="364236"/>
                  </a:cubicBezTo>
                  <a:cubicBezTo>
                    <a:pt x="108212" y="313658"/>
                    <a:pt x="133453" y="204502"/>
                    <a:pt x="133453" y="204502"/>
                  </a:cubicBezTo>
                  <a:cubicBezTo>
                    <a:pt x="133453" y="204502"/>
                    <a:pt x="129167" y="372237"/>
                    <a:pt x="136501" y="405289"/>
                  </a:cubicBezTo>
                  <a:cubicBezTo>
                    <a:pt x="143835" y="438340"/>
                    <a:pt x="145074" y="467106"/>
                    <a:pt x="151360" y="512064"/>
                  </a:cubicBezTo>
                  <a:cubicBezTo>
                    <a:pt x="158885" y="566356"/>
                    <a:pt x="162314" y="645890"/>
                    <a:pt x="162314" y="645890"/>
                  </a:cubicBezTo>
                  <a:cubicBezTo>
                    <a:pt x="184793" y="660178"/>
                    <a:pt x="194794" y="649224"/>
                    <a:pt x="194794" y="649224"/>
                  </a:cubicBezTo>
                  <a:cubicBezTo>
                    <a:pt x="194794" y="649224"/>
                    <a:pt x="216416" y="542544"/>
                    <a:pt x="216416" y="49501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7" name="Google Shape;2667;p37"/>
            <p:cNvSpPr/>
            <p:nvPr/>
          </p:nvSpPr>
          <p:spPr>
            <a:xfrm>
              <a:off x="2743301" y="3964900"/>
              <a:ext cx="236925" cy="409866"/>
            </a:xfrm>
            <a:custGeom>
              <a:avLst/>
              <a:gdLst/>
              <a:ahLst/>
              <a:cxnLst/>
              <a:rect l="l" t="t" r="r" b="b"/>
              <a:pathLst>
                <a:path w="236925" h="409866" extrusionOk="0">
                  <a:moveTo>
                    <a:pt x="195968" y="0"/>
                  </a:moveTo>
                  <a:cubicBezTo>
                    <a:pt x="211399" y="15812"/>
                    <a:pt x="236926" y="63913"/>
                    <a:pt x="236926" y="136684"/>
                  </a:cubicBezTo>
                  <a:cubicBezTo>
                    <a:pt x="236926" y="218599"/>
                    <a:pt x="225020" y="202025"/>
                    <a:pt x="219305" y="292227"/>
                  </a:cubicBezTo>
                  <a:lnTo>
                    <a:pt x="213590" y="382429"/>
                  </a:lnTo>
                  <a:cubicBezTo>
                    <a:pt x="213590" y="382429"/>
                    <a:pt x="90431" y="441198"/>
                    <a:pt x="2611" y="386715"/>
                  </a:cubicBezTo>
                  <a:cubicBezTo>
                    <a:pt x="-5200" y="369665"/>
                    <a:pt x="5564" y="179927"/>
                    <a:pt x="20994" y="112490"/>
                  </a:cubicBezTo>
                  <a:cubicBezTo>
                    <a:pt x="36425" y="45053"/>
                    <a:pt x="46997" y="12002"/>
                    <a:pt x="46997" y="12002"/>
                  </a:cubicBezTo>
                  <a:cubicBezTo>
                    <a:pt x="46997" y="12002"/>
                    <a:pt x="160250" y="42577"/>
                    <a:pt x="1959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8" name="Google Shape;2668;p37"/>
            <p:cNvSpPr/>
            <p:nvPr/>
          </p:nvSpPr>
          <p:spPr>
            <a:xfrm>
              <a:off x="2790577" y="3522142"/>
              <a:ext cx="160521" cy="258577"/>
            </a:xfrm>
            <a:custGeom>
              <a:avLst/>
              <a:gdLst/>
              <a:ahLst/>
              <a:cxnLst/>
              <a:rect l="l" t="t" r="r" b="b"/>
              <a:pathLst>
                <a:path w="160521" h="258577" extrusionOk="0">
                  <a:moveTo>
                    <a:pt x="150502" y="199966"/>
                  </a:moveTo>
                  <a:cubicBezTo>
                    <a:pt x="119070" y="198061"/>
                    <a:pt x="116022" y="203299"/>
                    <a:pt x="113545" y="192155"/>
                  </a:cubicBezTo>
                  <a:cubicBezTo>
                    <a:pt x="112688" y="188155"/>
                    <a:pt x="110878" y="160532"/>
                    <a:pt x="110878" y="160532"/>
                  </a:cubicBezTo>
                  <a:cubicBezTo>
                    <a:pt x="113780" y="156846"/>
                    <a:pt x="116422" y="152960"/>
                    <a:pt x="118784" y="148912"/>
                  </a:cubicBezTo>
                  <a:cubicBezTo>
                    <a:pt x="140167" y="136015"/>
                    <a:pt x="154268" y="113831"/>
                    <a:pt x="156884" y="88999"/>
                  </a:cubicBezTo>
                  <a:cubicBezTo>
                    <a:pt x="161490" y="44708"/>
                    <a:pt x="129348" y="5065"/>
                    <a:pt x="85065" y="417"/>
                  </a:cubicBezTo>
                  <a:cubicBezTo>
                    <a:pt x="43441" y="-3869"/>
                    <a:pt x="12771" y="25373"/>
                    <a:pt x="4579" y="65568"/>
                  </a:cubicBezTo>
                  <a:cubicBezTo>
                    <a:pt x="198" y="85380"/>
                    <a:pt x="-4374" y="125861"/>
                    <a:pt x="8008" y="158341"/>
                  </a:cubicBezTo>
                  <a:cubicBezTo>
                    <a:pt x="14961" y="176725"/>
                    <a:pt x="21438" y="189583"/>
                    <a:pt x="38012" y="188917"/>
                  </a:cubicBezTo>
                  <a:cubicBezTo>
                    <a:pt x="43543" y="188422"/>
                    <a:pt x="49023" y="187469"/>
                    <a:pt x="54395" y="186059"/>
                  </a:cubicBezTo>
                  <a:cubicBezTo>
                    <a:pt x="55283" y="193679"/>
                    <a:pt x="55602" y="201347"/>
                    <a:pt x="55347" y="209015"/>
                  </a:cubicBezTo>
                  <a:cubicBezTo>
                    <a:pt x="55347" y="217111"/>
                    <a:pt x="56300" y="221111"/>
                    <a:pt x="40488" y="230827"/>
                  </a:cubicBezTo>
                  <a:cubicBezTo>
                    <a:pt x="24677" y="240542"/>
                    <a:pt x="64301" y="260354"/>
                    <a:pt x="90114" y="258449"/>
                  </a:cubicBezTo>
                  <a:cubicBezTo>
                    <a:pt x="115927" y="256544"/>
                    <a:pt x="144883" y="240923"/>
                    <a:pt x="152883" y="224255"/>
                  </a:cubicBezTo>
                  <a:cubicBezTo>
                    <a:pt x="161646" y="205586"/>
                    <a:pt x="165266" y="200823"/>
                    <a:pt x="150502" y="19996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9" name="Google Shape;2669;p37"/>
            <p:cNvSpPr/>
            <p:nvPr/>
          </p:nvSpPr>
          <p:spPr>
            <a:xfrm>
              <a:off x="2954700" y="3752463"/>
              <a:ext cx="61341" cy="108805"/>
            </a:xfrm>
            <a:custGeom>
              <a:avLst/>
              <a:gdLst/>
              <a:ahLst/>
              <a:cxnLst/>
              <a:rect l="l" t="t" r="r" b="b"/>
              <a:pathLst>
                <a:path w="61341" h="108805" extrusionOk="0">
                  <a:moveTo>
                    <a:pt x="9525" y="108806"/>
                  </a:moveTo>
                  <a:cubicBezTo>
                    <a:pt x="9525" y="108806"/>
                    <a:pt x="45053" y="100805"/>
                    <a:pt x="61341" y="84993"/>
                  </a:cubicBezTo>
                  <a:cubicBezTo>
                    <a:pt x="61341" y="84993"/>
                    <a:pt x="40196" y="18318"/>
                    <a:pt x="26670" y="1745"/>
                  </a:cubicBezTo>
                  <a:cubicBezTo>
                    <a:pt x="13144" y="-14829"/>
                    <a:pt x="0" y="92137"/>
                    <a:pt x="0" y="9213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0" name="Google Shape;2670;p37"/>
            <p:cNvSpPr/>
            <p:nvPr/>
          </p:nvSpPr>
          <p:spPr>
            <a:xfrm>
              <a:off x="2782487" y="3720882"/>
              <a:ext cx="191546" cy="273865"/>
            </a:xfrm>
            <a:custGeom>
              <a:avLst/>
              <a:gdLst/>
              <a:ahLst/>
              <a:cxnLst/>
              <a:rect l="l" t="t" r="r" b="b"/>
              <a:pathLst>
                <a:path w="191546" h="273865" extrusionOk="0">
                  <a:moveTo>
                    <a:pt x="127349" y="560"/>
                  </a:moveTo>
                  <a:cubicBezTo>
                    <a:pt x="133160" y="7799"/>
                    <a:pt x="133826" y="16847"/>
                    <a:pt x="111443" y="22562"/>
                  </a:cubicBezTo>
                  <a:cubicBezTo>
                    <a:pt x="95161" y="27192"/>
                    <a:pt x="77760" y="25839"/>
                    <a:pt x="62389" y="18753"/>
                  </a:cubicBezTo>
                  <a:cubicBezTo>
                    <a:pt x="44747" y="26210"/>
                    <a:pt x="27792" y="35202"/>
                    <a:pt x="11716" y="45613"/>
                  </a:cubicBezTo>
                  <a:cubicBezTo>
                    <a:pt x="-7334" y="108478"/>
                    <a:pt x="8001" y="116574"/>
                    <a:pt x="0" y="161628"/>
                  </a:cubicBezTo>
                  <a:cubicBezTo>
                    <a:pt x="3143" y="184297"/>
                    <a:pt x="6858" y="242780"/>
                    <a:pt x="7810" y="256020"/>
                  </a:cubicBezTo>
                  <a:cubicBezTo>
                    <a:pt x="50578" y="285929"/>
                    <a:pt x="137350" y="275737"/>
                    <a:pt x="156781" y="244019"/>
                  </a:cubicBezTo>
                  <a:cubicBezTo>
                    <a:pt x="157130" y="233455"/>
                    <a:pt x="158116" y="222930"/>
                    <a:pt x="159734" y="212491"/>
                  </a:cubicBezTo>
                  <a:cubicBezTo>
                    <a:pt x="180118" y="136862"/>
                    <a:pt x="196025" y="117241"/>
                    <a:pt x="190405" y="60091"/>
                  </a:cubicBezTo>
                  <a:cubicBezTo>
                    <a:pt x="187166" y="27515"/>
                    <a:pt x="184595" y="11132"/>
                    <a:pt x="167259" y="2369"/>
                  </a:cubicBezTo>
                  <a:cubicBezTo>
                    <a:pt x="154092" y="26"/>
                    <a:pt x="140675" y="-583"/>
                    <a:pt x="127349" y="56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1" name="Google Shape;2671;p37"/>
            <p:cNvSpPr/>
            <p:nvPr/>
          </p:nvSpPr>
          <p:spPr>
            <a:xfrm>
              <a:off x="2469603" y="3777311"/>
              <a:ext cx="368747" cy="265455"/>
            </a:xfrm>
            <a:custGeom>
              <a:avLst/>
              <a:gdLst/>
              <a:ahLst/>
              <a:cxnLst/>
              <a:rect l="l" t="t" r="r" b="b"/>
              <a:pathLst>
                <a:path w="368747" h="265455" extrusionOk="0">
                  <a:moveTo>
                    <a:pt x="47613" y="190066"/>
                  </a:moveTo>
                  <a:cubicBezTo>
                    <a:pt x="57313" y="192152"/>
                    <a:pt x="66860" y="194885"/>
                    <a:pt x="76188" y="198257"/>
                  </a:cubicBezTo>
                  <a:cubicBezTo>
                    <a:pt x="84940" y="202858"/>
                    <a:pt x="94355" y="206077"/>
                    <a:pt x="104097" y="207782"/>
                  </a:cubicBezTo>
                  <a:cubicBezTo>
                    <a:pt x="114574" y="209402"/>
                    <a:pt x="130957" y="203972"/>
                    <a:pt x="159246" y="190637"/>
                  </a:cubicBezTo>
                  <a:cubicBezTo>
                    <a:pt x="190224" y="174759"/>
                    <a:pt x="218251" y="153690"/>
                    <a:pt x="242114" y="128344"/>
                  </a:cubicBezTo>
                  <a:cubicBezTo>
                    <a:pt x="269228" y="96083"/>
                    <a:pt x="293451" y="61507"/>
                    <a:pt x="314504" y="24998"/>
                  </a:cubicBezTo>
                  <a:cubicBezTo>
                    <a:pt x="326791" y="2614"/>
                    <a:pt x="342317" y="-3006"/>
                    <a:pt x="355842" y="1375"/>
                  </a:cubicBezTo>
                  <a:cubicBezTo>
                    <a:pt x="372035" y="6710"/>
                    <a:pt x="374035" y="22807"/>
                    <a:pt x="355842" y="52906"/>
                  </a:cubicBezTo>
                  <a:cubicBezTo>
                    <a:pt x="332617" y="92225"/>
                    <a:pt x="304799" y="128639"/>
                    <a:pt x="272975" y="161396"/>
                  </a:cubicBezTo>
                  <a:cubicBezTo>
                    <a:pt x="247871" y="186503"/>
                    <a:pt x="218651" y="207115"/>
                    <a:pt x="186583" y="222356"/>
                  </a:cubicBezTo>
                  <a:cubicBezTo>
                    <a:pt x="163712" y="234252"/>
                    <a:pt x="139230" y="242758"/>
                    <a:pt x="113907" y="247597"/>
                  </a:cubicBezTo>
                  <a:cubicBezTo>
                    <a:pt x="105049" y="249502"/>
                    <a:pt x="99048" y="253216"/>
                    <a:pt x="82665" y="258932"/>
                  </a:cubicBezTo>
                  <a:cubicBezTo>
                    <a:pt x="66375" y="264856"/>
                    <a:pt x="48897" y="266790"/>
                    <a:pt x="31707" y="264551"/>
                  </a:cubicBezTo>
                  <a:cubicBezTo>
                    <a:pt x="17514" y="261789"/>
                    <a:pt x="12657" y="258550"/>
                    <a:pt x="12085" y="255026"/>
                  </a:cubicBezTo>
                  <a:cubicBezTo>
                    <a:pt x="11514" y="251502"/>
                    <a:pt x="14371" y="249025"/>
                    <a:pt x="21039" y="249502"/>
                  </a:cubicBezTo>
                  <a:cubicBezTo>
                    <a:pt x="31538" y="251169"/>
                    <a:pt x="42255" y="250912"/>
                    <a:pt x="52662" y="248740"/>
                  </a:cubicBezTo>
                  <a:cubicBezTo>
                    <a:pt x="52662" y="248740"/>
                    <a:pt x="37993" y="248264"/>
                    <a:pt x="29325" y="247216"/>
                  </a:cubicBezTo>
                  <a:cubicBezTo>
                    <a:pt x="21541" y="246368"/>
                    <a:pt x="13911" y="244444"/>
                    <a:pt x="6656" y="241501"/>
                  </a:cubicBezTo>
                  <a:cubicBezTo>
                    <a:pt x="-297" y="238548"/>
                    <a:pt x="-2869" y="227594"/>
                    <a:pt x="4179" y="227975"/>
                  </a:cubicBezTo>
                  <a:cubicBezTo>
                    <a:pt x="11228" y="228356"/>
                    <a:pt x="15990" y="230452"/>
                    <a:pt x="28944" y="231785"/>
                  </a:cubicBezTo>
                  <a:cubicBezTo>
                    <a:pt x="35778" y="232614"/>
                    <a:pt x="42685" y="232614"/>
                    <a:pt x="49518" y="231785"/>
                  </a:cubicBezTo>
                  <a:cubicBezTo>
                    <a:pt x="40949" y="230376"/>
                    <a:pt x="32508" y="228271"/>
                    <a:pt x="24277" y="225499"/>
                  </a:cubicBezTo>
                  <a:cubicBezTo>
                    <a:pt x="17463" y="223689"/>
                    <a:pt x="11333" y="219917"/>
                    <a:pt x="6656" y="214640"/>
                  </a:cubicBezTo>
                  <a:cubicBezTo>
                    <a:pt x="4275" y="211878"/>
                    <a:pt x="4941" y="205115"/>
                    <a:pt x="13228" y="206830"/>
                  </a:cubicBezTo>
                  <a:cubicBezTo>
                    <a:pt x="23208" y="210307"/>
                    <a:pt x="33569" y="212583"/>
                    <a:pt x="44089" y="213592"/>
                  </a:cubicBezTo>
                  <a:cubicBezTo>
                    <a:pt x="54662" y="213592"/>
                    <a:pt x="62187" y="212735"/>
                    <a:pt x="60853" y="211116"/>
                  </a:cubicBezTo>
                  <a:cubicBezTo>
                    <a:pt x="59520" y="209497"/>
                    <a:pt x="53233" y="209687"/>
                    <a:pt x="45232" y="205211"/>
                  </a:cubicBezTo>
                  <a:cubicBezTo>
                    <a:pt x="37231" y="200734"/>
                    <a:pt x="32469" y="192066"/>
                    <a:pt x="35707" y="187875"/>
                  </a:cubicBezTo>
                  <a:cubicBezTo>
                    <a:pt x="38946" y="183684"/>
                    <a:pt x="38946" y="186827"/>
                    <a:pt x="47613" y="19006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2" name="Google Shape;2672;p37"/>
            <p:cNvSpPr/>
            <p:nvPr/>
          </p:nvSpPr>
          <p:spPr>
            <a:xfrm>
              <a:off x="2743245" y="3761847"/>
              <a:ext cx="100785" cy="104755"/>
            </a:xfrm>
            <a:custGeom>
              <a:avLst/>
              <a:gdLst/>
              <a:ahLst/>
              <a:cxnLst/>
              <a:rect l="l" t="t" r="r" b="b"/>
              <a:pathLst>
                <a:path w="100785" h="104755" extrusionOk="0">
                  <a:moveTo>
                    <a:pt x="65151" y="104756"/>
                  </a:moveTo>
                  <a:cubicBezTo>
                    <a:pt x="40403" y="101165"/>
                    <a:pt x="17516" y="89554"/>
                    <a:pt x="0" y="71704"/>
                  </a:cubicBezTo>
                  <a:lnTo>
                    <a:pt x="39433" y="17030"/>
                  </a:lnTo>
                  <a:cubicBezTo>
                    <a:pt x="39433" y="17030"/>
                    <a:pt x="61627" y="-10973"/>
                    <a:pt x="90964" y="4838"/>
                  </a:cubicBezTo>
                  <a:cubicBezTo>
                    <a:pt x="90964" y="4838"/>
                    <a:pt x="113062" y="7220"/>
                    <a:pt x="90964" y="53511"/>
                  </a:cubicBezTo>
                  <a:cubicBezTo>
                    <a:pt x="83445" y="71113"/>
                    <a:pt x="74824" y="88230"/>
                    <a:pt x="65151" y="10475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3" name="Google Shape;2673;p37"/>
            <p:cNvSpPr/>
            <p:nvPr/>
          </p:nvSpPr>
          <p:spPr>
            <a:xfrm>
              <a:off x="2783810" y="3522089"/>
              <a:ext cx="201012" cy="328692"/>
            </a:xfrm>
            <a:custGeom>
              <a:avLst/>
              <a:gdLst/>
              <a:ahLst/>
              <a:cxnLst/>
              <a:rect l="l" t="t" r="r" b="b"/>
              <a:pathLst>
                <a:path w="201012" h="328692" extrusionOk="0">
                  <a:moveTo>
                    <a:pt x="3726" y="41904"/>
                  </a:moveTo>
                  <a:cubicBezTo>
                    <a:pt x="6992" y="22359"/>
                    <a:pt x="25260" y="8995"/>
                    <a:pt x="44874" y="11805"/>
                  </a:cubicBezTo>
                  <a:cubicBezTo>
                    <a:pt x="58646" y="2566"/>
                    <a:pt x="75264" y="-1454"/>
                    <a:pt x="91737" y="470"/>
                  </a:cubicBezTo>
                  <a:cubicBezTo>
                    <a:pt x="129170" y="4376"/>
                    <a:pt x="153649" y="29045"/>
                    <a:pt x="164984" y="66193"/>
                  </a:cubicBezTo>
                  <a:cubicBezTo>
                    <a:pt x="170544" y="84833"/>
                    <a:pt x="174245" y="103978"/>
                    <a:pt x="176033" y="123343"/>
                  </a:cubicBezTo>
                  <a:cubicBezTo>
                    <a:pt x="187272" y="206686"/>
                    <a:pt x="217562" y="272790"/>
                    <a:pt x="189273" y="297555"/>
                  </a:cubicBezTo>
                  <a:cubicBezTo>
                    <a:pt x="160983" y="322320"/>
                    <a:pt x="83450" y="338036"/>
                    <a:pt x="51065" y="322510"/>
                  </a:cubicBezTo>
                  <a:cubicBezTo>
                    <a:pt x="18680" y="306985"/>
                    <a:pt x="77735" y="163348"/>
                    <a:pt x="13632" y="83528"/>
                  </a:cubicBezTo>
                  <a:cubicBezTo>
                    <a:pt x="-1418" y="64574"/>
                    <a:pt x="-2847" y="51334"/>
                    <a:pt x="3726" y="41904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4" name="Google Shape;2674;p37"/>
            <p:cNvSpPr/>
            <p:nvPr/>
          </p:nvSpPr>
          <p:spPr>
            <a:xfrm>
              <a:off x="2011725" y="4252365"/>
              <a:ext cx="432244" cy="249555"/>
            </a:xfrm>
            <a:custGeom>
              <a:avLst/>
              <a:gdLst/>
              <a:ahLst/>
              <a:cxnLst/>
              <a:rect l="l" t="t" r="r" b="b"/>
              <a:pathLst>
                <a:path w="432244" h="249555" extrusionOk="0">
                  <a:moveTo>
                    <a:pt x="432245" y="124778"/>
                  </a:moveTo>
                  <a:cubicBezTo>
                    <a:pt x="432245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5" y="55865"/>
                    <a:pt x="432245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5" name="Google Shape;2675;p37"/>
            <p:cNvSpPr/>
            <p:nvPr/>
          </p:nvSpPr>
          <p:spPr>
            <a:xfrm>
              <a:off x="2116256" y="4345803"/>
              <a:ext cx="122876" cy="95119"/>
            </a:xfrm>
            <a:custGeom>
              <a:avLst/>
              <a:gdLst/>
              <a:ahLst/>
              <a:cxnLst/>
              <a:rect l="l" t="t" r="r" b="b"/>
              <a:pathLst>
                <a:path w="122876" h="95119" extrusionOk="0">
                  <a:moveTo>
                    <a:pt x="9769" y="2"/>
                  </a:moveTo>
                  <a:cubicBezTo>
                    <a:pt x="24533" y="12004"/>
                    <a:pt x="46250" y="1050"/>
                    <a:pt x="47297" y="2193"/>
                  </a:cubicBezTo>
                  <a:cubicBezTo>
                    <a:pt x="64639" y="18195"/>
                    <a:pt x="82792" y="33302"/>
                    <a:pt x="101685" y="47437"/>
                  </a:cubicBezTo>
                  <a:cubicBezTo>
                    <a:pt x="111210" y="54676"/>
                    <a:pt x="125212" y="64296"/>
                    <a:pt x="122545" y="78202"/>
                  </a:cubicBezTo>
                  <a:cubicBezTo>
                    <a:pt x="117973" y="102967"/>
                    <a:pt x="78254" y="95347"/>
                    <a:pt x="63204" y="87727"/>
                  </a:cubicBezTo>
                  <a:cubicBezTo>
                    <a:pt x="48155" y="80107"/>
                    <a:pt x="35963" y="67630"/>
                    <a:pt x="21770" y="59152"/>
                  </a:cubicBezTo>
                  <a:cubicBezTo>
                    <a:pt x="11674" y="52866"/>
                    <a:pt x="1768" y="49627"/>
                    <a:pt x="149" y="36864"/>
                  </a:cubicBezTo>
                  <a:cubicBezTo>
                    <a:pt x="-1185" y="28768"/>
                    <a:pt x="6816" y="-284"/>
                    <a:pt x="9769" y="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6" name="Google Shape;2676;p37"/>
            <p:cNvSpPr/>
            <p:nvPr/>
          </p:nvSpPr>
          <p:spPr>
            <a:xfrm>
              <a:off x="2116272" y="4377142"/>
              <a:ext cx="122242" cy="63751"/>
            </a:xfrm>
            <a:custGeom>
              <a:avLst/>
              <a:gdLst/>
              <a:ahLst/>
              <a:cxnLst/>
              <a:rect l="l" t="t" r="r" b="b"/>
              <a:pathLst>
                <a:path w="122242" h="63751" extrusionOk="0">
                  <a:moveTo>
                    <a:pt x="227" y="0"/>
                  </a:moveTo>
                  <a:cubicBezTo>
                    <a:pt x="2228" y="12192"/>
                    <a:pt x="12038" y="15621"/>
                    <a:pt x="22040" y="21812"/>
                  </a:cubicBezTo>
                  <a:cubicBezTo>
                    <a:pt x="36518" y="30766"/>
                    <a:pt x="49186" y="43720"/>
                    <a:pt x="64140" y="51245"/>
                  </a:cubicBezTo>
                  <a:cubicBezTo>
                    <a:pt x="79094" y="58769"/>
                    <a:pt x="112527" y="65246"/>
                    <a:pt x="122243" y="47530"/>
                  </a:cubicBezTo>
                  <a:cubicBezTo>
                    <a:pt x="117004" y="71438"/>
                    <a:pt x="77951" y="63913"/>
                    <a:pt x="63092" y="56388"/>
                  </a:cubicBezTo>
                  <a:cubicBezTo>
                    <a:pt x="48233" y="48863"/>
                    <a:pt x="35851" y="36290"/>
                    <a:pt x="21659" y="27813"/>
                  </a:cubicBezTo>
                  <a:cubicBezTo>
                    <a:pt x="11562" y="21527"/>
                    <a:pt x="1656" y="18288"/>
                    <a:pt x="37" y="5524"/>
                  </a:cubicBezTo>
                  <a:cubicBezTo>
                    <a:pt x="-49" y="3677"/>
                    <a:pt x="15" y="1829"/>
                    <a:pt x="22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7" name="Google Shape;2677;p37"/>
            <p:cNvSpPr/>
            <p:nvPr/>
          </p:nvSpPr>
          <p:spPr>
            <a:xfrm>
              <a:off x="2242069" y="4298215"/>
              <a:ext cx="122771" cy="91654"/>
            </a:xfrm>
            <a:custGeom>
              <a:avLst/>
              <a:gdLst/>
              <a:ahLst/>
              <a:cxnLst/>
              <a:rect l="l" t="t" r="r" b="b"/>
              <a:pathLst>
                <a:path w="122771" h="91654" extrusionOk="0">
                  <a:moveTo>
                    <a:pt x="11400" y="61"/>
                  </a:moveTo>
                  <a:cubicBezTo>
                    <a:pt x="26164" y="12062"/>
                    <a:pt x="51881" y="-987"/>
                    <a:pt x="53024" y="61"/>
                  </a:cubicBezTo>
                  <a:cubicBezTo>
                    <a:pt x="68334" y="15615"/>
                    <a:pt x="84521" y="30274"/>
                    <a:pt x="101507" y="43971"/>
                  </a:cubicBezTo>
                  <a:cubicBezTo>
                    <a:pt x="111032" y="51114"/>
                    <a:pt x="125033" y="60830"/>
                    <a:pt x="122462" y="74737"/>
                  </a:cubicBezTo>
                  <a:cubicBezTo>
                    <a:pt x="117794" y="99502"/>
                    <a:pt x="78075" y="91881"/>
                    <a:pt x="63121" y="84262"/>
                  </a:cubicBezTo>
                  <a:cubicBezTo>
                    <a:pt x="48167" y="76642"/>
                    <a:pt x="35879" y="64069"/>
                    <a:pt x="21687" y="55687"/>
                  </a:cubicBezTo>
                  <a:cubicBezTo>
                    <a:pt x="11591" y="49400"/>
                    <a:pt x="1589" y="46162"/>
                    <a:pt x="65" y="33398"/>
                  </a:cubicBezTo>
                  <a:cubicBezTo>
                    <a:pt x="-887" y="25302"/>
                    <a:pt x="8828" y="-225"/>
                    <a:pt x="11400" y="6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8" name="Google Shape;2678;p37"/>
            <p:cNvSpPr/>
            <p:nvPr/>
          </p:nvSpPr>
          <p:spPr>
            <a:xfrm>
              <a:off x="2242300" y="4327803"/>
              <a:ext cx="122230" cy="63800"/>
            </a:xfrm>
            <a:custGeom>
              <a:avLst/>
              <a:gdLst/>
              <a:ahLst/>
              <a:cxnLst/>
              <a:rect l="l" t="t" r="r" b="b"/>
              <a:pathLst>
                <a:path w="122230" h="63800" extrusionOk="0">
                  <a:moveTo>
                    <a:pt x="216" y="0"/>
                  </a:moveTo>
                  <a:cubicBezTo>
                    <a:pt x="2216" y="12192"/>
                    <a:pt x="12027" y="15621"/>
                    <a:pt x="22028" y="21812"/>
                  </a:cubicBezTo>
                  <a:cubicBezTo>
                    <a:pt x="36506" y="30766"/>
                    <a:pt x="49174" y="43720"/>
                    <a:pt x="64128" y="51340"/>
                  </a:cubicBezTo>
                  <a:cubicBezTo>
                    <a:pt x="79083" y="58960"/>
                    <a:pt x="112515" y="65246"/>
                    <a:pt x="122231" y="47530"/>
                  </a:cubicBezTo>
                  <a:cubicBezTo>
                    <a:pt x="116992" y="71438"/>
                    <a:pt x="77940" y="64008"/>
                    <a:pt x="63081" y="56483"/>
                  </a:cubicBezTo>
                  <a:cubicBezTo>
                    <a:pt x="48222" y="48958"/>
                    <a:pt x="35934" y="36290"/>
                    <a:pt x="21742" y="27432"/>
                  </a:cubicBezTo>
                  <a:cubicBezTo>
                    <a:pt x="11550" y="21146"/>
                    <a:pt x="1644" y="17907"/>
                    <a:pt x="25" y="5143"/>
                  </a:cubicBezTo>
                  <a:cubicBezTo>
                    <a:pt x="-41" y="3429"/>
                    <a:pt x="23" y="1705"/>
                    <a:pt x="216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9" name="Google Shape;2679;p37"/>
            <p:cNvSpPr/>
            <p:nvPr/>
          </p:nvSpPr>
          <p:spPr>
            <a:xfrm>
              <a:off x="2122246" y="3749635"/>
              <a:ext cx="211613" cy="606004"/>
            </a:xfrm>
            <a:custGeom>
              <a:avLst/>
              <a:gdLst/>
              <a:ahLst/>
              <a:cxnLst/>
              <a:rect l="l" t="t" r="r" b="b"/>
              <a:pathLst>
                <a:path w="211613" h="606004" extrusionOk="0">
                  <a:moveTo>
                    <a:pt x="2540" y="52483"/>
                  </a:moveTo>
                  <a:cubicBezTo>
                    <a:pt x="3302" y="74771"/>
                    <a:pt x="10160" y="171545"/>
                    <a:pt x="13303" y="222695"/>
                  </a:cubicBezTo>
                  <a:cubicBezTo>
                    <a:pt x="16446" y="273844"/>
                    <a:pt x="17113" y="336995"/>
                    <a:pt x="17113" y="336995"/>
                  </a:cubicBezTo>
                  <a:cubicBezTo>
                    <a:pt x="17113" y="336995"/>
                    <a:pt x="8255" y="374237"/>
                    <a:pt x="2540" y="418147"/>
                  </a:cubicBezTo>
                  <a:cubicBezTo>
                    <a:pt x="-3175" y="462058"/>
                    <a:pt x="2540" y="600361"/>
                    <a:pt x="2540" y="600361"/>
                  </a:cubicBezTo>
                  <a:cubicBezTo>
                    <a:pt x="14124" y="607886"/>
                    <a:pt x="29056" y="607886"/>
                    <a:pt x="40640" y="600361"/>
                  </a:cubicBezTo>
                  <a:cubicBezTo>
                    <a:pt x="40640" y="600361"/>
                    <a:pt x="64262" y="489585"/>
                    <a:pt x="75121" y="439674"/>
                  </a:cubicBezTo>
                  <a:cubicBezTo>
                    <a:pt x="85979" y="389763"/>
                    <a:pt x="87979" y="360997"/>
                    <a:pt x="93599" y="330137"/>
                  </a:cubicBezTo>
                  <a:cubicBezTo>
                    <a:pt x="100457" y="292703"/>
                    <a:pt x="115221" y="118110"/>
                    <a:pt x="115221" y="118110"/>
                  </a:cubicBezTo>
                  <a:lnTo>
                    <a:pt x="121126" y="118110"/>
                  </a:lnTo>
                  <a:lnTo>
                    <a:pt x="136938" y="315182"/>
                  </a:lnTo>
                  <a:cubicBezTo>
                    <a:pt x="132057" y="329717"/>
                    <a:pt x="128705" y="344719"/>
                    <a:pt x="126937" y="359950"/>
                  </a:cubicBezTo>
                  <a:cubicBezTo>
                    <a:pt x="122650" y="392049"/>
                    <a:pt x="131509" y="553593"/>
                    <a:pt x="131509" y="553593"/>
                  </a:cubicBezTo>
                  <a:cubicBezTo>
                    <a:pt x="144340" y="560727"/>
                    <a:pt x="160089" y="560070"/>
                    <a:pt x="172276" y="551879"/>
                  </a:cubicBezTo>
                  <a:cubicBezTo>
                    <a:pt x="172276" y="551879"/>
                    <a:pt x="211614" y="337947"/>
                    <a:pt x="211614" y="305467"/>
                  </a:cubicBezTo>
                  <a:cubicBezTo>
                    <a:pt x="211614" y="283845"/>
                    <a:pt x="207994" y="0"/>
                    <a:pt x="207994" y="0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0" name="Google Shape;2680;p37"/>
            <p:cNvSpPr/>
            <p:nvPr/>
          </p:nvSpPr>
          <p:spPr>
            <a:xfrm>
              <a:off x="2150411" y="3371683"/>
              <a:ext cx="135319" cy="132132"/>
            </a:xfrm>
            <a:custGeom>
              <a:avLst/>
              <a:gdLst/>
              <a:ahLst/>
              <a:cxnLst/>
              <a:rect l="l" t="t" r="r" b="b"/>
              <a:pathLst>
                <a:path w="135319" h="132132" extrusionOk="0">
                  <a:moveTo>
                    <a:pt x="27811" y="0"/>
                  </a:moveTo>
                  <a:cubicBezTo>
                    <a:pt x="27811" y="0"/>
                    <a:pt x="30287" y="48578"/>
                    <a:pt x="29239" y="52864"/>
                  </a:cubicBezTo>
                  <a:cubicBezTo>
                    <a:pt x="28192" y="57150"/>
                    <a:pt x="6951" y="71342"/>
                    <a:pt x="664" y="76486"/>
                  </a:cubicBezTo>
                  <a:cubicBezTo>
                    <a:pt x="-5622" y="81629"/>
                    <a:pt x="34288" y="120491"/>
                    <a:pt x="53623" y="130016"/>
                  </a:cubicBezTo>
                  <a:cubicBezTo>
                    <a:pt x="72959" y="139541"/>
                    <a:pt x="134205" y="115538"/>
                    <a:pt x="135253" y="85439"/>
                  </a:cubicBezTo>
                  <a:cubicBezTo>
                    <a:pt x="136300" y="55340"/>
                    <a:pt x="124775" y="30099"/>
                    <a:pt x="115441" y="28765"/>
                  </a:cubicBezTo>
                  <a:cubicBezTo>
                    <a:pt x="106106" y="27432"/>
                    <a:pt x="27811" y="0"/>
                    <a:pt x="27811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1" name="Google Shape;2681;p37"/>
            <p:cNvSpPr/>
            <p:nvPr/>
          </p:nvSpPr>
          <p:spPr>
            <a:xfrm>
              <a:off x="2307535" y="3402925"/>
              <a:ext cx="192267" cy="377666"/>
            </a:xfrm>
            <a:custGeom>
              <a:avLst/>
              <a:gdLst/>
              <a:ahLst/>
              <a:cxnLst/>
              <a:rect l="l" t="t" r="r" b="b"/>
              <a:pathLst>
                <a:path w="192267" h="377666" extrusionOk="0">
                  <a:moveTo>
                    <a:pt x="3655" y="58864"/>
                  </a:moveTo>
                  <a:cubicBezTo>
                    <a:pt x="6513" y="37433"/>
                    <a:pt x="-7584" y="17050"/>
                    <a:pt x="6037" y="0"/>
                  </a:cubicBezTo>
                  <a:cubicBezTo>
                    <a:pt x="53662" y="47054"/>
                    <a:pt x="47947" y="171450"/>
                    <a:pt x="58805" y="250984"/>
                  </a:cubicBezTo>
                  <a:cubicBezTo>
                    <a:pt x="94429" y="288131"/>
                    <a:pt x="165961" y="324803"/>
                    <a:pt x="186059" y="333851"/>
                  </a:cubicBezTo>
                  <a:cubicBezTo>
                    <a:pt x="189679" y="335566"/>
                    <a:pt x="192917" y="337375"/>
                    <a:pt x="192155" y="341281"/>
                  </a:cubicBezTo>
                  <a:cubicBezTo>
                    <a:pt x="189461" y="354530"/>
                    <a:pt x="183757" y="366979"/>
                    <a:pt x="175486" y="377666"/>
                  </a:cubicBezTo>
                  <a:cubicBezTo>
                    <a:pt x="127861" y="357283"/>
                    <a:pt x="94048" y="345567"/>
                    <a:pt x="34897" y="289370"/>
                  </a:cubicBezTo>
                  <a:cubicBezTo>
                    <a:pt x="29295" y="283293"/>
                    <a:pt x="24287" y="276692"/>
                    <a:pt x="19943" y="269653"/>
                  </a:cubicBezTo>
                  <a:cubicBezTo>
                    <a:pt x="3084" y="218980"/>
                    <a:pt x="-1202" y="95821"/>
                    <a:pt x="3655" y="5886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2" name="Google Shape;2682;p37"/>
            <p:cNvSpPr/>
            <p:nvPr/>
          </p:nvSpPr>
          <p:spPr>
            <a:xfrm>
              <a:off x="2114600" y="3389774"/>
              <a:ext cx="219367" cy="442443"/>
            </a:xfrm>
            <a:custGeom>
              <a:avLst/>
              <a:gdLst/>
              <a:ahLst/>
              <a:cxnLst/>
              <a:rect l="l" t="t" r="r" b="b"/>
              <a:pathLst>
                <a:path w="219367" h="442443" extrusionOk="0">
                  <a:moveTo>
                    <a:pt x="58192" y="43155"/>
                  </a:moveTo>
                  <a:cubicBezTo>
                    <a:pt x="58192" y="43155"/>
                    <a:pt x="93434" y="95638"/>
                    <a:pt x="142583" y="100305"/>
                  </a:cubicBezTo>
                  <a:cubicBezTo>
                    <a:pt x="158109" y="85065"/>
                    <a:pt x="159443" y="30678"/>
                    <a:pt x="138011" y="13247"/>
                  </a:cubicBezTo>
                  <a:cubicBezTo>
                    <a:pt x="138011" y="13247"/>
                    <a:pt x="157728" y="-2660"/>
                    <a:pt x="171254" y="388"/>
                  </a:cubicBezTo>
                  <a:cubicBezTo>
                    <a:pt x="185905" y="9218"/>
                    <a:pt x="196816" y="23115"/>
                    <a:pt x="201924" y="39441"/>
                  </a:cubicBezTo>
                  <a:cubicBezTo>
                    <a:pt x="214382" y="75569"/>
                    <a:pt x="220254" y="113631"/>
                    <a:pt x="219260" y="151836"/>
                  </a:cubicBezTo>
                  <a:cubicBezTo>
                    <a:pt x="218402" y="203366"/>
                    <a:pt x="219260" y="360814"/>
                    <a:pt x="219260" y="360814"/>
                  </a:cubicBezTo>
                  <a:cubicBezTo>
                    <a:pt x="219260" y="360814"/>
                    <a:pt x="212402" y="394056"/>
                    <a:pt x="167920" y="418821"/>
                  </a:cubicBezTo>
                  <a:cubicBezTo>
                    <a:pt x="123438" y="443586"/>
                    <a:pt x="90386" y="446063"/>
                    <a:pt x="60192" y="439014"/>
                  </a:cubicBezTo>
                  <a:cubicBezTo>
                    <a:pt x="35332" y="433204"/>
                    <a:pt x="14758" y="424441"/>
                    <a:pt x="6185" y="406439"/>
                  </a:cubicBezTo>
                  <a:cubicBezTo>
                    <a:pt x="8471" y="370244"/>
                    <a:pt x="24569" y="276042"/>
                    <a:pt x="18568" y="230607"/>
                  </a:cubicBezTo>
                  <a:cubicBezTo>
                    <a:pt x="12567" y="185173"/>
                    <a:pt x="2947" y="151359"/>
                    <a:pt x="470" y="114593"/>
                  </a:cubicBezTo>
                  <a:cubicBezTo>
                    <a:pt x="-2006" y="77826"/>
                    <a:pt x="5233" y="78588"/>
                    <a:pt x="23711" y="65539"/>
                  </a:cubicBezTo>
                  <a:cubicBezTo>
                    <a:pt x="34645" y="57252"/>
                    <a:pt x="46169" y="49766"/>
                    <a:pt x="58192" y="43155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3" name="Google Shape;2683;p37"/>
            <p:cNvSpPr/>
            <p:nvPr/>
          </p:nvSpPr>
          <p:spPr>
            <a:xfrm>
              <a:off x="2145213" y="3235029"/>
              <a:ext cx="146094" cy="177613"/>
            </a:xfrm>
            <a:custGeom>
              <a:avLst/>
              <a:gdLst/>
              <a:ahLst/>
              <a:cxnLst/>
              <a:rect l="l" t="t" r="r" b="b"/>
              <a:pathLst>
                <a:path w="146094" h="177613" extrusionOk="0">
                  <a:moveTo>
                    <a:pt x="142737" y="64264"/>
                  </a:moveTo>
                  <a:lnTo>
                    <a:pt x="142737" y="64264"/>
                  </a:lnTo>
                  <a:cubicBezTo>
                    <a:pt x="136926" y="26164"/>
                    <a:pt x="109780" y="-2411"/>
                    <a:pt x="70823" y="161"/>
                  </a:cubicBezTo>
                  <a:cubicBezTo>
                    <a:pt x="29585" y="2342"/>
                    <a:pt x="-2076" y="37537"/>
                    <a:pt x="106" y="78780"/>
                  </a:cubicBezTo>
                  <a:cubicBezTo>
                    <a:pt x="1341" y="102107"/>
                    <a:pt x="13407" y="123519"/>
                    <a:pt x="32723" y="136654"/>
                  </a:cubicBezTo>
                  <a:cubicBezTo>
                    <a:pt x="34067" y="142360"/>
                    <a:pt x="36081" y="147894"/>
                    <a:pt x="38724" y="153132"/>
                  </a:cubicBezTo>
                  <a:cubicBezTo>
                    <a:pt x="52440" y="169230"/>
                    <a:pt x="94064" y="179136"/>
                    <a:pt x="105970" y="177421"/>
                  </a:cubicBezTo>
                  <a:cubicBezTo>
                    <a:pt x="120536" y="176269"/>
                    <a:pt x="132921" y="166334"/>
                    <a:pt x="137212" y="152370"/>
                  </a:cubicBezTo>
                  <a:cubicBezTo>
                    <a:pt x="150166" y="122462"/>
                    <a:pt x="146070" y="82838"/>
                    <a:pt x="142737" y="6426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4" name="Google Shape;2684;p37"/>
            <p:cNvSpPr/>
            <p:nvPr/>
          </p:nvSpPr>
          <p:spPr>
            <a:xfrm>
              <a:off x="2131725" y="3219615"/>
              <a:ext cx="154031" cy="152067"/>
            </a:xfrm>
            <a:custGeom>
              <a:avLst/>
              <a:gdLst/>
              <a:ahLst/>
              <a:cxnLst/>
              <a:rect l="l" t="t" r="r" b="b"/>
              <a:pathLst>
                <a:path w="154031" h="152067" extrusionOk="0">
                  <a:moveTo>
                    <a:pt x="46496" y="152068"/>
                  </a:moveTo>
                  <a:lnTo>
                    <a:pt x="46496" y="152068"/>
                  </a:lnTo>
                  <a:lnTo>
                    <a:pt x="50021" y="119112"/>
                  </a:lnTo>
                  <a:cubicBezTo>
                    <a:pt x="50021" y="119112"/>
                    <a:pt x="22874" y="49579"/>
                    <a:pt x="86692" y="63009"/>
                  </a:cubicBezTo>
                  <a:cubicBezTo>
                    <a:pt x="128602" y="71867"/>
                    <a:pt x="139079" y="75677"/>
                    <a:pt x="151843" y="47579"/>
                  </a:cubicBezTo>
                  <a:cubicBezTo>
                    <a:pt x="164606" y="19480"/>
                    <a:pt x="119648" y="-5857"/>
                    <a:pt x="66118" y="1192"/>
                  </a:cubicBezTo>
                  <a:cubicBezTo>
                    <a:pt x="27984" y="5192"/>
                    <a:pt x="-739" y="37720"/>
                    <a:pt x="14" y="76058"/>
                  </a:cubicBezTo>
                  <a:cubicBezTo>
                    <a:pt x="1538" y="96632"/>
                    <a:pt x="7063" y="138542"/>
                    <a:pt x="46496" y="152068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5" name="Google Shape;2685;p37"/>
            <p:cNvSpPr/>
            <p:nvPr/>
          </p:nvSpPr>
          <p:spPr>
            <a:xfrm>
              <a:off x="2103052" y="3477411"/>
              <a:ext cx="196972" cy="338613"/>
            </a:xfrm>
            <a:custGeom>
              <a:avLst/>
              <a:gdLst/>
              <a:ahLst/>
              <a:cxnLst/>
              <a:rect l="l" t="t" r="r" b="b"/>
              <a:pathLst>
                <a:path w="196972" h="338613" extrusionOk="0">
                  <a:moveTo>
                    <a:pt x="780" y="5239"/>
                  </a:moveTo>
                  <a:cubicBezTo>
                    <a:pt x="19163" y="0"/>
                    <a:pt x="5161" y="4286"/>
                    <a:pt x="19163" y="0"/>
                  </a:cubicBezTo>
                  <a:cubicBezTo>
                    <a:pt x="66788" y="46958"/>
                    <a:pt x="61168" y="127540"/>
                    <a:pt x="72027" y="207073"/>
                  </a:cubicBezTo>
                  <a:cubicBezTo>
                    <a:pt x="98506" y="250984"/>
                    <a:pt x="196709" y="310039"/>
                    <a:pt x="196709" y="310039"/>
                  </a:cubicBezTo>
                  <a:cubicBezTo>
                    <a:pt x="197947" y="318516"/>
                    <a:pt x="194994" y="320992"/>
                    <a:pt x="184326" y="338614"/>
                  </a:cubicBezTo>
                  <a:cubicBezTo>
                    <a:pt x="129661" y="317649"/>
                    <a:pt x="79941" y="285579"/>
                    <a:pt x="38308" y="244411"/>
                  </a:cubicBezTo>
                  <a:cubicBezTo>
                    <a:pt x="35927" y="242221"/>
                    <a:pt x="32498" y="241554"/>
                    <a:pt x="31545" y="238601"/>
                  </a:cubicBezTo>
                  <a:cubicBezTo>
                    <a:pt x="14686" y="187547"/>
                    <a:pt x="-4078" y="42291"/>
                    <a:pt x="780" y="5239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6" name="Google Shape;2686;p37"/>
            <p:cNvSpPr/>
            <p:nvPr/>
          </p:nvSpPr>
          <p:spPr>
            <a:xfrm>
              <a:off x="2312810" y="3580852"/>
              <a:ext cx="228028" cy="306609"/>
            </a:xfrm>
            <a:custGeom>
              <a:avLst/>
              <a:gdLst/>
              <a:ahLst/>
              <a:cxnLst/>
              <a:rect l="l" t="t" r="r" b="b"/>
              <a:pathLst>
                <a:path w="228028" h="306609" extrusionOk="0">
                  <a:moveTo>
                    <a:pt x="228028" y="0"/>
                  </a:moveTo>
                  <a:lnTo>
                    <a:pt x="156686" y="244030"/>
                  </a:lnTo>
                  <a:lnTo>
                    <a:pt x="0" y="306610"/>
                  </a:lnTo>
                  <a:lnTo>
                    <a:pt x="57150" y="68866"/>
                  </a:lnTo>
                  <a:lnTo>
                    <a:pt x="228028" y="0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7" name="Google Shape;2687;p37"/>
            <p:cNvSpPr/>
            <p:nvPr/>
          </p:nvSpPr>
          <p:spPr>
            <a:xfrm>
              <a:off x="2273486" y="3773067"/>
              <a:ext cx="115992" cy="56976"/>
            </a:xfrm>
            <a:custGeom>
              <a:avLst/>
              <a:gdLst/>
              <a:ahLst/>
              <a:cxnLst/>
              <a:rect l="l" t="t" r="r" b="b"/>
              <a:pathLst>
                <a:path w="115992" h="56976" extrusionOk="0">
                  <a:moveTo>
                    <a:pt x="1604" y="16383"/>
                  </a:moveTo>
                  <a:cubicBezTo>
                    <a:pt x="3890" y="8001"/>
                    <a:pt x="9891" y="10096"/>
                    <a:pt x="16749" y="12192"/>
                  </a:cubicBezTo>
                  <a:cubicBezTo>
                    <a:pt x="24087" y="15173"/>
                    <a:pt x="32154" y="15869"/>
                    <a:pt x="39895" y="14192"/>
                  </a:cubicBezTo>
                  <a:cubicBezTo>
                    <a:pt x="45919" y="11240"/>
                    <a:pt x="51497" y="7458"/>
                    <a:pt x="56468" y="2953"/>
                  </a:cubicBezTo>
                  <a:cubicBezTo>
                    <a:pt x="59631" y="1038"/>
                    <a:pt x="63251" y="19"/>
                    <a:pt x="66946" y="0"/>
                  </a:cubicBezTo>
                  <a:cubicBezTo>
                    <a:pt x="66946" y="2096"/>
                    <a:pt x="63326" y="14478"/>
                    <a:pt x="63326" y="14478"/>
                  </a:cubicBezTo>
                  <a:cubicBezTo>
                    <a:pt x="63326" y="14478"/>
                    <a:pt x="97712" y="14478"/>
                    <a:pt x="101426" y="14478"/>
                  </a:cubicBezTo>
                  <a:cubicBezTo>
                    <a:pt x="104583" y="13907"/>
                    <a:pt x="107609" y="15993"/>
                    <a:pt x="108184" y="19155"/>
                  </a:cubicBezTo>
                  <a:cubicBezTo>
                    <a:pt x="108501" y="20889"/>
                    <a:pt x="108012" y="22670"/>
                    <a:pt x="106856" y="24003"/>
                  </a:cubicBezTo>
                  <a:lnTo>
                    <a:pt x="109237" y="24003"/>
                  </a:lnTo>
                  <a:cubicBezTo>
                    <a:pt x="116190" y="22479"/>
                    <a:pt x="118762" y="33528"/>
                    <a:pt x="112190" y="34862"/>
                  </a:cubicBezTo>
                  <a:lnTo>
                    <a:pt x="106475" y="35719"/>
                  </a:lnTo>
                  <a:cubicBezTo>
                    <a:pt x="111047" y="37529"/>
                    <a:pt x="112190" y="45244"/>
                    <a:pt x="106475" y="46196"/>
                  </a:cubicBezTo>
                  <a:lnTo>
                    <a:pt x="104665" y="46196"/>
                  </a:lnTo>
                  <a:cubicBezTo>
                    <a:pt x="103845" y="46339"/>
                    <a:pt x="103009" y="46339"/>
                    <a:pt x="102188" y="46196"/>
                  </a:cubicBezTo>
                  <a:lnTo>
                    <a:pt x="100188" y="46196"/>
                  </a:lnTo>
                  <a:cubicBezTo>
                    <a:pt x="100896" y="49435"/>
                    <a:pt x="98845" y="52635"/>
                    <a:pt x="95608" y="53340"/>
                  </a:cubicBezTo>
                  <a:cubicBezTo>
                    <a:pt x="95421" y="53378"/>
                    <a:pt x="95233" y="53416"/>
                    <a:pt x="95045" y="53435"/>
                  </a:cubicBezTo>
                  <a:cubicBezTo>
                    <a:pt x="78281" y="55626"/>
                    <a:pt x="53611" y="62294"/>
                    <a:pt x="38466" y="48482"/>
                  </a:cubicBezTo>
                  <a:cubicBezTo>
                    <a:pt x="27950" y="47473"/>
                    <a:pt x="17678" y="44710"/>
                    <a:pt x="8081" y="40291"/>
                  </a:cubicBezTo>
                  <a:cubicBezTo>
                    <a:pt x="-967" y="35719"/>
                    <a:pt x="-1253" y="26289"/>
                    <a:pt x="1604" y="1638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8" name="Google Shape;2688;p37"/>
            <p:cNvSpPr/>
            <p:nvPr/>
          </p:nvSpPr>
          <p:spPr>
            <a:xfrm>
              <a:off x="2440714" y="3737029"/>
              <a:ext cx="71478" cy="59099"/>
            </a:xfrm>
            <a:custGeom>
              <a:avLst/>
              <a:gdLst/>
              <a:ahLst/>
              <a:cxnLst/>
              <a:rect l="l" t="t" r="r" b="b"/>
              <a:pathLst>
                <a:path w="71478" h="59099" extrusionOk="0">
                  <a:moveTo>
                    <a:pt x="5636" y="32418"/>
                  </a:moveTo>
                  <a:lnTo>
                    <a:pt x="8018" y="32418"/>
                  </a:lnTo>
                  <a:cubicBezTo>
                    <a:pt x="5440" y="30599"/>
                    <a:pt x="4827" y="27027"/>
                    <a:pt x="6648" y="24455"/>
                  </a:cubicBezTo>
                  <a:cubicBezTo>
                    <a:pt x="7726" y="22922"/>
                    <a:pt x="9482" y="22026"/>
                    <a:pt x="11351" y="22036"/>
                  </a:cubicBezTo>
                  <a:cubicBezTo>
                    <a:pt x="14876" y="22036"/>
                    <a:pt x="50213" y="14606"/>
                    <a:pt x="50213" y="14606"/>
                  </a:cubicBezTo>
                  <a:lnTo>
                    <a:pt x="54500" y="128"/>
                  </a:lnTo>
                  <a:cubicBezTo>
                    <a:pt x="54500" y="-729"/>
                    <a:pt x="60596" y="2986"/>
                    <a:pt x="60786" y="3176"/>
                  </a:cubicBezTo>
                  <a:cubicBezTo>
                    <a:pt x="66872" y="7091"/>
                    <a:pt x="70809" y="13597"/>
                    <a:pt x="71454" y="20798"/>
                  </a:cubicBezTo>
                  <a:cubicBezTo>
                    <a:pt x="71818" y="30903"/>
                    <a:pt x="68152" y="40733"/>
                    <a:pt x="61262" y="48134"/>
                  </a:cubicBezTo>
                  <a:cubicBezTo>
                    <a:pt x="54984" y="54364"/>
                    <a:pt x="46575" y="57974"/>
                    <a:pt x="37736" y="58231"/>
                  </a:cubicBezTo>
                  <a:cubicBezTo>
                    <a:pt x="33449" y="58231"/>
                    <a:pt x="29354" y="58707"/>
                    <a:pt x="25639" y="59088"/>
                  </a:cubicBezTo>
                  <a:cubicBezTo>
                    <a:pt x="22226" y="59298"/>
                    <a:pt x="19289" y="56707"/>
                    <a:pt x="19078" y="53287"/>
                  </a:cubicBezTo>
                  <a:cubicBezTo>
                    <a:pt x="19071" y="53192"/>
                    <a:pt x="19068" y="53087"/>
                    <a:pt x="19067" y="52992"/>
                  </a:cubicBezTo>
                  <a:lnTo>
                    <a:pt x="17924" y="52992"/>
                  </a:lnTo>
                  <a:cubicBezTo>
                    <a:pt x="17115" y="53221"/>
                    <a:pt x="16256" y="53221"/>
                    <a:pt x="15447" y="52992"/>
                  </a:cubicBezTo>
                  <a:lnTo>
                    <a:pt x="13637" y="52992"/>
                  </a:lnTo>
                  <a:cubicBezTo>
                    <a:pt x="7637" y="52992"/>
                    <a:pt x="7160" y="45562"/>
                    <a:pt x="11256" y="42895"/>
                  </a:cubicBezTo>
                  <a:lnTo>
                    <a:pt x="5446" y="42895"/>
                  </a:lnTo>
                  <a:cubicBezTo>
                    <a:pt x="-2174" y="43562"/>
                    <a:pt x="-1507" y="32323"/>
                    <a:pt x="5636" y="32418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9" name="Google Shape;2689;p37"/>
            <p:cNvSpPr/>
            <p:nvPr/>
          </p:nvSpPr>
          <p:spPr>
            <a:xfrm>
              <a:off x="2285854" y="3390448"/>
              <a:ext cx="70866" cy="103155"/>
            </a:xfrm>
            <a:custGeom>
              <a:avLst/>
              <a:gdLst/>
              <a:ahLst/>
              <a:cxnLst/>
              <a:rect l="l" t="t" r="r" b="b"/>
              <a:pathLst>
                <a:path w="70866" h="103155" extrusionOk="0">
                  <a:moveTo>
                    <a:pt x="45339" y="103156"/>
                  </a:moveTo>
                  <a:cubicBezTo>
                    <a:pt x="54990" y="102718"/>
                    <a:pt x="64114" y="98631"/>
                    <a:pt x="70866" y="91726"/>
                  </a:cubicBezTo>
                  <a:cubicBezTo>
                    <a:pt x="69533" y="73628"/>
                    <a:pt x="46482" y="5143"/>
                    <a:pt x="0" y="0"/>
                  </a:cubicBezTo>
                  <a:cubicBezTo>
                    <a:pt x="12463" y="8944"/>
                    <a:pt x="22324" y="21041"/>
                    <a:pt x="28575" y="35052"/>
                  </a:cubicBezTo>
                  <a:cubicBezTo>
                    <a:pt x="35880" y="57293"/>
                    <a:pt x="41484" y="80067"/>
                    <a:pt x="45339" y="10315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0" name="Google Shape;2690;p37"/>
            <p:cNvSpPr/>
            <p:nvPr/>
          </p:nvSpPr>
          <p:spPr>
            <a:xfrm>
              <a:off x="2088637" y="3460502"/>
              <a:ext cx="85975" cy="128318"/>
            </a:xfrm>
            <a:custGeom>
              <a:avLst/>
              <a:gdLst/>
              <a:ahLst/>
              <a:cxnLst/>
              <a:rect l="l" t="t" r="r" b="b"/>
              <a:pathLst>
                <a:path w="85975" h="128318" extrusionOk="0">
                  <a:moveTo>
                    <a:pt x="6812" y="123589"/>
                  </a:moveTo>
                  <a:cubicBezTo>
                    <a:pt x="6812" y="123589"/>
                    <a:pt x="53008" y="139590"/>
                    <a:pt x="85584" y="112730"/>
                  </a:cubicBezTo>
                  <a:cubicBezTo>
                    <a:pt x="89203" y="106634"/>
                    <a:pt x="66534" y="27957"/>
                    <a:pt x="66534" y="27957"/>
                  </a:cubicBezTo>
                  <a:cubicBezTo>
                    <a:pt x="66534" y="27957"/>
                    <a:pt x="47484" y="-12238"/>
                    <a:pt x="16813" y="3764"/>
                  </a:cubicBezTo>
                  <a:cubicBezTo>
                    <a:pt x="-13857" y="19766"/>
                    <a:pt x="6812" y="123589"/>
                    <a:pt x="6812" y="12358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1" name="Google Shape;2691;p37"/>
            <p:cNvSpPr/>
            <p:nvPr/>
          </p:nvSpPr>
          <p:spPr>
            <a:xfrm>
              <a:off x="4813163" y="609565"/>
              <a:ext cx="169617" cy="333215"/>
            </a:xfrm>
            <a:custGeom>
              <a:avLst/>
              <a:gdLst/>
              <a:ahLst/>
              <a:cxnLst/>
              <a:rect l="l" t="t" r="r" b="b"/>
              <a:pathLst>
                <a:path w="169617" h="333215" extrusionOk="0">
                  <a:moveTo>
                    <a:pt x="97114" y="257806"/>
                  </a:moveTo>
                  <a:cubicBezTo>
                    <a:pt x="82065" y="284512"/>
                    <a:pt x="63834" y="309299"/>
                    <a:pt x="42822" y="331624"/>
                  </a:cubicBezTo>
                  <a:cubicBezTo>
                    <a:pt x="36916" y="338482"/>
                    <a:pt x="-8137" y="321242"/>
                    <a:pt x="1293" y="316384"/>
                  </a:cubicBezTo>
                  <a:cubicBezTo>
                    <a:pt x="10722" y="311527"/>
                    <a:pt x="40250" y="270283"/>
                    <a:pt x="55109" y="242851"/>
                  </a:cubicBezTo>
                  <a:cubicBezTo>
                    <a:pt x="67549" y="210057"/>
                    <a:pt x="78074" y="176568"/>
                    <a:pt x="86637" y="142553"/>
                  </a:cubicBezTo>
                  <a:cubicBezTo>
                    <a:pt x="96162" y="108930"/>
                    <a:pt x="103972" y="59590"/>
                    <a:pt x="110735" y="36349"/>
                  </a:cubicBezTo>
                  <a:cubicBezTo>
                    <a:pt x="114326" y="18843"/>
                    <a:pt x="127870" y="5080"/>
                    <a:pt x="145311" y="1202"/>
                  </a:cubicBezTo>
                  <a:cubicBezTo>
                    <a:pt x="161503" y="-2513"/>
                    <a:pt x="172076" y="1869"/>
                    <a:pt x="169123" y="21586"/>
                  </a:cubicBezTo>
                  <a:cubicBezTo>
                    <a:pt x="163885" y="56066"/>
                    <a:pt x="136929" y="189988"/>
                    <a:pt x="97114" y="25780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2" name="Google Shape;2692;p37"/>
            <p:cNvSpPr/>
            <p:nvPr/>
          </p:nvSpPr>
          <p:spPr>
            <a:xfrm>
              <a:off x="4828467" y="1392196"/>
              <a:ext cx="116692" cy="90410"/>
            </a:xfrm>
            <a:custGeom>
              <a:avLst/>
              <a:gdLst/>
              <a:ahLst/>
              <a:cxnLst/>
              <a:rect l="l" t="t" r="r" b="b"/>
              <a:pathLst>
                <a:path w="116692" h="90410" extrusionOk="0">
                  <a:moveTo>
                    <a:pt x="107433" y="2"/>
                  </a:moveTo>
                  <a:cubicBezTo>
                    <a:pt x="93527" y="11337"/>
                    <a:pt x="72857" y="955"/>
                    <a:pt x="71810" y="2003"/>
                  </a:cubicBezTo>
                  <a:cubicBezTo>
                    <a:pt x="55417" y="17271"/>
                    <a:pt x="38177" y="31616"/>
                    <a:pt x="20184" y="44960"/>
                  </a:cubicBezTo>
                  <a:cubicBezTo>
                    <a:pt x="11421" y="51818"/>
                    <a:pt x="-2105" y="61057"/>
                    <a:pt x="277" y="74202"/>
                  </a:cubicBezTo>
                  <a:cubicBezTo>
                    <a:pt x="4753" y="97824"/>
                    <a:pt x="42472" y="90585"/>
                    <a:pt x="56665" y="83727"/>
                  </a:cubicBezTo>
                  <a:cubicBezTo>
                    <a:pt x="70857" y="76869"/>
                    <a:pt x="82573" y="64677"/>
                    <a:pt x="96003" y="56200"/>
                  </a:cubicBezTo>
                  <a:cubicBezTo>
                    <a:pt x="105528" y="50199"/>
                    <a:pt x="115053" y="47151"/>
                    <a:pt x="116577" y="34959"/>
                  </a:cubicBezTo>
                  <a:cubicBezTo>
                    <a:pt x="117720" y="27244"/>
                    <a:pt x="110100" y="-284"/>
                    <a:pt x="107433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3" name="Google Shape;2693;p37"/>
            <p:cNvSpPr/>
            <p:nvPr/>
          </p:nvSpPr>
          <p:spPr>
            <a:xfrm>
              <a:off x="4829505" y="1421916"/>
              <a:ext cx="116196" cy="60608"/>
            </a:xfrm>
            <a:custGeom>
              <a:avLst/>
              <a:gdLst/>
              <a:ahLst/>
              <a:cxnLst/>
              <a:rect l="l" t="t" r="r" b="b"/>
              <a:pathLst>
                <a:path w="116196" h="60608" extrusionOk="0">
                  <a:moveTo>
                    <a:pt x="115919" y="0"/>
                  </a:moveTo>
                  <a:cubicBezTo>
                    <a:pt x="114110" y="11621"/>
                    <a:pt x="104775" y="14764"/>
                    <a:pt x="95250" y="20765"/>
                  </a:cubicBezTo>
                  <a:cubicBezTo>
                    <a:pt x="81534" y="29242"/>
                    <a:pt x="69437" y="41529"/>
                    <a:pt x="55245" y="48673"/>
                  </a:cubicBezTo>
                  <a:cubicBezTo>
                    <a:pt x="41053" y="55817"/>
                    <a:pt x="9239" y="62008"/>
                    <a:pt x="0" y="45149"/>
                  </a:cubicBezTo>
                  <a:cubicBezTo>
                    <a:pt x="5048" y="67913"/>
                    <a:pt x="42101" y="60770"/>
                    <a:pt x="56198" y="53626"/>
                  </a:cubicBezTo>
                  <a:cubicBezTo>
                    <a:pt x="70295" y="46482"/>
                    <a:pt x="82106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272" y="3239"/>
                    <a:pt x="116205" y="160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4" name="Google Shape;2694;p37"/>
            <p:cNvSpPr/>
            <p:nvPr/>
          </p:nvSpPr>
          <p:spPr>
            <a:xfrm>
              <a:off x="4688430" y="1310886"/>
              <a:ext cx="116665" cy="87067"/>
            </a:xfrm>
            <a:custGeom>
              <a:avLst/>
              <a:gdLst/>
              <a:ahLst/>
              <a:cxnLst/>
              <a:rect l="l" t="t" r="r" b="b"/>
              <a:pathLst>
                <a:path w="116665" h="87067" extrusionOk="0">
                  <a:moveTo>
                    <a:pt x="105833" y="64"/>
                  </a:moveTo>
                  <a:cubicBezTo>
                    <a:pt x="91831" y="11398"/>
                    <a:pt x="67733" y="-984"/>
                    <a:pt x="66305" y="64"/>
                  </a:cubicBezTo>
                  <a:cubicBezTo>
                    <a:pt x="51722" y="14780"/>
                    <a:pt x="36329" y="28677"/>
                    <a:pt x="20204" y="41688"/>
                  </a:cubicBezTo>
                  <a:cubicBezTo>
                    <a:pt x="11440" y="48546"/>
                    <a:pt x="-2180" y="57690"/>
                    <a:pt x="296" y="70930"/>
                  </a:cubicBezTo>
                  <a:cubicBezTo>
                    <a:pt x="4678" y="94456"/>
                    <a:pt x="42492" y="87217"/>
                    <a:pt x="56684" y="80455"/>
                  </a:cubicBezTo>
                  <a:cubicBezTo>
                    <a:pt x="70876" y="73692"/>
                    <a:pt x="82592" y="61405"/>
                    <a:pt x="96022" y="52927"/>
                  </a:cubicBezTo>
                  <a:cubicBezTo>
                    <a:pt x="105547" y="47022"/>
                    <a:pt x="115072" y="43879"/>
                    <a:pt x="116597" y="31782"/>
                  </a:cubicBezTo>
                  <a:cubicBezTo>
                    <a:pt x="117549" y="23495"/>
                    <a:pt x="108310" y="-698"/>
                    <a:pt x="105833" y="6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5" name="Google Shape;2695;p37"/>
            <p:cNvSpPr/>
            <p:nvPr/>
          </p:nvSpPr>
          <p:spPr>
            <a:xfrm>
              <a:off x="4688726" y="1338477"/>
              <a:ext cx="116135" cy="60608"/>
            </a:xfrm>
            <a:custGeom>
              <a:avLst/>
              <a:gdLst/>
              <a:ahLst/>
              <a:cxnLst/>
              <a:rect l="l" t="t" r="r" b="b"/>
              <a:pathLst>
                <a:path w="116135" h="60608" extrusionOk="0">
                  <a:moveTo>
                    <a:pt x="115919" y="0"/>
                  </a:moveTo>
                  <a:cubicBezTo>
                    <a:pt x="114014" y="11621"/>
                    <a:pt x="104680" y="14764"/>
                    <a:pt x="95155" y="20765"/>
                  </a:cubicBezTo>
                  <a:cubicBezTo>
                    <a:pt x="81439" y="29242"/>
                    <a:pt x="69437" y="41529"/>
                    <a:pt x="55150" y="48673"/>
                  </a:cubicBezTo>
                  <a:cubicBezTo>
                    <a:pt x="40862" y="55817"/>
                    <a:pt x="9239" y="62008"/>
                    <a:pt x="0" y="45149"/>
                  </a:cubicBezTo>
                  <a:cubicBezTo>
                    <a:pt x="4953" y="67913"/>
                    <a:pt x="42101" y="60770"/>
                    <a:pt x="56198" y="53626"/>
                  </a:cubicBezTo>
                  <a:cubicBezTo>
                    <a:pt x="70295" y="46482"/>
                    <a:pt x="82010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177" y="3238"/>
                    <a:pt x="116110" y="161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6" name="Google Shape;2696;p37"/>
            <p:cNvSpPr/>
            <p:nvPr/>
          </p:nvSpPr>
          <p:spPr>
            <a:xfrm>
              <a:off x="4717732" y="910305"/>
              <a:ext cx="408631" cy="493987"/>
            </a:xfrm>
            <a:custGeom>
              <a:avLst/>
              <a:gdLst/>
              <a:ahLst/>
              <a:cxnLst/>
              <a:rect l="l" t="t" r="r" b="b"/>
              <a:pathLst>
                <a:path w="408631" h="493987" extrusionOk="0">
                  <a:moveTo>
                    <a:pt x="405429" y="33455"/>
                  </a:moveTo>
                  <a:cubicBezTo>
                    <a:pt x="420955" y="130325"/>
                    <a:pt x="377902" y="166805"/>
                    <a:pt x="321990" y="187094"/>
                  </a:cubicBezTo>
                  <a:cubicBezTo>
                    <a:pt x="281890" y="201857"/>
                    <a:pt x="224264" y="224622"/>
                    <a:pt x="224264" y="224622"/>
                  </a:cubicBezTo>
                  <a:cubicBezTo>
                    <a:pt x="224264" y="224622"/>
                    <a:pt x="225121" y="245863"/>
                    <a:pt x="225502" y="293583"/>
                  </a:cubicBezTo>
                  <a:cubicBezTo>
                    <a:pt x="225978" y="335588"/>
                    <a:pt x="220359" y="489036"/>
                    <a:pt x="220359" y="489036"/>
                  </a:cubicBezTo>
                  <a:cubicBezTo>
                    <a:pt x="206862" y="495799"/>
                    <a:pt x="190936" y="495627"/>
                    <a:pt x="177591" y="488560"/>
                  </a:cubicBezTo>
                  <a:cubicBezTo>
                    <a:pt x="177591" y="488560"/>
                    <a:pt x="155017" y="371021"/>
                    <a:pt x="150255" y="318062"/>
                  </a:cubicBezTo>
                  <a:cubicBezTo>
                    <a:pt x="143778" y="246149"/>
                    <a:pt x="132729" y="199095"/>
                    <a:pt x="136348" y="183665"/>
                  </a:cubicBezTo>
                  <a:cubicBezTo>
                    <a:pt x="139587" y="170044"/>
                    <a:pt x="218168" y="131372"/>
                    <a:pt x="243123" y="110703"/>
                  </a:cubicBezTo>
                  <a:lnTo>
                    <a:pt x="78531" y="165853"/>
                  </a:lnTo>
                  <a:cubicBezTo>
                    <a:pt x="81789" y="183703"/>
                    <a:pt x="83380" y="201810"/>
                    <a:pt x="83294" y="219955"/>
                  </a:cubicBezTo>
                  <a:cubicBezTo>
                    <a:pt x="81770" y="277105"/>
                    <a:pt x="78627" y="400453"/>
                    <a:pt x="78627" y="400453"/>
                  </a:cubicBezTo>
                  <a:cubicBezTo>
                    <a:pt x="78627" y="400453"/>
                    <a:pt x="56053" y="416741"/>
                    <a:pt x="36812" y="400453"/>
                  </a:cubicBezTo>
                  <a:cubicBezTo>
                    <a:pt x="36812" y="400453"/>
                    <a:pt x="-4622" y="156137"/>
                    <a:pt x="427" y="124229"/>
                  </a:cubicBezTo>
                  <a:cubicBezTo>
                    <a:pt x="5189" y="93558"/>
                    <a:pt x="150255" y="30788"/>
                    <a:pt x="175782" y="9167"/>
                  </a:cubicBezTo>
                  <a:cubicBezTo>
                    <a:pt x="184802" y="1843"/>
                    <a:pt x="196499" y="-1308"/>
                    <a:pt x="207976" y="4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7" name="Google Shape;2697;p37"/>
            <p:cNvSpPr/>
            <p:nvPr/>
          </p:nvSpPr>
          <p:spPr>
            <a:xfrm>
              <a:off x="4963696" y="579048"/>
              <a:ext cx="128556" cy="125075"/>
            </a:xfrm>
            <a:custGeom>
              <a:avLst/>
              <a:gdLst/>
              <a:ahLst/>
              <a:cxnLst/>
              <a:rect l="l" t="t" r="r" b="b"/>
              <a:pathLst>
                <a:path w="128556" h="125075" extrusionOk="0">
                  <a:moveTo>
                    <a:pt x="102220" y="0"/>
                  </a:moveTo>
                  <a:cubicBezTo>
                    <a:pt x="102220" y="0"/>
                    <a:pt x="99838" y="46196"/>
                    <a:pt x="100886" y="50292"/>
                  </a:cubicBezTo>
                  <a:cubicBezTo>
                    <a:pt x="101934" y="54388"/>
                    <a:pt x="122032" y="67913"/>
                    <a:pt x="127937" y="72676"/>
                  </a:cubicBezTo>
                  <a:cubicBezTo>
                    <a:pt x="133843" y="77438"/>
                    <a:pt x="96029" y="114776"/>
                    <a:pt x="77645" y="123253"/>
                  </a:cubicBezTo>
                  <a:cubicBezTo>
                    <a:pt x="59262" y="131731"/>
                    <a:pt x="1445" y="109442"/>
                    <a:pt x="112" y="80867"/>
                  </a:cubicBezTo>
                  <a:cubicBezTo>
                    <a:pt x="-1222" y="52292"/>
                    <a:pt x="9637" y="28289"/>
                    <a:pt x="19162" y="27051"/>
                  </a:cubicBezTo>
                  <a:cubicBezTo>
                    <a:pt x="28687" y="25813"/>
                    <a:pt x="102220" y="0"/>
                    <a:pt x="10222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8" name="Google Shape;2698;p37"/>
            <p:cNvSpPr/>
            <p:nvPr/>
          </p:nvSpPr>
          <p:spPr>
            <a:xfrm>
              <a:off x="4918440" y="596574"/>
              <a:ext cx="208599" cy="407146"/>
            </a:xfrm>
            <a:custGeom>
              <a:avLst/>
              <a:gdLst/>
              <a:ahLst/>
              <a:cxnLst/>
              <a:rect l="l" t="t" r="r" b="b"/>
              <a:pathLst>
                <a:path w="208599" h="407146" extrusionOk="0">
                  <a:moveTo>
                    <a:pt x="152620" y="40673"/>
                  </a:moveTo>
                  <a:cubicBezTo>
                    <a:pt x="152620" y="40673"/>
                    <a:pt x="119187" y="90584"/>
                    <a:pt x="72419" y="95251"/>
                  </a:cubicBezTo>
                  <a:cubicBezTo>
                    <a:pt x="57751" y="80773"/>
                    <a:pt x="56417" y="28576"/>
                    <a:pt x="76801" y="12574"/>
                  </a:cubicBezTo>
                  <a:cubicBezTo>
                    <a:pt x="76801" y="12574"/>
                    <a:pt x="57751" y="-2571"/>
                    <a:pt x="45178" y="382"/>
                  </a:cubicBezTo>
                  <a:cubicBezTo>
                    <a:pt x="31481" y="8783"/>
                    <a:pt x="21327" y="21888"/>
                    <a:pt x="16603" y="37244"/>
                  </a:cubicBezTo>
                  <a:cubicBezTo>
                    <a:pt x="4658" y="71536"/>
                    <a:pt x="-923" y="107721"/>
                    <a:pt x="124" y="144019"/>
                  </a:cubicBezTo>
                  <a:cubicBezTo>
                    <a:pt x="886" y="192977"/>
                    <a:pt x="124" y="316707"/>
                    <a:pt x="124" y="316707"/>
                  </a:cubicBezTo>
                  <a:cubicBezTo>
                    <a:pt x="5620" y="346271"/>
                    <a:pt x="23556" y="372047"/>
                    <a:pt x="49369" y="387478"/>
                  </a:cubicBezTo>
                  <a:cubicBezTo>
                    <a:pt x="83068" y="406490"/>
                    <a:pt x="122740" y="411976"/>
                    <a:pt x="160335" y="402813"/>
                  </a:cubicBezTo>
                  <a:cubicBezTo>
                    <a:pt x="183957" y="397289"/>
                    <a:pt x="192720" y="383763"/>
                    <a:pt x="200911" y="366904"/>
                  </a:cubicBezTo>
                  <a:cubicBezTo>
                    <a:pt x="198816" y="332614"/>
                    <a:pt x="185195" y="262129"/>
                    <a:pt x="190910" y="218790"/>
                  </a:cubicBezTo>
                  <a:cubicBezTo>
                    <a:pt x="196625" y="175451"/>
                    <a:pt x="205769" y="143447"/>
                    <a:pt x="208150" y="108586"/>
                  </a:cubicBezTo>
                  <a:cubicBezTo>
                    <a:pt x="210532" y="73724"/>
                    <a:pt x="203483" y="74391"/>
                    <a:pt x="186052" y="62009"/>
                  </a:cubicBezTo>
                  <a:cubicBezTo>
                    <a:pt x="175442" y="54092"/>
                    <a:pt x="164269" y="46962"/>
                    <a:pt x="152620" y="4067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9" name="Google Shape;2699;p37"/>
            <p:cNvSpPr/>
            <p:nvPr/>
          </p:nvSpPr>
          <p:spPr>
            <a:xfrm>
              <a:off x="4958560" y="449309"/>
              <a:ext cx="138537" cy="168686"/>
            </a:xfrm>
            <a:custGeom>
              <a:avLst/>
              <a:gdLst/>
              <a:ahLst/>
              <a:cxnLst/>
              <a:rect l="l" t="t" r="r" b="b"/>
              <a:pathLst>
                <a:path w="138537" h="168686" extrusionOk="0">
                  <a:moveTo>
                    <a:pt x="2962" y="60969"/>
                  </a:moveTo>
                  <a:lnTo>
                    <a:pt x="2962" y="60969"/>
                  </a:lnTo>
                  <a:cubicBezTo>
                    <a:pt x="8486" y="25155"/>
                    <a:pt x="34204" y="-1896"/>
                    <a:pt x="71161" y="104"/>
                  </a:cubicBezTo>
                  <a:cubicBezTo>
                    <a:pt x="110299" y="2083"/>
                    <a:pt x="140427" y="35416"/>
                    <a:pt x="138445" y="74557"/>
                  </a:cubicBezTo>
                  <a:cubicBezTo>
                    <a:pt x="137321" y="96813"/>
                    <a:pt x="125806" y="117248"/>
                    <a:pt x="107356" y="129739"/>
                  </a:cubicBezTo>
                  <a:cubicBezTo>
                    <a:pt x="106032" y="135172"/>
                    <a:pt x="104117" y="140443"/>
                    <a:pt x="101641" y="145456"/>
                  </a:cubicBezTo>
                  <a:cubicBezTo>
                    <a:pt x="88592" y="160696"/>
                    <a:pt x="49063" y="170125"/>
                    <a:pt x="37728" y="168506"/>
                  </a:cubicBezTo>
                  <a:cubicBezTo>
                    <a:pt x="23907" y="167251"/>
                    <a:pt x="12249" y="157706"/>
                    <a:pt x="8296" y="144408"/>
                  </a:cubicBezTo>
                  <a:cubicBezTo>
                    <a:pt x="-3610" y="116309"/>
                    <a:pt x="-86" y="78685"/>
                    <a:pt x="2962" y="6096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0" name="Google Shape;2700;p37"/>
            <p:cNvSpPr/>
            <p:nvPr/>
          </p:nvSpPr>
          <p:spPr>
            <a:xfrm>
              <a:off x="4963736" y="434568"/>
              <a:ext cx="146199" cy="144480"/>
            </a:xfrm>
            <a:custGeom>
              <a:avLst/>
              <a:gdLst/>
              <a:ahLst/>
              <a:cxnLst/>
              <a:rect l="l" t="t" r="r" b="b"/>
              <a:pathLst>
                <a:path w="146199" h="144480" extrusionOk="0">
                  <a:moveTo>
                    <a:pt x="102179" y="144481"/>
                  </a:moveTo>
                  <a:lnTo>
                    <a:pt x="102179" y="144481"/>
                  </a:lnTo>
                  <a:lnTo>
                    <a:pt x="98750" y="113239"/>
                  </a:lnTo>
                  <a:cubicBezTo>
                    <a:pt x="98750" y="113239"/>
                    <a:pt x="124277" y="47135"/>
                    <a:pt x="63984" y="59899"/>
                  </a:cubicBezTo>
                  <a:cubicBezTo>
                    <a:pt x="24169" y="68281"/>
                    <a:pt x="14168" y="71900"/>
                    <a:pt x="2072" y="45135"/>
                  </a:cubicBezTo>
                  <a:cubicBezTo>
                    <a:pt x="-10025" y="18370"/>
                    <a:pt x="32647" y="-5538"/>
                    <a:pt x="83415" y="1129"/>
                  </a:cubicBezTo>
                  <a:cubicBezTo>
                    <a:pt x="119648" y="4934"/>
                    <a:pt x="146928" y="35857"/>
                    <a:pt x="146185" y="72281"/>
                  </a:cubicBezTo>
                  <a:cubicBezTo>
                    <a:pt x="144851" y="91903"/>
                    <a:pt x="139612" y="131717"/>
                    <a:pt x="102179" y="14448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1" name="Google Shape;2701;p37"/>
            <p:cNvSpPr/>
            <p:nvPr/>
          </p:nvSpPr>
          <p:spPr>
            <a:xfrm>
              <a:off x="4896275" y="596956"/>
              <a:ext cx="67341" cy="98012"/>
            </a:xfrm>
            <a:custGeom>
              <a:avLst/>
              <a:gdLst/>
              <a:ahLst/>
              <a:cxnLst/>
              <a:rect l="l" t="t" r="r" b="b"/>
              <a:pathLst>
                <a:path w="67341" h="98012" extrusionOk="0">
                  <a:moveTo>
                    <a:pt x="24289" y="98012"/>
                  </a:moveTo>
                  <a:cubicBezTo>
                    <a:pt x="15097" y="97573"/>
                    <a:pt x="6410" y="93657"/>
                    <a:pt x="0" y="87058"/>
                  </a:cubicBezTo>
                  <a:cubicBezTo>
                    <a:pt x="1334" y="70009"/>
                    <a:pt x="23241" y="4858"/>
                    <a:pt x="67342" y="0"/>
                  </a:cubicBezTo>
                  <a:cubicBezTo>
                    <a:pt x="55350" y="8451"/>
                    <a:pt x="45844" y="19962"/>
                    <a:pt x="39814" y="33338"/>
                  </a:cubicBezTo>
                  <a:cubicBezTo>
                    <a:pt x="32994" y="54469"/>
                    <a:pt x="27813" y="76090"/>
                    <a:pt x="24289" y="9801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2" name="Google Shape;2702;p37"/>
            <p:cNvSpPr/>
            <p:nvPr/>
          </p:nvSpPr>
          <p:spPr>
            <a:xfrm>
              <a:off x="5434686" y="3650290"/>
              <a:ext cx="676058" cy="390429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3" name="Google Shape;2703;p37"/>
            <p:cNvSpPr/>
            <p:nvPr/>
          </p:nvSpPr>
          <p:spPr>
            <a:xfrm>
              <a:off x="5472633" y="3576375"/>
              <a:ext cx="587572" cy="226763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4" name="Google Shape;2704;p37"/>
            <p:cNvSpPr/>
            <p:nvPr/>
          </p:nvSpPr>
          <p:spPr>
            <a:xfrm>
              <a:off x="5434724" y="3741253"/>
              <a:ext cx="51339" cy="103346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5" name="Google Shape;2705;p37"/>
            <p:cNvSpPr/>
            <p:nvPr/>
          </p:nvSpPr>
          <p:spPr>
            <a:xfrm>
              <a:off x="6065565" y="3741825"/>
              <a:ext cx="45148" cy="102774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6" name="Google Shape;2706;p37"/>
            <p:cNvSpPr/>
            <p:nvPr/>
          </p:nvSpPr>
          <p:spPr>
            <a:xfrm>
              <a:off x="5494446" y="3630573"/>
              <a:ext cx="562737" cy="324802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7" name="Google Shape;2707;p37"/>
            <p:cNvSpPr/>
            <p:nvPr/>
          </p:nvSpPr>
          <p:spPr>
            <a:xfrm>
              <a:off x="5460441" y="3803737"/>
              <a:ext cx="614737" cy="220544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8" name="Google Shape;2708;p37"/>
            <p:cNvSpPr/>
            <p:nvPr/>
          </p:nvSpPr>
          <p:spPr>
            <a:xfrm>
              <a:off x="5434724" y="3551706"/>
              <a:ext cx="675989" cy="390489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9" name="Google Shape;2709;p37"/>
            <p:cNvSpPr/>
            <p:nvPr/>
          </p:nvSpPr>
          <p:spPr>
            <a:xfrm rot="-1801764">
              <a:off x="5018434" y="4160307"/>
              <a:ext cx="74228" cy="128473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0" name="Google Shape;2710;p37"/>
            <p:cNvSpPr/>
            <p:nvPr/>
          </p:nvSpPr>
          <p:spPr>
            <a:xfrm>
              <a:off x="5382050" y="3902892"/>
              <a:ext cx="186213" cy="107537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1" name="Google Shape;2711;p37"/>
            <p:cNvSpPr/>
            <p:nvPr/>
          </p:nvSpPr>
          <p:spPr>
            <a:xfrm>
              <a:off x="5425961" y="3928134"/>
              <a:ext cx="142303" cy="132873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2" name="Google Shape;2712;p37"/>
            <p:cNvSpPr/>
            <p:nvPr/>
          </p:nvSpPr>
          <p:spPr>
            <a:xfrm>
              <a:off x="5023720" y="3961462"/>
              <a:ext cx="431291" cy="317858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3" name="Google Shape;2713;p37"/>
            <p:cNvSpPr/>
            <p:nvPr/>
          </p:nvSpPr>
          <p:spPr>
            <a:xfrm rot="-1801764">
              <a:off x="5018434" y="4160307"/>
              <a:ext cx="74228" cy="128473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4" name="Google Shape;2714;p37"/>
            <p:cNvSpPr/>
            <p:nvPr/>
          </p:nvSpPr>
          <p:spPr>
            <a:xfrm>
              <a:off x="5833536" y="4556308"/>
              <a:ext cx="432244" cy="249555"/>
            </a:xfrm>
            <a:custGeom>
              <a:avLst/>
              <a:gdLst/>
              <a:ahLst/>
              <a:cxnLst/>
              <a:rect l="l" t="t" r="r" b="b"/>
              <a:pathLst>
                <a:path w="432244" h="249555" extrusionOk="0">
                  <a:moveTo>
                    <a:pt x="432244" y="124778"/>
                  </a:moveTo>
                  <a:cubicBezTo>
                    <a:pt x="432244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4" y="55865"/>
                    <a:pt x="432244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5" name="Google Shape;2715;p37"/>
            <p:cNvSpPr/>
            <p:nvPr/>
          </p:nvSpPr>
          <p:spPr>
            <a:xfrm>
              <a:off x="6124048" y="3784878"/>
              <a:ext cx="99113" cy="215741"/>
            </a:xfrm>
            <a:custGeom>
              <a:avLst/>
              <a:gdLst/>
              <a:ahLst/>
              <a:cxnLst/>
              <a:rect l="l" t="t" r="r" b="b"/>
              <a:pathLst>
                <a:path w="99113" h="215741" extrusionOk="0">
                  <a:moveTo>
                    <a:pt x="77248" y="0"/>
                  </a:moveTo>
                  <a:cubicBezTo>
                    <a:pt x="79534" y="20098"/>
                    <a:pt x="103537" y="106775"/>
                    <a:pt x="98393" y="136398"/>
                  </a:cubicBezTo>
                  <a:cubicBezTo>
                    <a:pt x="93250" y="166021"/>
                    <a:pt x="11335" y="215741"/>
                    <a:pt x="11335" y="215741"/>
                  </a:cubicBezTo>
                  <a:lnTo>
                    <a:pt x="0" y="164973"/>
                  </a:lnTo>
                  <a:lnTo>
                    <a:pt x="45339" y="120491"/>
                  </a:lnTo>
                  <a:lnTo>
                    <a:pt x="33052" y="363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6" name="Google Shape;2716;p37"/>
            <p:cNvSpPr/>
            <p:nvPr/>
          </p:nvSpPr>
          <p:spPr>
            <a:xfrm>
              <a:off x="6137955" y="3696137"/>
              <a:ext cx="71246" cy="137090"/>
            </a:xfrm>
            <a:custGeom>
              <a:avLst/>
              <a:gdLst/>
              <a:ahLst/>
              <a:cxnLst/>
              <a:rect l="l" t="t" r="r" b="b"/>
              <a:pathLst>
                <a:path w="71246" h="137090" extrusionOk="0">
                  <a:moveTo>
                    <a:pt x="0" y="3302"/>
                  </a:moveTo>
                  <a:cubicBezTo>
                    <a:pt x="16516" y="-4309"/>
                    <a:pt x="36109" y="1625"/>
                    <a:pt x="45625" y="17113"/>
                  </a:cubicBezTo>
                  <a:cubicBezTo>
                    <a:pt x="57626" y="37020"/>
                    <a:pt x="70104" y="105505"/>
                    <a:pt x="71247" y="117125"/>
                  </a:cubicBezTo>
                  <a:cubicBezTo>
                    <a:pt x="71247" y="117125"/>
                    <a:pt x="54388" y="140557"/>
                    <a:pt x="29051" y="1366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7" name="Google Shape;2717;p37"/>
            <p:cNvSpPr/>
            <p:nvPr/>
          </p:nvSpPr>
          <p:spPr>
            <a:xfrm>
              <a:off x="5898535" y="4644969"/>
              <a:ext cx="153698" cy="86203"/>
            </a:xfrm>
            <a:custGeom>
              <a:avLst/>
              <a:gdLst/>
              <a:ahLst/>
              <a:cxnLst/>
              <a:rect l="l" t="t" r="r" b="b"/>
              <a:pathLst>
                <a:path w="153698" h="86203" extrusionOk="0">
                  <a:moveTo>
                    <a:pt x="145884" y="20876"/>
                  </a:moveTo>
                  <a:cubicBezTo>
                    <a:pt x="128063" y="25743"/>
                    <a:pt x="109051" y="23409"/>
                    <a:pt x="92925" y="14399"/>
                  </a:cubicBezTo>
                  <a:cubicBezTo>
                    <a:pt x="80162" y="14399"/>
                    <a:pt x="10820" y="-14843"/>
                    <a:pt x="1390" y="10017"/>
                  </a:cubicBezTo>
                  <a:cubicBezTo>
                    <a:pt x="-6802" y="31925"/>
                    <a:pt x="23202" y="52118"/>
                    <a:pt x="39490" y="55928"/>
                  </a:cubicBezTo>
                  <a:cubicBezTo>
                    <a:pt x="74542" y="64405"/>
                    <a:pt x="100355" y="81931"/>
                    <a:pt x="114451" y="84503"/>
                  </a:cubicBezTo>
                  <a:cubicBezTo>
                    <a:pt x="124929" y="86694"/>
                    <a:pt x="138455" y="88122"/>
                    <a:pt x="146837" y="79931"/>
                  </a:cubicBezTo>
                  <a:cubicBezTo>
                    <a:pt x="156552" y="70406"/>
                    <a:pt x="155695" y="33830"/>
                    <a:pt x="145884" y="20876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8" name="Google Shape;2718;p37"/>
            <p:cNvSpPr/>
            <p:nvPr/>
          </p:nvSpPr>
          <p:spPr>
            <a:xfrm>
              <a:off x="5898544" y="4659654"/>
              <a:ext cx="151113" cy="71804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103"/>
                  </a:moveTo>
                  <a:cubicBezTo>
                    <a:pt x="100059" y="61150"/>
                    <a:pt x="74246" y="43720"/>
                    <a:pt x="39195" y="35528"/>
                  </a:cubicBezTo>
                  <a:cubicBezTo>
                    <a:pt x="25764" y="32290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246" y="50006"/>
                    <a:pt x="100059" y="67532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9" y="65161"/>
                    <a:pt x="126882" y="67742"/>
                    <a:pt x="114156" y="6410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9" name="Google Shape;2719;p37"/>
            <p:cNvSpPr/>
            <p:nvPr/>
          </p:nvSpPr>
          <p:spPr>
            <a:xfrm>
              <a:off x="6010930" y="4594540"/>
              <a:ext cx="153698" cy="86245"/>
            </a:xfrm>
            <a:custGeom>
              <a:avLst/>
              <a:gdLst/>
              <a:ahLst/>
              <a:cxnLst/>
              <a:rect l="l" t="t" r="r" b="b"/>
              <a:pathLst>
                <a:path w="153698" h="86245" extrusionOk="0">
                  <a:moveTo>
                    <a:pt x="145884" y="20822"/>
                  </a:moveTo>
                  <a:cubicBezTo>
                    <a:pt x="128082" y="25766"/>
                    <a:pt x="109041" y="23470"/>
                    <a:pt x="92925" y="14441"/>
                  </a:cubicBezTo>
                  <a:cubicBezTo>
                    <a:pt x="80162" y="14441"/>
                    <a:pt x="10820" y="-14896"/>
                    <a:pt x="1390" y="10059"/>
                  </a:cubicBezTo>
                  <a:cubicBezTo>
                    <a:pt x="-6802" y="31871"/>
                    <a:pt x="23202" y="52064"/>
                    <a:pt x="39490" y="55969"/>
                  </a:cubicBezTo>
                  <a:cubicBezTo>
                    <a:pt x="74446" y="64447"/>
                    <a:pt x="100354" y="81877"/>
                    <a:pt x="114452" y="84544"/>
                  </a:cubicBezTo>
                  <a:cubicBezTo>
                    <a:pt x="124929" y="86735"/>
                    <a:pt x="138454" y="88164"/>
                    <a:pt x="146837" y="79973"/>
                  </a:cubicBezTo>
                  <a:cubicBezTo>
                    <a:pt x="156552" y="70352"/>
                    <a:pt x="155695" y="33776"/>
                    <a:pt x="145884" y="2082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0" name="Google Shape;2720;p37"/>
            <p:cNvSpPr/>
            <p:nvPr/>
          </p:nvSpPr>
          <p:spPr>
            <a:xfrm>
              <a:off x="6010940" y="4609266"/>
              <a:ext cx="151113" cy="71804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008"/>
                  </a:moveTo>
                  <a:cubicBezTo>
                    <a:pt x="100059" y="61055"/>
                    <a:pt x="74151" y="43624"/>
                    <a:pt x="39195" y="35433"/>
                  </a:cubicBezTo>
                  <a:cubicBezTo>
                    <a:pt x="25764" y="32195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151" y="50006"/>
                    <a:pt x="100059" y="67437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8" y="65170"/>
                    <a:pt x="126862" y="67713"/>
                    <a:pt x="114156" y="64008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1" name="Google Shape;2721;p37"/>
            <p:cNvSpPr/>
            <p:nvPr/>
          </p:nvSpPr>
          <p:spPr>
            <a:xfrm>
              <a:off x="5939834" y="4034528"/>
              <a:ext cx="224738" cy="634412"/>
            </a:xfrm>
            <a:custGeom>
              <a:avLst/>
              <a:gdLst/>
              <a:ahLst/>
              <a:cxnLst/>
              <a:rect l="l" t="t" r="r" b="b"/>
              <a:pathLst>
                <a:path w="224738" h="634412" extrusionOk="0">
                  <a:moveTo>
                    <a:pt x="218313" y="392525"/>
                  </a:moveTo>
                  <a:cubicBezTo>
                    <a:pt x="215360" y="366693"/>
                    <a:pt x="210036" y="341186"/>
                    <a:pt x="202406" y="316325"/>
                  </a:cubicBezTo>
                  <a:cubicBezTo>
                    <a:pt x="202406" y="316325"/>
                    <a:pt x="207169" y="250793"/>
                    <a:pt x="209550" y="188690"/>
                  </a:cubicBezTo>
                  <a:cubicBezTo>
                    <a:pt x="212217" y="118205"/>
                    <a:pt x="236696" y="56197"/>
                    <a:pt x="217361" y="0"/>
                  </a:cubicBezTo>
                  <a:lnTo>
                    <a:pt x="0" y="48292"/>
                  </a:lnTo>
                  <a:cubicBezTo>
                    <a:pt x="0" y="48292"/>
                    <a:pt x="13145" y="329279"/>
                    <a:pt x="16002" y="363283"/>
                  </a:cubicBezTo>
                  <a:cubicBezTo>
                    <a:pt x="17536" y="389744"/>
                    <a:pt x="20717" y="416080"/>
                    <a:pt x="25527" y="442150"/>
                  </a:cubicBezTo>
                  <a:cubicBezTo>
                    <a:pt x="35052" y="496729"/>
                    <a:pt x="51530" y="626459"/>
                    <a:pt x="51530" y="626459"/>
                  </a:cubicBezTo>
                  <a:cubicBezTo>
                    <a:pt x="68075" y="634374"/>
                    <a:pt x="86801" y="636461"/>
                    <a:pt x="104680" y="632365"/>
                  </a:cubicBezTo>
                  <a:cubicBezTo>
                    <a:pt x="104680" y="632365"/>
                    <a:pt x="103061" y="468344"/>
                    <a:pt x="101537" y="429006"/>
                  </a:cubicBezTo>
                  <a:cubicBezTo>
                    <a:pt x="99727" y="381381"/>
                    <a:pt x="98298" y="384715"/>
                    <a:pt x="98298" y="384715"/>
                  </a:cubicBezTo>
                  <a:lnTo>
                    <a:pt x="105537" y="265176"/>
                  </a:lnTo>
                  <a:lnTo>
                    <a:pt x="110204" y="205740"/>
                  </a:lnTo>
                  <a:cubicBezTo>
                    <a:pt x="110204" y="205740"/>
                    <a:pt x="116205" y="249364"/>
                    <a:pt x="119729" y="288322"/>
                  </a:cubicBezTo>
                  <a:cubicBezTo>
                    <a:pt x="123158" y="322326"/>
                    <a:pt x="131350" y="353092"/>
                    <a:pt x="140494" y="416338"/>
                  </a:cubicBezTo>
                  <a:cubicBezTo>
                    <a:pt x="148495" y="471202"/>
                    <a:pt x="161354" y="581501"/>
                    <a:pt x="161354" y="581501"/>
                  </a:cubicBezTo>
                  <a:cubicBezTo>
                    <a:pt x="184404" y="594836"/>
                    <a:pt x="215551" y="583787"/>
                    <a:pt x="215551" y="583787"/>
                  </a:cubicBezTo>
                  <a:cubicBezTo>
                    <a:pt x="215551" y="583787"/>
                    <a:pt x="224790" y="440150"/>
                    <a:pt x="218313" y="39252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2" name="Google Shape;2722;p37"/>
            <p:cNvSpPr/>
            <p:nvPr/>
          </p:nvSpPr>
          <p:spPr>
            <a:xfrm>
              <a:off x="5972635" y="3514319"/>
              <a:ext cx="163123" cy="261076"/>
            </a:xfrm>
            <a:custGeom>
              <a:avLst/>
              <a:gdLst/>
              <a:ahLst/>
              <a:cxnLst/>
              <a:rect l="l" t="t" r="r" b="b"/>
              <a:pathLst>
                <a:path w="163123" h="261076" extrusionOk="0">
                  <a:moveTo>
                    <a:pt x="153890" y="186263"/>
                  </a:moveTo>
                  <a:cubicBezTo>
                    <a:pt x="137316" y="187120"/>
                    <a:pt x="125315" y="191406"/>
                    <a:pt x="122934" y="186263"/>
                  </a:cubicBezTo>
                  <a:cubicBezTo>
                    <a:pt x="121190" y="177738"/>
                    <a:pt x="119914" y="169117"/>
                    <a:pt x="119124" y="160450"/>
                  </a:cubicBezTo>
                  <a:cubicBezTo>
                    <a:pt x="121028" y="155592"/>
                    <a:pt x="122743" y="150449"/>
                    <a:pt x="122743" y="150449"/>
                  </a:cubicBezTo>
                  <a:cubicBezTo>
                    <a:pt x="143508" y="137685"/>
                    <a:pt x="150080" y="115206"/>
                    <a:pt x="152842" y="89012"/>
                  </a:cubicBezTo>
                  <a:cubicBezTo>
                    <a:pt x="157509" y="44245"/>
                    <a:pt x="133316" y="5097"/>
                    <a:pt x="88548" y="430"/>
                  </a:cubicBezTo>
                  <a:cubicBezTo>
                    <a:pt x="46543" y="-3952"/>
                    <a:pt x="15587" y="25671"/>
                    <a:pt x="7300" y="66248"/>
                  </a:cubicBezTo>
                  <a:cubicBezTo>
                    <a:pt x="2918" y="86250"/>
                    <a:pt x="-5940" y="124064"/>
                    <a:pt x="5967" y="157021"/>
                  </a:cubicBezTo>
                  <a:cubicBezTo>
                    <a:pt x="12729" y="175499"/>
                    <a:pt x="21302" y="190073"/>
                    <a:pt x="29969" y="192930"/>
                  </a:cubicBezTo>
                  <a:cubicBezTo>
                    <a:pt x="38294" y="192740"/>
                    <a:pt x="46600" y="192006"/>
                    <a:pt x="54830" y="190739"/>
                  </a:cubicBezTo>
                  <a:lnTo>
                    <a:pt x="54830" y="190739"/>
                  </a:lnTo>
                  <a:cubicBezTo>
                    <a:pt x="54830" y="190739"/>
                    <a:pt x="57020" y="203122"/>
                    <a:pt x="58544" y="211123"/>
                  </a:cubicBezTo>
                  <a:cubicBezTo>
                    <a:pt x="60068" y="219124"/>
                    <a:pt x="59497" y="223315"/>
                    <a:pt x="43590" y="233030"/>
                  </a:cubicBezTo>
                  <a:cubicBezTo>
                    <a:pt x="27684" y="242746"/>
                    <a:pt x="67593" y="262939"/>
                    <a:pt x="93692" y="260939"/>
                  </a:cubicBezTo>
                  <a:cubicBezTo>
                    <a:pt x="119790" y="258938"/>
                    <a:pt x="149032" y="243222"/>
                    <a:pt x="157128" y="226458"/>
                  </a:cubicBezTo>
                  <a:cubicBezTo>
                    <a:pt x="165986" y="207884"/>
                    <a:pt x="165129" y="185786"/>
                    <a:pt x="153890" y="18626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3" name="Google Shape;2723;p37"/>
            <p:cNvSpPr/>
            <p:nvPr/>
          </p:nvSpPr>
          <p:spPr>
            <a:xfrm>
              <a:off x="5938247" y="3698937"/>
              <a:ext cx="250857" cy="415389"/>
            </a:xfrm>
            <a:custGeom>
              <a:avLst/>
              <a:gdLst/>
              <a:ahLst/>
              <a:cxnLst/>
              <a:rect l="l" t="t" r="r" b="b"/>
              <a:pathLst>
                <a:path w="250857" h="415389" extrusionOk="0">
                  <a:moveTo>
                    <a:pt x="164275" y="4121"/>
                  </a:moveTo>
                  <a:cubicBezTo>
                    <a:pt x="168847" y="15551"/>
                    <a:pt x="157131" y="29553"/>
                    <a:pt x="126175" y="39364"/>
                  </a:cubicBezTo>
                  <a:cubicBezTo>
                    <a:pt x="95218" y="49174"/>
                    <a:pt x="92266" y="36506"/>
                    <a:pt x="92266" y="36506"/>
                  </a:cubicBezTo>
                  <a:cubicBezTo>
                    <a:pt x="71558" y="45793"/>
                    <a:pt x="51375" y="56194"/>
                    <a:pt x="31782" y="67653"/>
                  </a:cubicBezTo>
                  <a:cubicBezTo>
                    <a:pt x="12732" y="80702"/>
                    <a:pt x="4921" y="118516"/>
                    <a:pt x="2350" y="181953"/>
                  </a:cubicBezTo>
                  <a:cubicBezTo>
                    <a:pt x="-508" y="255676"/>
                    <a:pt x="-794" y="365119"/>
                    <a:pt x="1683" y="383978"/>
                  </a:cubicBezTo>
                  <a:cubicBezTo>
                    <a:pt x="1683" y="383978"/>
                    <a:pt x="36544" y="418745"/>
                    <a:pt x="81217" y="415125"/>
                  </a:cubicBezTo>
                  <a:cubicBezTo>
                    <a:pt x="125889" y="411506"/>
                    <a:pt x="200946" y="371977"/>
                    <a:pt x="219139" y="341401"/>
                  </a:cubicBezTo>
                  <a:cubicBezTo>
                    <a:pt x="218662" y="276727"/>
                    <a:pt x="211042" y="266249"/>
                    <a:pt x="221520" y="229006"/>
                  </a:cubicBezTo>
                  <a:cubicBezTo>
                    <a:pt x="245523" y="143281"/>
                    <a:pt x="258096" y="108801"/>
                    <a:pt x="246475" y="52127"/>
                  </a:cubicBezTo>
                  <a:cubicBezTo>
                    <a:pt x="236950" y="5359"/>
                    <a:pt x="223425" y="-451"/>
                    <a:pt x="204946" y="25"/>
                  </a:cubicBezTo>
                  <a:cubicBezTo>
                    <a:pt x="191326" y="683"/>
                    <a:pt x="177752" y="2045"/>
                    <a:pt x="164275" y="412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4" name="Google Shape;2724;p37"/>
            <p:cNvSpPr/>
            <p:nvPr/>
          </p:nvSpPr>
          <p:spPr>
            <a:xfrm>
              <a:off x="5692823" y="3751153"/>
              <a:ext cx="318504" cy="248122"/>
            </a:xfrm>
            <a:custGeom>
              <a:avLst/>
              <a:gdLst/>
              <a:ahLst/>
              <a:cxnLst/>
              <a:rect l="l" t="t" r="r" b="b"/>
              <a:pathLst>
                <a:path w="318504" h="248122" extrusionOk="0">
                  <a:moveTo>
                    <a:pt x="177479" y="190982"/>
                  </a:moveTo>
                  <a:cubicBezTo>
                    <a:pt x="214150" y="200507"/>
                    <a:pt x="222723" y="177171"/>
                    <a:pt x="227580" y="158026"/>
                  </a:cubicBezTo>
                  <a:cubicBezTo>
                    <a:pt x="239201" y="111734"/>
                    <a:pt x="245487" y="69920"/>
                    <a:pt x="254155" y="43726"/>
                  </a:cubicBezTo>
                  <a:cubicBezTo>
                    <a:pt x="264442" y="12674"/>
                    <a:pt x="275110" y="7721"/>
                    <a:pt x="290255" y="1721"/>
                  </a:cubicBezTo>
                  <a:cubicBezTo>
                    <a:pt x="307876" y="-5423"/>
                    <a:pt x="323116" y="9531"/>
                    <a:pt x="317210" y="49346"/>
                  </a:cubicBezTo>
                  <a:cubicBezTo>
                    <a:pt x="310010" y="95104"/>
                    <a:pt x="298789" y="140138"/>
                    <a:pt x="283683" y="183934"/>
                  </a:cubicBezTo>
                  <a:cubicBezTo>
                    <a:pt x="279110" y="198412"/>
                    <a:pt x="268919" y="224034"/>
                    <a:pt x="253583" y="236417"/>
                  </a:cubicBezTo>
                  <a:cubicBezTo>
                    <a:pt x="234533" y="251656"/>
                    <a:pt x="205958" y="250990"/>
                    <a:pt x="163096" y="240322"/>
                  </a:cubicBezTo>
                  <a:cubicBezTo>
                    <a:pt x="144808" y="235750"/>
                    <a:pt x="124996" y="224796"/>
                    <a:pt x="89849" y="208604"/>
                  </a:cubicBezTo>
                  <a:cubicBezTo>
                    <a:pt x="80324" y="204222"/>
                    <a:pt x="73275" y="201364"/>
                    <a:pt x="55368" y="192983"/>
                  </a:cubicBezTo>
                  <a:cubicBezTo>
                    <a:pt x="37423" y="184886"/>
                    <a:pt x="21678" y="172599"/>
                    <a:pt x="9458" y="157169"/>
                  </a:cubicBezTo>
                  <a:cubicBezTo>
                    <a:pt x="-67" y="143548"/>
                    <a:pt x="-1115" y="137166"/>
                    <a:pt x="790" y="134118"/>
                  </a:cubicBezTo>
                  <a:cubicBezTo>
                    <a:pt x="2695" y="131070"/>
                    <a:pt x="7458" y="131070"/>
                    <a:pt x="12410" y="136785"/>
                  </a:cubicBezTo>
                  <a:cubicBezTo>
                    <a:pt x="19697" y="146405"/>
                    <a:pt x="28632" y="154664"/>
                    <a:pt x="38795" y="161169"/>
                  </a:cubicBezTo>
                  <a:cubicBezTo>
                    <a:pt x="38795" y="161169"/>
                    <a:pt x="27174" y="149168"/>
                    <a:pt x="20983" y="141452"/>
                  </a:cubicBezTo>
                  <a:cubicBezTo>
                    <a:pt x="15363" y="134547"/>
                    <a:pt x="10686" y="126927"/>
                    <a:pt x="7076" y="118783"/>
                  </a:cubicBezTo>
                  <a:cubicBezTo>
                    <a:pt x="3743" y="110877"/>
                    <a:pt x="10601" y="99733"/>
                    <a:pt x="15744" y="105734"/>
                  </a:cubicBezTo>
                  <a:cubicBezTo>
                    <a:pt x="20888" y="111734"/>
                    <a:pt x="23459" y="117164"/>
                    <a:pt x="32889" y="128498"/>
                  </a:cubicBezTo>
                  <a:cubicBezTo>
                    <a:pt x="37880" y="134547"/>
                    <a:pt x="43567" y="139985"/>
                    <a:pt x="49844" y="144691"/>
                  </a:cubicBezTo>
                  <a:cubicBezTo>
                    <a:pt x="43977" y="136738"/>
                    <a:pt x="38757" y="128327"/>
                    <a:pt x="34223" y="119545"/>
                  </a:cubicBezTo>
                  <a:cubicBezTo>
                    <a:pt x="30213" y="112649"/>
                    <a:pt x="28232" y="104753"/>
                    <a:pt x="28508" y="96780"/>
                  </a:cubicBezTo>
                  <a:cubicBezTo>
                    <a:pt x="28508" y="92684"/>
                    <a:pt x="34699" y="87731"/>
                    <a:pt x="40128" y="95637"/>
                  </a:cubicBezTo>
                  <a:cubicBezTo>
                    <a:pt x="45510" y="106372"/>
                    <a:pt x="52130" y="116440"/>
                    <a:pt x="59845" y="125641"/>
                  </a:cubicBezTo>
                  <a:cubicBezTo>
                    <a:pt x="68227" y="134309"/>
                    <a:pt x="75275" y="139357"/>
                    <a:pt x="75466" y="136880"/>
                  </a:cubicBezTo>
                  <a:cubicBezTo>
                    <a:pt x="75657" y="134404"/>
                    <a:pt x="70418" y="129737"/>
                    <a:pt x="67465" y="119640"/>
                  </a:cubicBezTo>
                  <a:cubicBezTo>
                    <a:pt x="64512" y="109544"/>
                    <a:pt x="67465" y="98876"/>
                    <a:pt x="73085" y="97637"/>
                  </a:cubicBezTo>
                  <a:cubicBezTo>
                    <a:pt x="78705" y="96399"/>
                    <a:pt x="77561" y="96780"/>
                    <a:pt x="82038" y="106305"/>
                  </a:cubicBezTo>
                  <a:cubicBezTo>
                    <a:pt x="88230" y="116002"/>
                    <a:pt x="93792" y="126089"/>
                    <a:pt x="98707" y="136499"/>
                  </a:cubicBezTo>
                  <a:cubicBezTo>
                    <a:pt x="101536" y="146263"/>
                    <a:pt x="106699" y="155187"/>
                    <a:pt x="113757" y="162503"/>
                  </a:cubicBezTo>
                  <a:cubicBezTo>
                    <a:pt x="122805" y="171647"/>
                    <a:pt x="142713" y="182219"/>
                    <a:pt x="177479" y="19098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5" name="Google Shape;2725;p37"/>
            <p:cNvSpPr/>
            <p:nvPr/>
          </p:nvSpPr>
          <p:spPr>
            <a:xfrm>
              <a:off x="5925738" y="3745773"/>
              <a:ext cx="96916" cy="141862"/>
            </a:xfrm>
            <a:custGeom>
              <a:avLst/>
              <a:gdLst/>
              <a:ahLst/>
              <a:cxnLst/>
              <a:rect l="l" t="t" r="r" b="b"/>
              <a:pathLst>
                <a:path w="96916" h="141862" extrusionOk="0">
                  <a:moveTo>
                    <a:pt x="70866" y="624"/>
                  </a:moveTo>
                  <a:cubicBezTo>
                    <a:pt x="46387" y="-2900"/>
                    <a:pt x="29146" y="8053"/>
                    <a:pt x="18288" y="45105"/>
                  </a:cubicBezTo>
                  <a:cubicBezTo>
                    <a:pt x="7429" y="82158"/>
                    <a:pt x="0" y="112638"/>
                    <a:pt x="0" y="112638"/>
                  </a:cubicBezTo>
                  <a:cubicBezTo>
                    <a:pt x="9677" y="126611"/>
                    <a:pt x="24336" y="136355"/>
                    <a:pt x="40957" y="139879"/>
                  </a:cubicBezTo>
                  <a:cubicBezTo>
                    <a:pt x="70199" y="146928"/>
                    <a:pt x="80772" y="132926"/>
                    <a:pt x="80772" y="132926"/>
                  </a:cubicBezTo>
                  <a:cubicBezTo>
                    <a:pt x="80772" y="132926"/>
                    <a:pt x="88868" y="94064"/>
                    <a:pt x="93916" y="67680"/>
                  </a:cubicBezTo>
                  <a:cubicBezTo>
                    <a:pt x="98965" y="41295"/>
                    <a:pt x="101155" y="5101"/>
                    <a:pt x="70866" y="6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6" name="Google Shape;2726;p37"/>
            <p:cNvSpPr/>
            <p:nvPr/>
          </p:nvSpPr>
          <p:spPr>
            <a:xfrm>
              <a:off x="5972396" y="3502859"/>
              <a:ext cx="158142" cy="174304"/>
            </a:xfrm>
            <a:custGeom>
              <a:avLst/>
              <a:gdLst/>
              <a:ahLst/>
              <a:cxnLst/>
              <a:rect l="l" t="t" r="r" b="b"/>
              <a:pathLst>
                <a:path w="158142" h="174304" extrusionOk="0">
                  <a:moveTo>
                    <a:pt x="8872" y="71897"/>
                  </a:moveTo>
                  <a:cubicBezTo>
                    <a:pt x="8872" y="71897"/>
                    <a:pt x="-29704" y="13223"/>
                    <a:pt x="54021" y="1221"/>
                  </a:cubicBezTo>
                  <a:cubicBezTo>
                    <a:pt x="114409" y="-7446"/>
                    <a:pt x="153176" y="31416"/>
                    <a:pt x="157653" y="73516"/>
                  </a:cubicBezTo>
                  <a:cubicBezTo>
                    <a:pt x="161939" y="113712"/>
                    <a:pt x="137174" y="155527"/>
                    <a:pt x="119553" y="172100"/>
                  </a:cubicBezTo>
                  <a:cubicBezTo>
                    <a:pt x="101960" y="176519"/>
                    <a:pt x="83358" y="174243"/>
                    <a:pt x="67356" y="165718"/>
                  </a:cubicBezTo>
                  <a:cubicBezTo>
                    <a:pt x="66403" y="154793"/>
                    <a:pt x="66022" y="143820"/>
                    <a:pt x="66213" y="132857"/>
                  </a:cubicBezTo>
                  <a:cubicBezTo>
                    <a:pt x="66213" y="132857"/>
                    <a:pt x="95359" y="70849"/>
                    <a:pt x="8872" y="71897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727" name="Google Shape;2727;p37"/>
            <p:cNvGrpSpPr/>
            <p:nvPr/>
          </p:nvGrpSpPr>
          <p:grpSpPr>
            <a:xfrm>
              <a:off x="3871486" y="368362"/>
              <a:ext cx="330894" cy="250785"/>
              <a:chOff x="6621095" y="1452181"/>
              <a:chExt cx="330894" cy="250785"/>
            </a:xfrm>
          </p:grpSpPr>
          <p:sp>
            <p:nvSpPr>
              <p:cNvPr id="2728" name="Google Shape;2728;p37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29" name="Google Shape;2729;p37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30" name="Google Shape;2730;p37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31" name="Google Shape;2731;p37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32" name="Google Shape;2732;p37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733" name="Google Shape;2733;p37"/>
            <p:cNvGrpSpPr/>
            <p:nvPr/>
          </p:nvGrpSpPr>
          <p:grpSpPr>
            <a:xfrm>
              <a:off x="4704106" y="852569"/>
              <a:ext cx="330894" cy="250785"/>
              <a:chOff x="6621095" y="1452181"/>
              <a:chExt cx="330894" cy="250785"/>
            </a:xfrm>
          </p:grpSpPr>
          <p:sp>
            <p:nvSpPr>
              <p:cNvPr id="2734" name="Google Shape;2734;p37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35" name="Google Shape;2735;p37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36" name="Google Shape;2736;p37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37" name="Google Shape;2737;p37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38" name="Google Shape;2738;p37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739" name="Google Shape;2739;p37"/>
            <p:cNvSpPr/>
            <p:nvPr/>
          </p:nvSpPr>
          <p:spPr>
            <a:xfrm>
              <a:off x="5005135" y="663654"/>
              <a:ext cx="157949" cy="441664"/>
            </a:xfrm>
            <a:custGeom>
              <a:avLst/>
              <a:gdLst/>
              <a:ahLst/>
              <a:cxnLst/>
              <a:rect l="l" t="t" r="r" b="b"/>
              <a:pathLst>
                <a:path w="157949" h="441664" extrusionOk="0">
                  <a:moveTo>
                    <a:pt x="12203" y="371070"/>
                  </a:moveTo>
                  <a:cubicBezTo>
                    <a:pt x="20680" y="365574"/>
                    <a:pt x="29462" y="360555"/>
                    <a:pt x="38492" y="356021"/>
                  </a:cubicBezTo>
                  <a:cubicBezTo>
                    <a:pt x="46960" y="353439"/>
                    <a:pt x="54656" y="348791"/>
                    <a:pt x="60876" y="342495"/>
                  </a:cubicBezTo>
                  <a:cubicBezTo>
                    <a:pt x="69162" y="334399"/>
                    <a:pt x="82593" y="304395"/>
                    <a:pt x="92118" y="274391"/>
                  </a:cubicBezTo>
                  <a:cubicBezTo>
                    <a:pt x="101785" y="240846"/>
                    <a:pt x="105624" y="205889"/>
                    <a:pt x="103452" y="171045"/>
                  </a:cubicBezTo>
                  <a:cubicBezTo>
                    <a:pt x="99357" y="129516"/>
                    <a:pt x="84402" y="71318"/>
                    <a:pt x="80593" y="47220"/>
                  </a:cubicBezTo>
                  <a:cubicBezTo>
                    <a:pt x="76782" y="23122"/>
                    <a:pt x="84498" y="13692"/>
                    <a:pt x="95642" y="4929"/>
                  </a:cubicBezTo>
                  <a:cubicBezTo>
                    <a:pt x="108691" y="-5453"/>
                    <a:pt x="126789" y="-881"/>
                    <a:pt x="136409" y="32647"/>
                  </a:cubicBezTo>
                  <a:cubicBezTo>
                    <a:pt x="148810" y="79078"/>
                    <a:pt x="156030" y="126740"/>
                    <a:pt x="157935" y="174760"/>
                  </a:cubicBezTo>
                  <a:cubicBezTo>
                    <a:pt x="158269" y="210341"/>
                    <a:pt x="152773" y="245736"/>
                    <a:pt x="141648" y="279535"/>
                  </a:cubicBezTo>
                  <a:cubicBezTo>
                    <a:pt x="131656" y="308501"/>
                    <a:pt x="118226" y="336161"/>
                    <a:pt x="101643" y="361926"/>
                  </a:cubicBezTo>
                  <a:cubicBezTo>
                    <a:pt x="97071" y="369737"/>
                    <a:pt x="95547" y="376595"/>
                    <a:pt x="88498" y="392406"/>
                  </a:cubicBezTo>
                  <a:cubicBezTo>
                    <a:pt x="81745" y="408237"/>
                    <a:pt x="71258" y="422191"/>
                    <a:pt x="57923" y="433078"/>
                  </a:cubicBezTo>
                  <a:cubicBezTo>
                    <a:pt x="46112" y="441555"/>
                    <a:pt x="40587" y="442603"/>
                    <a:pt x="37825" y="441079"/>
                  </a:cubicBezTo>
                  <a:cubicBezTo>
                    <a:pt x="35063" y="439555"/>
                    <a:pt x="35063" y="435364"/>
                    <a:pt x="40016" y="430887"/>
                  </a:cubicBezTo>
                  <a:cubicBezTo>
                    <a:pt x="48341" y="424391"/>
                    <a:pt x="55437" y="416457"/>
                    <a:pt x="60971" y="407456"/>
                  </a:cubicBezTo>
                  <a:cubicBezTo>
                    <a:pt x="60971" y="407456"/>
                    <a:pt x="50684" y="417743"/>
                    <a:pt x="44017" y="423362"/>
                  </a:cubicBezTo>
                  <a:cubicBezTo>
                    <a:pt x="38044" y="428354"/>
                    <a:pt x="31443" y="432545"/>
                    <a:pt x="24395" y="435840"/>
                  </a:cubicBezTo>
                  <a:cubicBezTo>
                    <a:pt x="17537" y="438888"/>
                    <a:pt x="8012" y="433078"/>
                    <a:pt x="12870" y="428411"/>
                  </a:cubicBezTo>
                  <a:cubicBezTo>
                    <a:pt x="17727" y="423743"/>
                    <a:pt x="22395" y="421553"/>
                    <a:pt x="32491" y="413076"/>
                  </a:cubicBezTo>
                  <a:cubicBezTo>
                    <a:pt x="37701" y="408580"/>
                    <a:pt x="42369" y="403503"/>
                    <a:pt x="46398" y="397931"/>
                  </a:cubicBezTo>
                  <a:cubicBezTo>
                    <a:pt x="39521" y="403208"/>
                    <a:pt x="32225" y="407922"/>
                    <a:pt x="24585" y="412028"/>
                  </a:cubicBezTo>
                  <a:cubicBezTo>
                    <a:pt x="18632" y="415685"/>
                    <a:pt x="11755" y="417533"/>
                    <a:pt x="4773" y="417362"/>
                  </a:cubicBezTo>
                  <a:cubicBezTo>
                    <a:pt x="1154" y="417362"/>
                    <a:pt x="-3228" y="412218"/>
                    <a:pt x="3535" y="407265"/>
                  </a:cubicBezTo>
                  <a:cubicBezTo>
                    <a:pt x="12879" y="402417"/>
                    <a:pt x="21604" y="396473"/>
                    <a:pt x="29538" y="389549"/>
                  </a:cubicBezTo>
                  <a:cubicBezTo>
                    <a:pt x="37063" y="382119"/>
                    <a:pt x="41254" y="375833"/>
                    <a:pt x="39063" y="375642"/>
                  </a:cubicBezTo>
                  <a:cubicBezTo>
                    <a:pt x="36873" y="375452"/>
                    <a:pt x="32872" y="380214"/>
                    <a:pt x="24109" y="382976"/>
                  </a:cubicBezTo>
                  <a:cubicBezTo>
                    <a:pt x="15346" y="385739"/>
                    <a:pt x="5917" y="382976"/>
                    <a:pt x="5059" y="378404"/>
                  </a:cubicBezTo>
                  <a:cubicBezTo>
                    <a:pt x="4202" y="373832"/>
                    <a:pt x="4011" y="375261"/>
                    <a:pt x="12203" y="37107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0" name="Google Shape;2740;p37"/>
            <p:cNvSpPr/>
            <p:nvPr/>
          </p:nvSpPr>
          <p:spPr>
            <a:xfrm>
              <a:off x="5078203" y="660182"/>
              <a:ext cx="90963" cy="123358"/>
            </a:xfrm>
            <a:custGeom>
              <a:avLst/>
              <a:gdLst/>
              <a:ahLst/>
              <a:cxnLst/>
              <a:rect l="l" t="t" r="r" b="b"/>
              <a:pathLst>
                <a:path w="90963" h="123358" extrusionOk="0">
                  <a:moveTo>
                    <a:pt x="90964" y="98317"/>
                  </a:moveTo>
                  <a:cubicBezTo>
                    <a:pt x="90964" y="98317"/>
                    <a:pt x="58007" y="131083"/>
                    <a:pt x="19050" y="121653"/>
                  </a:cubicBezTo>
                  <a:cubicBezTo>
                    <a:pt x="13525" y="117843"/>
                    <a:pt x="0" y="41358"/>
                    <a:pt x="0" y="41358"/>
                  </a:cubicBezTo>
                  <a:cubicBezTo>
                    <a:pt x="0" y="41358"/>
                    <a:pt x="0" y="-1029"/>
                    <a:pt x="32480" y="19"/>
                  </a:cubicBezTo>
                  <a:cubicBezTo>
                    <a:pt x="64961" y="1067"/>
                    <a:pt x="90964" y="98317"/>
                    <a:pt x="90964" y="9831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741" name="Google Shape;2741;p37"/>
            <p:cNvGrpSpPr/>
            <p:nvPr/>
          </p:nvGrpSpPr>
          <p:grpSpPr>
            <a:xfrm flipH="1">
              <a:off x="2446567" y="1414370"/>
              <a:ext cx="298963" cy="226660"/>
              <a:chOff x="6621095" y="1452181"/>
              <a:chExt cx="330894" cy="250785"/>
            </a:xfrm>
          </p:grpSpPr>
          <p:sp>
            <p:nvSpPr>
              <p:cNvPr id="2742" name="Google Shape;2742;p37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43" name="Google Shape;2743;p37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44" name="Google Shape;2744;p37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45" name="Google Shape;2745;p37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46" name="Google Shape;2746;p37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747" name="Google Shape;2747;p37"/>
            <p:cNvSpPr/>
            <p:nvPr/>
          </p:nvSpPr>
          <p:spPr>
            <a:xfrm>
              <a:off x="2329846" y="1241863"/>
              <a:ext cx="143174" cy="402337"/>
            </a:xfrm>
            <a:custGeom>
              <a:avLst/>
              <a:gdLst/>
              <a:ahLst/>
              <a:cxnLst/>
              <a:rect l="l" t="t" r="r" b="b"/>
              <a:pathLst>
                <a:path w="143174" h="402337" extrusionOk="0">
                  <a:moveTo>
                    <a:pt x="132316" y="337406"/>
                  </a:moveTo>
                  <a:cubicBezTo>
                    <a:pt x="124650" y="332329"/>
                    <a:pt x="116664" y="327748"/>
                    <a:pt x="108408" y="323690"/>
                  </a:cubicBezTo>
                  <a:cubicBezTo>
                    <a:pt x="100708" y="321280"/>
                    <a:pt x="93712" y="317032"/>
                    <a:pt x="88025" y="311307"/>
                  </a:cubicBezTo>
                  <a:cubicBezTo>
                    <a:pt x="80500" y="303973"/>
                    <a:pt x="68308" y="276255"/>
                    <a:pt x="59450" y="249204"/>
                  </a:cubicBezTo>
                  <a:cubicBezTo>
                    <a:pt x="50616" y="218763"/>
                    <a:pt x="47136" y="187016"/>
                    <a:pt x="49163" y="155383"/>
                  </a:cubicBezTo>
                  <a:cubicBezTo>
                    <a:pt x="52877" y="117283"/>
                    <a:pt x="66498" y="64419"/>
                    <a:pt x="69927" y="42607"/>
                  </a:cubicBezTo>
                  <a:cubicBezTo>
                    <a:pt x="73356" y="20795"/>
                    <a:pt x="66403" y="12127"/>
                    <a:pt x="56211" y="4507"/>
                  </a:cubicBezTo>
                  <a:cubicBezTo>
                    <a:pt x="44305" y="-5018"/>
                    <a:pt x="27636" y="-732"/>
                    <a:pt x="19064" y="29844"/>
                  </a:cubicBezTo>
                  <a:cubicBezTo>
                    <a:pt x="7948" y="72154"/>
                    <a:pt x="1559" y="115569"/>
                    <a:pt x="14" y="159288"/>
                  </a:cubicBezTo>
                  <a:cubicBezTo>
                    <a:pt x="-297" y="191635"/>
                    <a:pt x="4690" y="223811"/>
                    <a:pt x="14777" y="254538"/>
                  </a:cubicBezTo>
                  <a:cubicBezTo>
                    <a:pt x="23864" y="280970"/>
                    <a:pt x="36113" y="306202"/>
                    <a:pt x="51258" y="329691"/>
                  </a:cubicBezTo>
                  <a:cubicBezTo>
                    <a:pt x="55449" y="336739"/>
                    <a:pt x="56783" y="342930"/>
                    <a:pt x="63164" y="357313"/>
                  </a:cubicBezTo>
                  <a:cubicBezTo>
                    <a:pt x="69329" y="371772"/>
                    <a:pt x="78905" y="384517"/>
                    <a:pt x="91073" y="394461"/>
                  </a:cubicBezTo>
                  <a:cubicBezTo>
                    <a:pt x="101836" y="402176"/>
                    <a:pt x="106884" y="403224"/>
                    <a:pt x="109361" y="401795"/>
                  </a:cubicBezTo>
                  <a:cubicBezTo>
                    <a:pt x="111837" y="400366"/>
                    <a:pt x="111837" y="396461"/>
                    <a:pt x="107360" y="392270"/>
                  </a:cubicBezTo>
                  <a:cubicBezTo>
                    <a:pt x="99783" y="386317"/>
                    <a:pt x="93331" y="379059"/>
                    <a:pt x="88310" y="370839"/>
                  </a:cubicBezTo>
                  <a:cubicBezTo>
                    <a:pt x="88310" y="370839"/>
                    <a:pt x="97835" y="380364"/>
                    <a:pt x="103836" y="385412"/>
                  </a:cubicBezTo>
                  <a:cubicBezTo>
                    <a:pt x="109247" y="389955"/>
                    <a:pt x="115237" y="393775"/>
                    <a:pt x="121648" y="396747"/>
                  </a:cubicBezTo>
                  <a:cubicBezTo>
                    <a:pt x="127934" y="399509"/>
                    <a:pt x="136602" y="394175"/>
                    <a:pt x="132125" y="389984"/>
                  </a:cubicBezTo>
                  <a:cubicBezTo>
                    <a:pt x="127649" y="385793"/>
                    <a:pt x="123172" y="383697"/>
                    <a:pt x="114314" y="375982"/>
                  </a:cubicBezTo>
                  <a:cubicBezTo>
                    <a:pt x="109302" y="372067"/>
                    <a:pt x="104818" y="367524"/>
                    <a:pt x="100979" y="362457"/>
                  </a:cubicBezTo>
                  <a:cubicBezTo>
                    <a:pt x="107247" y="367238"/>
                    <a:pt x="113870" y="371534"/>
                    <a:pt x="120791" y="375315"/>
                  </a:cubicBezTo>
                  <a:cubicBezTo>
                    <a:pt x="126215" y="378592"/>
                    <a:pt x="132455" y="380278"/>
                    <a:pt x="138793" y="380173"/>
                  </a:cubicBezTo>
                  <a:cubicBezTo>
                    <a:pt x="142127" y="380173"/>
                    <a:pt x="146127" y="375411"/>
                    <a:pt x="139936" y="370648"/>
                  </a:cubicBezTo>
                  <a:cubicBezTo>
                    <a:pt x="131572" y="366295"/>
                    <a:pt x="123741" y="360990"/>
                    <a:pt x="116600" y="354837"/>
                  </a:cubicBezTo>
                  <a:cubicBezTo>
                    <a:pt x="109742" y="347979"/>
                    <a:pt x="105932" y="342264"/>
                    <a:pt x="107837" y="342168"/>
                  </a:cubicBezTo>
                  <a:cubicBezTo>
                    <a:pt x="109742" y="342073"/>
                    <a:pt x="113456" y="346264"/>
                    <a:pt x="121457" y="348836"/>
                  </a:cubicBezTo>
                  <a:cubicBezTo>
                    <a:pt x="129458" y="351408"/>
                    <a:pt x="138031" y="348836"/>
                    <a:pt x="139079" y="344645"/>
                  </a:cubicBezTo>
                  <a:cubicBezTo>
                    <a:pt x="140126" y="340454"/>
                    <a:pt x="139841" y="341121"/>
                    <a:pt x="132316" y="337406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8" name="Google Shape;2748;p37"/>
            <p:cNvSpPr/>
            <p:nvPr/>
          </p:nvSpPr>
          <p:spPr>
            <a:xfrm>
              <a:off x="2323859" y="1237315"/>
              <a:ext cx="82772" cy="112806"/>
            </a:xfrm>
            <a:custGeom>
              <a:avLst/>
              <a:gdLst/>
              <a:ahLst/>
              <a:cxnLst/>
              <a:rect l="l" t="t" r="r" b="b"/>
              <a:pathLst>
                <a:path w="82772" h="112806" extrusionOk="0">
                  <a:moveTo>
                    <a:pt x="0" y="90018"/>
                  </a:moveTo>
                  <a:cubicBezTo>
                    <a:pt x="0" y="90018"/>
                    <a:pt x="30004" y="119831"/>
                    <a:pt x="65532" y="111258"/>
                  </a:cubicBezTo>
                  <a:cubicBezTo>
                    <a:pt x="70580" y="107829"/>
                    <a:pt x="82772" y="38106"/>
                    <a:pt x="82772" y="38106"/>
                  </a:cubicBezTo>
                  <a:cubicBezTo>
                    <a:pt x="82772" y="38106"/>
                    <a:pt x="82772" y="-565"/>
                    <a:pt x="53149" y="6"/>
                  </a:cubicBezTo>
                  <a:cubicBezTo>
                    <a:pt x="23527" y="578"/>
                    <a:pt x="0" y="90018"/>
                    <a:pt x="0" y="9001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79" name="Google Shape;3379;p37"/>
          <p:cNvGrpSpPr/>
          <p:nvPr/>
        </p:nvGrpSpPr>
        <p:grpSpPr>
          <a:xfrm>
            <a:off x="5204943" y="3499477"/>
            <a:ext cx="1407570" cy="1644023"/>
            <a:chOff x="2533225" y="322726"/>
            <a:chExt cx="4077549" cy="4762523"/>
          </a:xfrm>
        </p:grpSpPr>
        <p:sp>
          <p:nvSpPr>
            <p:cNvPr id="3380" name="Google Shape;3380;p37"/>
            <p:cNvSpPr/>
            <p:nvPr/>
          </p:nvSpPr>
          <p:spPr>
            <a:xfrm>
              <a:off x="3796336" y="2589414"/>
              <a:ext cx="682110" cy="393573"/>
            </a:xfrm>
            <a:custGeom>
              <a:avLst/>
              <a:gdLst/>
              <a:ahLst/>
              <a:cxnLst/>
              <a:rect l="l" t="t" r="r" b="b"/>
              <a:pathLst>
                <a:path w="682110" h="393573" extrusionOk="0">
                  <a:moveTo>
                    <a:pt x="329082" y="393573"/>
                  </a:moveTo>
                  <a:lnTo>
                    <a:pt x="0" y="204216"/>
                  </a:lnTo>
                  <a:lnTo>
                    <a:pt x="353029" y="0"/>
                  </a:lnTo>
                  <a:lnTo>
                    <a:pt x="682111" y="189357"/>
                  </a:lnTo>
                  <a:lnTo>
                    <a:pt x="329082" y="393573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1" name="Google Shape;3381;p37"/>
            <p:cNvSpPr/>
            <p:nvPr/>
          </p:nvSpPr>
          <p:spPr>
            <a:xfrm>
              <a:off x="3809355" y="2149168"/>
              <a:ext cx="705962" cy="408622"/>
            </a:xfrm>
            <a:custGeom>
              <a:avLst/>
              <a:gdLst/>
              <a:ahLst/>
              <a:cxnLst/>
              <a:rect l="l" t="t" r="r" b="b"/>
              <a:pathLst>
                <a:path w="705962" h="408622" extrusionOk="0">
                  <a:moveTo>
                    <a:pt x="352934" y="408622"/>
                  </a:moveTo>
                  <a:lnTo>
                    <a:pt x="0" y="204311"/>
                  </a:lnTo>
                  <a:lnTo>
                    <a:pt x="352934" y="0"/>
                  </a:lnTo>
                  <a:lnTo>
                    <a:pt x="705963" y="204311"/>
                  </a:lnTo>
                  <a:lnTo>
                    <a:pt x="352934" y="408622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2" name="Google Shape;3382;p37"/>
            <p:cNvSpPr/>
            <p:nvPr/>
          </p:nvSpPr>
          <p:spPr>
            <a:xfrm>
              <a:off x="4162289" y="2390151"/>
              <a:ext cx="329177" cy="571404"/>
            </a:xfrm>
            <a:custGeom>
              <a:avLst/>
              <a:gdLst/>
              <a:ahLst/>
              <a:cxnLst/>
              <a:rect l="l" t="t" r="r" b="b"/>
              <a:pathLst>
                <a:path w="329177" h="571404" extrusionOk="0">
                  <a:moveTo>
                    <a:pt x="329177" y="380905"/>
                  </a:moveTo>
                  <a:lnTo>
                    <a:pt x="0" y="571405"/>
                  </a:lnTo>
                  <a:lnTo>
                    <a:pt x="0" y="190405"/>
                  </a:lnTo>
                  <a:lnTo>
                    <a:pt x="329177" y="0"/>
                  </a:lnTo>
                  <a:lnTo>
                    <a:pt x="329177" y="380905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3" name="Google Shape;3383;p37"/>
            <p:cNvSpPr/>
            <p:nvPr/>
          </p:nvSpPr>
          <p:spPr>
            <a:xfrm>
              <a:off x="3833207" y="2390151"/>
              <a:ext cx="329081" cy="571404"/>
            </a:xfrm>
            <a:custGeom>
              <a:avLst/>
              <a:gdLst/>
              <a:ahLst/>
              <a:cxnLst/>
              <a:rect l="l" t="t" r="r" b="b"/>
              <a:pathLst>
                <a:path w="329081" h="571404" extrusionOk="0">
                  <a:moveTo>
                    <a:pt x="329082" y="571405"/>
                  </a:moveTo>
                  <a:lnTo>
                    <a:pt x="0" y="380905"/>
                  </a:lnTo>
                  <a:lnTo>
                    <a:pt x="0" y="0"/>
                  </a:lnTo>
                  <a:lnTo>
                    <a:pt x="329082" y="190405"/>
                  </a:lnTo>
                  <a:lnTo>
                    <a:pt x="329082" y="571405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4" name="Google Shape;3384;p37"/>
            <p:cNvSpPr/>
            <p:nvPr/>
          </p:nvSpPr>
          <p:spPr>
            <a:xfrm>
              <a:off x="3833207" y="2390151"/>
              <a:ext cx="329081" cy="287940"/>
            </a:xfrm>
            <a:custGeom>
              <a:avLst/>
              <a:gdLst/>
              <a:ahLst/>
              <a:cxnLst/>
              <a:rect l="l" t="t" r="r" b="b"/>
              <a:pathLst>
                <a:path w="329081" h="287940" extrusionOk="0">
                  <a:moveTo>
                    <a:pt x="0" y="0"/>
                  </a:moveTo>
                  <a:lnTo>
                    <a:pt x="0" y="99631"/>
                  </a:lnTo>
                  <a:lnTo>
                    <a:pt x="329082" y="287941"/>
                  </a:lnTo>
                  <a:lnTo>
                    <a:pt x="329082" y="1908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5" name="Google Shape;3385;p37"/>
            <p:cNvSpPr/>
            <p:nvPr/>
          </p:nvSpPr>
          <p:spPr>
            <a:xfrm>
              <a:off x="4162289" y="2390151"/>
              <a:ext cx="329177" cy="287940"/>
            </a:xfrm>
            <a:custGeom>
              <a:avLst/>
              <a:gdLst/>
              <a:ahLst/>
              <a:cxnLst/>
              <a:rect l="l" t="t" r="r" b="b"/>
              <a:pathLst>
                <a:path w="329177" h="287940" extrusionOk="0">
                  <a:moveTo>
                    <a:pt x="329177" y="0"/>
                  </a:moveTo>
                  <a:lnTo>
                    <a:pt x="329177" y="106775"/>
                  </a:lnTo>
                  <a:lnTo>
                    <a:pt x="0" y="287941"/>
                  </a:lnTo>
                  <a:lnTo>
                    <a:pt x="0" y="190881"/>
                  </a:lnTo>
                  <a:lnTo>
                    <a:pt x="329177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6" name="Google Shape;3386;p37"/>
            <p:cNvSpPr/>
            <p:nvPr/>
          </p:nvSpPr>
          <p:spPr>
            <a:xfrm>
              <a:off x="3809355" y="2353479"/>
              <a:ext cx="352933" cy="307181"/>
            </a:xfrm>
            <a:custGeom>
              <a:avLst/>
              <a:gdLst/>
              <a:ahLst/>
              <a:cxnLst/>
              <a:rect l="l" t="t" r="r" b="b"/>
              <a:pathLst>
                <a:path w="352933" h="307181" extrusionOk="0">
                  <a:moveTo>
                    <a:pt x="0" y="0"/>
                  </a:moveTo>
                  <a:lnTo>
                    <a:pt x="0" y="105632"/>
                  </a:lnTo>
                  <a:lnTo>
                    <a:pt x="352934" y="307181"/>
                  </a:lnTo>
                  <a:lnTo>
                    <a:pt x="352934" y="2043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7" name="Google Shape;3387;p37"/>
            <p:cNvSpPr/>
            <p:nvPr/>
          </p:nvSpPr>
          <p:spPr>
            <a:xfrm>
              <a:off x="4162289" y="2353479"/>
              <a:ext cx="353029" cy="307181"/>
            </a:xfrm>
            <a:custGeom>
              <a:avLst/>
              <a:gdLst/>
              <a:ahLst/>
              <a:cxnLst/>
              <a:rect l="l" t="t" r="r" b="b"/>
              <a:pathLst>
                <a:path w="353029" h="307181" extrusionOk="0">
                  <a:moveTo>
                    <a:pt x="0" y="307181"/>
                  </a:moveTo>
                  <a:lnTo>
                    <a:pt x="353029" y="113919"/>
                  </a:lnTo>
                  <a:lnTo>
                    <a:pt x="353029" y="0"/>
                  </a:lnTo>
                  <a:lnTo>
                    <a:pt x="0" y="204311"/>
                  </a:lnTo>
                  <a:lnTo>
                    <a:pt x="0" y="307181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8" name="Google Shape;3388;p37"/>
            <p:cNvSpPr/>
            <p:nvPr/>
          </p:nvSpPr>
          <p:spPr>
            <a:xfrm>
              <a:off x="4379054" y="3098705"/>
              <a:ext cx="1297601" cy="763520"/>
            </a:xfrm>
            <a:custGeom>
              <a:avLst/>
              <a:gdLst/>
              <a:ahLst/>
              <a:cxnLst/>
              <a:rect l="l" t="t" r="r" b="b"/>
              <a:pathLst>
                <a:path w="1297601" h="763520" extrusionOk="0">
                  <a:moveTo>
                    <a:pt x="1071529" y="748294"/>
                  </a:moveTo>
                  <a:lnTo>
                    <a:pt x="19379" y="140980"/>
                  </a:lnTo>
                  <a:cubicBezTo>
                    <a:pt x="811" y="130189"/>
                    <a:pt x="-5518" y="106348"/>
                    <a:pt x="5248" y="87736"/>
                  </a:cubicBezTo>
                  <a:cubicBezTo>
                    <a:pt x="8964" y="81316"/>
                    <a:pt x="14419" y="76096"/>
                    <a:pt x="20994" y="72686"/>
                  </a:cubicBezTo>
                  <a:lnTo>
                    <a:pt x="153369" y="4297"/>
                  </a:lnTo>
                  <a:cubicBezTo>
                    <a:pt x="165105" y="-1723"/>
                    <a:pt x="179074" y="-1399"/>
                    <a:pt x="190524" y="5154"/>
                  </a:cubicBezTo>
                  <a:lnTo>
                    <a:pt x="1278120" y="632851"/>
                  </a:lnTo>
                  <a:cubicBezTo>
                    <a:pt x="1296688" y="643529"/>
                    <a:pt x="1303112" y="667284"/>
                    <a:pt x="1292450" y="685896"/>
                  </a:cubicBezTo>
                  <a:cubicBezTo>
                    <a:pt x="1288725" y="692421"/>
                    <a:pt x="1283185" y="697717"/>
                    <a:pt x="1276504" y="701146"/>
                  </a:cubicBezTo>
                  <a:lnTo>
                    <a:pt x="1180431" y="750771"/>
                  </a:lnTo>
                  <a:cubicBezTo>
                    <a:pt x="1146078" y="768611"/>
                    <a:pt x="1105036" y="767678"/>
                    <a:pt x="1071529" y="74829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9" name="Google Shape;3389;p37"/>
            <p:cNvSpPr/>
            <p:nvPr/>
          </p:nvSpPr>
          <p:spPr>
            <a:xfrm>
              <a:off x="4481013" y="322726"/>
              <a:ext cx="1171694" cy="3426502"/>
            </a:xfrm>
            <a:custGeom>
              <a:avLst/>
              <a:gdLst/>
              <a:ahLst/>
              <a:cxnLst/>
              <a:rect l="l" t="t" r="r" b="b"/>
              <a:pathLst>
                <a:path w="1171694" h="3426502" extrusionOk="0">
                  <a:moveTo>
                    <a:pt x="1034189" y="3409974"/>
                  </a:moveTo>
                  <a:lnTo>
                    <a:pt x="137505" y="2891051"/>
                  </a:lnTo>
                  <a:cubicBezTo>
                    <a:pt x="61483" y="2847141"/>
                    <a:pt x="0" y="2729126"/>
                    <a:pt x="0" y="2627685"/>
                  </a:cubicBezTo>
                  <a:lnTo>
                    <a:pt x="0" y="120800"/>
                  </a:lnTo>
                  <a:cubicBezTo>
                    <a:pt x="285" y="19073"/>
                    <a:pt x="61578" y="-27409"/>
                    <a:pt x="137505" y="16597"/>
                  </a:cubicBezTo>
                  <a:lnTo>
                    <a:pt x="1034189" y="535424"/>
                  </a:lnTo>
                  <a:cubicBezTo>
                    <a:pt x="1110212" y="579429"/>
                    <a:pt x="1171695" y="697349"/>
                    <a:pt x="1171695" y="798790"/>
                  </a:cubicBezTo>
                  <a:lnTo>
                    <a:pt x="1171695" y="3305770"/>
                  </a:lnTo>
                  <a:cubicBezTo>
                    <a:pt x="1171695" y="3407307"/>
                    <a:pt x="1110117" y="3453884"/>
                    <a:pt x="1034189" y="3409974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0" name="Google Shape;3390;p37"/>
            <p:cNvSpPr/>
            <p:nvPr/>
          </p:nvSpPr>
          <p:spPr>
            <a:xfrm>
              <a:off x="5530597" y="3624781"/>
              <a:ext cx="70985" cy="153066"/>
            </a:xfrm>
            <a:custGeom>
              <a:avLst/>
              <a:gdLst/>
              <a:ahLst/>
              <a:cxnLst/>
              <a:rect l="l" t="t" r="r" b="b"/>
              <a:pathLst>
                <a:path w="70985" h="153066" extrusionOk="0">
                  <a:moveTo>
                    <a:pt x="0" y="153067"/>
                  </a:moveTo>
                  <a:lnTo>
                    <a:pt x="70986" y="117062"/>
                  </a:lnTo>
                  <a:lnTo>
                    <a:pt x="2851" y="0"/>
                  </a:lnTo>
                  <a:lnTo>
                    <a:pt x="0" y="15306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1" name="Google Shape;3391;p37"/>
            <p:cNvSpPr/>
            <p:nvPr/>
          </p:nvSpPr>
          <p:spPr>
            <a:xfrm>
              <a:off x="4467139" y="329893"/>
              <a:ext cx="65379" cy="96678"/>
            </a:xfrm>
            <a:custGeom>
              <a:avLst/>
              <a:gdLst/>
              <a:ahLst/>
              <a:cxnLst/>
              <a:rect l="l" t="t" r="r" b="b"/>
              <a:pathLst>
                <a:path w="65379" h="96678" extrusionOk="0">
                  <a:moveTo>
                    <a:pt x="0" y="34385"/>
                  </a:moveTo>
                  <a:lnTo>
                    <a:pt x="65379" y="0"/>
                  </a:lnTo>
                  <a:lnTo>
                    <a:pt x="52170" y="96679"/>
                  </a:lnTo>
                  <a:lnTo>
                    <a:pt x="0" y="3438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2" name="Google Shape;3392;p37"/>
            <p:cNvSpPr/>
            <p:nvPr/>
          </p:nvSpPr>
          <p:spPr>
            <a:xfrm>
              <a:off x="4423901" y="351343"/>
              <a:ext cx="1171694" cy="3426502"/>
            </a:xfrm>
            <a:custGeom>
              <a:avLst/>
              <a:gdLst/>
              <a:ahLst/>
              <a:cxnLst/>
              <a:rect l="l" t="t" r="r" b="b"/>
              <a:pathLst>
                <a:path w="1171694" h="3426502" extrusionOk="0">
                  <a:moveTo>
                    <a:pt x="1034094" y="3409931"/>
                  </a:moveTo>
                  <a:lnTo>
                    <a:pt x="137505" y="2891009"/>
                  </a:lnTo>
                  <a:cubicBezTo>
                    <a:pt x="61483" y="2847099"/>
                    <a:pt x="0" y="2729084"/>
                    <a:pt x="0" y="2627643"/>
                  </a:cubicBezTo>
                  <a:lnTo>
                    <a:pt x="0" y="120854"/>
                  </a:lnTo>
                  <a:cubicBezTo>
                    <a:pt x="380" y="19031"/>
                    <a:pt x="61578" y="-27355"/>
                    <a:pt x="137505" y="16555"/>
                  </a:cubicBezTo>
                  <a:lnTo>
                    <a:pt x="1034094" y="535477"/>
                  </a:lnTo>
                  <a:cubicBezTo>
                    <a:pt x="1110117" y="579482"/>
                    <a:pt x="1171695" y="697402"/>
                    <a:pt x="1171695" y="798843"/>
                  </a:cubicBezTo>
                  <a:lnTo>
                    <a:pt x="1171695" y="3305823"/>
                  </a:lnTo>
                  <a:cubicBezTo>
                    <a:pt x="1171695" y="3407264"/>
                    <a:pt x="1110117" y="3453937"/>
                    <a:pt x="1034094" y="3409931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3" name="Google Shape;3393;p37"/>
            <p:cNvSpPr/>
            <p:nvPr/>
          </p:nvSpPr>
          <p:spPr>
            <a:xfrm>
              <a:off x="4414398" y="357753"/>
              <a:ext cx="1171599" cy="3426525"/>
            </a:xfrm>
            <a:custGeom>
              <a:avLst/>
              <a:gdLst/>
              <a:ahLst/>
              <a:cxnLst/>
              <a:rect l="l" t="t" r="r" b="b"/>
              <a:pathLst>
                <a:path w="1171599" h="3426525" extrusionOk="0">
                  <a:moveTo>
                    <a:pt x="1171600" y="798815"/>
                  </a:moveTo>
                  <a:lnTo>
                    <a:pt x="1171600" y="3305700"/>
                  </a:lnTo>
                  <a:cubicBezTo>
                    <a:pt x="1171600" y="3407332"/>
                    <a:pt x="1110117" y="3453909"/>
                    <a:pt x="1034094" y="3409999"/>
                  </a:cubicBezTo>
                  <a:lnTo>
                    <a:pt x="682491" y="3206545"/>
                  </a:lnTo>
                  <a:lnTo>
                    <a:pt x="573114" y="3143204"/>
                  </a:lnTo>
                  <a:lnTo>
                    <a:pt x="137410" y="2891077"/>
                  </a:lnTo>
                  <a:cubicBezTo>
                    <a:pt x="61388" y="2847071"/>
                    <a:pt x="0" y="2729152"/>
                    <a:pt x="0" y="2627711"/>
                  </a:cubicBezTo>
                  <a:lnTo>
                    <a:pt x="0" y="120826"/>
                  </a:lnTo>
                  <a:cubicBezTo>
                    <a:pt x="380" y="19194"/>
                    <a:pt x="61483" y="-27383"/>
                    <a:pt x="137410" y="16527"/>
                  </a:cubicBezTo>
                  <a:lnTo>
                    <a:pt x="1034094" y="535449"/>
                  </a:lnTo>
                  <a:cubicBezTo>
                    <a:pt x="1110117" y="579455"/>
                    <a:pt x="1171600" y="697279"/>
                    <a:pt x="1171600" y="798815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4" name="Google Shape;3394;p37"/>
            <p:cNvSpPr/>
            <p:nvPr/>
          </p:nvSpPr>
          <p:spPr>
            <a:xfrm>
              <a:off x="4479777" y="459022"/>
              <a:ext cx="1041506" cy="3182614"/>
            </a:xfrm>
            <a:custGeom>
              <a:avLst/>
              <a:gdLst/>
              <a:ahLst/>
              <a:cxnLst/>
              <a:rect l="l" t="t" r="r" b="b"/>
              <a:pathLst>
                <a:path w="1041506" h="3182614" extrusionOk="0">
                  <a:moveTo>
                    <a:pt x="1041507" y="672114"/>
                  </a:moveTo>
                  <a:lnTo>
                    <a:pt x="1041507" y="3113753"/>
                  </a:lnTo>
                  <a:cubicBezTo>
                    <a:pt x="1041507" y="3175284"/>
                    <a:pt x="998459" y="3200240"/>
                    <a:pt x="945433" y="3169379"/>
                  </a:cubicBezTo>
                  <a:lnTo>
                    <a:pt x="897919" y="3141756"/>
                  </a:lnTo>
                  <a:lnTo>
                    <a:pt x="735041" y="3047554"/>
                  </a:lnTo>
                  <a:lnTo>
                    <a:pt x="665006" y="3006978"/>
                  </a:lnTo>
                  <a:lnTo>
                    <a:pt x="640299" y="2992595"/>
                  </a:lnTo>
                  <a:lnTo>
                    <a:pt x="632031" y="2987737"/>
                  </a:lnTo>
                  <a:lnTo>
                    <a:pt x="571688" y="2952971"/>
                  </a:lnTo>
                  <a:lnTo>
                    <a:pt x="396362" y="2851625"/>
                  </a:lnTo>
                  <a:lnTo>
                    <a:pt x="396362" y="2851625"/>
                  </a:lnTo>
                  <a:lnTo>
                    <a:pt x="324140" y="2809810"/>
                  </a:lnTo>
                  <a:lnTo>
                    <a:pt x="324140" y="2809810"/>
                  </a:lnTo>
                  <a:lnTo>
                    <a:pt x="294872" y="2792855"/>
                  </a:lnTo>
                  <a:lnTo>
                    <a:pt x="120020" y="2691700"/>
                  </a:lnTo>
                  <a:lnTo>
                    <a:pt x="96168" y="2677889"/>
                  </a:lnTo>
                  <a:cubicBezTo>
                    <a:pt x="42953" y="2647123"/>
                    <a:pt x="0" y="2572352"/>
                    <a:pt x="0" y="2510725"/>
                  </a:cubicBezTo>
                  <a:lnTo>
                    <a:pt x="0" y="68896"/>
                  </a:lnTo>
                  <a:cubicBezTo>
                    <a:pt x="0" y="7364"/>
                    <a:pt x="42953" y="-17591"/>
                    <a:pt x="96168" y="13175"/>
                  </a:cubicBezTo>
                  <a:lnTo>
                    <a:pt x="445491" y="216152"/>
                  </a:lnTo>
                  <a:lnTo>
                    <a:pt x="445491" y="217105"/>
                  </a:lnTo>
                  <a:cubicBezTo>
                    <a:pt x="448332" y="269961"/>
                    <a:pt x="476147" y="318291"/>
                    <a:pt x="520373" y="347216"/>
                  </a:cubicBezTo>
                  <a:cubicBezTo>
                    <a:pt x="561805" y="371029"/>
                    <a:pt x="595350" y="351693"/>
                    <a:pt x="595350" y="303878"/>
                  </a:cubicBezTo>
                  <a:cubicBezTo>
                    <a:pt x="595350" y="303878"/>
                    <a:pt x="595350" y="303116"/>
                    <a:pt x="595350" y="302830"/>
                  </a:cubicBezTo>
                  <a:lnTo>
                    <a:pt x="945528" y="505427"/>
                  </a:lnTo>
                  <a:cubicBezTo>
                    <a:pt x="998459" y="535811"/>
                    <a:pt x="1041507" y="610583"/>
                    <a:pt x="1041507" y="6721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5" name="Google Shape;3395;p37"/>
            <p:cNvSpPr/>
            <p:nvPr/>
          </p:nvSpPr>
          <p:spPr>
            <a:xfrm rot="-1790023">
              <a:off x="4986670" y="707058"/>
              <a:ext cx="46534" cy="80862"/>
            </a:xfrm>
            <a:custGeom>
              <a:avLst/>
              <a:gdLst/>
              <a:ahLst/>
              <a:cxnLst/>
              <a:rect l="l" t="t" r="r" b="b"/>
              <a:pathLst>
                <a:path w="46533" h="80859" extrusionOk="0">
                  <a:moveTo>
                    <a:pt x="46534" y="40430"/>
                  </a:moveTo>
                  <a:cubicBezTo>
                    <a:pt x="46534" y="62758"/>
                    <a:pt x="36118" y="80859"/>
                    <a:pt x="23268" y="80859"/>
                  </a:cubicBezTo>
                  <a:cubicBezTo>
                    <a:pt x="10418" y="80859"/>
                    <a:pt x="1" y="62758"/>
                    <a:pt x="1" y="40430"/>
                  </a:cubicBezTo>
                  <a:cubicBezTo>
                    <a:pt x="1" y="18101"/>
                    <a:pt x="10418" y="0"/>
                    <a:pt x="23268" y="0"/>
                  </a:cubicBezTo>
                  <a:cubicBezTo>
                    <a:pt x="36118" y="0"/>
                    <a:pt x="46534" y="18101"/>
                    <a:pt x="46534" y="4043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6" name="Google Shape;3396;p37"/>
            <p:cNvSpPr/>
            <p:nvPr/>
          </p:nvSpPr>
          <p:spPr>
            <a:xfrm>
              <a:off x="4988272" y="730303"/>
              <a:ext cx="23851" cy="30807"/>
            </a:xfrm>
            <a:custGeom>
              <a:avLst/>
              <a:gdLst/>
              <a:ahLst/>
              <a:cxnLst/>
              <a:rect l="l" t="t" r="r" b="b"/>
              <a:pathLst>
                <a:path w="23851" h="30807" extrusionOk="0">
                  <a:moveTo>
                    <a:pt x="11878" y="29167"/>
                  </a:moveTo>
                  <a:cubicBezTo>
                    <a:pt x="4856" y="24568"/>
                    <a:pt x="447" y="16891"/>
                    <a:pt x="0" y="8498"/>
                  </a:cubicBezTo>
                  <a:cubicBezTo>
                    <a:pt x="0" y="878"/>
                    <a:pt x="5322" y="-2170"/>
                    <a:pt x="11878" y="1640"/>
                  </a:cubicBezTo>
                  <a:cubicBezTo>
                    <a:pt x="18958" y="6197"/>
                    <a:pt x="23415" y="13889"/>
                    <a:pt x="23852" y="22310"/>
                  </a:cubicBezTo>
                  <a:cubicBezTo>
                    <a:pt x="23852" y="29930"/>
                    <a:pt x="18530" y="32978"/>
                    <a:pt x="11878" y="29167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7" name="Google Shape;3397;p37"/>
            <p:cNvSpPr/>
            <p:nvPr/>
          </p:nvSpPr>
          <p:spPr>
            <a:xfrm>
              <a:off x="5609185" y="1342555"/>
              <a:ext cx="26417" cy="145526"/>
            </a:xfrm>
            <a:custGeom>
              <a:avLst/>
              <a:gdLst/>
              <a:ahLst/>
              <a:cxnLst/>
              <a:rect l="l" t="t" r="r" b="b"/>
              <a:pathLst>
                <a:path w="26417" h="145526" extrusionOk="0">
                  <a:moveTo>
                    <a:pt x="13209" y="143863"/>
                  </a:moveTo>
                  <a:lnTo>
                    <a:pt x="13209" y="143863"/>
                  </a:lnTo>
                  <a:cubicBezTo>
                    <a:pt x="5892" y="148150"/>
                    <a:pt x="0" y="143863"/>
                    <a:pt x="0" y="134338"/>
                  </a:cubicBezTo>
                  <a:lnTo>
                    <a:pt x="0" y="26992"/>
                  </a:lnTo>
                  <a:cubicBezTo>
                    <a:pt x="124" y="16924"/>
                    <a:pt x="5027" y="7513"/>
                    <a:pt x="13209" y="1655"/>
                  </a:cubicBezTo>
                  <a:lnTo>
                    <a:pt x="13209" y="1655"/>
                  </a:lnTo>
                  <a:cubicBezTo>
                    <a:pt x="20526" y="-2631"/>
                    <a:pt x="26418" y="1655"/>
                    <a:pt x="26418" y="11656"/>
                  </a:cubicBezTo>
                  <a:lnTo>
                    <a:pt x="26418" y="118527"/>
                  </a:lnTo>
                  <a:cubicBezTo>
                    <a:pt x="26294" y="128595"/>
                    <a:pt x="21391" y="138005"/>
                    <a:pt x="13209" y="1438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8" name="Google Shape;3398;p37"/>
            <p:cNvSpPr/>
            <p:nvPr/>
          </p:nvSpPr>
          <p:spPr>
            <a:xfrm>
              <a:off x="5609185" y="1517667"/>
              <a:ext cx="26417" cy="145530"/>
            </a:xfrm>
            <a:custGeom>
              <a:avLst/>
              <a:gdLst/>
              <a:ahLst/>
              <a:cxnLst/>
              <a:rect l="l" t="t" r="r" b="b"/>
              <a:pathLst>
                <a:path w="26417" h="145530" extrusionOk="0">
                  <a:moveTo>
                    <a:pt x="13209" y="143916"/>
                  </a:moveTo>
                  <a:lnTo>
                    <a:pt x="13209" y="143916"/>
                  </a:lnTo>
                  <a:cubicBezTo>
                    <a:pt x="5892" y="148107"/>
                    <a:pt x="0" y="143916"/>
                    <a:pt x="0" y="133915"/>
                  </a:cubicBezTo>
                  <a:lnTo>
                    <a:pt x="0" y="26949"/>
                  </a:lnTo>
                  <a:cubicBezTo>
                    <a:pt x="171" y="16891"/>
                    <a:pt x="5065" y="7499"/>
                    <a:pt x="13209" y="1613"/>
                  </a:cubicBezTo>
                  <a:lnTo>
                    <a:pt x="13209" y="1613"/>
                  </a:lnTo>
                  <a:cubicBezTo>
                    <a:pt x="20526" y="-2578"/>
                    <a:pt x="26418" y="1613"/>
                    <a:pt x="26418" y="11709"/>
                  </a:cubicBezTo>
                  <a:lnTo>
                    <a:pt x="26418" y="118580"/>
                  </a:lnTo>
                  <a:cubicBezTo>
                    <a:pt x="26275" y="128648"/>
                    <a:pt x="21372" y="138049"/>
                    <a:pt x="13209" y="14391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9" name="Google Shape;3399;p37"/>
            <p:cNvSpPr/>
            <p:nvPr/>
          </p:nvSpPr>
          <p:spPr>
            <a:xfrm>
              <a:off x="4598943" y="668398"/>
              <a:ext cx="778468" cy="1303739"/>
            </a:xfrm>
            <a:custGeom>
              <a:avLst/>
              <a:gdLst/>
              <a:ahLst/>
              <a:cxnLst/>
              <a:rect l="l" t="t" r="r" b="b"/>
              <a:pathLst>
                <a:path w="778468" h="1303739" extrusionOk="0">
                  <a:moveTo>
                    <a:pt x="726584" y="1297509"/>
                  </a:moveTo>
                  <a:lnTo>
                    <a:pt x="51885" y="906984"/>
                  </a:lnTo>
                  <a:cubicBezTo>
                    <a:pt x="23377" y="890411"/>
                    <a:pt x="0" y="845929"/>
                    <a:pt x="0" y="807543"/>
                  </a:cubicBezTo>
                  <a:lnTo>
                    <a:pt x="0" y="45543"/>
                  </a:lnTo>
                  <a:cubicBezTo>
                    <a:pt x="0" y="7443"/>
                    <a:pt x="23187" y="-10369"/>
                    <a:pt x="51885" y="6205"/>
                  </a:cubicBezTo>
                  <a:lnTo>
                    <a:pt x="726584" y="396730"/>
                  </a:lnTo>
                  <a:cubicBezTo>
                    <a:pt x="755092" y="413303"/>
                    <a:pt x="778469" y="457785"/>
                    <a:pt x="778469" y="496076"/>
                  </a:cubicBezTo>
                  <a:lnTo>
                    <a:pt x="778469" y="1258076"/>
                  </a:lnTo>
                  <a:cubicBezTo>
                    <a:pt x="778469" y="1296461"/>
                    <a:pt x="755282" y="1314083"/>
                    <a:pt x="726584" y="12975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0" name="Google Shape;3400;p37"/>
            <p:cNvSpPr/>
            <p:nvPr/>
          </p:nvSpPr>
          <p:spPr>
            <a:xfrm>
              <a:off x="4598943" y="1688145"/>
              <a:ext cx="778468" cy="1303647"/>
            </a:xfrm>
            <a:custGeom>
              <a:avLst/>
              <a:gdLst/>
              <a:ahLst/>
              <a:cxnLst/>
              <a:rect l="l" t="t" r="r" b="b"/>
              <a:pathLst>
                <a:path w="778468" h="1303647" extrusionOk="0">
                  <a:moveTo>
                    <a:pt x="726584" y="1297414"/>
                  </a:moveTo>
                  <a:lnTo>
                    <a:pt x="51885" y="906889"/>
                  </a:lnTo>
                  <a:cubicBezTo>
                    <a:pt x="23377" y="890315"/>
                    <a:pt x="0" y="845834"/>
                    <a:pt x="0" y="807543"/>
                  </a:cubicBezTo>
                  <a:lnTo>
                    <a:pt x="0" y="45543"/>
                  </a:lnTo>
                  <a:cubicBezTo>
                    <a:pt x="0" y="7443"/>
                    <a:pt x="23187" y="-10369"/>
                    <a:pt x="51885" y="6205"/>
                  </a:cubicBezTo>
                  <a:lnTo>
                    <a:pt x="726584" y="396730"/>
                  </a:lnTo>
                  <a:cubicBezTo>
                    <a:pt x="755092" y="413303"/>
                    <a:pt x="778469" y="457785"/>
                    <a:pt x="778469" y="496171"/>
                  </a:cubicBezTo>
                  <a:lnTo>
                    <a:pt x="778469" y="1258171"/>
                  </a:lnTo>
                  <a:cubicBezTo>
                    <a:pt x="778469" y="1296366"/>
                    <a:pt x="755282" y="1313987"/>
                    <a:pt x="726584" y="129741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1" name="Google Shape;3401;p37"/>
            <p:cNvSpPr/>
            <p:nvPr/>
          </p:nvSpPr>
          <p:spPr>
            <a:xfrm>
              <a:off x="4599323" y="2707876"/>
              <a:ext cx="778184" cy="892902"/>
            </a:xfrm>
            <a:custGeom>
              <a:avLst/>
              <a:gdLst/>
              <a:ahLst/>
              <a:cxnLst/>
              <a:rect l="l" t="t" r="r" b="b"/>
              <a:pathLst>
                <a:path w="778184" h="892902" extrusionOk="0">
                  <a:moveTo>
                    <a:pt x="778184" y="495805"/>
                  </a:moveTo>
                  <a:lnTo>
                    <a:pt x="778184" y="892902"/>
                  </a:lnTo>
                  <a:lnTo>
                    <a:pt x="545461" y="758124"/>
                  </a:lnTo>
                  <a:lnTo>
                    <a:pt x="520753" y="743741"/>
                  </a:lnTo>
                  <a:lnTo>
                    <a:pt x="512486" y="738883"/>
                  </a:lnTo>
                  <a:lnTo>
                    <a:pt x="452143" y="704117"/>
                  </a:lnTo>
                  <a:lnTo>
                    <a:pt x="276817" y="602771"/>
                  </a:lnTo>
                  <a:lnTo>
                    <a:pt x="276817" y="602771"/>
                  </a:lnTo>
                  <a:lnTo>
                    <a:pt x="204120" y="560766"/>
                  </a:lnTo>
                  <a:lnTo>
                    <a:pt x="174852" y="543811"/>
                  </a:lnTo>
                  <a:lnTo>
                    <a:pt x="0" y="442656"/>
                  </a:lnTo>
                  <a:lnTo>
                    <a:pt x="0" y="45463"/>
                  </a:lnTo>
                  <a:cubicBezTo>
                    <a:pt x="0" y="7363"/>
                    <a:pt x="23282" y="-10353"/>
                    <a:pt x="51885" y="6220"/>
                  </a:cubicBezTo>
                  <a:lnTo>
                    <a:pt x="726584" y="396745"/>
                  </a:lnTo>
                  <a:cubicBezTo>
                    <a:pt x="754902" y="413033"/>
                    <a:pt x="778184" y="457515"/>
                    <a:pt x="778184" y="495805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2" name="Google Shape;3402;p37"/>
            <p:cNvSpPr/>
            <p:nvPr/>
          </p:nvSpPr>
          <p:spPr>
            <a:xfrm>
              <a:off x="4781159" y="1048176"/>
              <a:ext cx="416151" cy="544252"/>
            </a:xfrm>
            <a:custGeom>
              <a:avLst/>
              <a:gdLst/>
              <a:ahLst/>
              <a:cxnLst/>
              <a:rect l="l" t="t" r="r" b="b"/>
              <a:pathLst>
                <a:path w="416151" h="544252" extrusionOk="0">
                  <a:moveTo>
                    <a:pt x="410093" y="288701"/>
                  </a:moveTo>
                  <a:lnTo>
                    <a:pt x="317821" y="128395"/>
                  </a:lnTo>
                  <a:cubicBezTo>
                    <a:pt x="314315" y="122019"/>
                    <a:pt x="309250" y="116642"/>
                    <a:pt x="303092" y="112774"/>
                  </a:cubicBezTo>
                  <a:lnTo>
                    <a:pt x="303092" y="112774"/>
                  </a:lnTo>
                  <a:cubicBezTo>
                    <a:pt x="302275" y="112284"/>
                    <a:pt x="301419" y="111870"/>
                    <a:pt x="300526" y="111536"/>
                  </a:cubicBezTo>
                  <a:cubicBezTo>
                    <a:pt x="299680" y="110897"/>
                    <a:pt x="298796" y="110324"/>
                    <a:pt x="297865" y="109821"/>
                  </a:cubicBezTo>
                  <a:lnTo>
                    <a:pt x="272208" y="94962"/>
                  </a:lnTo>
                  <a:cubicBezTo>
                    <a:pt x="265176" y="90866"/>
                    <a:pt x="258619" y="91152"/>
                    <a:pt x="254818" y="95819"/>
                  </a:cubicBezTo>
                  <a:cubicBezTo>
                    <a:pt x="246645" y="105344"/>
                    <a:pt x="228210" y="104487"/>
                    <a:pt x="207874" y="92676"/>
                  </a:cubicBezTo>
                  <a:cubicBezTo>
                    <a:pt x="187395" y="80812"/>
                    <a:pt x="171022" y="62968"/>
                    <a:pt x="160930" y="41527"/>
                  </a:cubicBezTo>
                  <a:cubicBezTo>
                    <a:pt x="157471" y="32831"/>
                    <a:pt x="151351" y="25460"/>
                    <a:pt x="143445" y="20477"/>
                  </a:cubicBezTo>
                  <a:lnTo>
                    <a:pt x="118262" y="5713"/>
                  </a:lnTo>
                  <a:cubicBezTo>
                    <a:pt x="117445" y="5194"/>
                    <a:pt x="116590" y="4748"/>
                    <a:pt x="115697" y="4379"/>
                  </a:cubicBezTo>
                  <a:cubicBezTo>
                    <a:pt x="111040" y="27"/>
                    <a:pt x="104284" y="-1201"/>
                    <a:pt x="98402" y="1236"/>
                  </a:cubicBezTo>
                  <a:lnTo>
                    <a:pt x="6129" y="54671"/>
                  </a:lnTo>
                  <a:cubicBezTo>
                    <a:pt x="-2043" y="59434"/>
                    <a:pt x="-2043" y="74579"/>
                    <a:pt x="6129" y="88676"/>
                  </a:cubicBezTo>
                  <a:lnTo>
                    <a:pt x="56589" y="176306"/>
                  </a:lnTo>
                  <a:cubicBezTo>
                    <a:pt x="59944" y="182607"/>
                    <a:pt x="64809" y="187975"/>
                    <a:pt x="70748" y="191927"/>
                  </a:cubicBezTo>
                  <a:cubicBezTo>
                    <a:pt x="75053" y="195000"/>
                    <a:pt x="80669" y="195545"/>
                    <a:pt x="85478" y="193355"/>
                  </a:cubicBezTo>
                  <a:lnTo>
                    <a:pt x="97071" y="186593"/>
                  </a:lnTo>
                  <a:lnTo>
                    <a:pt x="97071" y="400905"/>
                  </a:lnTo>
                  <a:cubicBezTo>
                    <a:pt x="98107" y="415497"/>
                    <a:pt x="105966" y="428747"/>
                    <a:pt x="118262" y="436624"/>
                  </a:cubicBezTo>
                  <a:lnTo>
                    <a:pt x="297865" y="541399"/>
                  </a:lnTo>
                  <a:cubicBezTo>
                    <a:pt x="309363" y="548066"/>
                    <a:pt x="318581" y="542637"/>
                    <a:pt x="318581" y="529397"/>
                  </a:cubicBezTo>
                  <a:lnTo>
                    <a:pt x="318581" y="315085"/>
                  </a:lnTo>
                  <a:lnTo>
                    <a:pt x="330270" y="335278"/>
                  </a:lnTo>
                  <a:cubicBezTo>
                    <a:pt x="333738" y="341631"/>
                    <a:pt x="338775" y="346975"/>
                    <a:pt x="344904" y="350804"/>
                  </a:cubicBezTo>
                  <a:lnTo>
                    <a:pt x="344904" y="350804"/>
                  </a:lnTo>
                  <a:cubicBezTo>
                    <a:pt x="349209" y="353880"/>
                    <a:pt x="354825" y="354423"/>
                    <a:pt x="359633" y="352232"/>
                  </a:cubicBezTo>
                  <a:lnTo>
                    <a:pt x="410093" y="322991"/>
                  </a:lnTo>
                  <a:cubicBezTo>
                    <a:pt x="418171" y="317942"/>
                    <a:pt x="418171" y="303274"/>
                    <a:pt x="410093" y="288701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3" name="Google Shape;3403;p37"/>
            <p:cNvSpPr/>
            <p:nvPr/>
          </p:nvSpPr>
          <p:spPr>
            <a:xfrm>
              <a:off x="4812185" y="2127070"/>
              <a:ext cx="353313" cy="495871"/>
            </a:xfrm>
            <a:custGeom>
              <a:avLst/>
              <a:gdLst/>
              <a:ahLst/>
              <a:cxnLst/>
              <a:rect l="l" t="t" r="r" b="b"/>
              <a:pathLst>
                <a:path w="353313" h="495871" extrusionOk="0">
                  <a:moveTo>
                    <a:pt x="340010" y="188881"/>
                  </a:moveTo>
                  <a:lnTo>
                    <a:pt x="13589" y="0"/>
                  </a:lnTo>
                  <a:cubicBezTo>
                    <a:pt x="4960" y="28061"/>
                    <a:pt x="380" y="57217"/>
                    <a:pt x="0" y="86582"/>
                  </a:cubicBezTo>
                  <a:lnTo>
                    <a:pt x="0" y="291179"/>
                  </a:lnTo>
                  <a:lnTo>
                    <a:pt x="149574" y="377762"/>
                  </a:lnTo>
                  <a:lnTo>
                    <a:pt x="176847" y="220409"/>
                  </a:lnTo>
                  <a:lnTo>
                    <a:pt x="204025" y="409289"/>
                  </a:lnTo>
                  <a:lnTo>
                    <a:pt x="353314" y="495872"/>
                  </a:lnTo>
                  <a:lnTo>
                    <a:pt x="353314" y="291179"/>
                  </a:lnTo>
                  <a:cubicBezTo>
                    <a:pt x="352592" y="256699"/>
                    <a:pt x="348126" y="222399"/>
                    <a:pt x="340010" y="1888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4" name="Google Shape;3404;p37"/>
            <p:cNvSpPr/>
            <p:nvPr/>
          </p:nvSpPr>
          <p:spPr>
            <a:xfrm>
              <a:off x="4825774" y="2064110"/>
              <a:ext cx="326421" cy="236124"/>
            </a:xfrm>
            <a:custGeom>
              <a:avLst/>
              <a:gdLst/>
              <a:ahLst/>
              <a:cxnLst/>
              <a:rect l="l" t="t" r="r" b="b"/>
              <a:pathLst>
                <a:path w="326421" h="236124" extrusionOk="0">
                  <a:moveTo>
                    <a:pt x="326421" y="188881"/>
                  </a:moveTo>
                  <a:lnTo>
                    <a:pt x="0" y="0"/>
                  </a:lnTo>
                  <a:lnTo>
                    <a:pt x="0" y="47244"/>
                  </a:lnTo>
                  <a:lnTo>
                    <a:pt x="326421" y="236125"/>
                  </a:lnTo>
                  <a:lnTo>
                    <a:pt x="326421" y="1888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5" name="Google Shape;3405;p37"/>
            <p:cNvSpPr/>
            <p:nvPr/>
          </p:nvSpPr>
          <p:spPr>
            <a:xfrm>
              <a:off x="4803918" y="3156860"/>
              <a:ext cx="410711" cy="349715"/>
            </a:xfrm>
            <a:custGeom>
              <a:avLst/>
              <a:gdLst/>
              <a:ahLst/>
              <a:cxnLst/>
              <a:rect l="l" t="t" r="r" b="b"/>
              <a:pathLst>
                <a:path w="410711" h="349715" extrusionOk="0">
                  <a:moveTo>
                    <a:pt x="410711" y="349716"/>
                  </a:moveTo>
                  <a:lnTo>
                    <a:pt x="340865" y="309139"/>
                  </a:lnTo>
                  <a:lnTo>
                    <a:pt x="316158" y="294757"/>
                  </a:lnTo>
                  <a:lnTo>
                    <a:pt x="307891" y="289899"/>
                  </a:lnTo>
                  <a:lnTo>
                    <a:pt x="247548" y="255132"/>
                  </a:lnTo>
                  <a:lnTo>
                    <a:pt x="72221" y="153787"/>
                  </a:lnTo>
                  <a:lnTo>
                    <a:pt x="72221" y="153787"/>
                  </a:lnTo>
                  <a:lnTo>
                    <a:pt x="0" y="111972"/>
                  </a:lnTo>
                  <a:lnTo>
                    <a:pt x="0" y="11388"/>
                  </a:lnTo>
                  <a:cubicBezTo>
                    <a:pt x="0" y="1387"/>
                    <a:pt x="6937" y="-2709"/>
                    <a:pt x="15680" y="1863"/>
                  </a:cubicBezTo>
                  <a:cubicBezTo>
                    <a:pt x="22417" y="6425"/>
                    <a:pt x="27406" y="13141"/>
                    <a:pt x="29839" y="20913"/>
                  </a:cubicBezTo>
                  <a:lnTo>
                    <a:pt x="32785" y="30438"/>
                  </a:lnTo>
                  <a:cubicBezTo>
                    <a:pt x="42696" y="61556"/>
                    <a:pt x="63042" y="88274"/>
                    <a:pt x="90372" y="106066"/>
                  </a:cubicBezTo>
                  <a:cubicBezTo>
                    <a:pt x="125247" y="126259"/>
                    <a:pt x="153755" y="109781"/>
                    <a:pt x="153755" y="69300"/>
                  </a:cubicBezTo>
                  <a:lnTo>
                    <a:pt x="153755" y="57108"/>
                  </a:lnTo>
                  <a:cubicBezTo>
                    <a:pt x="153755" y="44725"/>
                    <a:pt x="162498" y="39487"/>
                    <a:pt x="172761" y="45773"/>
                  </a:cubicBezTo>
                  <a:cubicBezTo>
                    <a:pt x="177826" y="48897"/>
                    <a:pt x="182093" y="53174"/>
                    <a:pt x="185210" y="58251"/>
                  </a:cubicBezTo>
                  <a:lnTo>
                    <a:pt x="213053" y="101018"/>
                  </a:lnTo>
                  <a:lnTo>
                    <a:pt x="181694" y="118639"/>
                  </a:lnTo>
                  <a:lnTo>
                    <a:pt x="199084" y="148548"/>
                  </a:lnTo>
                  <a:lnTo>
                    <a:pt x="231963" y="129498"/>
                  </a:lnTo>
                  <a:lnTo>
                    <a:pt x="246217" y="151501"/>
                  </a:lnTo>
                  <a:lnTo>
                    <a:pt x="216284" y="168836"/>
                  </a:lnTo>
                  <a:lnTo>
                    <a:pt x="233484" y="198840"/>
                  </a:lnTo>
                  <a:lnTo>
                    <a:pt x="265128" y="180552"/>
                  </a:lnTo>
                  <a:lnTo>
                    <a:pt x="279382" y="202555"/>
                  </a:lnTo>
                  <a:lnTo>
                    <a:pt x="250874" y="219128"/>
                  </a:lnTo>
                  <a:lnTo>
                    <a:pt x="268074" y="249132"/>
                  </a:lnTo>
                  <a:lnTo>
                    <a:pt x="298388" y="231606"/>
                  </a:lnTo>
                  <a:cubicBezTo>
                    <a:pt x="316054" y="257676"/>
                    <a:pt x="339012" y="279717"/>
                    <a:pt x="365763" y="296281"/>
                  </a:cubicBezTo>
                  <a:lnTo>
                    <a:pt x="371274" y="299329"/>
                  </a:lnTo>
                  <a:cubicBezTo>
                    <a:pt x="389567" y="311340"/>
                    <a:pt x="403422" y="329047"/>
                    <a:pt x="410711" y="349716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6" name="Google Shape;3406;p37"/>
            <p:cNvSpPr/>
            <p:nvPr/>
          </p:nvSpPr>
          <p:spPr>
            <a:xfrm>
              <a:off x="4593051" y="480769"/>
              <a:ext cx="842423" cy="783621"/>
            </a:xfrm>
            <a:custGeom>
              <a:avLst/>
              <a:gdLst/>
              <a:ahLst/>
              <a:cxnLst/>
              <a:rect l="l" t="t" r="r" b="b"/>
              <a:pathLst>
                <a:path w="842423" h="783621" extrusionOk="0">
                  <a:moveTo>
                    <a:pt x="842423" y="783622"/>
                  </a:moveTo>
                  <a:lnTo>
                    <a:pt x="0" y="299180"/>
                  </a:lnTo>
                  <a:lnTo>
                    <a:pt x="0" y="0"/>
                  </a:lnTo>
                  <a:lnTo>
                    <a:pt x="842423" y="484346"/>
                  </a:lnTo>
                  <a:lnTo>
                    <a:pt x="842423" y="783622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7" name="Google Shape;3407;p37"/>
            <p:cNvSpPr/>
            <p:nvPr/>
          </p:nvSpPr>
          <p:spPr>
            <a:xfrm>
              <a:off x="4315759" y="484198"/>
              <a:ext cx="384008" cy="270224"/>
            </a:xfrm>
            <a:custGeom>
              <a:avLst/>
              <a:gdLst/>
              <a:ahLst/>
              <a:cxnLst/>
              <a:rect l="l" t="t" r="r" b="b"/>
              <a:pathLst>
                <a:path w="384008" h="270224" extrusionOk="0">
                  <a:moveTo>
                    <a:pt x="103771" y="270224"/>
                  </a:moveTo>
                  <a:lnTo>
                    <a:pt x="0" y="210121"/>
                  </a:lnTo>
                  <a:lnTo>
                    <a:pt x="280238" y="0"/>
                  </a:lnTo>
                  <a:lnTo>
                    <a:pt x="384008" y="60007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8" name="Google Shape;3408;p37"/>
            <p:cNvSpPr/>
            <p:nvPr/>
          </p:nvSpPr>
          <p:spPr>
            <a:xfrm>
              <a:off x="4419530" y="544206"/>
              <a:ext cx="384008" cy="270224"/>
            </a:xfrm>
            <a:custGeom>
              <a:avLst/>
              <a:gdLst/>
              <a:ahLst/>
              <a:cxnLst/>
              <a:rect l="l" t="t" r="r" b="b"/>
              <a:pathLst>
                <a:path w="384008" h="270224" extrusionOk="0">
                  <a:moveTo>
                    <a:pt x="103866" y="270224"/>
                  </a:moveTo>
                  <a:lnTo>
                    <a:pt x="0" y="210217"/>
                  </a:lnTo>
                  <a:lnTo>
                    <a:pt x="280238" y="0"/>
                  </a:lnTo>
                  <a:lnTo>
                    <a:pt x="384008" y="60103"/>
                  </a:lnTo>
                  <a:lnTo>
                    <a:pt x="103866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9" name="Google Shape;3409;p37"/>
            <p:cNvSpPr/>
            <p:nvPr/>
          </p:nvSpPr>
          <p:spPr>
            <a:xfrm>
              <a:off x="4523395" y="604308"/>
              <a:ext cx="383913" cy="270224"/>
            </a:xfrm>
            <a:custGeom>
              <a:avLst/>
              <a:gdLst/>
              <a:ahLst/>
              <a:cxnLst/>
              <a:rect l="l" t="t" r="r" b="b"/>
              <a:pathLst>
                <a:path w="383913" h="270224" extrusionOk="0">
                  <a:moveTo>
                    <a:pt x="103771" y="270224"/>
                  </a:moveTo>
                  <a:lnTo>
                    <a:pt x="0" y="210122"/>
                  </a:lnTo>
                  <a:lnTo>
                    <a:pt x="280143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0" name="Google Shape;3410;p37"/>
            <p:cNvSpPr/>
            <p:nvPr/>
          </p:nvSpPr>
          <p:spPr>
            <a:xfrm>
              <a:off x="4627166" y="664316"/>
              <a:ext cx="383912" cy="270224"/>
            </a:xfrm>
            <a:custGeom>
              <a:avLst/>
              <a:gdLst/>
              <a:ahLst/>
              <a:cxnLst/>
              <a:rect l="l" t="t" r="r" b="b"/>
              <a:pathLst>
                <a:path w="383912" h="270224" extrusionOk="0">
                  <a:moveTo>
                    <a:pt x="103771" y="270224"/>
                  </a:moveTo>
                  <a:lnTo>
                    <a:pt x="0" y="210217"/>
                  </a:lnTo>
                  <a:lnTo>
                    <a:pt x="280142" y="0"/>
                  </a:lnTo>
                  <a:lnTo>
                    <a:pt x="383913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1" name="Google Shape;3411;p37"/>
            <p:cNvSpPr/>
            <p:nvPr/>
          </p:nvSpPr>
          <p:spPr>
            <a:xfrm>
              <a:off x="4730936" y="724419"/>
              <a:ext cx="383913" cy="270224"/>
            </a:xfrm>
            <a:custGeom>
              <a:avLst/>
              <a:gdLst/>
              <a:ahLst/>
              <a:cxnLst/>
              <a:rect l="l" t="t" r="r" b="b"/>
              <a:pathLst>
                <a:path w="383913" h="270224" extrusionOk="0">
                  <a:moveTo>
                    <a:pt x="103771" y="270224"/>
                  </a:moveTo>
                  <a:lnTo>
                    <a:pt x="0" y="210122"/>
                  </a:lnTo>
                  <a:lnTo>
                    <a:pt x="280142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2" name="Google Shape;3412;p37"/>
            <p:cNvSpPr/>
            <p:nvPr/>
          </p:nvSpPr>
          <p:spPr>
            <a:xfrm>
              <a:off x="4834707" y="784426"/>
              <a:ext cx="383912" cy="270224"/>
            </a:xfrm>
            <a:custGeom>
              <a:avLst/>
              <a:gdLst/>
              <a:ahLst/>
              <a:cxnLst/>
              <a:rect l="l" t="t" r="r" b="b"/>
              <a:pathLst>
                <a:path w="383912" h="270224" extrusionOk="0">
                  <a:moveTo>
                    <a:pt x="103771" y="270224"/>
                  </a:moveTo>
                  <a:lnTo>
                    <a:pt x="0" y="210217"/>
                  </a:lnTo>
                  <a:lnTo>
                    <a:pt x="280143" y="0"/>
                  </a:lnTo>
                  <a:lnTo>
                    <a:pt x="383913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3" name="Google Shape;3413;p37"/>
            <p:cNvSpPr/>
            <p:nvPr/>
          </p:nvSpPr>
          <p:spPr>
            <a:xfrm>
              <a:off x="4938478" y="844529"/>
              <a:ext cx="383913" cy="270224"/>
            </a:xfrm>
            <a:custGeom>
              <a:avLst/>
              <a:gdLst/>
              <a:ahLst/>
              <a:cxnLst/>
              <a:rect l="l" t="t" r="r" b="b"/>
              <a:pathLst>
                <a:path w="383913" h="270224" extrusionOk="0">
                  <a:moveTo>
                    <a:pt x="103771" y="270224"/>
                  </a:moveTo>
                  <a:lnTo>
                    <a:pt x="0" y="210121"/>
                  </a:lnTo>
                  <a:lnTo>
                    <a:pt x="280142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4" name="Google Shape;3414;p37"/>
            <p:cNvSpPr/>
            <p:nvPr/>
          </p:nvSpPr>
          <p:spPr>
            <a:xfrm>
              <a:off x="5042248" y="904537"/>
              <a:ext cx="384008" cy="270224"/>
            </a:xfrm>
            <a:custGeom>
              <a:avLst/>
              <a:gdLst/>
              <a:ahLst/>
              <a:cxnLst/>
              <a:rect l="l" t="t" r="r" b="b"/>
              <a:pathLst>
                <a:path w="384008" h="270224" extrusionOk="0">
                  <a:moveTo>
                    <a:pt x="103771" y="270224"/>
                  </a:moveTo>
                  <a:lnTo>
                    <a:pt x="0" y="210217"/>
                  </a:lnTo>
                  <a:lnTo>
                    <a:pt x="280143" y="0"/>
                  </a:lnTo>
                  <a:lnTo>
                    <a:pt x="384008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5" name="Google Shape;3415;p37"/>
            <p:cNvSpPr/>
            <p:nvPr/>
          </p:nvSpPr>
          <p:spPr>
            <a:xfrm>
              <a:off x="4316519" y="693558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2005" y="36601"/>
                    <a:pt x="21267" y="70060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6" name="Google Shape;3416;p37"/>
            <p:cNvSpPr/>
            <p:nvPr/>
          </p:nvSpPr>
          <p:spPr>
            <a:xfrm>
              <a:off x="4420290" y="753661"/>
              <a:ext cx="103865" cy="97152"/>
            </a:xfrm>
            <a:custGeom>
              <a:avLst/>
              <a:gdLst/>
              <a:ahLst/>
              <a:cxnLst/>
              <a:rect l="l" t="t" r="r" b="b"/>
              <a:pathLst>
                <a:path w="103865" h="97152" extrusionOk="0">
                  <a:moveTo>
                    <a:pt x="51980" y="90011"/>
                  </a:moveTo>
                  <a:cubicBezTo>
                    <a:pt x="80489" y="106680"/>
                    <a:pt x="103866" y="93154"/>
                    <a:pt x="103866" y="60007"/>
                  </a:cubicBezTo>
                  <a:lnTo>
                    <a:pt x="0" y="0"/>
                  </a:lnTo>
                  <a:cubicBezTo>
                    <a:pt x="2005" y="36598"/>
                    <a:pt x="21315" y="70038"/>
                    <a:pt x="51980" y="90011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7" name="Google Shape;3417;p37"/>
            <p:cNvSpPr/>
            <p:nvPr/>
          </p:nvSpPr>
          <p:spPr>
            <a:xfrm>
              <a:off x="4524441" y="813668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1958" y="36614"/>
                    <a:pt x="21229" y="70093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8" name="Google Shape;3418;p37"/>
            <p:cNvSpPr/>
            <p:nvPr/>
          </p:nvSpPr>
          <p:spPr>
            <a:xfrm>
              <a:off x="4627926" y="873771"/>
              <a:ext cx="103770" cy="97187"/>
            </a:xfrm>
            <a:custGeom>
              <a:avLst/>
              <a:gdLst/>
              <a:ahLst/>
              <a:cxnLst/>
              <a:rect l="l" t="t" r="r" b="b"/>
              <a:pathLst>
                <a:path w="103770" h="97187" extrusionOk="0">
                  <a:moveTo>
                    <a:pt x="51885" y="90106"/>
                  </a:moveTo>
                  <a:cubicBezTo>
                    <a:pt x="80394" y="106680"/>
                    <a:pt x="103771" y="93154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9" name="Google Shape;3419;p37"/>
            <p:cNvSpPr/>
            <p:nvPr/>
          </p:nvSpPr>
          <p:spPr>
            <a:xfrm>
              <a:off x="4731697" y="933778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1958" y="36614"/>
                    <a:pt x="21239" y="70093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0" name="Google Shape;3420;p37"/>
            <p:cNvSpPr/>
            <p:nvPr/>
          </p:nvSpPr>
          <p:spPr>
            <a:xfrm>
              <a:off x="4835467" y="993881"/>
              <a:ext cx="103770" cy="97204"/>
            </a:xfrm>
            <a:custGeom>
              <a:avLst/>
              <a:gdLst/>
              <a:ahLst/>
              <a:cxnLst/>
              <a:rect l="l" t="t" r="r" b="b"/>
              <a:pathLst>
                <a:path w="103770" h="97204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1" name="Google Shape;3421;p37"/>
            <p:cNvSpPr/>
            <p:nvPr/>
          </p:nvSpPr>
          <p:spPr>
            <a:xfrm>
              <a:off x="4939238" y="1053889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0" y="93250"/>
                    <a:pt x="103770" y="60103"/>
                  </a:cubicBezTo>
                  <a:lnTo>
                    <a:pt x="0" y="0"/>
                  </a:lnTo>
                  <a:cubicBezTo>
                    <a:pt x="1863" y="36642"/>
                    <a:pt x="21163" y="70158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2" name="Google Shape;3422;p37"/>
            <p:cNvSpPr/>
            <p:nvPr/>
          </p:nvSpPr>
          <p:spPr>
            <a:xfrm>
              <a:off x="5043008" y="1113991"/>
              <a:ext cx="103770" cy="97204"/>
            </a:xfrm>
            <a:custGeom>
              <a:avLst/>
              <a:gdLst/>
              <a:ahLst/>
              <a:cxnLst/>
              <a:rect l="l" t="t" r="r" b="b"/>
              <a:pathLst>
                <a:path w="103770" h="97204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423" name="Google Shape;3423;p37"/>
            <p:cNvGrpSpPr/>
            <p:nvPr/>
          </p:nvGrpSpPr>
          <p:grpSpPr>
            <a:xfrm>
              <a:off x="4316519" y="693558"/>
              <a:ext cx="830259" cy="517637"/>
              <a:chOff x="5840944" y="1418558"/>
              <a:chExt cx="830259" cy="517637"/>
            </a:xfrm>
          </p:grpSpPr>
          <p:sp>
            <p:nvSpPr>
              <p:cNvPr id="3424" name="Google Shape;3424;p37"/>
              <p:cNvSpPr/>
              <p:nvPr/>
            </p:nvSpPr>
            <p:spPr>
              <a:xfrm>
                <a:off x="5840944" y="1418558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2005" y="36601"/>
                      <a:pt x="21267" y="70060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25" name="Google Shape;3425;p37"/>
              <p:cNvSpPr/>
              <p:nvPr/>
            </p:nvSpPr>
            <p:spPr>
              <a:xfrm>
                <a:off x="5944715" y="1478661"/>
                <a:ext cx="103865" cy="97152"/>
              </a:xfrm>
              <a:custGeom>
                <a:avLst/>
                <a:gdLst/>
                <a:ahLst/>
                <a:cxnLst/>
                <a:rect l="l" t="t" r="r" b="b"/>
                <a:pathLst>
                  <a:path w="103865" h="97152" extrusionOk="0">
                    <a:moveTo>
                      <a:pt x="51980" y="90011"/>
                    </a:moveTo>
                    <a:cubicBezTo>
                      <a:pt x="80489" y="106680"/>
                      <a:pt x="103866" y="93154"/>
                      <a:pt x="103866" y="60007"/>
                    </a:cubicBezTo>
                    <a:lnTo>
                      <a:pt x="0" y="0"/>
                    </a:lnTo>
                    <a:cubicBezTo>
                      <a:pt x="2005" y="36598"/>
                      <a:pt x="21315" y="70038"/>
                      <a:pt x="51980" y="90011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26" name="Google Shape;3426;p37"/>
              <p:cNvSpPr/>
              <p:nvPr/>
            </p:nvSpPr>
            <p:spPr>
              <a:xfrm>
                <a:off x="6048866" y="1538668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1958" y="36614"/>
                      <a:pt x="21229" y="70093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27" name="Google Shape;3427;p37"/>
              <p:cNvSpPr/>
              <p:nvPr/>
            </p:nvSpPr>
            <p:spPr>
              <a:xfrm>
                <a:off x="6152351" y="1598771"/>
                <a:ext cx="103770" cy="97187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187" extrusionOk="0">
                    <a:moveTo>
                      <a:pt x="51885" y="90106"/>
                    </a:moveTo>
                    <a:cubicBezTo>
                      <a:pt x="80394" y="106680"/>
                      <a:pt x="103771" y="93154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28" name="Google Shape;3428;p37"/>
              <p:cNvSpPr/>
              <p:nvPr/>
            </p:nvSpPr>
            <p:spPr>
              <a:xfrm>
                <a:off x="6256122" y="1658778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1958" y="36614"/>
                      <a:pt x="21239" y="70093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29" name="Google Shape;3429;p37"/>
              <p:cNvSpPr/>
              <p:nvPr/>
            </p:nvSpPr>
            <p:spPr>
              <a:xfrm>
                <a:off x="6359892" y="1718881"/>
                <a:ext cx="103770" cy="97204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4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30" name="Google Shape;3430;p37"/>
              <p:cNvSpPr/>
              <p:nvPr/>
            </p:nvSpPr>
            <p:spPr>
              <a:xfrm>
                <a:off x="6463663" y="1778889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0" y="93250"/>
                      <a:pt x="103770" y="60103"/>
                    </a:cubicBezTo>
                    <a:lnTo>
                      <a:pt x="0" y="0"/>
                    </a:lnTo>
                    <a:cubicBezTo>
                      <a:pt x="1863" y="36642"/>
                      <a:pt x="21163" y="70158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31" name="Google Shape;3431;p37"/>
              <p:cNvSpPr/>
              <p:nvPr/>
            </p:nvSpPr>
            <p:spPr>
              <a:xfrm>
                <a:off x="6567433" y="1838991"/>
                <a:ext cx="103770" cy="97204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4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432" name="Google Shape;3432;p37"/>
            <p:cNvSpPr/>
            <p:nvPr/>
          </p:nvSpPr>
          <p:spPr>
            <a:xfrm>
              <a:off x="5776434" y="3835950"/>
              <a:ext cx="422399" cy="244506"/>
            </a:xfrm>
            <a:custGeom>
              <a:avLst/>
              <a:gdLst/>
              <a:ahLst/>
              <a:cxnLst/>
              <a:rect l="l" t="t" r="r" b="b"/>
              <a:pathLst>
                <a:path w="422399" h="244506" extrusionOk="0">
                  <a:moveTo>
                    <a:pt x="375265" y="244507"/>
                  </a:moveTo>
                  <a:lnTo>
                    <a:pt x="0" y="27337"/>
                  </a:lnTo>
                  <a:lnTo>
                    <a:pt x="47039" y="0"/>
                  </a:lnTo>
                  <a:lnTo>
                    <a:pt x="422399" y="217075"/>
                  </a:lnTo>
                  <a:lnTo>
                    <a:pt x="375265" y="244507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3" name="Google Shape;3433;p37"/>
            <p:cNvSpPr/>
            <p:nvPr/>
          </p:nvSpPr>
          <p:spPr>
            <a:xfrm>
              <a:off x="5919927" y="3349699"/>
              <a:ext cx="376785" cy="648842"/>
            </a:xfrm>
            <a:custGeom>
              <a:avLst/>
              <a:gdLst/>
              <a:ahLst/>
              <a:cxnLst/>
              <a:rect l="l" t="t" r="r" b="b"/>
              <a:pathLst>
                <a:path w="376785" h="648842" extrusionOk="0">
                  <a:moveTo>
                    <a:pt x="376786" y="648843"/>
                  </a:moveTo>
                  <a:lnTo>
                    <a:pt x="0" y="430721"/>
                  </a:lnTo>
                  <a:lnTo>
                    <a:pt x="47134" y="0"/>
                  </a:lnTo>
                  <a:lnTo>
                    <a:pt x="329747" y="163544"/>
                  </a:lnTo>
                  <a:lnTo>
                    <a:pt x="376786" y="648843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4" name="Google Shape;3434;p37"/>
            <p:cNvSpPr/>
            <p:nvPr/>
          </p:nvSpPr>
          <p:spPr>
            <a:xfrm>
              <a:off x="5821952" y="3404277"/>
              <a:ext cx="376880" cy="648747"/>
            </a:xfrm>
            <a:custGeom>
              <a:avLst/>
              <a:gdLst/>
              <a:ahLst/>
              <a:cxnLst/>
              <a:rect l="l" t="t" r="r" b="b"/>
              <a:pathLst>
                <a:path w="376880" h="648747" extrusionOk="0">
                  <a:moveTo>
                    <a:pt x="376881" y="648748"/>
                  </a:moveTo>
                  <a:lnTo>
                    <a:pt x="0" y="430721"/>
                  </a:lnTo>
                  <a:lnTo>
                    <a:pt x="47134" y="0"/>
                  </a:lnTo>
                  <a:lnTo>
                    <a:pt x="329747" y="163544"/>
                  </a:lnTo>
                  <a:lnTo>
                    <a:pt x="376881" y="648748"/>
                  </a:lnTo>
                  <a:close/>
                </a:path>
              </a:pathLst>
            </a:custGeom>
            <a:solidFill>
              <a:srgbClr val="FF6C6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5" name="Google Shape;3435;p37"/>
            <p:cNvSpPr/>
            <p:nvPr/>
          </p:nvSpPr>
          <p:spPr>
            <a:xfrm>
              <a:off x="6151700" y="3513243"/>
              <a:ext cx="145012" cy="539781"/>
            </a:xfrm>
            <a:custGeom>
              <a:avLst/>
              <a:gdLst/>
              <a:ahLst/>
              <a:cxnLst/>
              <a:rect l="l" t="t" r="r" b="b"/>
              <a:pathLst>
                <a:path w="145012" h="539781" extrusionOk="0">
                  <a:moveTo>
                    <a:pt x="47134" y="539782"/>
                  </a:moveTo>
                  <a:lnTo>
                    <a:pt x="145013" y="485299"/>
                  </a:lnTo>
                  <a:lnTo>
                    <a:pt x="97974" y="0"/>
                  </a:lnTo>
                  <a:lnTo>
                    <a:pt x="0" y="54578"/>
                  </a:lnTo>
                  <a:lnTo>
                    <a:pt x="47134" y="539782"/>
                  </a:lnTo>
                  <a:close/>
                </a:path>
              </a:pathLst>
            </a:custGeom>
            <a:solidFill>
              <a:srgbClr val="DD62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6" name="Google Shape;3436;p37"/>
            <p:cNvSpPr/>
            <p:nvPr/>
          </p:nvSpPr>
          <p:spPr>
            <a:xfrm>
              <a:off x="5869087" y="3349699"/>
              <a:ext cx="97973" cy="104584"/>
            </a:xfrm>
            <a:custGeom>
              <a:avLst/>
              <a:gdLst/>
              <a:ahLst/>
              <a:cxnLst/>
              <a:rect l="l" t="t" r="r" b="b"/>
              <a:pathLst>
                <a:path w="97973" h="104584" extrusionOk="0">
                  <a:moveTo>
                    <a:pt x="0" y="54578"/>
                  </a:moveTo>
                  <a:lnTo>
                    <a:pt x="97974" y="0"/>
                  </a:lnTo>
                  <a:lnTo>
                    <a:pt x="86476" y="104584"/>
                  </a:lnTo>
                  <a:lnTo>
                    <a:pt x="0" y="54578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7" name="Google Shape;3437;p37"/>
            <p:cNvSpPr/>
            <p:nvPr/>
          </p:nvSpPr>
          <p:spPr>
            <a:xfrm>
              <a:off x="5939787" y="3382376"/>
              <a:ext cx="141211" cy="143535"/>
            </a:xfrm>
            <a:custGeom>
              <a:avLst/>
              <a:gdLst/>
              <a:ahLst/>
              <a:cxnLst/>
              <a:rect l="l" t="t" r="r" b="b"/>
              <a:pathLst>
                <a:path w="141211" h="143535" extrusionOk="0">
                  <a:moveTo>
                    <a:pt x="141211" y="143536"/>
                  </a:moveTo>
                  <a:lnTo>
                    <a:pt x="123821" y="133439"/>
                  </a:lnTo>
                  <a:cubicBezTo>
                    <a:pt x="123821" y="92767"/>
                    <a:pt x="99969" y="45904"/>
                    <a:pt x="70606" y="28664"/>
                  </a:cubicBezTo>
                  <a:cubicBezTo>
                    <a:pt x="41242" y="11424"/>
                    <a:pt x="17485" y="30950"/>
                    <a:pt x="17485" y="71622"/>
                  </a:cubicBezTo>
                  <a:lnTo>
                    <a:pt x="0" y="61525"/>
                  </a:lnTo>
                  <a:cubicBezTo>
                    <a:pt x="0" y="9805"/>
                    <a:pt x="31739" y="-14008"/>
                    <a:pt x="70606" y="8471"/>
                  </a:cubicBezTo>
                  <a:cubicBezTo>
                    <a:pt x="109472" y="30950"/>
                    <a:pt x="141211" y="91815"/>
                    <a:pt x="141211" y="143536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8" name="Google Shape;3438;p37"/>
            <p:cNvSpPr/>
            <p:nvPr/>
          </p:nvSpPr>
          <p:spPr>
            <a:xfrm>
              <a:off x="6031584" y="3326084"/>
              <a:ext cx="141211" cy="143535"/>
            </a:xfrm>
            <a:custGeom>
              <a:avLst/>
              <a:gdLst/>
              <a:ahLst/>
              <a:cxnLst/>
              <a:rect l="l" t="t" r="r" b="b"/>
              <a:pathLst>
                <a:path w="141211" h="143535" extrusionOk="0">
                  <a:moveTo>
                    <a:pt x="141211" y="143536"/>
                  </a:moveTo>
                  <a:lnTo>
                    <a:pt x="123821" y="133439"/>
                  </a:lnTo>
                  <a:cubicBezTo>
                    <a:pt x="123821" y="92767"/>
                    <a:pt x="99969" y="45904"/>
                    <a:pt x="70606" y="28664"/>
                  </a:cubicBezTo>
                  <a:cubicBezTo>
                    <a:pt x="41242" y="11424"/>
                    <a:pt x="17485" y="30950"/>
                    <a:pt x="17485" y="71622"/>
                  </a:cubicBezTo>
                  <a:lnTo>
                    <a:pt x="0" y="61525"/>
                  </a:lnTo>
                  <a:cubicBezTo>
                    <a:pt x="0" y="9804"/>
                    <a:pt x="31739" y="-14008"/>
                    <a:pt x="70606" y="8471"/>
                  </a:cubicBezTo>
                  <a:cubicBezTo>
                    <a:pt x="109472" y="30950"/>
                    <a:pt x="141211" y="92291"/>
                    <a:pt x="141211" y="143536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9" name="Google Shape;3439;p37"/>
            <p:cNvSpPr/>
            <p:nvPr/>
          </p:nvSpPr>
          <p:spPr>
            <a:xfrm>
              <a:off x="5273451" y="4003686"/>
              <a:ext cx="608559" cy="352234"/>
            </a:xfrm>
            <a:custGeom>
              <a:avLst/>
              <a:gdLst/>
              <a:ahLst/>
              <a:cxnLst/>
              <a:rect l="l" t="t" r="r" b="b"/>
              <a:pathLst>
                <a:path w="608559" h="352234" extrusionOk="0">
                  <a:moveTo>
                    <a:pt x="540709" y="352234"/>
                  </a:moveTo>
                  <a:lnTo>
                    <a:pt x="0" y="39529"/>
                  </a:lnTo>
                  <a:lnTo>
                    <a:pt x="67850" y="0"/>
                  </a:lnTo>
                  <a:lnTo>
                    <a:pt x="608559" y="312801"/>
                  </a:lnTo>
                  <a:lnTo>
                    <a:pt x="540709" y="352234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0" name="Google Shape;3440;p37"/>
            <p:cNvSpPr/>
            <p:nvPr/>
          </p:nvSpPr>
          <p:spPr>
            <a:xfrm>
              <a:off x="5480232" y="3303313"/>
              <a:ext cx="542799" cy="934592"/>
            </a:xfrm>
            <a:custGeom>
              <a:avLst/>
              <a:gdLst/>
              <a:ahLst/>
              <a:cxnLst/>
              <a:rect l="l" t="t" r="r" b="b"/>
              <a:pathLst>
                <a:path w="542799" h="934592" extrusionOk="0">
                  <a:moveTo>
                    <a:pt x="542800" y="934593"/>
                  </a:moveTo>
                  <a:lnTo>
                    <a:pt x="0" y="620458"/>
                  </a:lnTo>
                  <a:lnTo>
                    <a:pt x="67850" y="0"/>
                  </a:lnTo>
                  <a:lnTo>
                    <a:pt x="474950" y="235648"/>
                  </a:lnTo>
                  <a:lnTo>
                    <a:pt x="542800" y="93459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1" name="Google Shape;3441;p37"/>
            <p:cNvSpPr/>
            <p:nvPr/>
          </p:nvSpPr>
          <p:spPr>
            <a:xfrm>
              <a:off x="5339115" y="3381894"/>
              <a:ext cx="542894" cy="934592"/>
            </a:xfrm>
            <a:custGeom>
              <a:avLst/>
              <a:gdLst/>
              <a:ahLst/>
              <a:cxnLst/>
              <a:rect l="l" t="t" r="r" b="b"/>
              <a:pathLst>
                <a:path w="542894" h="934592" extrusionOk="0">
                  <a:moveTo>
                    <a:pt x="542895" y="934593"/>
                  </a:moveTo>
                  <a:lnTo>
                    <a:pt x="0" y="620458"/>
                  </a:lnTo>
                  <a:lnTo>
                    <a:pt x="67850" y="0"/>
                  </a:lnTo>
                  <a:lnTo>
                    <a:pt x="475045" y="235553"/>
                  </a:lnTo>
                  <a:lnTo>
                    <a:pt x="542895" y="93459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2" name="Google Shape;3442;p37"/>
            <p:cNvSpPr/>
            <p:nvPr/>
          </p:nvSpPr>
          <p:spPr>
            <a:xfrm>
              <a:off x="5814160" y="3538961"/>
              <a:ext cx="208871" cy="777525"/>
            </a:xfrm>
            <a:custGeom>
              <a:avLst/>
              <a:gdLst/>
              <a:ahLst/>
              <a:cxnLst/>
              <a:rect l="l" t="t" r="r" b="b"/>
              <a:pathLst>
                <a:path w="208871" h="777525" extrusionOk="0">
                  <a:moveTo>
                    <a:pt x="67850" y="777526"/>
                  </a:moveTo>
                  <a:lnTo>
                    <a:pt x="208871" y="698945"/>
                  </a:lnTo>
                  <a:lnTo>
                    <a:pt x="141021" y="0"/>
                  </a:lnTo>
                  <a:lnTo>
                    <a:pt x="0" y="78486"/>
                  </a:lnTo>
                  <a:lnTo>
                    <a:pt x="67850" y="77752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3" name="Google Shape;3443;p37"/>
            <p:cNvSpPr/>
            <p:nvPr/>
          </p:nvSpPr>
          <p:spPr>
            <a:xfrm>
              <a:off x="5406965" y="3303313"/>
              <a:ext cx="141116" cy="150685"/>
            </a:xfrm>
            <a:custGeom>
              <a:avLst/>
              <a:gdLst/>
              <a:ahLst/>
              <a:cxnLst/>
              <a:rect l="l" t="t" r="r" b="b"/>
              <a:pathLst>
                <a:path w="141116" h="150685" extrusionOk="0">
                  <a:moveTo>
                    <a:pt x="0" y="78581"/>
                  </a:moveTo>
                  <a:lnTo>
                    <a:pt x="141117" y="0"/>
                  </a:lnTo>
                  <a:lnTo>
                    <a:pt x="124582" y="150685"/>
                  </a:lnTo>
                  <a:lnTo>
                    <a:pt x="0" y="7858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4" name="Google Shape;3444;p37"/>
            <p:cNvSpPr/>
            <p:nvPr/>
          </p:nvSpPr>
          <p:spPr>
            <a:xfrm>
              <a:off x="5508835" y="3350470"/>
              <a:ext cx="203454" cy="206683"/>
            </a:xfrm>
            <a:custGeom>
              <a:avLst/>
              <a:gdLst/>
              <a:ahLst/>
              <a:cxnLst/>
              <a:rect l="l" t="t" r="r" b="b"/>
              <a:pathLst>
                <a:path w="203454" h="206683" extrusionOk="0">
                  <a:moveTo>
                    <a:pt x="203455" y="206684"/>
                  </a:moveTo>
                  <a:lnTo>
                    <a:pt x="178367" y="191730"/>
                  </a:lnTo>
                  <a:cubicBezTo>
                    <a:pt x="178367" y="133151"/>
                    <a:pt x="143967" y="65619"/>
                    <a:pt x="101775" y="41235"/>
                  </a:cubicBezTo>
                  <a:cubicBezTo>
                    <a:pt x="59582" y="16851"/>
                    <a:pt x="25087" y="44473"/>
                    <a:pt x="25087" y="103052"/>
                  </a:cubicBezTo>
                  <a:lnTo>
                    <a:pt x="0" y="88574"/>
                  </a:lnTo>
                  <a:cubicBezTo>
                    <a:pt x="0" y="13993"/>
                    <a:pt x="45613" y="-20297"/>
                    <a:pt x="101775" y="12374"/>
                  </a:cubicBezTo>
                  <a:cubicBezTo>
                    <a:pt x="157936" y="45045"/>
                    <a:pt x="203455" y="132103"/>
                    <a:pt x="203455" y="206684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5" name="Google Shape;3445;p37"/>
            <p:cNvSpPr/>
            <p:nvPr/>
          </p:nvSpPr>
          <p:spPr>
            <a:xfrm>
              <a:off x="5641209" y="3269779"/>
              <a:ext cx="203454" cy="206316"/>
            </a:xfrm>
            <a:custGeom>
              <a:avLst/>
              <a:gdLst/>
              <a:ahLst/>
              <a:cxnLst/>
              <a:rect l="l" t="t" r="r" b="b"/>
              <a:pathLst>
                <a:path w="203454" h="206316" extrusionOk="0">
                  <a:moveTo>
                    <a:pt x="203455" y="206317"/>
                  </a:moveTo>
                  <a:lnTo>
                    <a:pt x="178367" y="191744"/>
                  </a:lnTo>
                  <a:cubicBezTo>
                    <a:pt x="178367" y="133165"/>
                    <a:pt x="143967" y="65633"/>
                    <a:pt x="101775" y="41153"/>
                  </a:cubicBezTo>
                  <a:cubicBezTo>
                    <a:pt x="59582" y="16674"/>
                    <a:pt x="25088" y="44487"/>
                    <a:pt x="25088" y="103066"/>
                  </a:cubicBezTo>
                  <a:lnTo>
                    <a:pt x="0" y="88588"/>
                  </a:lnTo>
                  <a:cubicBezTo>
                    <a:pt x="0" y="13912"/>
                    <a:pt x="45708" y="-20283"/>
                    <a:pt x="101775" y="12388"/>
                  </a:cubicBezTo>
                  <a:cubicBezTo>
                    <a:pt x="157842" y="45059"/>
                    <a:pt x="203455" y="131641"/>
                    <a:pt x="203455" y="206317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6" name="Google Shape;3446;p37"/>
            <p:cNvSpPr/>
            <p:nvPr/>
          </p:nvSpPr>
          <p:spPr>
            <a:xfrm>
              <a:off x="3370326" y="2746576"/>
              <a:ext cx="431236" cy="248888"/>
            </a:xfrm>
            <a:custGeom>
              <a:avLst/>
              <a:gdLst/>
              <a:ahLst/>
              <a:cxnLst/>
              <a:rect l="l" t="t" r="r" b="b"/>
              <a:pathLst>
                <a:path w="431236" h="248888" extrusionOk="0">
                  <a:moveTo>
                    <a:pt x="203170" y="248888"/>
                  </a:moveTo>
                  <a:lnTo>
                    <a:pt x="0" y="132016"/>
                  </a:lnTo>
                  <a:lnTo>
                    <a:pt x="228162" y="0"/>
                  </a:lnTo>
                  <a:lnTo>
                    <a:pt x="431237" y="116967"/>
                  </a:lnTo>
                  <a:lnTo>
                    <a:pt x="203170" y="248888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7" name="Google Shape;3447;p37"/>
            <p:cNvSpPr/>
            <p:nvPr/>
          </p:nvSpPr>
          <p:spPr>
            <a:xfrm>
              <a:off x="3388571" y="2474923"/>
              <a:ext cx="435798" cy="252221"/>
            </a:xfrm>
            <a:custGeom>
              <a:avLst/>
              <a:gdLst/>
              <a:ahLst/>
              <a:cxnLst/>
              <a:rect l="l" t="t" r="r" b="b"/>
              <a:pathLst>
                <a:path w="435798" h="252221" extrusionOk="0">
                  <a:moveTo>
                    <a:pt x="217899" y="252222"/>
                  </a:moveTo>
                  <a:lnTo>
                    <a:pt x="0" y="126111"/>
                  </a:lnTo>
                  <a:lnTo>
                    <a:pt x="217899" y="0"/>
                  </a:lnTo>
                  <a:lnTo>
                    <a:pt x="435798" y="126111"/>
                  </a:lnTo>
                  <a:lnTo>
                    <a:pt x="217899" y="252222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8" name="Google Shape;3448;p37"/>
            <p:cNvSpPr/>
            <p:nvPr/>
          </p:nvSpPr>
          <p:spPr>
            <a:xfrm>
              <a:off x="3606470" y="2623608"/>
              <a:ext cx="203169" cy="352710"/>
            </a:xfrm>
            <a:custGeom>
              <a:avLst/>
              <a:gdLst/>
              <a:ahLst/>
              <a:cxnLst/>
              <a:rect l="l" t="t" r="r" b="b"/>
              <a:pathLst>
                <a:path w="203169" h="352710" extrusionOk="0">
                  <a:moveTo>
                    <a:pt x="203170" y="235172"/>
                  </a:moveTo>
                  <a:lnTo>
                    <a:pt x="0" y="352711"/>
                  </a:lnTo>
                  <a:lnTo>
                    <a:pt x="0" y="117538"/>
                  </a:lnTo>
                  <a:lnTo>
                    <a:pt x="203170" y="0"/>
                  </a:lnTo>
                  <a:lnTo>
                    <a:pt x="203170" y="235172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9" name="Google Shape;3449;p37"/>
            <p:cNvSpPr/>
            <p:nvPr/>
          </p:nvSpPr>
          <p:spPr>
            <a:xfrm>
              <a:off x="3403301" y="2623608"/>
              <a:ext cx="203169" cy="352710"/>
            </a:xfrm>
            <a:custGeom>
              <a:avLst/>
              <a:gdLst/>
              <a:ahLst/>
              <a:cxnLst/>
              <a:rect l="l" t="t" r="r" b="b"/>
              <a:pathLst>
                <a:path w="203169" h="352710" extrusionOk="0">
                  <a:moveTo>
                    <a:pt x="203170" y="352711"/>
                  </a:moveTo>
                  <a:lnTo>
                    <a:pt x="0" y="235172"/>
                  </a:lnTo>
                  <a:lnTo>
                    <a:pt x="0" y="0"/>
                  </a:lnTo>
                  <a:lnTo>
                    <a:pt x="203170" y="117538"/>
                  </a:lnTo>
                  <a:lnTo>
                    <a:pt x="203170" y="352711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0" name="Google Shape;3450;p37"/>
            <p:cNvSpPr/>
            <p:nvPr/>
          </p:nvSpPr>
          <p:spPr>
            <a:xfrm>
              <a:off x="3403301" y="2623608"/>
              <a:ext cx="203169" cy="177736"/>
            </a:xfrm>
            <a:custGeom>
              <a:avLst/>
              <a:gdLst/>
              <a:ahLst/>
              <a:cxnLst/>
              <a:rect l="l" t="t" r="r" b="b"/>
              <a:pathLst>
                <a:path w="203169" h="177736" extrusionOk="0">
                  <a:moveTo>
                    <a:pt x="0" y="0"/>
                  </a:moveTo>
                  <a:lnTo>
                    <a:pt x="0" y="61532"/>
                  </a:lnTo>
                  <a:lnTo>
                    <a:pt x="203170" y="177737"/>
                  </a:lnTo>
                  <a:lnTo>
                    <a:pt x="203170" y="1178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1" name="Google Shape;3451;p37"/>
            <p:cNvSpPr/>
            <p:nvPr/>
          </p:nvSpPr>
          <p:spPr>
            <a:xfrm>
              <a:off x="3606470" y="2623608"/>
              <a:ext cx="203169" cy="177736"/>
            </a:xfrm>
            <a:custGeom>
              <a:avLst/>
              <a:gdLst/>
              <a:ahLst/>
              <a:cxnLst/>
              <a:rect l="l" t="t" r="r" b="b"/>
              <a:pathLst>
                <a:path w="203169" h="177736" extrusionOk="0">
                  <a:moveTo>
                    <a:pt x="203170" y="0"/>
                  </a:moveTo>
                  <a:lnTo>
                    <a:pt x="203170" y="65913"/>
                  </a:lnTo>
                  <a:lnTo>
                    <a:pt x="0" y="177737"/>
                  </a:lnTo>
                  <a:lnTo>
                    <a:pt x="0" y="117824"/>
                  </a:lnTo>
                  <a:lnTo>
                    <a:pt x="20317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2" name="Google Shape;3452;p37"/>
            <p:cNvSpPr/>
            <p:nvPr/>
          </p:nvSpPr>
          <p:spPr>
            <a:xfrm>
              <a:off x="3388571" y="2601034"/>
              <a:ext cx="217899" cy="189547"/>
            </a:xfrm>
            <a:custGeom>
              <a:avLst/>
              <a:gdLst/>
              <a:ahLst/>
              <a:cxnLst/>
              <a:rect l="l" t="t" r="r" b="b"/>
              <a:pathLst>
                <a:path w="217899" h="189547" extrusionOk="0">
                  <a:moveTo>
                    <a:pt x="0" y="0"/>
                  </a:moveTo>
                  <a:lnTo>
                    <a:pt x="0" y="65151"/>
                  </a:lnTo>
                  <a:lnTo>
                    <a:pt x="217899" y="189547"/>
                  </a:lnTo>
                  <a:lnTo>
                    <a:pt x="217899" y="1261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3" name="Google Shape;3453;p37"/>
            <p:cNvSpPr/>
            <p:nvPr/>
          </p:nvSpPr>
          <p:spPr>
            <a:xfrm>
              <a:off x="3606470" y="2601034"/>
              <a:ext cx="217899" cy="189547"/>
            </a:xfrm>
            <a:custGeom>
              <a:avLst/>
              <a:gdLst/>
              <a:ahLst/>
              <a:cxnLst/>
              <a:rect l="l" t="t" r="r" b="b"/>
              <a:pathLst>
                <a:path w="217899" h="189547" extrusionOk="0">
                  <a:moveTo>
                    <a:pt x="0" y="189547"/>
                  </a:moveTo>
                  <a:lnTo>
                    <a:pt x="217899" y="70295"/>
                  </a:lnTo>
                  <a:lnTo>
                    <a:pt x="217899" y="0"/>
                  </a:lnTo>
                  <a:lnTo>
                    <a:pt x="0" y="126111"/>
                  </a:lnTo>
                  <a:lnTo>
                    <a:pt x="0" y="189547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4" name="Google Shape;3454;p37"/>
            <p:cNvSpPr/>
            <p:nvPr/>
          </p:nvSpPr>
          <p:spPr>
            <a:xfrm>
              <a:off x="6048784" y="4120462"/>
              <a:ext cx="389804" cy="224885"/>
            </a:xfrm>
            <a:custGeom>
              <a:avLst/>
              <a:gdLst/>
              <a:ahLst/>
              <a:cxnLst/>
              <a:rect l="l" t="t" r="r" b="b"/>
              <a:pathLst>
                <a:path w="389804" h="224885" extrusionOk="0">
                  <a:moveTo>
                    <a:pt x="183404" y="224885"/>
                  </a:moveTo>
                  <a:lnTo>
                    <a:pt x="0" y="119444"/>
                  </a:lnTo>
                  <a:lnTo>
                    <a:pt x="206401" y="0"/>
                  </a:lnTo>
                  <a:lnTo>
                    <a:pt x="389805" y="105537"/>
                  </a:lnTo>
                  <a:lnTo>
                    <a:pt x="183404" y="224885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5" name="Google Shape;3455;p37"/>
            <p:cNvSpPr/>
            <p:nvPr/>
          </p:nvSpPr>
          <p:spPr>
            <a:xfrm>
              <a:off x="6065699" y="3875193"/>
              <a:ext cx="393415" cy="227647"/>
            </a:xfrm>
            <a:custGeom>
              <a:avLst/>
              <a:gdLst/>
              <a:ahLst/>
              <a:cxnLst/>
              <a:rect l="l" t="t" r="r" b="b"/>
              <a:pathLst>
                <a:path w="393415" h="227647" extrusionOk="0">
                  <a:moveTo>
                    <a:pt x="196708" y="227647"/>
                  </a:moveTo>
                  <a:lnTo>
                    <a:pt x="0" y="113824"/>
                  </a:lnTo>
                  <a:lnTo>
                    <a:pt x="196708" y="0"/>
                  </a:lnTo>
                  <a:lnTo>
                    <a:pt x="393416" y="113824"/>
                  </a:lnTo>
                  <a:lnTo>
                    <a:pt x="196708" y="227647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6" name="Google Shape;3456;p37"/>
            <p:cNvSpPr/>
            <p:nvPr/>
          </p:nvSpPr>
          <p:spPr>
            <a:xfrm>
              <a:off x="6262407" y="4009401"/>
              <a:ext cx="183404" cy="318420"/>
            </a:xfrm>
            <a:custGeom>
              <a:avLst/>
              <a:gdLst/>
              <a:ahLst/>
              <a:cxnLst/>
              <a:rect l="l" t="t" r="r" b="b"/>
              <a:pathLst>
                <a:path w="183404" h="318420" extrusionOk="0">
                  <a:moveTo>
                    <a:pt x="183404" y="212312"/>
                  </a:moveTo>
                  <a:lnTo>
                    <a:pt x="0" y="318421"/>
                  </a:lnTo>
                  <a:lnTo>
                    <a:pt x="0" y="106109"/>
                  </a:lnTo>
                  <a:lnTo>
                    <a:pt x="183404" y="0"/>
                  </a:lnTo>
                  <a:lnTo>
                    <a:pt x="183404" y="212312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7" name="Google Shape;3457;p37"/>
            <p:cNvSpPr/>
            <p:nvPr/>
          </p:nvSpPr>
          <p:spPr>
            <a:xfrm>
              <a:off x="6079003" y="4009401"/>
              <a:ext cx="183403" cy="318420"/>
            </a:xfrm>
            <a:custGeom>
              <a:avLst/>
              <a:gdLst/>
              <a:ahLst/>
              <a:cxnLst/>
              <a:rect l="l" t="t" r="r" b="b"/>
              <a:pathLst>
                <a:path w="183403" h="318420" extrusionOk="0">
                  <a:moveTo>
                    <a:pt x="183404" y="318421"/>
                  </a:moveTo>
                  <a:lnTo>
                    <a:pt x="0" y="212312"/>
                  </a:lnTo>
                  <a:lnTo>
                    <a:pt x="0" y="0"/>
                  </a:lnTo>
                  <a:lnTo>
                    <a:pt x="183404" y="106109"/>
                  </a:lnTo>
                  <a:lnTo>
                    <a:pt x="183404" y="318421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8" name="Google Shape;3458;p37"/>
            <p:cNvSpPr/>
            <p:nvPr/>
          </p:nvSpPr>
          <p:spPr>
            <a:xfrm>
              <a:off x="6079003" y="4009401"/>
              <a:ext cx="183403" cy="160496"/>
            </a:xfrm>
            <a:custGeom>
              <a:avLst/>
              <a:gdLst/>
              <a:ahLst/>
              <a:cxnLst/>
              <a:rect l="l" t="t" r="r" b="b"/>
              <a:pathLst>
                <a:path w="183403" h="160496" extrusionOk="0">
                  <a:moveTo>
                    <a:pt x="0" y="0"/>
                  </a:moveTo>
                  <a:lnTo>
                    <a:pt x="0" y="55531"/>
                  </a:lnTo>
                  <a:lnTo>
                    <a:pt x="183404" y="160496"/>
                  </a:lnTo>
                  <a:lnTo>
                    <a:pt x="183404" y="1063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9" name="Google Shape;3459;p37"/>
            <p:cNvSpPr/>
            <p:nvPr/>
          </p:nvSpPr>
          <p:spPr>
            <a:xfrm>
              <a:off x="6262407" y="4009401"/>
              <a:ext cx="183404" cy="160496"/>
            </a:xfrm>
            <a:custGeom>
              <a:avLst/>
              <a:gdLst/>
              <a:ahLst/>
              <a:cxnLst/>
              <a:rect l="l" t="t" r="r" b="b"/>
              <a:pathLst>
                <a:path w="183404" h="160496" extrusionOk="0">
                  <a:moveTo>
                    <a:pt x="183404" y="0"/>
                  </a:moveTo>
                  <a:lnTo>
                    <a:pt x="183404" y="59531"/>
                  </a:lnTo>
                  <a:lnTo>
                    <a:pt x="0" y="160496"/>
                  </a:lnTo>
                  <a:lnTo>
                    <a:pt x="0" y="106394"/>
                  </a:lnTo>
                  <a:lnTo>
                    <a:pt x="183404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0" name="Google Shape;3460;p37"/>
            <p:cNvSpPr/>
            <p:nvPr/>
          </p:nvSpPr>
          <p:spPr>
            <a:xfrm>
              <a:off x="6065699" y="3989017"/>
              <a:ext cx="196707" cy="171164"/>
            </a:xfrm>
            <a:custGeom>
              <a:avLst/>
              <a:gdLst/>
              <a:ahLst/>
              <a:cxnLst/>
              <a:rect l="l" t="t" r="r" b="b"/>
              <a:pathLst>
                <a:path w="196707" h="171164" extrusionOk="0">
                  <a:moveTo>
                    <a:pt x="0" y="0"/>
                  </a:moveTo>
                  <a:lnTo>
                    <a:pt x="0" y="58864"/>
                  </a:lnTo>
                  <a:lnTo>
                    <a:pt x="196708" y="171164"/>
                  </a:lnTo>
                  <a:lnTo>
                    <a:pt x="196708" y="1138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1" name="Google Shape;3461;p37"/>
            <p:cNvSpPr/>
            <p:nvPr/>
          </p:nvSpPr>
          <p:spPr>
            <a:xfrm>
              <a:off x="6262407" y="3989017"/>
              <a:ext cx="196708" cy="171164"/>
            </a:xfrm>
            <a:custGeom>
              <a:avLst/>
              <a:gdLst/>
              <a:ahLst/>
              <a:cxnLst/>
              <a:rect l="l" t="t" r="r" b="b"/>
              <a:pathLst>
                <a:path w="196708" h="171164" extrusionOk="0">
                  <a:moveTo>
                    <a:pt x="0" y="171164"/>
                  </a:moveTo>
                  <a:lnTo>
                    <a:pt x="196708" y="63437"/>
                  </a:lnTo>
                  <a:lnTo>
                    <a:pt x="196708" y="0"/>
                  </a:lnTo>
                  <a:lnTo>
                    <a:pt x="0" y="113824"/>
                  </a:lnTo>
                  <a:lnTo>
                    <a:pt x="0" y="171164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2" name="Google Shape;3462;p37"/>
            <p:cNvSpPr/>
            <p:nvPr/>
          </p:nvSpPr>
          <p:spPr>
            <a:xfrm>
              <a:off x="3676221" y="3054710"/>
              <a:ext cx="439504" cy="254317"/>
            </a:xfrm>
            <a:custGeom>
              <a:avLst/>
              <a:gdLst/>
              <a:ahLst/>
              <a:cxnLst/>
              <a:rect l="l" t="t" r="r" b="b"/>
              <a:pathLst>
                <a:path w="439504" h="254317" extrusionOk="0">
                  <a:moveTo>
                    <a:pt x="390470" y="254317"/>
                  </a:moveTo>
                  <a:lnTo>
                    <a:pt x="0" y="28480"/>
                  </a:lnTo>
                  <a:lnTo>
                    <a:pt x="49034" y="0"/>
                  </a:lnTo>
                  <a:lnTo>
                    <a:pt x="439504" y="225838"/>
                  </a:lnTo>
                  <a:lnTo>
                    <a:pt x="390470" y="254317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3" name="Google Shape;3463;p37"/>
            <p:cNvSpPr/>
            <p:nvPr/>
          </p:nvSpPr>
          <p:spPr>
            <a:xfrm>
              <a:off x="3825510" y="2548837"/>
              <a:ext cx="392085" cy="674941"/>
            </a:xfrm>
            <a:custGeom>
              <a:avLst/>
              <a:gdLst/>
              <a:ahLst/>
              <a:cxnLst/>
              <a:rect l="l" t="t" r="r" b="b"/>
              <a:pathLst>
                <a:path w="392085" h="674941" extrusionOk="0">
                  <a:moveTo>
                    <a:pt x="392085" y="674942"/>
                  </a:moveTo>
                  <a:lnTo>
                    <a:pt x="0" y="448056"/>
                  </a:lnTo>
                  <a:lnTo>
                    <a:pt x="49034" y="0"/>
                  </a:lnTo>
                  <a:lnTo>
                    <a:pt x="343051" y="170212"/>
                  </a:lnTo>
                  <a:lnTo>
                    <a:pt x="392085" y="674942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4" name="Google Shape;3464;p37"/>
            <p:cNvSpPr/>
            <p:nvPr/>
          </p:nvSpPr>
          <p:spPr>
            <a:xfrm>
              <a:off x="3723640" y="2605606"/>
              <a:ext cx="392085" cy="674941"/>
            </a:xfrm>
            <a:custGeom>
              <a:avLst/>
              <a:gdLst/>
              <a:ahLst/>
              <a:cxnLst/>
              <a:rect l="l" t="t" r="r" b="b"/>
              <a:pathLst>
                <a:path w="392085" h="674941" extrusionOk="0">
                  <a:moveTo>
                    <a:pt x="392085" y="674942"/>
                  </a:moveTo>
                  <a:lnTo>
                    <a:pt x="0" y="448056"/>
                  </a:lnTo>
                  <a:lnTo>
                    <a:pt x="49034" y="0"/>
                  </a:lnTo>
                  <a:lnTo>
                    <a:pt x="343051" y="170117"/>
                  </a:lnTo>
                  <a:lnTo>
                    <a:pt x="392085" y="674942"/>
                  </a:lnTo>
                  <a:close/>
                </a:path>
              </a:pathLst>
            </a:custGeom>
            <a:solidFill>
              <a:srgbClr val="FF6C6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5" name="Google Shape;3465;p37"/>
            <p:cNvSpPr/>
            <p:nvPr/>
          </p:nvSpPr>
          <p:spPr>
            <a:xfrm>
              <a:off x="4066691" y="2719049"/>
              <a:ext cx="150904" cy="561498"/>
            </a:xfrm>
            <a:custGeom>
              <a:avLst/>
              <a:gdLst/>
              <a:ahLst/>
              <a:cxnLst/>
              <a:rect l="l" t="t" r="r" b="b"/>
              <a:pathLst>
                <a:path w="150904" h="561498" extrusionOk="0">
                  <a:moveTo>
                    <a:pt x="49034" y="561499"/>
                  </a:moveTo>
                  <a:lnTo>
                    <a:pt x="150904" y="504730"/>
                  </a:lnTo>
                  <a:lnTo>
                    <a:pt x="101870" y="0"/>
                  </a:lnTo>
                  <a:lnTo>
                    <a:pt x="0" y="56674"/>
                  </a:lnTo>
                  <a:lnTo>
                    <a:pt x="49034" y="561499"/>
                  </a:lnTo>
                  <a:close/>
                </a:path>
              </a:pathLst>
            </a:custGeom>
            <a:solidFill>
              <a:srgbClr val="DD62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6" name="Google Shape;3466;p37"/>
            <p:cNvSpPr/>
            <p:nvPr/>
          </p:nvSpPr>
          <p:spPr>
            <a:xfrm>
              <a:off x="3772674" y="2548837"/>
              <a:ext cx="101869" cy="108775"/>
            </a:xfrm>
            <a:custGeom>
              <a:avLst/>
              <a:gdLst/>
              <a:ahLst/>
              <a:cxnLst/>
              <a:rect l="l" t="t" r="r" b="b"/>
              <a:pathLst>
                <a:path w="101869" h="108775" extrusionOk="0">
                  <a:moveTo>
                    <a:pt x="0" y="56769"/>
                  </a:moveTo>
                  <a:lnTo>
                    <a:pt x="101870" y="0"/>
                  </a:lnTo>
                  <a:lnTo>
                    <a:pt x="89992" y="108775"/>
                  </a:lnTo>
                  <a:lnTo>
                    <a:pt x="0" y="56769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7" name="Google Shape;3467;p37"/>
            <p:cNvSpPr/>
            <p:nvPr/>
          </p:nvSpPr>
          <p:spPr>
            <a:xfrm>
              <a:off x="3846226" y="2583526"/>
              <a:ext cx="146913" cy="149048"/>
            </a:xfrm>
            <a:custGeom>
              <a:avLst/>
              <a:gdLst/>
              <a:ahLst/>
              <a:cxnLst/>
              <a:rect l="l" t="t" r="r" b="b"/>
              <a:pathLst>
                <a:path w="146913" h="149048" extrusionOk="0">
                  <a:moveTo>
                    <a:pt x="146913" y="149049"/>
                  </a:moveTo>
                  <a:lnTo>
                    <a:pt x="128858" y="138571"/>
                  </a:lnTo>
                  <a:cubicBezTo>
                    <a:pt x="128858" y="96185"/>
                    <a:pt x="103961" y="47417"/>
                    <a:pt x="73457" y="29796"/>
                  </a:cubicBezTo>
                  <a:cubicBezTo>
                    <a:pt x="42953" y="12175"/>
                    <a:pt x="18150" y="32177"/>
                    <a:pt x="18150" y="74468"/>
                  </a:cubicBezTo>
                  <a:lnTo>
                    <a:pt x="0" y="63991"/>
                  </a:lnTo>
                  <a:cubicBezTo>
                    <a:pt x="0" y="10174"/>
                    <a:pt x="32975" y="-14591"/>
                    <a:pt x="73457" y="8841"/>
                  </a:cubicBezTo>
                  <a:cubicBezTo>
                    <a:pt x="113939" y="32272"/>
                    <a:pt x="146913" y="94756"/>
                    <a:pt x="146913" y="149049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8" name="Google Shape;3468;p37"/>
            <p:cNvSpPr/>
            <p:nvPr/>
          </p:nvSpPr>
          <p:spPr>
            <a:xfrm>
              <a:off x="3941824" y="2524566"/>
              <a:ext cx="146913" cy="149048"/>
            </a:xfrm>
            <a:custGeom>
              <a:avLst/>
              <a:gdLst/>
              <a:ahLst/>
              <a:cxnLst/>
              <a:rect l="l" t="t" r="r" b="b"/>
              <a:pathLst>
                <a:path w="146913" h="149048" extrusionOk="0">
                  <a:moveTo>
                    <a:pt x="146913" y="149049"/>
                  </a:moveTo>
                  <a:lnTo>
                    <a:pt x="128858" y="138571"/>
                  </a:lnTo>
                  <a:cubicBezTo>
                    <a:pt x="128858" y="96280"/>
                    <a:pt x="103961" y="47417"/>
                    <a:pt x="73457" y="29796"/>
                  </a:cubicBezTo>
                  <a:cubicBezTo>
                    <a:pt x="42953" y="12175"/>
                    <a:pt x="18150" y="32177"/>
                    <a:pt x="18150" y="74468"/>
                  </a:cubicBezTo>
                  <a:lnTo>
                    <a:pt x="0" y="63991"/>
                  </a:lnTo>
                  <a:cubicBezTo>
                    <a:pt x="0" y="10174"/>
                    <a:pt x="32975" y="-14591"/>
                    <a:pt x="73457" y="8841"/>
                  </a:cubicBezTo>
                  <a:cubicBezTo>
                    <a:pt x="113939" y="32272"/>
                    <a:pt x="146913" y="95137"/>
                    <a:pt x="146913" y="149049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9" name="Google Shape;3469;p37"/>
            <p:cNvSpPr/>
            <p:nvPr/>
          </p:nvSpPr>
          <p:spPr>
            <a:xfrm>
              <a:off x="2533225" y="4605761"/>
              <a:ext cx="828643" cy="479488"/>
            </a:xfrm>
            <a:custGeom>
              <a:avLst/>
              <a:gdLst/>
              <a:ahLst/>
              <a:cxnLst/>
              <a:rect l="l" t="t" r="r" b="b"/>
              <a:pathLst>
                <a:path w="828643" h="479488" extrusionOk="0">
                  <a:moveTo>
                    <a:pt x="828644" y="239744"/>
                  </a:moveTo>
                  <a:cubicBezTo>
                    <a:pt x="828644" y="372151"/>
                    <a:pt x="643146" y="479489"/>
                    <a:pt x="414322" y="479489"/>
                  </a:cubicBezTo>
                  <a:cubicBezTo>
                    <a:pt x="185498" y="479489"/>
                    <a:pt x="0" y="372151"/>
                    <a:pt x="0" y="239744"/>
                  </a:cubicBezTo>
                  <a:cubicBezTo>
                    <a:pt x="0" y="107337"/>
                    <a:pt x="185498" y="0"/>
                    <a:pt x="414322" y="0"/>
                  </a:cubicBezTo>
                  <a:cubicBezTo>
                    <a:pt x="643146" y="0"/>
                    <a:pt x="828644" y="107337"/>
                    <a:pt x="828644" y="23974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0" name="Google Shape;3470;p37"/>
            <p:cNvSpPr/>
            <p:nvPr/>
          </p:nvSpPr>
          <p:spPr>
            <a:xfrm>
              <a:off x="2599924" y="3049662"/>
              <a:ext cx="198618" cy="433482"/>
            </a:xfrm>
            <a:custGeom>
              <a:avLst/>
              <a:gdLst/>
              <a:ahLst/>
              <a:cxnLst/>
              <a:rect l="l" t="t" r="r" b="b"/>
              <a:pathLst>
                <a:path w="198618" h="433482" extrusionOk="0">
                  <a:moveTo>
                    <a:pt x="43818" y="0"/>
                  </a:moveTo>
                  <a:cubicBezTo>
                    <a:pt x="39161" y="40386"/>
                    <a:pt x="-8828" y="214503"/>
                    <a:pt x="1435" y="274130"/>
                  </a:cubicBezTo>
                  <a:cubicBezTo>
                    <a:pt x="11698" y="333756"/>
                    <a:pt x="175811" y="433483"/>
                    <a:pt x="175811" y="433483"/>
                  </a:cubicBezTo>
                  <a:lnTo>
                    <a:pt x="198618" y="331375"/>
                  </a:lnTo>
                  <a:lnTo>
                    <a:pt x="107676" y="242221"/>
                  </a:lnTo>
                  <a:lnTo>
                    <a:pt x="132289" y="73438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1" name="Google Shape;3471;p37"/>
            <p:cNvSpPr/>
            <p:nvPr/>
          </p:nvSpPr>
          <p:spPr>
            <a:xfrm>
              <a:off x="2627967" y="2871431"/>
              <a:ext cx="142827" cy="275330"/>
            </a:xfrm>
            <a:custGeom>
              <a:avLst/>
              <a:gdLst/>
              <a:ahLst/>
              <a:cxnLst/>
              <a:rect l="l" t="t" r="r" b="b"/>
              <a:pathLst>
                <a:path w="142827" h="275330" extrusionOk="0">
                  <a:moveTo>
                    <a:pt x="142827" y="6685"/>
                  </a:moveTo>
                  <a:cubicBezTo>
                    <a:pt x="109783" y="-8688"/>
                    <a:pt x="70489" y="3237"/>
                    <a:pt x="51505" y="34403"/>
                  </a:cubicBezTo>
                  <a:cubicBezTo>
                    <a:pt x="27368" y="74408"/>
                    <a:pt x="2281" y="211949"/>
                    <a:pt x="0" y="235381"/>
                  </a:cubicBezTo>
                  <a:cubicBezTo>
                    <a:pt x="0" y="235381"/>
                    <a:pt x="33925" y="282339"/>
                    <a:pt x="84670" y="27443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2" name="Google Shape;3472;p37"/>
            <p:cNvSpPr/>
            <p:nvPr/>
          </p:nvSpPr>
          <p:spPr>
            <a:xfrm>
              <a:off x="2942472" y="4777576"/>
              <a:ext cx="307903" cy="173671"/>
            </a:xfrm>
            <a:custGeom>
              <a:avLst/>
              <a:gdLst/>
              <a:ahLst/>
              <a:cxnLst/>
              <a:rect l="l" t="t" r="r" b="b"/>
              <a:pathLst>
                <a:path w="307903" h="173671" extrusionOk="0">
                  <a:moveTo>
                    <a:pt x="15623" y="41640"/>
                  </a:moveTo>
                  <a:cubicBezTo>
                    <a:pt x="51311" y="51556"/>
                    <a:pt x="89465" y="46936"/>
                    <a:pt x="121769" y="28781"/>
                  </a:cubicBezTo>
                  <a:cubicBezTo>
                    <a:pt x="147332" y="29543"/>
                    <a:pt x="286167" y="-29988"/>
                    <a:pt x="305078" y="20018"/>
                  </a:cubicBezTo>
                  <a:cubicBezTo>
                    <a:pt x="321613" y="63833"/>
                    <a:pt x="261555" y="104410"/>
                    <a:pt x="229056" y="112221"/>
                  </a:cubicBezTo>
                  <a:cubicBezTo>
                    <a:pt x="158925" y="129270"/>
                    <a:pt x="107040" y="164322"/>
                    <a:pt x="78911" y="170228"/>
                  </a:cubicBezTo>
                  <a:cubicBezTo>
                    <a:pt x="57910" y="174705"/>
                    <a:pt x="30732" y="177562"/>
                    <a:pt x="14007" y="160703"/>
                  </a:cubicBezTo>
                  <a:cubicBezTo>
                    <a:pt x="-5759" y="141176"/>
                    <a:pt x="-4048" y="67834"/>
                    <a:pt x="15623" y="4164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3" name="Google Shape;3473;p37"/>
            <p:cNvSpPr/>
            <p:nvPr/>
          </p:nvSpPr>
          <p:spPr>
            <a:xfrm>
              <a:off x="2947261" y="4806358"/>
              <a:ext cx="303072" cy="144889"/>
            </a:xfrm>
            <a:custGeom>
              <a:avLst/>
              <a:gdLst/>
              <a:ahLst/>
              <a:cxnLst/>
              <a:rect l="l" t="t" r="r" b="b"/>
              <a:pathLst>
                <a:path w="303072" h="144889" extrusionOk="0">
                  <a:moveTo>
                    <a:pt x="74407" y="129349"/>
                  </a:moveTo>
                  <a:cubicBezTo>
                    <a:pt x="102915" y="123349"/>
                    <a:pt x="154420" y="88297"/>
                    <a:pt x="224551" y="71247"/>
                  </a:cubicBezTo>
                  <a:cubicBezTo>
                    <a:pt x="251539" y="64770"/>
                    <a:pt x="297913" y="35243"/>
                    <a:pt x="302569" y="0"/>
                  </a:cubicBezTo>
                  <a:cubicBezTo>
                    <a:pt x="308841" y="40386"/>
                    <a:pt x="255055" y="76200"/>
                    <a:pt x="224551" y="83439"/>
                  </a:cubicBezTo>
                  <a:cubicBezTo>
                    <a:pt x="154420" y="100489"/>
                    <a:pt x="102535" y="135541"/>
                    <a:pt x="74407" y="141446"/>
                  </a:cubicBezTo>
                  <a:cubicBezTo>
                    <a:pt x="53406" y="145923"/>
                    <a:pt x="26228" y="148780"/>
                    <a:pt x="9503" y="131921"/>
                  </a:cubicBezTo>
                  <a:cubicBezTo>
                    <a:pt x="5060" y="127130"/>
                    <a:pt x="1805" y="121348"/>
                    <a:pt x="0" y="115062"/>
                  </a:cubicBezTo>
                  <a:cubicBezTo>
                    <a:pt x="24707" y="136017"/>
                    <a:pt x="53406" y="133731"/>
                    <a:pt x="74407" y="129349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4" name="Google Shape;3474;p37"/>
            <p:cNvSpPr/>
            <p:nvPr/>
          </p:nvSpPr>
          <p:spPr>
            <a:xfrm>
              <a:off x="2717232" y="4676188"/>
              <a:ext cx="307831" cy="173712"/>
            </a:xfrm>
            <a:custGeom>
              <a:avLst/>
              <a:gdLst/>
              <a:ahLst/>
              <a:cxnLst/>
              <a:rect l="l" t="t" r="r" b="b"/>
              <a:pathLst>
                <a:path w="307831" h="173712" extrusionOk="0">
                  <a:moveTo>
                    <a:pt x="15552" y="41682"/>
                  </a:moveTo>
                  <a:cubicBezTo>
                    <a:pt x="51240" y="51598"/>
                    <a:pt x="89394" y="46978"/>
                    <a:pt x="121698" y="28823"/>
                  </a:cubicBezTo>
                  <a:cubicBezTo>
                    <a:pt x="147260" y="29585"/>
                    <a:pt x="286096" y="-30041"/>
                    <a:pt x="305007" y="20060"/>
                  </a:cubicBezTo>
                  <a:cubicBezTo>
                    <a:pt x="321542" y="63875"/>
                    <a:pt x="261484" y="104452"/>
                    <a:pt x="228984" y="112262"/>
                  </a:cubicBezTo>
                  <a:cubicBezTo>
                    <a:pt x="158854" y="129312"/>
                    <a:pt x="106969" y="164364"/>
                    <a:pt x="78840" y="170269"/>
                  </a:cubicBezTo>
                  <a:cubicBezTo>
                    <a:pt x="57839" y="174746"/>
                    <a:pt x="30661" y="177604"/>
                    <a:pt x="13936" y="160744"/>
                  </a:cubicBezTo>
                  <a:cubicBezTo>
                    <a:pt x="-5735" y="141218"/>
                    <a:pt x="-4024" y="67781"/>
                    <a:pt x="15552" y="4168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5" name="Google Shape;3475;p37"/>
            <p:cNvSpPr/>
            <p:nvPr/>
          </p:nvSpPr>
          <p:spPr>
            <a:xfrm>
              <a:off x="2722045" y="4705011"/>
              <a:ext cx="303068" cy="144889"/>
            </a:xfrm>
            <a:custGeom>
              <a:avLst/>
              <a:gdLst/>
              <a:ahLst/>
              <a:cxnLst/>
              <a:rect l="l" t="t" r="r" b="b"/>
              <a:pathLst>
                <a:path w="303068" h="144889" extrusionOk="0">
                  <a:moveTo>
                    <a:pt x="74407" y="129254"/>
                  </a:moveTo>
                  <a:cubicBezTo>
                    <a:pt x="102915" y="123349"/>
                    <a:pt x="154420" y="88297"/>
                    <a:pt x="224551" y="71247"/>
                  </a:cubicBezTo>
                  <a:cubicBezTo>
                    <a:pt x="251539" y="64770"/>
                    <a:pt x="297913" y="35147"/>
                    <a:pt x="302569" y="0"/>
                  </a:cubicBezTo>
                  <a:cubicBezTo>
                    <a:pt x="308841" y="40386"/>
                    <a:pt x="254580" y="76200"/>
                    <a:pt x="224551" y="83439"/>
                  </a:cubicBezTo>
                  <a:cubicBezTo>
                    <a:pt x="154420" y="100489"/>
                    <a:pt x="102535" y="135541"/>
                    <a:pt x="74407" y="141446"/>
                  </a:cubicBezTo>
                  <a:cubicBezTo>
                    <a:pt x="53406" y="145923"/>
                    <a:pt x="26228" y="148781"/>
                    <a:pt x="9503" y="131921"/>
                  </a:cubicBezTo>
                  <a:cubicBezTo>
                    <a:pt x="5040" y="127178"/>
                    <a:pt x="1781" y="121425"/>
                    <a:pt x="0" y="115158"/>
                  </a:cubicBezTo>
                  <a:cubicBezTo>
                    <a:pt x="24707" y="135827"/>
                    <a:pt x="53406" y="133731"/>
                    <a:pt x="74407" y="129254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6" name="Google Shape;3476;p37"/>
            <p:cNvSpPr/>
            <p:nvPr/>
          </p:nvSpPr>
          <p:spPr>
            <a:xfrm>
              <a:off x="2717265" y="3551725"/>
              <a:ext cx="450461" cy="1274557"/>
            </a:xfrm>
            <a:custGeom>
              <a:avLst/>
              <a:gdLst/>
              <a:ahLst/>
              <a:cxnLst/>
              <a:rect l="l" t="t" r="r" b="b"/>
              <a:pathLst>
                <a:path w="450461" h="1274557" extrusionOk="0">
                  <a:moveTo>
                    <a:pt x="12857" y="788003"/>
                  </a:moveTo>
                  <a:cubicBezTo>
                    <a:pt x="18809" y="736320"/>
                    <a:pt x="29529" y="685305"/>
                    <a:pt x="44882" y="635603"/>
                  </a:cubicBezTo>
                  <a:cubicBezTo>
                    <a:pt x="44882" y="635603"/>
                    <a:pt x="35379" y="504063"/>
                    <a:pt x="30532" y="379381"/>
                  </a:cubicBezTo>
                  <a:cubicBezTo>
                    <a:pt x="25021" y="238125"/>
                    <a:pt x="-23919" y="113157"/>
                    <a:pt x="14758" y="0"/>
                  </a:cubicBezTo>
                  <a:lnTo>
                    <a:pt x="450461" y="97155"/>
                  </a:lnTo>
                  <a:cubicBezTo>
                    <a:pt x="450461" y="97155"/>
                    <a:pt x="424138" y="661606"/>
                    <a:pt x="418247" y="729901"/>
                  </a:cubicBezTo>
                  <a:cubicBezTo>
                    <a:pt x="415050" y="783088"/>
                    <a:pt x="408543" y="836019"/>
                    <a:pt x="398766" y="888397"/>
                  </a:cubicBezTo>
                  <a:cubicBezTo>
                    <a:pt x="378810" y="997934"/>
                    <a:pt x="346500" y="1258538"/>
                    <a:pt x="346500" y="1258538"/>
                  </a:cubicBezTo>
                  <a:cubicBezTo>
                    <a:pt x="300412" y="1285304"/>
                    <a:pt x="239974" y="1270445"/>
                    <a:pt x="239974" y="1270445"/>
                  </a:cubicBezTo>
                  <a:cubicBezTo>
                    <a:pt x="239974" y="1270445"/>
                    <a:pt x="243300" y="940975"/>
                    <a:pt x="246246" y="862013"/>
                  </a:cubicBezTo>
                  <a:cubicBezTo>
                    <a:pt x="249857" y="765620"/>
                    <a:pt x="252803" y="772954"/>
                    <a:pt x="252803" y="772954"/>
                  </a:cubicBezTo>
                  <a:lnTo>
                    <a:pt x="238454" y="533400"/>
                  </a:lnTo>
                  <a:lnTo>
                    <a:pt x="228951" y="413956"/>
                  </a:lnTo>
                  <a:cubicBezTo>
                    <a:pt x="228951" y="413956"/>
                    <a:pt x="216882" y="501587"/>
                    <a:pt x="209090" y="579882"/>
                  </a:cubicBezTo>
                  <a:cubicBezTo>
                    <a:pt x="202248" y="648176"/>
                    <a:pt x="185808" y="709898"/>
                    <a:pt x="167373" y="837057"/>
                  </a:cubicBezTo>
                  <a:cubicBezTo>
                    <a:pt x="151503" y="947261"/>
                    <a:pt x="125655" y="1168813"/>
                    <a:pt x="125655" y="1168813"/>
                  </a:cubicBezTo>
                  <a:cubicBezTo>
                    <a:pt x="79567" y="1195673"/>
                    <a:pt x="17038" y="1173385"/>
                    <a:pt x="17038" y="1173385"/>
                  </a:cubicBezTo>
                  <a:cubicBezTo>
                    <a:pt x="17038" y="1173385"/>
                    <a:pt x="314" y="883634"/>
                    <a:pt x="12857" y="7880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7" name="Google Shape;3477;p37"/>
            <p:cNvSpPr/>
            <p:nvPr/>
          </p:nvSpPr>
          <p:spPr>
            <a:xfrm>
              <a:off x="2775050" y="2505974"/>
              <a:ext cx="327076" cy="524521"/>
            </a:xfrm>
            <a:custGeom>
              <a:avLst/>
              <a:gdLst/>
              <a:ahLst/>
              <a:cxnLst/>
              <a:rect l="l" t="t" r="r" b="b"/>
              <a:pathLst>
                <a:path w="327076" h="524521" extrusionOk="0">
                  <a:moveTo>
                    <a:pt x="18646" y="374524"/>
                  </a:moveTo>
                  <a:cubicBezTo>
                    <a:pt x="51811" y="376143"/>
                    <a:pt x="76518" y="384716"/>
                    <a:pt x="80699" y="374524"/>
                  </a:cubicBezTo>
                  <a:cubicBezTo>
                    <a:pt x="84240" y="357350"/>
                    <a:pt x="86779" y="339986"/>
                    <a:pt x="88302" y="322518"/>
                  </a:cubicBezTo>
                  <a:cubicBezTo>
                    <a:pt x="84406" y="312993"/>
                    <a:pt x="81175" y="302515"/>
                    <a:pt x="81175" y="302515"/>
                  </a:cubicBezTo>
                  <a:cubicBezTo>
                    <a:pt x="39457" y="276797"/>
                    <a:pt x="26343" y="231649"/>
                    <a:pt x="20832" y="178690"/>
                  </a:cubicBezTo>
                  <a:cubicBezTo>
                    <a:pt x="11329" y="88869"/>
                    <a:pt x="59888" y="10288"/>
                    <a:pt x="149595" y="858"/>
                  </a:cubicBezTo>
                  <a:cubicBezTo>
                    <a:pt x="233790" y="-7905"/>
                    <a:pt x="295843" y="51436"/>
                    <a:pt x="312378" y="132875"/>
                  </a:cubicBezTo>
                  <a:cubicBezTo>
                    <a:pt x="321310" y="173166"/>
                    <a:pt x="338986" y="249175"/>
                    <a:pt x="315038" y="315374"/>
                  </a:cubicBezTo>
                  <a:cubicBezTo>
                    <a:pt x="301640" y="352426"/>
                    <a:pt x="284344" y="382049"/>
                    <a:pt x="267049" y="387478"/>
                  </a:cubicBezTo>
                  <a:cubicBezTo>
                    <a:pt x="250377" y="387059"/>
                    <a:pt x="233746" y="385592"/>
                    <a:pt x="217255" y="383096"/>
                  </a:cubicBezTo>
                  <a:lnTo>
                    <a:pt x="217255" y="383096"/>
                  </a:lnTo>
                  <a:cubicBezTo>
                    <a:pt x="217255" y="383096"/>
                    <a:pt x="212788" y="408052"/>
                    <a:pt x="209747" y="424054"/>
                  </a:cubicBezTo>
                  <a:cubicBezTo>
                    <a:pt x="206707" y="440056"/>
                    <a:pt x="207847" y="448533"/>
                    <a:pt x="239681" y="468155"/>
                  </a:cubicBezTo>
                  <a:cubicBezTo>
                    <a:pt x="271516" y="487776"/>
                    <a:pt x="191597" y="528162"/>
                    <a:pt x="139332" y="524257"/>
                  </a:cubicBezTo>
                  <a:cubicBezTo>
                    <a:pt x="87066" y="520352"/>
                    <a:pt x="28339" y="488634"/>
                    <a:pt x="12279" y="454820"/>
                  </a:cubicBezTo>
                  <a:cubicBezTo>
                    <a:pt x="-5681" y="417863"/>
                    <a:pt x="-4256" y="373476"/>
                    <a:pt x="18646" y="37452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8" name="Google Shape;3478;p37"/>
            <p:cNvSpPr/>
            <p:nvPr/>
          </p:nvSpPr>
          <p:spPr>
            <a:xfrm>
              <a:off x="2667800" y="2877512"/>
              <a:ext cx="502799" cy="834581"/>
            </a:xfrm>
            <a:custGeom>
              <a:avLst/>
              <a:gdLst/>
              <a:ahLst/>
              <a:cxnLst/>
              <a:rect l="l" t="t" r="r" b="b"/>
              <a:pathLst>
                <a:path w="502799" h="834581" extrusionOk="0">
                  <a:moveTo>
                    <a:pt x="173885" y="7939"/>
                  </a:moveTo>
                  <a:cubicBezTo>
                    <a:pt x="164383" y="30894"/>
                    <a:pt x="188044" y="58993"/>
                    <a:pt x="249908" y="78614"/>
                  </a:cubicBezTo>
                  <a:cubicBezTo>
                    <a:pt x="311771" y="98236"/>
                    <a:pt x="317853" y="72995"/>
                    <a:pt x="317853" y="72995"/>
                  </a:cubicBezTo>
                  <a:cubicBezTo>
                    <a:pt x="317853" y="72995"/>
                    <a:pt x="409270" y="114714"/>
                    <a:pt x="439013" y="135574"/>
                  </a:cubicBezTo>
                  <a:cubicBezTo>
                    <a:pt x="476359" y="161768"/>
                    <a:pt x="492989" y="237587"/>
                    <a:pt x="498026" y="365603"/>
                  </a:cubicBezTo>
                  <a:cubicBezTo>
                    <a:pt x="503822" y="513812"/>
                    <a:pt x="504393" y="733649"/>
                    <a:pt x="499451" y="771558"/>
                  </a:cubicBezTo>
                  <a:cubicBezTo>
                    <a:pt x="499451" y="771558"/>
                    <a:pt x="429511" y="841376"/>
                    <a:pt x="340089" y="834042"/>
                  </a:cubicBezTo>
                  <a:cubicBezTo>
                    <a:pt x="250668" y="826708"/>
                    <a:pt x="100144" y="747270"/>
                    <a:pt x="63558" y="686024"/>
                  </a:cubicBezTo>
                  <a:cubicBezTo>
                    <a:pt x="64603" y="556103"/>
                    <a:pt x="79808" y="534957"/>
                    <a:pt x="58806" y="460091"/>
                  </a:cubicBezTo>
                  <a:cubicBezTo>
                    <a:pt x="10722" y="288641"/>
                    <a:pt x="-14555" y="218632"/>
                    <a:pt x="8822" y="104808"/>
                  </a:cubicBezTo>
                  <a:cubicBezTo>
                    <a:pt x="27827" y="10987"/>
                    <a:pt x="55005" y="-729"/>
                    <a:pt x="91971" y="33"/>
                  </a:cubicBezTo>
                  <a:cubicBezTo>
                    <a:pt x="119400" y="1166"/>
                    <a:pt x="146745" y="3805"/>
                    <a:pt x="173885" y="793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9" name="Google Shape;3479;p37"/>
            <p:cNvSpPr/>
            <p:nvPr/>
          </p:nvSpPr>
          <p:spPr>
            <a:xfrm>
              <a:off x="3024379" y="2981457"/>
              <a:ext cx="633923" cy="498110"/>
            </a:xfrm>
            <a:custGeom>
              <a:avLst/>
              <a:gdLst/>
              <a:ahLst/>
              <a:cxnLst/>
              <a:rect l="l" t="t" r="r" b="b"/>
              <a:pathLst>
                <a:path w="633923" h="498110" extrusionOk="0">
                  <a:moveTo>
                    <a:pt x="282563" y="384245"/>
                  </a:moveTo>
                  <a:cubicBezTo>
                    <a:pt x="209107" y="402723"/>
                    <a:pt x="191907" y="356336"/>
                    <a:pt x="182214" y="317570"/>
                  </a:cubicBezTo>
                  <a:cubicBezTo>
                    <a:pt x="158837" y="224510"/>
                    <a:pt x="146293" y="140500"/>
                    <a:pt x="128903" y="87731"/>
                  </a:cubicBezTo>
                  <a:cubicBezTo>
                    <a:pt x="108377" y="25438"/>
                    <a:pt x="86901" y="15532"/>
                    <a:pt x="56682" y="3435"/>
                  </a:cubicBezTo>
                  <a:cubicBezTo>
                    <a:pt x="21236" y="-10853"/>
                    <a:pt x="-9268" y="19151"/>
                    <a:pt x="2611" y="98685"/>
                  </a:cubicBezTo>
                  <a:cubicBezTo>
                    <a:pt x="16485" y="192506"/>
                    <a:pt x="34825" y="258324"/>
                    <a:pt x="69796" y="369195"/>
                  </a:cubicBezTo>
                  <a:cubicBezTo>
                    <a:pt x="79298" y="397770"/>
                    <a:pt x="99444" y="449681"/>
                    <a:pt x="130138" y="474542"/>
                  </a:cubicBezTo>
                  <a:cubicBezTo>
                    <a:pt x="168150" y="505212"/>
                    <a:pt x="225166" y="503879"/>
                    <a:pt x="311357" y="482447"/>
                  </a:cubicBezTo>
                  <a:cubicBezTo>
                    <a:pt x="348133" y="472922"/>
                    <a:pt x="388519" y="451205"/>
                    <a:pt x="458175" y="418630"/>
                  </a:cubicBezTo>
                  <a:cubicBezTo>
                    <a:pt x="477181" y="409867"/>
                    <a:pt x="491435" y="404056"/>
                    <a:pt x="527260" y="387293"/>
                  </a:cubicBezTo>
                  <a:cubicBezTo>
                    <a:pt x="563086" y="370529"/>
                    <a:pt x="600432" y="342620"/>
                    <a:pt x="619247" y="315284"/>
                  </a:cubicBezTo>
                  <a:cubicBezTo>
                    <a:pt x="638063" y="287947"/>
                    <a:pt x="634832" y="270706"/>
                    <a:pt x="630936" y="264515"/>
                  </a:cubicBezTo>
                  <a:cubicBezTo>
                    <a:pt x="626089" y="256705"/>
                    <a:pt x="623429" y="262896"/>
                    <a:pt x="613356" y="274040"/>
                  </a:cubicBezTo>
                  <a:cubicBezTo>
                    <a:pt x="598835" y="293424"/>
                    <a:pt x="580932" y="310007"/>
                    <a:pt x="560520" y="322999"/>
                  </a:cubicBezTo>
                  <a:cubicBezTo>
                    <a:pt x="560520" y="322999"/>
                    <a:pt x="583707" y="298996"/>
                    <a:pt x="596346" y="283375"/>
                  </a:cubicBezTo>
                  <a:cubicBezTo>
                    <a:pt x="607569" y="269535"/>
                    <a:pt x="616900" y="254257"/>
                    <a:pt x="624094" y="237940"/>
                  </a:cubicBezTo>
                  <a:cubicBezTo>
                    <a:pt x="630746" y="222034"/>
                    <a:pt x="617062" y="200412"/>
                    <a:pt x="606609" y="211747"/>
                  </a:cubicBezTo>
                  <a:cubicBezTo>
                    <a:pt x="596156" y="223081"/>
                    <a:pt x="591309" y="234607"/>
                    <a:pt x="572304" y="257467"/>
                  </a:cubicBezTo>
                  <a:cubicBezTo>
                    <a:pt x="562297" y="269621"/>
                    <a:pt x="550875" y="280527"/>
                    <a:pt x="538284" y="289947"/>
                  </a:cubicBezTo>
                  <a:cubicBezTo>
                    <a:pt x="550048" y="273974"/>
                    <a:pt x="560539" y="257095"/>
                    <a:pt x="569643" y="239464"/>
                  </a:cubicBezTo>
                  <a:cubicBezTo>
                    <a:pt x="581711" y="214795"/>
                    <a:pt x="541134" y="227654"/>
                    <a:pt x="518423" y="251656"/>
                  </a:cubicBezTo>
                  <a:cubicBezTo>
                    <a:pt x="501603" y="269087"/>
                    <a:pt x="487349" y="279184"/>
                    <a:pt x="486968" y="274326"/>
                  </a:cubicBezTo>
                  <a:cubicBezTo>
                    <a:pt x="486588" y="269468"/>
                    <a:pt x="453804" y="304711"/>
                    <a:pt x="437174" y="321951"/>
                  </a:cubicBezTo>
                  <a:cubicBezTo>
                    <a:pt x="419119" y="342144"/>
                    <a:pt x="352314" y="366623"/>
                    <a:pt x="282563" y="38424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80" name="Google Shape;3480;p37"/>
            <p:cNvSpPr/>
            <p:nvPr/>
          </p:nvSpPr>
          <p:spPr>
            <a:xfrm>
              <a:off x="3001678" y="2971210"/>
              <a:ext cx="194366" cy="284908"/>
            </a:xfrm>
            <a:custGeom>
              <a:avLst/>
              <a:gdLst/>
              <a:ahLst/>
              <a:cxnLst/>
              <a:rect l="l" t="t" r="r" b="b"/>
              <a:pathLst>
                <a:path w="194366" h="284908" extrusionOk="0">
                  <a:moveTo>
                    <a:pt x="52205" y="1299"/>
                  </a:moveTo>
                  <a:cubicBezTo>
                    <a:pt x="101239" y="-5940"/>
                    <a:pt x="135925" y="16158"/>
                    <a:pt x="157496" y="90644"/>
                  </a:cubicBezTo>
                  <a:cubicBezTo>
                    <a:pt x="179067" y="165129"/>
                    <a:pt x="194367" y="226184"/>
                    <a:pt x="194367" y="226184"/>
                  </a:cubicBezTo>
                  <a:cubicBezTo>
                    <a:pt x="174970" y="254293"/>
                    <a:pt x="145545" y="273867"/>
                    <a:pt x="112168" y="280858"/>
                  </a:cubicBezTo>
                  <a:cubicBezTo>
                    <a:pt x="53535" y="295146"/>
                    <a:pt x="32439" y="267047"/>
                    <a:pt x="32439" y="267047"/>
                  </a:cubicBezTo>
                  <a:cubicBezTo>
                    <a:pt x="32439" y="267047"/>
                    <a:pt x="16189" y="189037"/>
                    <a:pt x="6021" y="135888"/>
                  </a:cubicBezTo>
                  <a:cubicBezTo>
                    <a:pt x="-4147" y="82738"/>
                    <a:pt x="-8423" y="10348"/>
                    <a:pt x="52205" y="129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81" name="Google Shape;3481;p37"/>
            <p:cNvSpPr/>
            <p:nvPr/>
          </p:nvSpPr>
          <p:spPr>
            <a:xfrm>
              <a:off x="2785215" y="2483249"/>
              <a:ext cx="317013" cy="350275"/>
            </a:xfrm>
            <a:custGeom>
              <a:avLst/>
              <a:gdLst/>
              <a:ahLst/>
              <a:cxnLst/>
              <a:rect l="l" t="t" r="r" b="b"/>
              <a:pathLst>
                <a:path w="317013" h="350275" extrusionOk="0">
                  <a:moveTo>
                    <a:pt x="299172" y="144551"/>
                  </a:moveTo>
                  <a:cubicBezTo>
                    <a:pt x="299172" y="144551"/>
                    <a:pt x="376620" y="26441"/>
                    <a:pt x="208800" y="2438"/>
                  </a:cubicBezTo>
                  <a:cubicBezTo>
                    <a:pt x="87735" y="-14898"/>
                    <a:pt x="10002" y="63017"/>
                    <a:pt x="974" y="147599"/>
                  </a:cubicBezTo>
                  <a:cubicBezTo>
                    <a:pt x="-7579" y="228466"/>
                    <a:pt x="42026" y="312381"/>
                    <a:pt x="77947" y="345623"/>
                  </a:cubicBezTo>
                  <a:cubicBezTo>
                    <a:pt x="95432" y="351910"/>
                    <a:pt x="133063" y="355148"/>
                    <a:pt x="182477" y="332955"/>
                  </a:cubicBezTo>
                  <a:cubicBezTo>
                    <a:pt x="184492" y="310952"/>
                    <a:pt x="185285" y="288854"/>
                    <a:pt x="184853" y="266756"/>
                  </a:cubicBezTo>
                  <a:cubicBezTo>
                    <a:pt x="184853" y="266756"/>
                    <a:pt x="126031" y="142360"/>
                    <a:pt x="299172" y="14455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82" name="Google Shape;3482;p37"/>
            <p:cNvSpPr/>
            <p:nvPr/>
          </p:nvSpPr>
          <p:spPr>
            <a:xfrm>
              <a:off x="3466812" y="3201065"/>
              <a:ext cx="95905" cy="84340"/>
            </a:xfrm>
            <a:custGeom>
              <a:avLst/>
              <a:gdLst/>
              <a:ahLst/>
              <a:cxnLst/>
              <a:rect l="l" t="t" r="r" b="b"/>
              <a:pathLst>
                <a:path w="95905" h="84340" extrusionOk="0">
                  <a:moveTo>
                    <a:pt x="10991" y="71863"/>
                  </a:moveTo>
                  <a:cubicBezTo>
                    <a:pt x="10991" y="71863"/>
                    <a:pt x="-8015" y="37097"/>
                    <a:pt x="3959" y="28429"/>
                  </a:cubicBezTo>
                  <a:cubicBezTo>
                    <a:pt x="15932" y="19761"/>
                    <a:pt x="33322" y="52337"/>
                    <a:pt x="36838" y="65100"/>
                  </a:cubicBezTo>
                  <a:cubicBezTo>
                    <a:pt x="40354" y="77864"/>
                    <a:pt x="35508" y="61195"/>
                    <a:pt x="35508" y="61195"/>
                  </a:cubicBezTo>
                  <a:cubicBezTo>
                    <a:pt x="35508" y="61195"/>
                    <a:pt x="22489" y="21952"/>
                    <a:pt x="30947" y="14427"/>
                  </a:cubicBezTo>
                  <a:cubicBezTo>
                    <a:pt x="39404" y="6903"/>
                    <a:pt x="50807" y="23952"/>
                    <a:pt x="62116" y="48336"/>
                  </a:cubicBezTo>
                  <a:cubicBezTo>
                    <a:pt x="73424" y="72720"/>
                    <a:pt x="64967" y="46146"/>
                    <a:pt x="64967" y="46146"/>
                  </a:cubicBezTo>
                  <a:cubicBezTo>
                    <a:pt x="64967" y="46146"/>
                    <a:pt x="45961" y="6807"/>
                    <a:pt x="54228" y="1378"/>
                  </a:cubicBezTo>
                  <a:cubicBezTo>
                    <a:pt x="64967" y="-5956"/>
                    <a:pt x="82737" y="17380"/>
                    <a:pt x="93285" y="38430"/>
                  </a:cubicBezTo>
                  <a:cubicBezTo>
                    <a:pt x="103833" y="59480"/>
                    <a:pt x="79126" y="84341"/>
                    <a:pt x="79126" y="843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483" name="Google Shape;3483;p37"/>
            <p:cNvGrpSpPr/>
            <p:nvPr/>
          </p:nvGrpSpPr>
          <p:grpSpPr>
            <a:xfrm>
              <a:off x="3439221" y="3170887"/>
              <a:ext cx="276341" cy="167131"/>
              <a:chOff x="4963646" y="3895887"/>
              <a:chExt cx="276341" cy="167131"/>
            </a:xfrm>
          </p:grpSpPr>
          <p:sp>
            <p:nvSpPr>
              <p:cNvPr id="3484" name="Google Shape;3484;p37"/>
              <p:cNvSpPr/>
              <p:nvPr/>
            </p:nvSpPr>
            <p:spPr>
              <a:xfrm>
                <a:off x="4963697" y="3902424"/>
                <a:ext cx="275954" cy="159820"/>
              </a:xfrm>
              <a:custGeom>
                <a:avLst/>
                <a:gdLst/>
                <a:ahLst/>
                <a:cxnLst/>
                <a:rect l="l" t="t" r="r" b="b"/>
                <a:pathLst>
                  <a:path w="275954" h="159820" extrusionOk="0">
                    <a:moveTo>
                      <a:pt x="75211" y="157607"/>
                    </a:moveTo>
                    <a:lnTo>
                      <a:pt x="4035" y="116363"/>
                    </a:lnTo>
                    <a:cubicBezTo>
                      <a:pt x="-1951" y="112934"/>
                      <a:pt x="-1191" y="106838"/>
                      <a:pt x="5746" y="102838"/>
                    </a:cubicBezTo>
                    <a:lnTo>
                      <a:pt x="177271" y="3301"/>
                    </a:lnTo>
                    <a:cubicBezTo>
                      <a:pt x="184503" y="-737"/>
                      <a:pt x="193217" y="-1090"/>
                      <a:pt x="200743" y="2349"/>
                    </a:cubicBezTo>
                    <a:lnTo>
                      <a:pt x="271919" y="43497"/>
                    </a:lnTo>
                    <a:cubicBezTo>
                      <a:pt x="277906" y="47021"/>
                      <a:pt x="277146" y="53022"/>
                      <a:pt x="270209" y="57118"/>
                    </a:cubicBezTo>
                    <a:lnTo>
                      <a:pt x="98303" y="156559"/>
                    </a:lnTo>
                    <a:cubicBezTo>
                      <a:pt x="91195" y="160502"/>
                      <a:pt x="82652" y="160893"/>
                      <a:pt x="75211" y="157607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85" name="Google Shape;3485;p37"/>
              <p:cNvSpPr/>
              <p:nvPr/>
            </p:nvSpPr>
            <p:spPr>
              <a:xfrm>
                <a:off x="4963646" y="4006310"/>
                <a:ext cx="7697" cy="6572"/>
              </a:xfrm>
              <a:custGeom>
                <a:avLst/>
                <a:gdLst/>
                <a:ahLst/>
                <a:cxnLst/>
                <a:rect l="l" t="t" r="r" b="b"/>
                <a:pathLst>
                  <a:path w="7697" h="6572" extrusionOk="0">
                    <a:moveTo>
                      <a:pt x="0" y="6572"/>
                    </a:moveTo>
                    <a:lnTo>
                      <a:pt x="0" y="0"/>
                    </a:lnTo>
                    <a:lnTo>
                      <a:pt x="7697" y="2858"/>
                    </a:lnTo>
                    <a:lnTo>
                      <a:pt x="0" y="657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86" name="Google Shape;3486;p37"/>
              <p:cNvSpPr/>
              <p:nvPr/>
            </p:nvSpPr>
            <p:spPr>
              <a:xfrm>
                <a:off x="5233906" y="3945350"/>
                <a:ext cx="6081" cy="6286"/>
              </a:xfrm>
              <a:custGeom>
                <a:avLst/>
                <a:gdLst/>
                <a:ahLst/>
                <a:cxnLst/>
                <a:rect l="l" t="t" r="r" b="b"/>
                <a:pathLst>
                  <a:path w="6081" h="6286" extrusionOk="0">
                    <a:moveTo>
                      <a:pt x="6082" y="6287"/>
                    </a:moveTo>
                    <a:lnTo>
                      <a:pt x="6082" y="0"/>
                    </a:lnTo>
                    <a:lnTo>
                      <a:pt x="0" y="3905"/>
                    </a:lnTo>
                    <a:lnTo>
                      <a:pt x="6082" y="6287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87" name="Google Shape;3487;p37"/>
              <p:cNvSpPr/>
              <p:nvPr/>
            </p:nvSpPr>
            <p:spPr>
              <a:xfrm>
                <a:off x="4963697" y="3896900"/>
                <a:ext cx="275954" cy="159768"/>
              </a:xfrm>
              <a:custGeom>
                <a:avLst/>
                <a:gdLst/>
                <a:ahLst/>
                <a:cxnLst/>
                <a:rect l="l" t="t" r="r" b="b"/>
                <a:pathLst>
                  <a:path w="275954" h="159768" extrusionOk="0">
                    <a:moveTo>
                      <a:pt x="75211" y="157511"/>
                    </a:moveTo>
                    <a:lnTo>
                      <a:pt x="4035" y="116363"/>
                    </a:lnTo>
                    <a:cubicBezTo>
                      <a:pt x="-1951" y="112839"/>
                      <a:pt x="-1191" y="106838"/>
                      <a:pt x="5746" y="102743"/>
                    </a:cubicBezTo>
                    <a:lnTo>
                      <a:pt x="177271" y="3302"/>
                    </a:lnTo>
                    <a:cubicBezTo>
                      <a:pt x="184503" y="-737"/>
                      <a:pt x="193217" y="-1089"/>
                      <a:pt x="200743" y="2349"/>
                    </a:cubicBezTo>
                    <a:lnTo>
                      <a:pt x="271919" y="43497"/>
                    </a:lnTo>
                    <a:cubicBezTo>
                      <a:pt x="277906" y="47021"/>
                      <a:pt x="277146" y="53022"/>
                      <a:pt x="270209" y="57118"/>
                    </a:cubicBezTo>
                    <a:lnTo>
                      <a:pt x="98303" y="156559"/>
                    </a:lnTo>
                    <a:cubicBezTo>
                      <a:pt x="91176" y="160474"/>
                      <a:pt x="82633" y="160826"/>
                      <a:pt x="75211" y="157511"/>
                    </a:cubicBezTo>
                    <a:close/>
                  </a:path>
                </a:pathLst>
              </a:custGeom>
              <a:solidFill>
                <a:srgbClr val="616E8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88" name="Google Shape;3488;p37"/>
              <p:cNvSpPr/>
              <p:nvPr/>
            </p:nvSpPr>
            <p:spPr>
              <a:xfrm rot="-1790023">
                <a:off x="4978521" y="4031078"/>
                <a:ext cx="1525" cy="2676"/>
              </a:xfrm>
              <a:custGeom>
                <a:avLst/>
                <a:gdLst/>
                <a:ahLst/>
                <a:cxnLst/>
                <a:rect l="l" t="t" r="r" b="b"/>
                <a:pathLst>
                  <a:path w="1525" h="2676" extrusionOk="0">
                    <a:moveTo>
                      <a:pt x="1526" y="1339"/>
                    </a:moveTo>
                    <a:cubicBezTo>
                      <a:pt x="1526" y="2078"/>
                      <a:pt x="1185" y="2677"/>
                      <a:pt x="763" y="2677"/>
                    </a:cubicBezTo>
                    <a:cubicBezTo>
                      <a:pt x="342" y="2677"/>
                      <a:pt x="0" y="2078"/>
                      <a:pt x="0" y="1339"/>
                    </a:cubicBezTo>
                    <a:cubicBezTo>
                      <a:pt x="0" y="600"/>
                      <a:pt x="342" y="1"/>
                      <a:pt x="763" y="1"/>
                    </a:cubicBezTo>
                    <a:cubicBezTo>
                      <a:pt x="1185" y="1"/>
                      <a:pt x="1526" y="600"/>
                      <a:pt x="1526" y="1339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89" name="Google Shape;3489;p37"/>
              <p:cNvSpPr/>
              <p:nvPr/>
            </p:nvSpPr>
            <p:spPr>
              <a:xfrm rot="-1801764">
                <a:off x="4978313" y="4021200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90" name="Google Shape;3490;p37"/>
              <p:cNvSpPr/>
              <p:nvPr/>
            </p:nvSpPr>
            <p:spPr>
              <a:xfrm rot="-1801764">
                <a:off x="4981704" y="4023218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91" name="Google Shape;3491;p37"/>
              <p:cNvSpPr/>
              <p:nvPr/>
            </p:nvSpPr>
            <p:spPr>
              <a:xfrm rot="-1801764">
                <a:off x="4985189" y="4025236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4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4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92" name="Google Shape;3492;p37"/>
              <p:cNvSpPr/>
              <p:nvPr/>
            </p:nvSpPr>
            <p:spPr>
              <a:xfrm rot="-1801764">
                <a:off x="5014562" y="4042240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93" name="Google Shape;3493;p37"/>
              <p:cNvSpPr/>
              <p:nvPr/>
            </p:nvSpPr>
            <p:spPr>
              <a:xfrm rot="-1801764">
                <a:off x="5017905" y="4044175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4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4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94" name="Google Shape;3494;p37"/>
              <p:cNvSpPr/>
              <p:nvPr/>
            </p:nvSpPr>
            <p:spPr>
              <a:xfrm rot="-1801764">
                <a:off x="5021390" y="4046193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95" name="Google Shape;3495;p37"/>
              <p:cNvSpPr/>
              <p:nvPr/>
            </p:nvSpPr>
            <p:spPr>
              <a:xfrm rot="-1790023">
                <a:off x="5028625" y="4060140"/>
                <a:ext cx="1525" cy="2676"/>
              </a:xfrm>
              <a:custGeom>
                <a:avLst/>
                <a:gdLst/>
                <a:ahLst/>
                <a:cxnLst/>
                <a:rect l="l" t="t" r="r" b="b"/>
                <a:pathLst>
                  <a:path w="1525" h="2676" extrusionOk="0">
                    <a:moveTo>
                      <a:pt x="1526" y="1339"/>
                    </a:moveTo>
                    <a:cubicBezTo>
                      <a:pt x="1526" y="2079"/>
                      <a:pt x="1185" y="2678"/>
                      <a:pt x="763" y="2678"/>
                    </a:cubicBezTo>
                    <a:cubicBezTo>
                      <a:pt x="342" y="2678"/>
                      <a:pt x="0" y="2079"/>
                      <a:pt x="0" y="1339"/>
                    </a:cubicBezTo>
                    <a:cubicBezTo>
                      <a:pt x="0" y="600"/>
                      <a:pt x="342" y="1"/>
                      <a:pt x="763" y="1"/>
                    </a:cubicBezTo>
                    <a:cubicBezTo>
                      <a:pt x="1185" y="1"/>
                      <a:pt x="1526" y="600"/>
                      <a:pt x="1526" y="1339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96" name="Google Shape;3496;p37"/>
              <p:cNvSpPr/>
              <p:nvPr/>
            </p:nvSpPr>
            <p:spPr>
              <a:xfrm>
                <a:off x="4994815" y="4030735"/>
                <a:ext cx="11593" cy="8583"/>
              </a:xfrm>
              <a:custGeom>
                <a:avLst/>
                <a:gdLst/>
                <a:ahLst/>
                <a:cxnLst/>
                <a:rect l="l" t="t" r="r" b="b"/>
                <a:pathLst>
                  <a:path w="11593" h="8583" extrusionOk="0">
                    <a:moveTo>
                      <a:pt x="10548" y="8436"/>
                    </a:moveTo>
                    <a:lnTo>
                      <a:pt x="1045" y="3007"/>
                    </a:lnTo>
                    <a:cubicBezTo>
                      <a:pt x="393" y="2512"/>
                      <a:pt x="8" y="1731"/>
                      <a:pt x="0" y="911"/>
                    </a:cubicBezTo>
                    <a:lnTo>
                      <a:pt x="0" y="911"/>
                    </a:lnTo>
                    <a:cubicBezTo>
                      <a:pt x="0" y="150"/>
                      <a:pt x="475" y="-232"/>
                      <a:pt x="1045" y="150"/>
                    </a:cubicBezTo>
                    <a:lnTo>
                      <a:pt x="10548" y="5579"/>
                    </a:lnTo>
                    <a:cubicBezTo>
                      <a:pt x="11197" y="6036"/>
                      <a:pt x="11586" y="6779"/>
                      <a:pt x="11593" y="7579"/>
                    </a:cubicBezTo>
                    <a:lnTo>
                      <a:pt x="11593" y="7579"/>
                    </a:lnTo>
                    <a:cubicBezTo>
                      <a:pt x="11593" y="8436"/>
                      <a:pt x="11118" y="8817"/>
                      <a:pt x="10548" y="8436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97" name="Google Shape;3497;p37"/>
              <p:cNvSpPr/>
              <p:nvPr/>
            </p:nvSpPr>
            <p:spPr>
              <a:xfrm>
                <a:off x="5208723" y="3964590"/>
                <a:ext cx="10739" cy="7715"/>
              </a:xfrm>
              <a:custGeom>
                <a:avLst/>
                <a:gdLst/>
                <a:ahLst/>
                <a:cxnLst/>
                <a:rect l="l" t="t" r="r" b="b"/>
                <a:pathLst>
                  <a:path w="10739" h="7715" extrusionOk="0">
                    <a:moveTo>
                      <a:pt x="9788" y="2667"/>
                    </a:moveTo>
                    <a:lnTo>
                      <a:pt x="1045" y="7715"/>
                    </a:lnTo>
                    <a:cubicBezTo>
                      <a:pt x="475" y="7715"/>
                      <a:pt x="0" y="7715"/>
                      <a:pt x="0" y="6953"/>
                    </a:cubicBezTo>
                    <a:lnTo>
                      <a:pt x="0" y="6953"/>
                    </a:lnTo>
                    <a:cubicBezTo>
                      <a:pt x="48" y="6191"/>
                      <a:pt x="437" y="5496"/>
                      <a:pt x="1045" y="5048"/>
                    </a:cubicBezTo>
                    <a:lnTo>
                      <a:pt x="9788" y="0"/>
                    </a:lnTo>
                    <a:cubicBezTo>
                      <a:pt x="10358" y="0"/>
                      <a:pt x="10738" y="0"/>
                      <a:pt x="10738" y="762"/>
                    </a:cubicBezTo>
                    <a:lnTo>
                      <a:pt x="10738" y="762"/>
                    </a:lnTo>
                    <a:cubicBezTo>
                      <a:pt x="10767" y="1514"/>
                      <a:pt x="10415" y="2238"/>
                      <a:pt x="9788" y="2667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98" name="Google Shape;3498;p37"/>
              <p:cNvSpPr/>
              <p:nvPr/>
            </p:nvSpPr>
            <p:spPr>
              <a:xfrm>
                <a:off x="5195324" y="3972306"/>
                <a:ext cx="10738" cy="7810"/>
              </a:xfrm>
              <a:custGeom>
                <a:avLst/>
                <a:gdLst/>
                <a:ahLst/>
                <a:cxnLst/>
                <a:rect l="l" t="t" r="r" b="b"/>
                <a:pathLst>
                  <a:path w="10738" h="7810" extrusionOk="0">
                    <a:moveTo>
                      <a:pt x="9788" y="2762"/>
                    </a:moveTo>
                    <a:lnTo>
                      <a:pt x="1045" y="7810"/>
                    </a:lnTo>
                    <a:cubicBezTo>
                      <a:pt x="475" y="7810"/>
                      <a:pt x="0" y="7810"/>
                      <a:pt x="0" y="7048"/>
                    </a:cubicBezTo>
                    <a:lnTo>
                      <a:pt x="0" y="7048"/>
                    </a:lnTo>
                    <a:cubicBezTo>
                      <a:pt x="9" y="6277"/>
                      <a:pt x="399" y="5562"/>
                      <a:pt x="1045" y="5143"/>
                    </a:cubicBezTo>
                    <a:lnTo>
                      <a:pt x="9788" y="0"/>
                    </a:lnTo>
                    <a:cubicBezTo>
                      <a:pt x="10358" y="0"/>
                      <a:pt x="10738" y="0"/>
                      <a:pt x="10738" y="762"/>
                    </a:cubicBezTo>
                    <a:lnTo>
                      <a:pt x="10738" y="762"/>
                    </a:lnTo>
                    <a:cubicBezTo>
                      <a:pt x="10738" y="1543"/>
                      <a:pt x="10387" y="2276"/>
                      <a:pt x="9788" y="276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99" name="Google Shape;3499;p37"/>
              <p:cNvSpPr/>
              <p:nvPr/>
            </p:nvSpPr>
            <p:spPr>
              <a:xfrm>
                <a:off x="4963697" y="3895887"/>
                <a:ext cx="275954" cy="159785"/>
              </a:xfrm>
              <a:custGeom>
                <a:avLst/>
                <a:gdLst/>
                <a:ahLst/>
                <a:cxnLst/>
                <a:rect l="l" t="t" r="r" b="b"/>
                <a:pathLst>
                  <a:path w="275954" h="159785" extrusionOk="0">
                    <a:moveTo>
                      <a:pt x="75211" y="157571"/>
                    </a:moveTo>
                    <a:lnTo>
                      <a:pt x="4035" y="116328"/>
                    </a:lnTo>
                    <a:cubicBezTo>
                      <a:pt x="-1951" y="112899"/>
                      <a:pt x="-1191" y="106803"/>
                      <a:pt x="5746" y="102802"/>
                    </a:cubicBezTo>
                    <a:lnTo>
                      <a:pt x="177271" y="3266"/>
                    </a:lnTo>
                    <a:cubicBezTo>
                      <a:pt x="184513" y="-725"/>
                      <a:pt x="193208" y="-1077"/>
                      <a:pt x="200743" y="2314"/>
                    </a:cubicBezTo>
                    <a:lnTo>
                      <a:pt x="271919" y="43461"/>
                    </a:lnTo>
                    <a:cubicBezTo>
                      <a:pt x="277906" y="46986"/>
                      <a:pt x="277146" y="52986"/>
                      <a:pt x="270209" y="57082"/>
                    </a:cubicBezTo>
                    <a:lnTo>
                      <a:pt x="98303" y="156523"/>
                    </a:lnTo>
                    <a:cubicBezTo>
                      <a:pt x="91195" y="160467"/>
                      <a:pt x="82652" y="160857"/>
                      <a:pt x="75211" y="157571"/>
                    </a:cubicBezTo>
                    <a:close/>
                  </a:path>
                </a:pathLst>
              </a:custGeom>
              <a:solidFill>
                <a:srgbClr val="20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00" name="Google Shape;3500;p37"/>
              <p:cNvSpPr/>
              <p:nvPr/>
            </p:nvSpPr>
            <p:spPr>
              <a:xfrm>
                <a:off x="4974996" y="3900154"/>
                <a:ext cx="256564" cy="148399"/>
              </a:xfrm>
              <a:custGeom>
                <a:avLst/>
                <a:gdLst/>
                <a:ahLst/>
                <a:cxnLst/>
                <a:rect l="l" t="t" r="r" b="b"/>
                <a:pathLst>
                  <a:path w="256564" h="148399" extrusionOk="0">
                    <a:moveTo>
                      <a:pt x="253303" y="40910"/>
                    </a:moveTo>
                    <a:lnTo>
                      <a:pt x="225555" y="24813"/>
                    </a:lnTo>
                    <a:lnTo>
                      <a:pt x="225555" y="24813"/>
                    </a:lnTo>
                    <a:cubicBezTo>
                      <a:pt x="221820" y="26718"/>
                      <a:pt x="217411" y="26718"/>
                      <a:pt x="213676" y="24813"/>
                    </a:cubicBezTo>
                    <a:cubicBezTo>
                      <a:pt x="211785" y="24174"/>
                      <a:pt x="210768" y="22117"/>
                      <a:pt x="211415" y="20222"/>
                    </a:cubicBezTo>
                    <a:cubicBezTo>
                      <a:pt x="211776" y="19155"/>
                      <a:pt x="212612" y="18317"/>
                      <a:pt x="213676" y="17955"/>
                    </a:cubicBezTo>
                    <a:lnTo>
                      <a:pt x="213676" y="17955"/>
                    </a:lnTo>
                    <a:lnTo>
                      <a:pt x="185928" y="1857"/>
                    </a:lnTo>
                    <a:cubicBezTo>
                      <a:pt x="181129" y="-619"/>
                      <a:pt x="175428" y="-619"/>
                      <a:pt x="170629" y="1857"/>
                    </a:cubicBezTo>
                    <a:lnTo>
                      <a:pt x="3189" y="98727"/>
                    </a:lnTo>
                    <a:cubicBezTo>
                      <a:pt x="749" y="99536"/>
                      <a:pt x="-572" y="102184"/>
                      <a:pt x="239" y="104623"/>
                    </a:cubicBezTo>
                    <a:cubicBezTo>
                      <a:pt x="702" y="106023"/>
                      <a:pt x="1795" y="107118"/>
                      <a:pt x="3189" y="107585"/>
                    </a:cubicBezTo>
                    <a:lnTo>
                      <a:pt x="70659" y="146542"/>
                    </a:lnTo>
                    <a:cubicBezTo>
                      <a:pt x="75458" y="149019"/>
                      <a:pt x="81160" y="149019"/>
                      <a:pt x="85959" y="146542"/>
                    </a:cubicBezTo>
                    <a:lnTo>
                      <a:pt x="253303" y="49673"/>
                    </a:lnTo>
                    <a:cubicBezTo>
                      <a:pt x="255717" y="48949"/>
                      <a:pt x="257095" y="46406"/>
                      <a:pt x="256372" y="43987"/>
                    </a:cubicBezTo>
                    <a:cubicBezTo>
                      <a:pt x="255935" y="42510"/>
                      <a:pt x="254776" y="41348"/>
                      <a:pt x="253303" y="4091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01" name="Google Shape;3501;p37"/>
              <p:cNvSpPr/>
              <p:nvPr/>
            </p:nvSpPr>
            <p:spPr>
              <a:xfrm>
                <a:off x="4974996" y="3900154"/>
                <a:ext cx="256564" cy="148399"/>
              </a:xfrm>
              <a:custGeom>
                <a:avLst/>
                <a:gdLst/>
                <a:ahLst/>
                <a:cxnLst/>
                <a:rect l="l" t="t" r="r" b="b"/>
                <a:pathLst>
                  <a:path w="256564" h="148399" extrusionOk="0">
                    <a:moveTo>
                      <a:pt x="253303" y="40910"/>
                    </a:moveTo>
                    <a:lnTo>
                      <a:pt x="225555" y="24813"/>
                    </a:lnTo>
                    <a:lnTo>
                      <a:pt x="225555" y="24813"/>
                    </a:lnTo>
                    <a:cubicBezTo>
                      <a:pt x="221820" y="26718"/>
                      <a:pt x="217411" y="26718"/>
                      <a:pt x="213676" y="24813"/>
                    </a:cubicBezTo>
                    <a:cubicBezTo>
                      <a:pt x="211785" y="24174"/>
                      <a:pt x="210768" y="22117"/>
                      <a:pt x="211415" y="20222"/>
                    </a:cubicBezTo>
                    <a:cubicBezTo>
                      <a:pt x="211776" y="19155"/>
                      <a:pt x="212612" y="18317"/>
                      <a:pt x="213676" y="17955"/>
                    </a:cubicBezTo>
                    <a:lnTo>
                      <a:pt x="213676" y="17955"/>
                    </a:lnTo>
                    <a:lnTo>
                      <a:pt x="185928" y="1857"/>
                    </a:lnTo>
                    <a:cubicBezTo>
                      <a:pt x="181129" y="-619"/>
                      <a:pt x="175428" y="-619"/>
                      <a:pt x="170629" y="1857"/>
                    </a:cubicBezTo>
                    <a:lnTo>
                      <a:pt x="3189" y="98727"/>
                    </a:lnTo>
                    <a:cubicBezTo>
                      <a:pt x="749" y="99536"/>
                      <a:pt x="-572" y="102184"/>
                      <a:pt x="239" y="104623"/>
                    </a:cubicBezTo>
                    <a:cubicBezTo>
                      <a:pt x="702" y="106023"/>
                      <a:pt x="1795" y="107118"/>
                      <a:pt x="3189" y="107585"/>
                    </a:cubicBezTo>
                    <a:lnTo>
                      <a:pt x="70659" y="146542"/>
                    </a:lnTo>
                    <a:cubicBezTo>
                      <a:pt x="75458" y="149019"/>
                      <a:pt x="81160" y="149019"/>
                      <a:pt x="85959" y="146542"/>
                    </a:cubicBezTo>
                    <a:lnTo>
                      <a:pt x="253303" y="49673"/>
                    </a:lnTo>
                    <a:cubicBezTo>
                      <a:pt x="255717" y="48949"/>
                      <a:pt x="257095" y="46406"/>
                      <a:pt x="256372" y="43987"/>
                    </a:cubicBezTo>
                    <a:cubicBezTo>
                      <a:pt x="255935" y="42510"/>
                      <a:pt x="254776" y="41348"/>
                      <a:pt x="253303" y="40910"/>
                    </a:cubicBezTo>
                    <a:close/>
                  </a:path>
                </a:pathLst>
              </a:custGeom>
              <a:solidFill>
                <a:srgbClr val="000000">
                  <a:alpha val="4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02" name="Google Shape;3502;p37"/>
              <p:cNvSpPr/>
              <p:nvPr/>
            </p:nvSpPr>
            <p:spPr>
              <a:xfrm>
                <a:off x="5189528" y="3920775"/>
                <a:ext cx="6461" cy="3619"/>
              </a:xfrm>
              <a:custGeom>
                <a:avLst/>
                <a:gdLst/>
                <a:ahLst/>
                <a:cxnLst/>
                <a:rect l="l" t="t" r="r" b="b"/>
                <a:pathLst>
                  <a:path w="6461" h="3619" extrusionOk="0">
                    <a:moveTo>
                      <a:pt x="6462" y="1810"/>
                    </a:moveTo>
                    <a:cubicBezTo>
                      <a:pt x="6462" y="2809"/>
                      <a:pt x="5015" y="3620"/>
                      <a:pt x="3231" y="3620"/>
                    </a:cubicBezTo>
                    <a:cubicBezTo>
                      <a:pt x="1447" y="3620"/>
                      <a:pt x="0" y="2809"/>
                      <a:pt x="0" y="1810"/>
                    </a:cubicBezTo>
                    <a:cubicBezTo>
                      <a:pt x="0" y="810"/>
                      <a:pt x="1447" y="0"/>
                      <a:pt x="3231" y="0"/>
                    </a:cubicBezTo>
                    <a:cubicBezTo>
                      <a:pt x="5015" y="0"/>
                      <a:pt x="6462" y="810"/>
                      <a:pt x="6462" y="181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03" name="Google Shape;3503;p37"/>
              <p:cNvSpPr/>
              <p:nvPr/>
            </p:nvSpPr>
            <p:spPr>
              <a:xfrm>
                <a:off x="5191381" y="3921823"/>
                <a:ext cx="2668" cy="1547"/>
              </a:xfrm>
              <a:custGeom>
                <a:avLst/>
                <a:gdLst/>
                <a:ahLst/>
                <a:cxnLst/>
                <a:rect l="l" t="t" r="r" b="b"/>
                <a:pathLst>
                  <a:path w="2668" h="1547" extrusionOk="0">
                    <a:moveTo>
                      <a:pt x="428" y="1333"/>
                    </a:moveTo>
                    <a:cubicBezTo>
                      <a:pt x="-143" y="1333"/>
                      <a:pt x="-143" y="571"/>
                      <a:pt x="428" y="286"/>
                    </a:cubicBezTo>
                    <a:cubicBezTo>
                      <a:pt x="1007" y="-95"/>
                      <a:pt x="1748" y="-95"/>
                      <a:pt x="2328" y="286"/>
                    </a:cubicBezTo>
                    <a:cubicBezTo>
                      <a:pt x="2613" y="409"/>
                      <a:pt x="2746" y="752"/>
                      <a:pt x="2623" y="1038"/>
                    </a:cubicBezTo>
                    <a:cubicBezTo>
                      <a:pt x="2566" y="1172"/>
                      <a:pt x="2461" y="1276"/>
                      <a:pt x="2328" y="1333"/>
                    </a:cubicBezTo>
                    <a:cubicBezTo>
                      <a:pt x="1730" y="1619"/>
                      <a:pt x="1026" y="1619"/>
                      <a:pt x="428" y="1333"/>
                    </a:cubicBezTo>
                    <a:close/>
                  </a:path>
                </a:pathLst>
              </a:custGeom>
              <a:solidFill>
                <a:srgbClr val="FFFFF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504" name="Google Shape;3504;p37"/>
            <p:cNvSpPr/>
            <p:nvPr/>
          </p:nvSpPr>
          <p:spPr>
            <a:xfrm>
              <a:off x="3497758" y="3222825"/>
              <a:ext cx="163253" cy="135636"/>
            </a:xfrm>
            <a:custGeom>
              <a:avLst/>
              <a:gdLst/>
              <a:ahLst/>
              <a:cxnLst/>
              <a:rect l="l" t="t" r="r" b="b"/>
              <a:pathLst>
                <a:path w="163253" h="135636" extrusionOk="0">
                  <a:moveTo>
                    <a:pt x="127338" y="95727"/>
                  </a:moveTo>
                  <a:cubicBezTo>
                    <a:pt x="127338" y="95727"/>
                    <a:pt x="165349" y="61723"/>
                    <a:pt x="163163" y="16670"/>
                  </a:cubicBezTo>
                  <a:cubicBezTo>
                    <a:pt x="160882" y="-14763"/>
                    <a:pt x="141972" y="7906"/>
                    <a:pt x="141972" y="7906"/>
                  </a:cubicBezTo>
                  <a:lnTo>
                    <a:pt x="122966" y="42482"/>
                  </a:lnTo>
                  <a:cubicBezTo>
                    <a:pt x="122966" y="42482"/>
                    <a:pt x="103961" y="67152"/>
                    <a:pt x="86475" y="72772"/>
                  </a:cubicBezTo>
                  <a:cubicBezTo>
                    <a:pt x="73115" y="74058"/>
                    <a:pt x="59820" y="76029"/>
                    <a:pt x="46659" y="78677"/>
                  </a:cubicBezTo>
                  <a:cubicBezTo>
                    <a:pt x="23282" y="83249"/>
                    <a:pt x="0" y="112491"/>
                    <a:pt x="0" y="112491"/>
                  </a:cubicBezTo>
                  <a:lnTo>
                    <a:pt x="30124" y="135637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5" name="Google Shape;3505;p37"/>
            <p:cNvSpPr/>
            <p:nvPr/>
          </p:nvSpPr>
          <p:spPr>
            <a:xfrm>
              <a:off x="6274476" y="1508477"/>
              <a:ext cx="336298" cy="520294"/>
            </a:xfrm>
            <a:custGeom>
              <a:avLst/>
              <a:gdLst/>
              <a:ahLst/>
              <a:cxnLst/>
              <a:rect l="l" t="t" r="r" b="b"/>
              <a:pathLst>
                <a:path w="336298" h="520294" extrusionOk="0">
                  <a:moveTo>
                    <a:pt x="294302" y="134437"/>
                  </a:moveTo>
                  <a:lnTo>
                    <a:pt x="70986" y="4897"/>
                  </a:lnTo>
                  <a:cubicBezTo>
                    <a:pt x="63640" y="-75"/>
                    <a:pt x="54403" y="-1342"/>
                    <a:pt x="45994" y="1468"/>
                  </a:cubicBezTo>
                  <a:lnTo>
                    <a:pt x="45994" y="1468"/>
                  </a:lnTo>
                  <a:cubicBezTo>
                    <a:pt x="44188" y="2211"/>
                    <a:pt x="42487" y="3202"/>
                    <a:pt x="40957" y="4421"/>
                  </a:cubicBezTo>
                  <a:lnTo>
                    <a:pt x="0" y="27948"/>
                  </a:lnTo>
                  <a:lnTo>
                    <a:pt x="28508" y="67572"/>
                  </a:lnTo>
                  <a:lnTo>
                    <a:pt x="28508" y="280265"/>
                  </a:lnTo>
                  <a:cubicBezTo>
                    <a:pt x="28508" y="311507"/>
                    <a:pt x="47514" y="347797"/>
                    <a:pt x="70891" y="361323"/>
                  </a:cubicBezTo>
                  <a:lnTo>
                    <a:pt x="267884" y="475623"/>
                  </a:lnTo>
                  <a:lnTo>
                    <a:pt x="274346" y="520295"/>
                  </a:lnTo>
                  <a:cubicBezTo>
                    <a:pt x="275676" y="519628"/>
                    <a:pt x="309601" y="500102"/>
                    <a:pt x="320339" y="493815"/>
                  </a:cubicBezTo>
                  <a:cubicBezTo>
                    <a:pt x="321375" y="493339"/>
                    <a:pt x="322354" y="492768"/>
                    <a:pt x="323285" y="492101"/>
                  </a:cubicBezTo>
                  <a:lnTo>
                    <a:pt x="323285" y="492101"/>
                  </a:lnTo>
                  <a:lnTo>
                    <a:pt x="323285" y="492101"/>
                  </a:lnTo>
                  <a:cubicBezTo>
                    <a:pt x="332560" y="483709"/>
                    <a:pt x="337321" y="471413"/>
                    <a:pt x="336114" y="458954"/>
                  </a:cubicBezTo>
                  <a:lnTo>
                    <a:pt x="336114" y="215495"/>
                  </a:lnTo>
                  <a:cubicBezTo>
                    <a:pt x="336589" y="184253"/>
                    <a:pt x="317678" y="147772"/>
                    <a:pt x="294302" y="134437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6" name="Google Shape;3506;p37"/>
            <p:cNvSpPr/>
            <p:nvPr/>
          </p:nvSpPr>
          <p:spPr>
            <a:xfrm>
              <a:off x="6256990" y="1535134"/>
              <a:ext cx="307985" cy="495867"/>
            </a:xfrm>
            <a:custGeom>
              <a:avLst/>
              <a:gdLst/>
              <a:ahLst/>
              <a:cxnLst/>
              <a:rect l="l" t="t" r="r" b="b"/>
              <a:pathLst>
                <a:path w="307985" h="495867" extrusionOk="0">
                  <a:moveTo>
                    <a:pt x="265603" y="490781"/>
                  </a:moveTo>
                  <a:lnTo>
                    <a:pt x="42288" y="361527"/>
                  </a:lnTo>
                  <a:cubicBezTo>
                    <a:pt x="18911" y="348002"/>
                    <a:pt x="0" y="311711"/>
                    <a:pt x="0" y="280469"/>
                  </a:cubicBezTo>
                  <a:lnTo>
                    <a:pt x="0" y="37105"/>
                  </a:lnTo>
                  <a:cubicBezTo>
                    <a:pt x="0" y="5864"/>
                    <a:pt x="19006" y="-8424"/>
                    <a:pt x="42288" y="5101"/>
                  </a:cubicBezTo>
                  <a:lnTo>
                    <a:pt x="265603" y="134261"/>
                  </a:lnTo>
                  <a:cubicBezTo>
                    <a:pt x="288980" y="147786"/>
                    <a:pt x="307986" y="184171"/>
                    <a:pt x="307986" y="215413"/>
                  </a:cubicBezTo>
                  <a:lnTo>
                    <a:pt x="307986" y="458682"/>
                  </a:lnTo>
                  <a:cubicBezTo>
                    <a:pt x="307986" y="489924"/>
                    <a:pt x="288980" y="504307"/>
                    <a:pt x="265603" y="490781"/>
                  </a:cubicBezTo>
                  <a:close/>
                </a:path>
              </a:pathLst>
            </a:custGeom>
            <a:solidFill>
              <a:srgbClr val="EF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7" name="Google Shape;3507;p37"/>
            <p:cNvSpPr/>
            <p:nvPr/>
          </p:nvSpPr>
          <p:spPr>
            <a:xfrm>
              <a:off x="6322845" y="1634489"/>
              <a:ext cx="176087" cy="297735"/>
            </a:xfrm>
            <a:custGeom>
              <a:avLst/>
              <a:gdLst/>
              <a:ahLst/>
              <a:cxnLst/>
              <a:rect l="l" t="t" r="r" b="b"/>
              <a:pathLst>
                <a:path w="176087" h="297735" extrusionOk="0">
                  <a:moveTo>
                    <a:pt x="0" y="28904"/>
                  </a:moveTo>
                  <a:cubicBezTo>
                    <a:pt x="0" y="15188"/>
                    <a:pt x="3896" y="6330"/>
                    <a:pt x="11593" y="2234"/>
                  </a:cubicBezTo>
                  <a:cubicBezTo>
                    <a:pt x="19291" y="-1862"/>
                    <a:pt x="29364" y="-338"/>
                    <a:pt x="41812" y="6901"/>
                  </a:cubicBezTo>
                  <a:cubicBezTo>
                    <a:pt x="54413" y="14198"/>
                    <a:pt x="64923" y="24627"/>
                    <a:pt x="72316" y="37191"/>
                  </a:cubicBezTo>
                  <a:cubicBezTo>
                    <a:pt x="79842" y="49516"/>
                    <a:pt x="83824" y="63699"/>
                    <a:pt x="83814" y="78148"/>
                  </a:cubicBezTo>
                  <a:lnTo>
                    <a:pt x="83814" y="89197"/>
                  </a:lnTo>
                  <a:cubicBezTo>
                    <a:pt x="83814" y="103009"/>
                    <a:pt x="80013" y="111867"/>
                    <a:pt x="72316" y="115867"/>
                  </a:cubicBezTo>
                  <a:cubicBezTo>
                    <a:pt x="64619" y="119868"/>
                    <a:pt x="54546" y="118153"/>
                    <a:pt x="42097" y="110914"/>
                  </a:cubicBezTo>
                  <a:cubicBezTo>
                    <a:pt x="29478" y="103647"/>
                    <a:pt x="18958" y="93208"/>
                    <a:pt x="11593" y="80625"/>
                  </a:cubicBezTo>
                  <a:cubicBezTo>
                    <a:pt x="4039" y="68338"/>
                    <a:pt x="28" y="54193"/>
                    <a:pt x="0" y="39763"/>
                  </a:cubicBezTo>
                  <a:close/>
                  <a:moveTo>
                    <a:pt x="25467" y="55479"/>
                  </a:moveTo>
                  <a:cubicBezTo>
                    <a:pt x="25467" y="61584"/>
                    <a:pt x="27035" y="67585"/>
                    <a:pt x="30029" y="72910"/>
                  </a:cubicBezTo>
                  <a:cubicBezTo>
                    <a:pt x="32784" y="78158"/>
                    <a:pt x="36975" y="82520"/>
                    <a:pt x="42097" y="85483"/>
                  </a:cubicBezTo>
                  <a:cubicBezTo>
                    <a:pt x="47039" y="88340"/>
                    <a:pt x="50935" y="88721"/>
                    <a:pt x="53881" y="86626"/>
                  </a:cubicBezTo>
                  <a:cubicBezTo>
                    <a:pt x="57226" y="83311"/>
                    <a:pt x="58841" y="78634"/>
                    <a:pt x="58252" y="73957"/>
                  </a:cubicBezTo>
                  <a:lnTo>
                    <a:pt x="58252" y="62623"/>
                  </a:lnTo>
                  <a:cubicBezTo>
                    <a:pt x="58252" y="56536"/>
                    <a:pt x="56751" y="50554"/>
                    <a:pt x="53881" y="45192"/>
                  </a:cubicBezTo>
                  <a:cubicBezTo>
                    <a:pt x="51154" y="39896"/>
                    <a:pt x="46963" y="35496"/>
                    <a:pt x="41812" y="32524"/>
                  </a:cubicBezTo>
                  <a:cubicBezTo>
                    <a:pt x="38581" y="30000"/>
                    <a:pt x="34201" y="29523"/>
                    <a:pt x="30504" y="31285"/>
                  </a:cubicBezTo>
                  <a:cubicBezTo>
                    <a:pt x="27463" y="33286"/>
                    <a:pt x="25942" y="37572"/>
                    <a:pt x="25942" y="44239"/>
                  </a:cubicBezTo>
                  <a:close/>
                  <a:moveTo>
                    <a:pt x="49509" y="221785"/>
                  </a:moveTo>
                  <a:lnTo>
                    <a:pt x="30504" y="199306"/>
                  </a:lnTo>
                  <a:lnTo>
                    <a:pt x="125532" y="78910"/>
                  </a:lnTo>
                  <a:lnTo>
                    <a:pt x="144537" y="101389"/>
                  </a:lnTo>
                  <a:close/>
                  <a:moveTo>
                    <a:pt x="92177" y="208451"/>
                  </a:moveTo>
                  <a:cubicBezTo>
                    <a:pt x="92177" y="194639"/>
                    <a:pt x="96073" y="185781"/>
                    <a:pt x="103866" y="181780"/>
                  </a:cubicBezTo>
                  <a:cubicBezTo>
                    <a:pt x="111658" y="177780"/>
                    <a:pt x="121731" y="179494"/>
                    <a:pt x="134084" y="186638"/>
                  </a:cubicBezTo>
                  <a:cubicBezTo>
                    <a:pt x="146600" y="193934"/>
                    <a:pt x="157062" y="204288"/>
                    <a:pt x="164493" y="216737"/>
                  </a:cubicBezTo>
                  <a:cubicBezTo>
                    <a:pt x="172124" y="229129"/>
                    <a:pt x="176144" y="243417"/>
                    <a:pt x="176087" y="257980"/>
                  </a:cubicBezTo>
                  <a:lnTo>
                    <a:pt x="176087" y="269030"/>
                  </a:lnTo>
                  <a:cubicBezTo>
                    <a:pt x="176087" y="282650"/>
                    <a:pt x="172286" y="291604"/>
                    <a:pt x="164683" y="295604"/>
                  </a:cubicBezTo>
                  <a:cubicBezTo>
                    <a:pt x="157081" y="299605"/>
                    <a:pt x="147008" y="297985"/>
                    <a:pt x="134369" y="290651"/>
                  </a:cubicBezTo>
                  <a:cubicBezTo>
                    <a:pt x="121693" y="283374"/>
                    <a:pt x="111145" y="272906"/>
                    <a:pt x="103770" y="260266"/>
                  </a:cubicBezTo>
                  <a:cubicBezTo>
                    <a:pt x="96282" y="248093"/>
                    <a:pt x="92272" y="234092"/>
                    <a:pt x="92177" y="219785"/>
                  </a:cubicBezTo>
                  <a:close/>
                  <a:moveTo>
                    <a:pt x="117645" y="235120"/>
                  </a:moveTo>
                  <a:cubicBezTo>
                    <a:pt x="117768" y="241178"/>
                    <a:pt x="119403" y="247103"/>
                    <a:pt x="122396" y="252361"/>
                  </a:cubicBezTo>
                  <a:cubicBezTo>
                    <a:pt x="125142" y="257657"/>
                    <a:pt x="129285" y="262105"/>
                    <a:pt x="134369" y="265219"/>
                  </a:cubicBezTo>
                  <a:cubicBezTo>
                    <a:pt x="145108" y="271506"/>
                    <a:pt x="150524" y="267696"/>
                    <a:pt x="150524" y="253885"/>
                  </a:cubicBezTo>
                  <a:lnTo>
                    <a:pt x="150524" y="242169"/>
                  </a:lnTo>
                  <a:cubicBezTo>
                    <a:pt x="150524" y="236102"/>
                    <a:pt x="148985" y="230139"/>
                    <a:pt x="146058" y="224834"/>
                  </a:cubicBezTo>
                  <a:cubicBezTo>
                    <a:pt x="143302" y="219614"/>
                    <a:pt x="139159" y="215261"/>
                    <a:pt x="134084" y="212260"/>
                  </a:cubicBezTo>
                  <a:cubicBezTo>
                    <a:pt x="130720" y="209527"/>
                    <a:pt x="126064" y="209041"/>
                    <a:pt x="122206" y="211022"/>
                  </a:cubicBezTo>
                  <a:cubicBezTo>
                    <a:pt x="118671" y="214175"/>
                    <a:pt x="116960" y="218899"/>
                    <a:pt x="117645" y="223595"/>
                  </a:cubicBezTo>
                  <a:close/>
                </a:path>
              </a:pathLst>
            </a:custGeom>
            <a:solidFill>
              <a:srgbClr val="A6CE2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8" name="Google Shape;3508;p37"/>
            <p:cNvSpPr/>
            <p:nvPr/>
          </p:nvSpPr>
          <p:spPr>
            <a:xfrm>
              <a:off x="3417840" y="830009"/>
              <a:ext cx="336307" cy="520393"/>
            </a:xfrm>
            <a:custGeom>
              <a:avLst/>
              <a:gdLst/>
              <a:ahLst/>
              <a:cxnLst/>
              <a:rect l="l" t="t" r="r" b="b"/>
              <a:pathLst>
                <a:path w="336307" h="520393" extrusionOk="0">
                  <a:moveTo>
                    <a:pt x="294302" y="134154"/>
                  </a:moveTo>
                  <a:lnTo>
                    <a:pt x="70986" y="4900"/>
                  </a:lnTo>
                  <a:cubicBezTo>
                    <a:pt x="63640" y="-76"/>
                    <a:pt x="54403" y="-1344"/>
                    <a:pt x="45994" y="1471"/>
                  </a:cubicBezTo>
                  <a:lnTo>
                    <a:pt x="45994" y="1471"/>
                  </a:lnTo>
                  <a:cubicBezTo>
                    <a:pt x="44205" y="2253"/>
                    <a:pt x="42515" y="3245"/>
                    <a:pt x="40957" y="4424"/>
                  </a:cubicBezTo>
                  <a:lnTo>
                    <a:pt x="0" y="27951"/>
                  </a:lnTo>
                  <a:lnTo>
                    <a:pt x="28508" y="67575"/>
                  </a:lnTo>
                  <a:lnTo>
                    <a:pt x="28508" y="280268"/>
                  </a:lnTo>
                  <a:cubicBezTo>
                    <a:pt x="28508" y="311510"/>
                    <a:pt x="47514" y="347800"/>
                    <a:pt x="70796" y="361326"/>
                  </a:cubicBezTo>
                  <a:lnTo>
                    <a:pt x="267789" y="475626"/>
                  </a:lnTo>
                  <a:lnTo>
                    <a:pt x="274346" y="520393"/>
                  </a:lnTo>
                  <a:lnTo>
                    <a:pt x="320244" y="493818"/>
                  </a:lnTo>
                  <a:cubicBezTo>
                    <a:pt x="321261" y="493333"/>
                    <a:pt x="322240" y="492799"/>
                    <a:pt x="323190" y="492199"/>
                  </a:cubicBezTo>
                  <a:lnTo>
                    <a:pt x="323190" y="492199"/>
                  </a:lnTo>
                  <a:lnTo>
                    <a:pt x="323190" y="492199"/>
                  </a:lnTo>
                  <a:cubicBezTo>
                    <a:pt x="332551" y="483865"/>
                    <a:pt x="337359" y="471539"/>
                    <a:pt x="336114" y="459052"/>
                  </a:cubicBezTo>
                  <a:lnTo>
                    <a:pt x="336114" y="215212"/>
                  </a:lnTo>
                  <a:cubicBezTo>
                    <a:pt x="336684" y="183970"/>
                    <a:pt x="317679" y="147680"/>
                    <a:pt x="294302" y="134154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9" name="Google Shape;3509;p37"/>
            <p:cNvSpPr/>
            <p:nvPr/>
          </p:nvSpPr>
          <p:spPr>
            <a:xfrm>
              <a:off x="3400355" y="856397"/>
              <a:ext cx="307985" cy="495973"/>
            </a:xfrm>
            <a:custGeom>
              <a:avLst/>
              <a:gdLst/>
              <a:ahLst/>
              <a:cxnLst/>
              <a:rect l="l" t="t" r="r" b="b"/>
              <a:pathLst>
                <a:path w="307985" h="495973" extrusionOk="0">
                  <a:moveTo>
                    <a:pt x="265698" y="490766"/>
                  </a:moveTo>
                  <a:lnTo>
                    <a:pt x="42382" y="361702"/>
                  </a:lnTo>
                  <a:cubicBezTo>
                    <a:pt x="19006" y="348177"/>
                    <a:pt x="0" y="311886"/>
                    <a:pt x="0" y="280644"/>
                  </a:cubicBezTo>
                  <a:lnTo>
                    <a:pt x="0" y="37185"/>
                  </a:lnTo>
                  <a:cubicBezTo>
                    <a:pt x="0" y="5943"/>
                    <a:pt x="19006" y="-8439"/>
                    <a:pt x="42382" y="5086"/>
                  </a:cubicBezTo>
                  <a:lnTo>
                    <a:pt x="265698" y="134340"/>
                  </a:lnTo>
                  <a:cubicBezTo>
                    <a:pt x="289075" y="147866"/>
                    <a:pt x="307986" y="184156"/>
                    <a:pt x="307986" y="215398"/>
                  </a:cubicBezTo>
                  <a:lnTo>
                    <a:pt x="307986" y="458667"/>
                  </a:lnTo>
                  <a:cubicBezTo>
                    <a:pt x="307986" y="489909"/>
                    <a:pt x="289075" y="504577"/>
                    <a:pt x="265698" y="490766"/>
                  </a:cubicBezTo>
                  <a:close/>
                </a:path>
              </a:pathLst>
            </a:custGeom>
            <a:solidFill>
              <a:srgbClr val="EF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0" name="Google Shape;3510;p37"/>
            <p:cNvSpPr/>
            <p:nvPr/>
          </p:nvSpPr>
          <p:spPr>
            <a:xfrm>
              <a:off x="3456326" y="989404"/>
              <a:ext cx="196042" cy="250697"/>
            </a:xfrm>
            <a:custGeom>
              <a:avLst/>
              <a:gdLst/>
              <a:ahLst/>
              <a:cxnLst/>
              <a:rect l="l" t="t" r="r" b="b"/>
              <a:pathLst>
                <a:path w="196042" h="250697" extrusionOk="0">
                  <a:moveTo>
                    <a:pt x="98069" y="0"/>
                  </a:moveTo>
                  <a:lnTo>
                    <a:pt x="128288" y="88487"/>
                  </a:lnTo>
                  <a:lnTo>
                    <a:pt x="196043" y="139065"/>
                  </a:lnTo>
                  <a:lnTo>
                    <a:pt x="147008" y="166021"/>
                  </a:lnTo>
                  <a:lnTo>
                    <a:pt x="158602" y="250698"/>
                  </a:lnTo>
                  <a:lnTo>
                    <a:pt x="98069" y="178879"/>
                  </a:lnTo>
                  <a:lnTo>
                    <a:pt x="37441" y="180594"/>
                  </a:lnTo>
                  <a:lnTo>
                    <a:pt x="49034" y="109252"/>
                  </a:lnTo>
                  <a:lnTo>
                    <a:pt x="0" y="25622"/>
                  </a:lnTo>
                  <a:lnTo>
                    <a:pt x="67755" y="53435"/>
                  </a:lnTo>
                  <a:lnTo>
                    <a:pt x="98069" y="0"/>
                  </a:ln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512" name="Google Shape;3512;p37"/>
          <p:cNvSpPr txBox="1"/>
          <p:nvPr/>
        </p:nvSpPr>
        <p:spPr>
          <a:xfrm>
            <a:off x="381000" y="2074802"/>
            <a:ext cx="1628791" cy="2449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sz="1800" dirty="0">
                <a:solidFill>
                  <a:schemeClr val="tx2">
                    <a:lumMod val="25000"/>
                  </a:schemeClr>
                </a:solidFill>
              </a:rPr>
              <a:t>EVENT-B </a:t>
            </a:r>
            <a:r>
              <a:rPr lang="en-US" sz="1800" dirty="0" err="1">
                <a:solidFill>
                  <a:schemeClr val="tx2">
                    <a:lumMod val="25000"/>
                  </a:schemeClr>
                </a:solidFill>
              </a:rPr>
              <a:t>Event-B</a:t>
            </a:r>
            <a:r>
              <a:rPr lang="en-US" sz="1800" dirty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2">
                    <a:lumMod val="25000"/>
                  </a:schemeClr>
                </a:solidFill>
              </a:rPr>
              <a:t>est</a:t>
            </a:r>
            <a:r>
              <a:rPr lang="en-US" sz="1800" dirty="0">
                <a:solidFill>
                  <a:schemeClr val="tx2">
                    <a:lumMod val="25000"/>
                  </a:schemeClr>
                </a:solidFill>
              </a:rPr>
              <a:t> le nom </a:t>
            </a:r>
            <a:r>
              <a:rPr lang="en-US" sz="1800" dirty="0" err="1">
                <a:solidFill>
                  <a:schemeClr val="tx2">
                    <a:lumMod val="25000"/>
                  </a:schemeClr>
                </a:solidFill>
              </a:rPr>
              <a:t>d'une</a:t>
            </a:r>
            <a:r>
              <a:rPr lang="en-US" sz="1800" dirty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2">
                    <a:lumMod val="25000"/>
                  </a:schemeClr>
                </a:solidFill>
              </a:rPr>
              <a:t>approche</a:t>
            </a:r>
            <a:r>
              <a:rPr lang="en-US" sz="1800" dirty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2">
                    <a:lumMod val="25000"/>
                  </a:schemeClr>
                </a:solidFill>
              </a:rPr>
              <a:t>mathématique</a:t>
            </a:r>
            <a:r>
              <a:rPr lang="en-US" sz="1800" dirty="0">
                <a:solidFill>
                  <a:schemeClr val="tx2">
                    <a:lumMod val="25000"/>
                  </a:schemeClr>
                </a:solidFill>
              </a:rPr>
              <a:t> (</a:t>
            </a:r>
            <a:r>
              <a:rPr lang="en-US" sz="1800" dirty="0" err="1">
                <a:solidFill>
                  <a:schemeClr val="tx2">
                    <a:lumMod val="25000"/>
                  </a:schemeClr>
                </a:solidFill>
              </a:rPr>
              <a:t>théorie</a:t>
            </a:r>
            <a:r>
              <a:rPr lang="en-US" sz="1800" dirty="0">
                <a:solidFill>
                  <a:schemeClr val="tx2">
                    <a:lumMod val="25000"/>
                  </a:schemeClr>
                </a:solidFill>
              </a:rPr>
              <a:t> des ensembles)</a:t>
            </a:r>
            <a:r>
              <a:rPr lang="en" sz="1800" u="sng" dirty="0">
                <a:solidFill>
                  <a:schemeClr val="tx2">
                    <a:lumMod val="25000"/>
                  </a:schemeClr>
                </a:solidFill>
                <a:latin typeface="Barlow Light"/>
                <a:ea typeface="Barlow Light"/>
                <a:cs typeface="Barlow Light"/>
                <a:sym typeface="Barlow Light"/>
              </a:rPr>
              <a:t> </a:t>
            </a:r>
            <a:r>
              <a:rPr lang="en" sz="1200" u="sng" dirty="0">
                <a:solidFill>
                  <a:schemeClr val="hlink"/>
                </a:solidFill>
                <a:latin typeface="Barlow Light"/>
                <a:ea typeface="Barlow Light"/>
                <a:cs typeface="Barlow Light"/>
                <a:sym typeface="Barlow Light"/>
              </a:rPr>
              <a:t>l</a:t>
            </a:r>
            <a:endParaRPr sz="1200" dirty="0"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200" dirty="0"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1291" name="Ellipse 1290">
            <a:extLst>
              <a:ext uri="{FF2B5EF4-FFF2-40B4-BE49-F238E27FC236}">
                <a16:creationId xmlns:a16="http://schemas.microsoft.com/office/drawing/2014/main" id="{516B60BD-95FD-476D-BAF2-17D7523B4980}"/>
              </a:ext>
            </a:extLst>
          </p:cNvPr>
          <p:cNvSpPr/>
          <p:nvPr/>
        </p:nvSpPr>
        <p:spPr>
          <a:xfrm>
            <a:off x="2048354" y="1635982"/>
            <a:ext cx="3859521" cy="1836204"/>
          </a:xfrm>
          <a:prstGeom prst="ellipse">
            <a:avLst/>
          </a:prstGeom>
          <a:solidFill>
            <a:schemeClr val="accent4">
              <a:lumMod val="60000"/>
              <a:lumOff val="40000"/>
              <a:alpha val="5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sz="4800" dirty="0"/>
              <a:t>Definition </a:t>
            </a:r>
            <a:r>
              <a:rPr lang="fr-FR" sz="4800" dirty="0"/>
              <a:t>Event-B</a:t>
            </a:r>
            <a:r>
              <a:rPr lang="en" sz="4800" dirty="0"/>
              <a:t> </a:t>
            </a:r>
            <a:endParaRPr lang="fr-FR" sz="4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12" grpId="0"/>
      <p:bldP spid="129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16"/>
          <p:cNvSpPr txBox="1">
            <a:spLocks noGrp="1"/>
          </p:cNvSpPr>
          <p:nvPr>
            <p:ph type="body" idx="1"/>
          </p:nvPr>
        </p:nvSpPr>
        <p:spPr>
          <a:xfrm>
            <a:off x="1039050" y="0"/>
            <a:ext cx="4742700" cy="460822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buNone/>
            </a:pPr>
            <a:r>
              <a:rPr lang="fr-FR" sz="4000" b="1" dirty="0">
                <a:solidFill>
                  <a:schemeClr val="bg1"/>
                </a:solidFill>
              </a:rPr>
              <a:t>      Le but </a:t>
            </a:r>
          </a:p>
          <a:p>
            <a:pPr marL="0" lvl="0" indent="0">
              <a:buNone/>
            </a:pPr>
            <a:r>
              <a:rPr lang="fr-FR" sz="4000" dirty="0"/>
              <a:t>de cette présentation est de montrer que la technologie Event-B peut être mise en pratique. </a:t>
            </a:r>
          </a:p>
          <a:p>
            <a:pPr marL="0" lvl="0" indent="0">
              <a:buNone/>
            </a:pPr>
            <a:endParaRPr sz="4000" b="1" dirty="0">
              <a:solidFill>
                <a:schemeClr val="bg1"/>
              </a:solidFill>
            </a:endParaRPr>
          </a:p>
        </p:txBody>
      </p:sp>
      <p:sp>
        <p:nvSpPr>
          <p:cNvPr id="519" name="Google Shape;519;p16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grpSp>
        <p:nvGrpSpPr>
          <p:cNvPr id="520" name="Google Shape;520;p16"/>
          <p:cNvGrpSpPr/>
          <p:nvPr/>
        </p:nvGrpSpPr>
        <p:grpSpPr>
          <a:xfrm>
            <a:off x="6230973" y="930400"/>
            <a:ext cx="2318495" cy="3612478"/>
            <a:chOff x="6661328" y="2103554"/>
            <a:chExt cx="850574" cy="1325339"/>
          </a:xfrm>
        </p:grpSpPr>
        <p:sp>
          <p:nvSpPr>
            <p:cNvPr id="521" name="Google Shape;521;p16"/>
            <p:cNvSpPr/>
            <p:nvPr/>
          </p:nvSpPr>
          <p:spPr>
            <a:xfrm>
              <a:off x="7216759" y="3070053"/>
              <a:ext cx="247057" cy="142875"/>
            </a:xfrm>
            <a:custGeom>
              <a:avLst/>
              <a:gdLst/>
              <a:ahLst/>
              <a:cxnLst/>
              <a:rect l="l" t="t" r="r" b="b"/>
              <a:pathLst>
                <a:path w="658819" h="381000" extrusionOk="0">
                  <a:moveTo>
                    <a:pt x="658819" y="190500"/>
                  </a:moveTo>
                  <a:cubicBezTo>
                    <a:pt x="658819" y="295710"/>
                    <a:pt x="511337" y="381000"/>
                    <a:pt x="329409" y="381000"/>
                  </a:cubicBezTo>
                  <a:cubicBezTo>
                    <a:pt x="147482" y="381000"/>
                    <a:pt x="0" y="295710"/>
                    <a:pt x="0" y="190500"/>
                  </a:cubicBezTo>
                  <a:cubicBezTo>
                    <a:pt x="0" y="85290"/>
                    <a:pt x="147481" y="0"/>
                    <a:pt x="329409" y="0"/>
                  </a:cubicBezTo>
                  <a:cubicBezTo>
                    <a:pt x="511337" y="0"/>
                    <a:pt x="658819" y="85290"/>
                    <a:pt x="658819" y="190500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2" name="Google Shape;522;p16"/>
            <p:cNvSpPr/>
            <p:nvPr/>
          </p:nvSpPr>
          <p:spPr>
            <a:xfrm>
              <a:off x="7342016" y="3123138"/>
              <a:ext cx="71660" cy="55453"/>
            </a:xfrm>
            <a:custGeom>
              <a:avLst/>
              <a:gdLst/>
              <a:ahLst/>
              <a:cxnLst/>
              <a:rect l="l" t="t" r="r" b="b"/>
              <a:pathLst>
                <a:path w="191092" h="147874" extrusionOk="0">
                  <a:moveTo>
                    <a:pt x="175923" y="5"/>
                  </a:moveTo>
                  <a:cubicBezTo>
                    <a:pt x="153005" y="19055"/>
                    <a:pt x="118866" y="1625"/>
                    <a:pt x="117534" y="3339"/>
                  </a:cubicBezTo>
                  <a:cubicBezTo>
                    <a:pt x="90651" y="28352"/>
                    <a:pt x="62427" y="51879"/>
                    <a:pt x="32995" y="73824"/>
                  </a:cubicBezTo>
                  <a:cubicBezTo>
                    <a:pt x="18731" y="85064"/>
                    <a:pt x="-3522" y="100113"/>
                    <a:pt x="472" y="121449"/>
                  </a:cubicBezTo>
                  <a:cubicBezTo>
                    <a:pt x="7699" y="160121"/>
                    <a:pt x="69511" y="148214"/>
                    <a:pt x="92810" y="136403"/>
                  </a:cubicBezTo>
                  <a:cubicBezTo>
                    <a:pt x="116108" y="124592"/>
                    <a:pt x="135127" y="104971"/>
                    <a:pt x="157189" y="91255"/>
                  </a:cubicBezTo>
                  <a:cubicBezTo>
                    <a:pt x="172975" y="81730"/>
                    <a:pt x="188475" y="76396"/>
                    <a:pt x="190948" y="56489"/>
                  </a:cubicBezTo>
                  <a:cubicBezTo>
                    <a:pt x="192564" y="44678"/>
                    <a:pt x="180202" y="-566"/>
                    <a:pt x="175923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3" name="Google Shape;523;p16"/>
            <p:cNvSpPr/>
            <p:nvPr/>
          </p:nvSpPr>
          <p:spPr>
            <a:xfrm>
              <a:off x="7342406" y="3141358"/>
              <a:ext cx="71304" cy="37263"/>
            </a:xfrm>
            <a:custGeom>
              <a:avLst/>
              <a:gdLst/>
              <a:ahLst/>
              <a:cxnLst/>
              <a:rect l="l" t="t" r="r" b="b"/>
              <a:pathLst>
                <a:path w="190145" h="99367" extrusionOk="0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9" y="47911"/>
                    <a:pt x="113639" y="68104"/>
                    <a:pt x="90340" y="79915"/>
                  </a:cubicBezTo>
                  <a:cubicBezTo>
                    <a:pt x="68849" y="90774"/>
                    <a:pt x="15120" y="101632"/>
                    <a:pt x="0" y="74009"/>
                  </a:cubicBezTo>
                  <a:cubicBezTo>
                    <a:pt x="8178" y="111347"/>
                    <a:pt x="68849" y="99632"/>
                    <a:pt x="91957" y="87916"/>
                  </a:cubicBezTo>
                  <a:cubicBezTo>
                    <a:pt x="115065" y="76200"/>
                    <a:pt x="134275" y="56483"/>
                    <a:pt x="156336" y="42767"/>
                  </a:cubicBezTo>
                  <a:cubicBezTo>
                    <a:pt x="172122" y="33242"/>
                    <a:pt x="187623" y="27908"/>
                    <a:pt x="190095" y="8001"/>
                  </a:cubicBezTo>
                  <a:cubicBezTo>
                    <a:pt x="190229" y="5325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4" name="Google Shape;524;p16"/>
            <p:cNvSpPr/>
            <p:nvPr/>
          </p:nvSpPr>
          <p:spPr>
            <a:xfrm>
              <a:off x="7268719" y="3095364"/>
              <a:ext cx="71613" cy="53417"/>
            </a:xfrm>
            <a:custGeom>
              <a:avLst/>
              <a:gdLst/>
              <a:ahLst/>
              <a:cxnLst/>
              <a:rect l="l" t="t" r="r" b="b"/>
              <a:pathLst>
                <a:path w="190969" h="142446" extrusionOk="0">
                  <a:moveTo>
                    <a:pt x="173186" y="102"/>
                  </a:moveTo>
                  <a:cubicBezTo>
                    <a:pt x="150268" y="19152"/>
                    <a:pt x="110138" y="-1613"/>
                    <a:pt x="108522" y="102"/>
                  </a:cubicBezTo>
                  <a:cubicBezTo>
                    <a:pt x="84624" y="24276"/>
                    <a:pt x="59386" y="47079"/>
                    <a:pt x="32921" y="68396"/>
                  </a:cubicBezTo>
                  <a:cubicBezTo>
                    <a:pt x="18657" y="79636"/>
                    <a:pt x="-3596" y="94685"/>
                    <a:pt x="493" y="116021"/>
                  </a:cubicBezTo>
                  <a:cubicBezTo>
                    <a:pt x="7626" y="154693"/>
                    <a:pt x="69437" y="142786"/>
                    <a:pt x="92736" y="130975"/>
                  </a:cubicBezTo>
                  <a:cubicBezTo>
                    <a:pt x="116034" y="119164"/>
                    <a:pt x="135148" y="99543"/>
                    <a:pt x="157210" y="85827"/>
                  </a:cubicBezTo>
                  <a:cubicBezTo>
                    <a:pt x="172901" y="76302"/>
                    <a:pt x="188402" y="70968"/>
                    <a:pt x="190874" y="51061"/>
                  </a:cubicBezTo>
                  <a:cubicBezTo>
                    <a:pt x="192300" y="39249"/>
                    <a:pt x="177275" y="-374"/>
                    <a:pt x="173186" y="10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5" name="Google Shape;525;p16"/>
            <p:cNvSpPr/>
            <p:nvPr/>
          </p:nvSpPr>
          <p:spPr>
            <a:xfrm>
              <a:off x="7268869" y="3112444"/>
              <a:ext cx="71304" cy="37267"/>
            </a:xfrm>
            <a:custGeom>
              <a:avLst/>
              <a:gdLst/>
              <a:ahLst/>
              <a:cxnLst/>
              <a:rect l="l" t="t" r="r" b="b"/>
              <a:pathLst>
                <a:path w="190145" h="99378" extrusionOk="0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8" y="48006"/>
                    <a:pt x="113639" y="68104"/>
                    <a:pt x="90340" y="79915"/>
                  </a:cubicBezTo>
                  <a:cubicBezTo>
                    <a:pt x="68849" y="90869"/>
                    <a:pt x="15120" y="101727"/>
                    <a:pt x="0" y="74104"/>
                  </a:cubicBezTo>
                  <a:cubicBezTo>
                    <a:pt x="8178" y="111347"/>
                    <a:pt x="68944" y="99631"/>
                    <a:pt x="91957" y="87916"/>
                  </a:cubicBezTo>
                  <a:cubicBezTo>
                    <a:pt x="114970" y="76200"/>
                    <a:pt x="134274" y="56579"/>
                    <a:pt x="156431" y="42767"/>
                  </a:cubicBezTo>
                  <a:cubicBezTo>
                    <a:pt x="172122" y="33242"/>
                    <a:pt x="187622" y="27908"/>
                    <a:pt x="190095" y="8001"/>
                  </a:cubicBezTo>
                  <a:cubicBezTo>
                    <a:pt x="190228" y="5324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6" name="Google Shape;526;p16"/>
            <p:cNvSpPr/>
            <p:nvPr/>
          </p:nvSpPr>
          <p:spPr>
            <a:xfrm>
              <a:off x="7286737" y="2775175"/>
              <a:ext cx="123184" cy="353826"/>
            </a:xfrm>
            <a:custGeom>
              <a:avLst/>
              <a:gdLst/>
              <a:ahLst/>
              <a:cxnLst/>
              <a:rect l="l" t="t" r="r" b="b"/>
              <a:pathLst>
                <a:path w="328490" h="943536" extrusionOk="0">
                  <a:moveTo>
                    <a:pt x="324560" y="81915"/>
                  </a:moveTo>
                  <a:cubicBezTo>
                    <a:pt x="323514" y="116681"/>
                    <a:pt x="312673" y="267367"/>
                    <a:pt x="307918" y="347091"/>
                  </a:cubicBezTo>
                  <a:cubicBezTo>
                    <a:pt x="303163" y="426815"/>
                    <a:pt x="301927" y="524637"/>
                    <a:pt x="301927" y="524637"/>
                  </a:cubicBezTo>
                  <a:cubicBezTo>
                    <a:pt x="301927" y="524637"/>
                    <a:pt x="315716" y="582740"/>
                    <a:pt x="324560" y="651034"/>
                  </a:cubicBezTo>
                  <a:cubicBezTo>
                    <a:pt x="333403" y="719328"/>
                    <a:pt x="324560" y="934879"/>
                    <a:pt x="324560" y="934879"/>
                  </a:cubicBezTo>
                  <a:cubicBezTo>
                    <a:pt x="306701" y="946423"/>
                    <a:pt x="283745" y="946423"/>
                    <a:pt x="265886" y="934879"/>
                  </a:cubicBezTo>
                  <a:cubicBezTo>
                    <a:pt x="265886" y="934879"/>
                    <a:pt x="229274" y="762381"/>
                    <a:pt x="212252" y="684657"/>
                  </a:cubicBezTo>
                  <a:cubicBezTo>
                    <a:pt x="195230" y="606933"/>
                    <a:pt x="192378" y="562166"/>
                    <a:pt x="183724" y="513969"/>
                  </a:cubicBezTo>
                  <a:cubicBezTo>
                    <a:pt x="173073" y="455676"/>
                    <a:pt x="150060" y="183642"/>
                    <a:pt x="150060" y="183642"/>
                  </a:cubicBezTo>
                  <a:lnTo>
                    <a:pt x="140551" y="184214"/>
                  </a:lnTo>
                  <a:lnTo>
                    <a:pt x="116206" y="491490"/>
                  </a:lnTo>
                  <a:cubicBezTo>
                    <a:pt x="123766" y="514131"/>
                    <a:pt x="128959" y="537496"/>
                    <a:pt x="131707" y="561213"/>
                  </a:cubicBezTo>
                  <a:cubicBezTo>
                    <a:pt x="138363" y="611219"/>
                    <a:pt x="124670" y="862870"/>
                    <a:pt x="124670" y="862870"/>
                  </a:cubicBezTo>
                  <a:cubicBezTo>
                    <a:pt x="104700" y="873966"/>
                    <a:pt x="80213" y="872938"/>
                    <a:pt x="61241" y="860203"/>
                  </a:cubicBezTo>
                  <a:cubicBezTo>
                    <a:pt x="61241" y="860203"/>
                    <a:pt x="0" y="526828"/>
                    <a:pt x="0" y="476250"/>
                  </a:cubicBezTo>
                  <a:cubicBezTo>
                    <a:pt x="0" y="442722"/>
                    <a:pt x="5706" y="0"/>
                    <a:pt x="5706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7" name="Google Shape;527;p16"/>
            <p:cNvSpPr/>
            <p:nvPr/>
          </p:nvSpPr>
          <p:spPr>
            <a:xfrm>
              <a:off x="7314533" y="2554952"/>
              <a:ext cx="78868" cy="76871"/>
            </a:xfrm>
            <a:custGeom>
              <a:avLst/>
              <a:gdLst/>
              <a:ahLst/>
              <a:cxnLst/>
              <a:rect l="l" t="t" r="r" b="b"/>
              <a:pathLst>
                <a:path w="210314" h="204988" extrusionOk="0">
                  <a:moveTo>
                    <a:pt x="167279" y="0"/>
                  </a:moveTo>
                  <a:cubicBezTo>
                    <a:pt x="167279" y="0"/>
                    <a:pt x="163380" y="75629"/>
                    <a:pt x="165092" y="82391"/>
                  </a:cubicBezTo>
                  <a:cubicBezTo>
                    <a:pt x="166804" y="89154"/>
                    <a:pt x="199707" y="110966"/>
                    <a:pt x="209312" y="119158"/>
                  </a:cubicBezTo>
                  <a:cubicBezTo>
                    <a:pt x="218916" y="127349"/>
                    <a:pt x="157104" y="188214"/>
                    <a:pt x="127054" y="202025"/>
                  </a:cubicBezTo>
                  <a:cubicBezTo>
                    <a:pt x="97004" y="215836"/>
                    <a:pt x="1719" y="179451"/>
                    <a:pt x="102" y="132588"/>
                  </a:cubicBezTo>
                  <a:cubicBezTo>
                    <a:pt x="-1515" y="85725"/>
                    <a:pt x="16363" y="46387"/>
                    <a:pt x="31008" y="44291"/>
                  </a:cubicBezTo>
                  <a:cubicBezTo>
                    <a:pt x="45653" y="42196"/>
                    <a:pt x="167279" y="0"/>
                    <a:pt x="16727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8" name="Google Shape;528;p16"/>
            <p:cNvSpPr/>
            <p:nvPr/>
          </p:nvSpPr>
          <p:spPr>
            <a:xfrm>
              <a:off x="7190170" y="2579409"/>
              <a:ext cx="118999" cy="169986"/>
            </a:xfrm>
            <a:custGeom>
              <a:avLst/>
              <a:gdLst/>
              <a:ahLst/>
              <a:cxnLst/>
              <a:rect l="l" t="t" r="r" b="b"/>
              <a:pathLst>
                <a:path w="317332" h="453297" extrusionOk="0">
                  <a:moveTo>
                    <a:pt x="317332" y="2194"/>
                  </a:moveTo>
                  <a:cubicBezTo>
                    <a:pt x="317332" y="2194"/>
                    <a:pt x="296887" y="-29144"/>
                    <a:pt x="222237" y="145069"/>
                  </a:cubicBezTo>
                  <a:cubicBezTo>
                    <a:pt x="147588" y="319281"/>
                    <a:pt x="101562" y="365001"/>
                    <a:pt x="68088" y="408340"/>
                  </a:cubicBezTo>
                  <a:cubicBezTo>
                    <a:pt x="37848" y="447773"/>
                    <a:pt x="22918" y="385099"/>
                    <a:pt x="22918" y="385099"/>
                  </a:cubicBezTo>
                  <a:cubicBezTo>
                    <a:pt x="22918" y="385099"/>
                    <a:pt x="46977" y="354714"/>
                    <a:pt x="26912" y="354714"/>
                  </a:cubicBezTo>
                  <a:cubicBezTo>
                    <a:pt x="15691" y="355381"/>
                    <a:pt x="0" y="378526"/>
                    <a:pt x="0" y="378526"/>
                  </a:cubicBezTo>
                  <a:lnTo>
                    <a:pt x="25581" y="419484"/>
                  </a:lnTo>
                  <a:lnTo>
                    <a:pt x="92147" y="453298"/>
                  </a:lnTo>
                  <a:cubicBezTo>
                    <a:pt x="92147" y="453298"/>
                    <a:pt x="173644" y="378241"/>
                    <a:pt x="199985" y="331949"/>
                  </a:cubicBezTo>
                  <a:cubicBezTo>
                    <a:pt x="228514" y="295468"/>
                    <a:pt x="271211" y="223078"/>
                    <a:pt x="271211" y="223078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9" name="Google Shape;529;p16"/>
            <p:cNvSpPr/>
            <p:nvPr/>
          </p:nvSpPr>
          <p:spPr>
            <a:xfrm>
              <a:off x="7180686" y="2720915"/>
              <a:ext cx="56790" cy="37169"/>
            </a:xfrm>
            <a:custGeom>
              <a:avLst/>
              <a:gdLst/>
              <a:ahLst/>
              <a:cxnLst/>
              <a:rect l="l" t="t" r="r" b="b"/>
              <a:pathLst>
                <a:path w="151441" h="99116" extrusionOk="0">
                  <a:moveTo>
                    <a:pt x="25622" y="35807"/>
                  </a:moveTo>
                  <a:cubicBezTo>
                    <a:pt x="24861" y="35236"/>
                    <a:pt x="4986" y="12090"/>
                    <a:pt x="4986" y="12090"/>
                  </a:cubicBezTo>
                  <a:cubicBezTo>
                    <a:pt x="4986" y="12090"/>
                    <a:pt x="-6901" y="1708"/>
                    <a:pt x="6032" y="946"/>
                  </a:cubicBezTo>
                  <a:cubicBezTo>
                    <a:pt x="18965" y="184"/>
                    <a:pt x="65086" y="89"/>
                    <a:pt x="65086" y="89"/>
                  </a:cubicBezTo>
                  <a:cubicBezTo>
                    <a:pt x="69803" y="-369"/>
                    <a:pt x="74510" y="955"/>
                    <a:pt x="78305" y="3803"/>
                  </a:cubicBezTo>
                  <a:cubicBezTo>
                    <a:pt x="84105" y="8375"/>
                    <a:pt x="150957" y="93148"/>
                    <a:pt x="150957" y="93148"/>
                  </a:cubicBezTo>
                  <a:cubicBezTo>
                    <a:pt x="150957" y="93148"/>
                    <a:pt x="153905" y="98291"/>
                    <a:pt x="145252" y="98863"/>
                  </a:cubicBezTo>
                  <a:cubicBezTo>
                    <a:pt x="136598" y="99434"/>
                    <a:pt x="80587" y="98863"/>
                    <a:pt x="80587" y="98863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0" name="Google Shape;530;p16"/>
            <p:cNvSpPr/>
            <p:nvPr/>
          </p:nvSpPr>
          <p:spPr>
            <a:xfrm>
              <a:off x="7182331" y="2728860"/>
              <a:ext cx="37082" cy="30910"/>
            </a:xfrm>
            <a:custGeom>
              <a:avLst/>
              <a:gdLst/>
              <a:ahLst/>
              <a:cxnLst/>
              <a:rect l="l" t="t" r="r" b="b"/>
              <a:pathLst>
                <a:path w="98885" h="82426" extrusionOk="0">
                  <a:moveTo>
                    <a:pt x="15807" y="295"/>
                  </a:moveTo>
                  <a:cubicBezTo>
                    <a:pt x="15807" y="295"/>
                    <a:pt x="-3878" y="-3420"/>
                    <a:pt x="687" y="15534"/>
                  </a:cubicBezTo>
                  <a:cubicBezTo>
                    <a:pt x="5251" y="34489"/>
                    <a:pt x="33495" y="54111"/>
                    <a:pt x="33495" y="54111"/>
                  </a:cubicBezTo>
                  <a:lnTo>
                    <a:pt x="62974" y="78876"/>
                  </a:lnTo>
                  <a:cubicBezTo>
                    <a:pt x="70334" y="83610"/>
                    <a:pt x="79768" y="83610"/>
                    <a:pt x="87128" y="78876"/>
                  </a:cubicBezTo>
                  <a:cubicBezTo>
                    <a:pt x="94736" y="74113"/>
                    <a:pt x="105387" y="61159"/>
                    <a:pt x="93690" y="48872"/>
                  </a:cubicBezTo>
                  <a:cubicBezTo>
                    <a:pt x="81993" y="36585"/>
                    <a:pt x="71533" y="9629"/>
                    <a:pt x="41673" y="10772"/>
                  </a:cubicBezTo>
                  <a:cubicBezTo>
                    <a:pt x="41673" y="10772"/>
                    <a:pt x="40056" y="3628"/>
                    <a:pt x="22654" y="1247"/>
                  </a:cubicBezTo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1" name="Google Shape;531;p16"/>
            <p:cNvSpPr/>
            <p:nvPr/>
          </p:nvSpPr>
          <p:spPr>
            <a:xfrm>
              <a:off x="7286654" y="2565698"/>
              <a:ext cx="128280" cy="258276"/>
            </a:xfrm>
            <a:custGeom>
              <a:avLst/>
              <a:gdLst/>
              <a:ahLst/>
              <a:cxnLst/>
              <a:rect l="l" t="t" r="r" b="b"/>
              <a:pathLst>
                <a:path w="342080" h="688737" extrusionOk="0">
                  <a:moveTo>
                    <a:pt x="250227" y="66733"/>
                  </a:moveTo>
                  <a:cubicBezTo>
                    <a:pt x="250227" y="66733"/>
                    <a:pt x="195357" y="148457"/>
                    <a:pt x="118901" y="156172"/>
                  </a:cubicBezTo>
                  <a:cubicBezTo>
                    <a:pt x="94841" y="132360"/>
                    <a:pt x="92654" y="47683"/>
                    <a:pt x="126033" y="20632"/>
                  </a:cubicBezTo>
                  <a:cubicBezTo>
                    <a:pt x="126033" y="20632"/>
                    <a:pt x="95317" y="-4229"/>
                    <a:pt x="74301" y="629"/>
                  </a:cubicBezTo>
                  <a:cubicBezTo>
                    <a:pt x="49433" y="14088"/>
                    <a:pt x="30395" y="36272"/>
                    <a:pt x="20857" y="62923"/>
                  </a:cubicBezTo>
                  <a:cubicBezTo>
                    <a:pt x="6783" y="106071"/>
                    <a:pt x="-1110" y="155792"/>
                    <a:pt x="126" y="236087"/>
                  </a:cubicBezTo>
                  <a:cubicBezTo>
                    <a:pt x="1363" y="316383"/>
                    <a:pt x="126" y="561557"/>
                    <a:pt x="126" y="561557"/>
                  </a:cubicBezTo>
                  <a:cubicBezTo>
                    <a:pt x="126" y="561557"/>
                    <a:pt x="10967" y="613468"/>
                    <a:pt x="80102" y="652044"/>
                  </a:cubicBezTo>
                  <a:cubicBezTo>
                    <a:pt x="149236" y="690620"/>
                    <a:pt x="200207" y="694335"/>
                    <a:pt x="247754" y="683381"/>
                  </a:cubicBezTo>
                  <a:cubicBezTo>
                    <a:pt x="286458" y="674333"/>
                    <a:pt x="318410" y="660712"/>
                    <a:pt x="331723" y="632613"/>
                  </a:cubicBezTo>
                  <a:cubicBezTo>
                    <a:pt x="328300" y="576320"/>
                    <a:pt x="303195" y="429540"/>
                    <a:pt x="312704" y="358769"/>
                  </a:cubicBezTo>
                  <a:cubicBezTo>
                    <a:pt x="322214" y="287999"/>
                    <a:pt x="336954" y="234944"/>
                    <a:pt x="341233" y="177794"/>
                  </a:cubicBezTo>
                  <a:cubicBezTo>
                    <a:pt x="345512" y="120644"/>
                    <a:pt x="333625" y="121692"/>
                    <a:pt x="305001" y="101594"/>
                  </a:cubicBezTo>
                  <a:cubicBezTo>
                    <a:pt x="287618" y="88650"/>
                    <a:pt x="269312" y="77001"/>
                    <a:pt x="250227" y="6673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2" name="Google Shape;532;p16"/>
            <p:cNvSpPr/>
            <p:nvPr/>
          </p:nvSpPr>
          <p:spPr>
            <a:xfrm>
              <a:off x="7391109" y="2618517"/>
              <a:ext cx="49710" cy="228160"/>
            </a:xfrm>
            <a:custGeom>
              <a:avLst/>
              <a:gdLst/>
              <a:ahLst/>
              <a:cxnLst/>
              <a:rect l="l" t="t" r="r" b="b"/>
              <a:pathLst>
                <a:path w="132559" h="608427" extrusionOk="0">
                  <a:moveTo>
                    <a:pt x="1779" y="533694"/>
                  </a:moveTo>
                  <a:cubicBezTo>
                    <a:pt x="13190" y="520931"/>
                    <a:pt x="32779" y="450160"/>
                    <a:pt x="44001" y="405488"/>
                  </a:cubicBezTo>
                  <a:cubicBezTo>
                    <a:pt x="54832" y="355339"/>
                    <a:pt x="57019" y="303694"/>
                    <a:pt x="50467" y="252802"/>
                  </a:cubicBezTo>
                  <a:cubicBezTo>
                    <a:pt x="40387" y="191842"/>
                    <a:pt x="12429" y="107451"/>
                    <a:pt x="4536" y="72494"/>
                  </a:cubicBezTo>
                  <a:cubicBezTo>
                    <a:pt x="-3357" y="37537"/>
                    <a:pt x="7104" y="22678"/>
                    <a:pt x="22604" y="8581"/>
                  </a:cubicBezTo>
                  <a:cubicBezTo>
                    <a:pt x="40767" y="-7993"/>
                    <a:pt x="67870" y="-3040"/>
                    <a:pt x="85367" y="45538"/>
                  </a:cubicBezTo>
                  <a:cubicBezTo>
                    <a:pt x="108199" y="112727"/>
                    <a:pt x="123538" y="182231"/>
                    <a:pt x="131108" y="252802"/>
                  </a:cubicBezTo>
                  <a:cubicBezTo>
                    <a:pt x="135206" y="305361"/>
                    <a:pt x="130614" y="358234"/>
                    <a:pt x="117509" y="409298"/>
                  </a:cubicBezTo>
                  <a:cubicBezTo>
                    <a:pt x="105813" y="456923"/>
                    <a:pt x="88981" y="491403"/>
                    <a:pt x="66728" y="535028"/>
                  </a:cubicBezTo>
                  <a:cubicBezTo>
                    <a:pt x="60737" y="546839"/>
                    <a:pt x="47044" y="580081"/>
                    <a:pt x="38200" y="604084"/>
                  </a:cubicBezTo>
                  <a:cubicBezTo>
                    <a:pt x="29356" y="628087"/>
                    <a:pt x="-8587" y="545315"/>
                    <a:pt x="1779" y="53369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3" name="Google Shape;533;p16"/>
            <p:cNvSpPr/>
            <p:nvPr/>
          </p:nvSpPr>
          <p:spPr>
            <a:xfrm>
              <a:off x="7311279" y="2475275"/>
              <a:ext cx="85098" cy="103818"/>
            </a:xfrm>
            <a:custGeom>
              <a:avLst/>
              <a:gdLst/>
              <a:ahLst/>
              <a:cxnLst/>
              <a:rect l="l" t="t" r="r" b="b"/>
              <a:pathLst>
                <a:path w="226927" h="276849" extrusionOk="0">
                  <a:moveTo>
                    <a:pt x="4992" y="100093"/>
                  </a:moveTo>
                  <a:lnTo>
                    <a:pt x="4992" y="100093"/>
                  </a:lnTo>
                  <a:cubicBezTo>
                    <a:pt x="14026" y="41324"/>
                    <a:pt x="56248" y="-3158"/>
                    <a:pt x="116729" y="176"/>
                  </a:cubicBezTo>
                  <a:cubicBezTo>
                    <a:pt x="180871" y="3548"/>
                    <a:pt x="230140" y="58374"/>
                    <a:pt x="226764" y="122620"/>
                  </a:cubicBezTo>
                  <a:cubicBezTo>
                    <a:pt x="224862" y="159005"/>
                    <a:pt x="206061" y="192400"/>
                    <a:pt x="175973" y="212869"/>
                  </a:cubicBezTo>
                  <a:cubicBezTo>
                    <a:pt x="173795" y="221746"/>
                    <a:pt x="170610" y="230347"/>
                    <a:pt x="166464" y="238491"/>
                  </a:cubicBezTo>
                  <a:cubicBezTo>
                    <a:pt x="145067" y="263542"/>
                    <a:pt x="80403" y="279068"/>
                    <a:pt x="61859" y="276591"/>
                  </a:cubicBezTo>
                  <a:cubicBezTo>
                    <a:pt x="37990" y="273162"/>
                    <a:pt x="25152" y="263161"/>
                    <a:pt x="13741" y="237062"/>
                  </a:cubicBezTo>
                  <a:cubicBezTo>
                    <a:pt x="-6229" y="190771"/>
                    <a:pt x="47" y="129144"/>
                    <a:pt x="4992" y="10009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4" name="Google Shape;534;p16"/>
            <p:cNvSpPr/>
            <p:nvPr/>
          </p:nvSpPr>
          <p:spPr>
            <a:xfrm>
              <a:off x="7314515" y="2466234"/>
              <a:ext cx="89964" cy="88884"/>
            </a:xfrm>
            <a:custGeom>
              <a:avLst/>
              <a:gdLst/>
              <a:ahLst/>
              <a:cxnLst/>
              <a:rect l="l" t="t" r="r" b="b"/>
              <a:pathLst>
                <a:path w="239905" h="237025" extrusionOk="0">
                  <a:moveTo>
                    <a:pt x="167327" y="237026"/>
                  </a:moveTo>
                  <a:lnTo>
                    <a:pt x="167327" y="237026"/>
                  </a:lnTo>
                  <a:lnTo>
                    <a:pt x="161811" y="185781"/>
                  </a:lnTo>
                  <a:cubicBezTo>
                    <a:pt x="161811" y="185781"/>
                    <a:pt x="203558" y="77387"/>
                    <a:pt x="104754" y="98151"/>
                  </a:cubicBezTo>
                  <a:cubicBezTo>
                    <a:pt x="39519" y="111962"/>
                    <a:pt x="23163" y="117868"/>
                    <a:pt x="3383" y="74053"/>
                  </a:cubicBezTo>
                  <a:cubicBezTo>
                    <a:pt x="-16397" y="30238"/>
                    <a:pt x="53498" y="-9100"/>
                    <a:pt x="136516" y="1853"/>
                  </a:cubicBezTo>
                  <a:cubicBezTo>
                    <a:pt x="196036" y="7797"/>
                    <a:pt x="241026" y="58537"/>
                    <a:pt x="239884" y="118439"/>
                  </a:cubicBezTo>
                  <a:cubicBezTo>
                    <a:pt x="237222" y="150729"/>
                    <a:pt x="228663" y="215975"/>
                    <a:pt x="167327" y="237026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5" name="Google Shape;535;p16"/>
            <p:cNvSpPr/>
            <p:nvPr/>
          </p:nvSpPr>
          <p:spPr>
            <a:xfrm>
              <a:off x="7384763" y="2604603"/>
              <a:ext cx="55737" cy="75876"/>
            </a:xfrm>
            <a:custGeom>
              <a:avLst/>
              <a:gdLst/>
              <a:ahLst/>
              <a:cxnLst/>
              <a:rect l="l" t="t" r="r" b="b"/>
              <a:pathLst>
                <a:path w="148633" h="202336" extrusionOk="0">
                  <a:moveTo>
                    <a:pt x="148634" y="161388"/>
                  </a:moveTo>
                  <a:cubicBezTo>
                    <a:pt x="148634" y="161388"/>
                    <a:pt x="94810" y="215109"/>
                    <a:pt x="31001" y="199488"/>
                  </a:cubicBezTo>
                  <a:cubicBezTo>
                    <a:pt x="21491" y="193297"/>
                    <a:pt x="0" y="67757"/>
                    <a:pt x="0" y="67757"/>
                  </a:cubicBezTo>
                  <a:cubicBezTo>
                    <a:pt x="0" y="67757"/>
                    <a:pt x="0" y="-1775"/>
                    <a:pt x="53253" y="35"/>
                  </a:cubicBezTo>
                  <a:cubicBezTo>
                    <a:pt x="106506" y="1844"/>
                    <a:pt x="148634" y="161388"/>
                    <a:pt x="148634" y="16138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6" name="Google Shape;536;p16"/>
            <p:cNvSpPr/>
            <p:nvPr/>
          </p:nvSpPr>
          <p:spPr>
            <a:xfrm>
              <a:off x="7269438" y="2565933"/>
              <a:ext cx="45289" cy="73030"/>
            </a:xfrm>
            <a:custGeom>
              <a:avLst/>
              <a:gdLst/>
              <a:ahLst/>
              <a:cxnLst/>
              <a:rect l="l" t="t" r="r" b="b"/>
              <a:pathLst>
                <a:path w="120770" h="194746" extrusionOk="0">
                  <a:moveTo>
                    <a:pt x="46502" y="194215"/>
                  </a:moveTo>
                  <a:cubicBezTo>
                    <a:pt x="46502" y="194215"/>
                    <a:pt x="11602" y="198596"/>
                    <a:pt x="0" y="182213"/>
                  </a:cubicBezTo>
                  <a:cubicBezTo>
                    <a:pt x="2092" y="153638"/>
                    <a:pt x="48594" y="7906"/>
                    <a:pt x="120771" y="0"/>
                  </a:cubicBezTo>
                  <a:cubicBezTo>
                    <a:pt x="103197" y="15916"/>
                    <a:pt x="88011" y="34300"/>
                    <a:pt x="75696" y="54578"/>
                  </a:cubicBezTo>
                  <a:cubicBezTo>
                    <a:pt x="49925" y="97345"/>
                    <a:pt x="46502" y="194215"/>
                    <a:pt x="46502" y="19421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7" name="Google Shape;537;p16"/>
            <p:cNvSpPr/>
            <p:nvPr/>
          </p:nvSpPr>
          <p:spPr>
            <a:xfrm>
              <a:off x="6661328" y="3286571"/>
              <a:ext cx="246169" cy="142323"/>
            </a:xfrm>
            <a:custGeom>
              <a:avLst/>
              <a:gdLst/>
              <a:ahLst/>
              <a:cxnLst/>
              <a:rect l="l" t="t" r="r" b="b"/>
              <a:pathLst>
                <a:path w="657677" h="380237" extrusionOk="0">
                  <a:moveTo>
                    <a:pt x="657678" y="190119"/>
                  </a:moveTo>
                  <a:cubicBezTo>
                    <a:pt x="657678" y="295119"/>
                    <a:pt x="510452" y="380238"/>
                    <a:pt x="328839" y="380238"/>
                  </a:cubicBezTo>
                  <a:cubicBezTo>
                    <a:pt x="147226" y="380238"/>
                    <a:pt x="0" y="295119"/>
                    <a:pt x="0" y="190119"/>
                  </a:cubicBezTo>
                  <a:cubicBezTo>
                    <a:pt x="0" y="85119"/>
                    <a:pt x="147226" y="0"/>
                    <a:pt x="328839" y="0"/>
                  </a:cubicBezTo>
                  <a:cubicBezTo>
                    <a:pt x="510452" y="0"/>
                    <a:pt x="657678" y="85119"/>
                    <a:pt x="657678" y="190119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8" name="Google Shape;538;p16"/>
            <p:cNvSpPr/>
            <p:nvPr/>
          </p:nvSpPr>
          <p:spPr>
            <a:xfrm>
              <a:off x="6681151" y="2824698"/>
              <a:ext cx="58982" cy="128668"/>
            </a:xfrm>
            <a:custGeom>
              <a:avLst/>
              <a:gdLst/>
              <a:ahLst/>
              <a:cxnLst/>
              <a:rect l="l" t="t" r="r" b="b"/>
              <a:pathLst>
                <a:path w="157580" h="343757" extrusionOk="0">
                  <a:moveTo>
                    <a:pt x="34717" y="0"/>
                  </a:moveTo>
                  <a:cubicBezTo>
                    <a:pt x="31009" y="32004"/>
                    <a:pt x="-7029" y="170021"/>
                    <a:pt x="1149" y="217361"/>
                  </a:cubicBezTo>
                  <a:cubicBezTo>
                    <a:pt x="9327" y="264700"/>
                    <a:pt x="139512" y="343757"/>
                    <a:pt x="139512" y="343757"/>
                  </a:cubicBezTo>
                  <a:lnTo>
                    <a:pt x="157580" y="262795"/>
                  </a:lnTo>
                  <a:lnTo>
                    <a:pt x="85403" y="192024"/>
                  </a:lnTo>
                  <a:lnTo>
                    <a:pt x="104898" y="57912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9" name="Google Shape;539;p16"/>
            <p:cNvSpPr/>
            <p:nvPr/>
          </p:nvSpPr>
          <p:spPr>
            <a:xfrm>
              <a:off x="6689412" y="2771791"/>
              <a:ext cx="42428" cy="81725"/>
            </a:xfrm>
            <a:custGeom>
              <a:avLst/>
              <a:gdLst/>
              <a:ahLst/>
              <a:cxnLst/>
              <a:rect l="l" t="t" r="r" b="b"/>
              <a:pathLst>
                <a:path w="113353" h="218341" extrusionOk="0">
                  <a:moveTo>
                    <a:pt x="113353" y="5238"/>
                  </a:moveTo>
                  <a:cubicBezTo>
                    <a:pt x="87120" y="-6849"/>
                    <a:pt x="56006" y="2599"/>
                    <a:pt x="40891" y="27240"/>
                  </a:cubicBezTo>
                  <a:cubicBezTo>
                    <a:pt x="21872" y="59054"/>
                    <a:pt x="1807" y="168020"/>
                    <a:pt x="0" y="186689"/>
                  </a:cubicBezTo>
                  <a:cubicBezTo>
                    <a:pt x="0" y="186689"/>
                    <a:pt x="26912" y="223836"/>
                    <a:pt x="67232" y="21764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0" name="Google Shape;540;p16"/>
            <p:cNvSpPr/>
            <p:nvPr/>
          </p:nvSpPr>
          <p:spPr>
            <a:xfrm>
              <a:off x="6782889" y="3337575"/>
              <a:ext cx="91454" cy="51556"/>
            </a:xfrm>
            <a:custGeom>
              <a:avLst/>
              <a:gdLst/>
              <a:ahLst/>
              <a:cxnLst/>
              <a:rect l="l" t="t" r="r" b="b"/>
              <a:pathLst>
                <a:path w="244333" h="137739" extrusionOk="0">
                  <a:moveTo>
                    <a:pt x="12344" y="32993"/>
                  </a:moveTo>
                  <a:cubicBezTo>
                    <a:pt x="40672" y="40842"/>
                    <a:pt x="70948" y="37175"/>
                    <a:pt x="96598" y="22802"/>
                  </a:cubicBezTo>
                  <a:cubicBezTo>
                    <a:pt x="116948" y="23468"/>
                    <a:pt x="227163" y="-23775"/>
                    <a:pt x="242093" y="15848"/>
                  </a:cubicBezTo>
                  <a:cubicBezTo>
                    <a:pt x="255216" y="50615"/>
                    <a:pt x="207479" y="82523"/>
                    <a:pt x="181993" y="89001"/>
                  </a:cubicBezTo>
                  <a:cubicBezTo>
                    <a:pt x="126363" y="102431"/>
                    <a:pt x="85186" y="130244"/>
                    <a:pt x="62839" y="135006"/>
                  </a:cubicBezTo>
                  <a:cubicBezTo>
                    <a:pt x="46197" y="138530"/>
                    <a:pt x="24801" y="140817"/>
                    <a:pt x="11297" y="127672"/>
                  </a:cubicBezTo>
                  <a:cubicBezTo>
                    <a:pt x="-4583" y="111956"/>
                    <a:pt x="-3252" y="53472"/>
                    <a:pt x="12344" y="3299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1" name="Google Shape;541;p16"/>
            <p:cNvSpPr/>
            <p:nvPr/>
          </p:nvSpPr>
          <p:spPr>
            <a:xfrm>
              <a:off x="6784412" y="3346110"/>
              <a:ext cx="89915" cy="43199"/>
            </a:xfrm>
            <a:custGeom>
              <a:avLst/>
              <a:gdLst/>
              <a:ahLst/>
              <a:cxnLst/>
              <a:rect l="l" t="t" r="r" b="b"/>
              <a:pathLst>
                <a:path w="240222" h="115414" extrusionOk="0">
                  <a:moveTo>
                    <a:pt x="58769" y="102584"/>
                  </a:moveTo>
                  <a:cubicBezTo>
                    <a:pt x="81116" y="97822"/>
                    <a:pt x="122292" y="70009"/>
                    <a:pt x="177923" y="56579"/>
                  </a:cubicBezTo>
                  <a:cubicBezTo>
                    <a:pt x="199319" y="51340"/>
                    <a:pt x="236121" y="28004"/>
                    <a:pt x="239830" y="0"/>
                  </a:cubicBezTo>
                  <a:cubicBezTo>
                    <a:pt x="244775" y="32004"/>
                    <a:pt x="201792" y="60388"/>
                    <a:pt x="177923" y="66675"/>
                  </a:cubicBezTo>
                  <a:cubicBezTo>
                    <a:pt x="122292" y="80105"/>
                    <a:pt x="81116" y="107918"/>
                    <a:pt x="58769" y="112681"/>
                  </a:cubicBezTo>
                  <a:cubicBezTo>
                    <a:pt x="42127" y="116205"/>
                    <a:pt x="20731" y="118491"/>
                    <a:pt x="7227" y="105346"/>
                  </a:cubicBezTo>
                  <a:cubicBezTo>
                    <a:pt x="3793" y="101575"/>
                    <a:pt x="1314" y="97041"/>
                    <a:pt x="0" y="92107"/>
                  </a:cubicBezTo>
                  <a:cubicBezTo>
                    <a:pt x="16840" y="104699"/>
                    <a:pt x="38626" y="108575"/>
                    <a:pt x="58769" y="102584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2" name="Google Shape;542;p16"/>
            <p:cNvSpPr/>
            <p:nvPr/>
          </p:nvSpPr>
          <p:spPr>
            <a:xfrm>
              <a:off x="6715968" y="3307485"/>
              <a:ext cx="91493" cy="51556"/>
            </a:xfrm>
            <a:custGeom>
              <a:avLst/>
              <a:gdLst/>
              <a:ahLst/>
              <a:cxnLst/>
              <a:rect l="l" t="t" r="r" b="b"/>
              <a:pathLst>
                <a:path w="244438" h="137739" extrusionOk="0">
                  <a:moveTo>
                    <a:pt x="12449" y="32993"/>
                  </a:moveTo>
                  <a:cubicBezTo>
                    <a:pt x="40778" y="40842"/>
                    <a:pt x="71053" y="37175"/>
                    <a:pt x="96703" y="22802"/>
                  </a:cubicBezTo>
                  <a:cubicBezTo>
                    <a:pt x="116959" y="23468"/>
                    <a:pt x="227174" y="-23775"/>
                    <a:pt x="242199" y="15848"/>
                  </a:cubicBezTo>
                  <a:cubicBezTo>
                    <a:pt x="255322" y="50615"/>
                    <a:pt x="207584" y="82523"/>
                    <a:pt x="182099" y="89001"/>
                  </a:cubicBezTo>
                  <a:cubicBezTo>
                    <a:pt x="126468" y="102526"/>
                    <a:pt x="85197" y="130244"/>
                    <a:pt x="62849" y="135006"/>
                  </a:cubicBezTo>
                  <a:cubicBezTo>
                    <a:pt x="46208" y="138530"/>
                    <a:pt x="24811" y="140817"/>
                    <a:pt x="11403" y="127672"/>
                  </a:cubicBezTo>
                  <a:cubicBezTo>
                    <a:pt x="-4573" y="111956"/>
                    <a:pt x="-3337" y="53758"/>
                    <a:pt x="12449" y="3299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3" name="Google Shape;543;p16"/>
            <p:cNvSpPr/>
            <p:nvPr/>
          </p:nvSpPr>
          <p:spPr>
            <a:xfrm>
              <a:off x="6717638" y="3316019"/>
              <a:ext cx="89951" cy="43199"/>
            </a:xfrm>
            <a:custGeom>
              <a:avLst/>
              <a:gdLst/>
              <a:ahLst/>
              <a:cxnLst/>
              <a:rect l="l" t="t" r="r" b="b"/>
              <a:pathLst>
                <a:path w="240317" h="115414" extrusionOk="0">
                  <a:moveTo>
                    <a:pt x="58769" y="102584"/>
                  </a:moveTo>
                  <a:cubicBezTo>
                    <a:pt x="81116" y="97822"/>
                    <a:pt x="122387" y="70009"/>
                    <a:pt x="178018" y="56579"/>
                  </a:cubicBezTo>
                  <a:cubicBezTo>
                    <a:pt x="199319" y="51340"/>
                    <a:pt x="236216" y="28004"/>
                    <a:pt x="239925" y="0"/>
                  </a:cubicBezTo>
                  <a:cubicBezTo>
                    <a:pt x="244870" y="32004"/>
                    <a:pt x="201887" y="60388"/>
                    <a:pt x="178018" y="66675"/>
                  </a:cubicBezTo>
                  <a:cubicBezTo>
                    <a:pt x="122387" y="80201"/>
                    <a:pt x="81116" y="107918"/>
                    <a:pt x="58769" y="112681"/>
                  </a:cubicBezTo>
                  <a:cubicBezTo>
                    <a:pt x="42127" y="116205"/>
                    <a:pt x="20731" y="118491"/>
                    <a:pt x="7322" y="105346"/>
                  </a:cubicBezTo>
                  <a:cubicBezTo>
                    <a:pt x="3892" y="101556"/>
                    <a:pt x="1386" y="97031"/>
                    <a:pt x="0" y="92107"/>
                  </a:cubicBezTo>
                  <a:cubicBezTo>
                    <a:pt x="16840" y="104699"/>
                    <a:pt x="38626" y="108576"/>
                    <a:pt x="58769" y="102584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4" name="Google Shape;544;p16"/>
            <p:cNvSpPr/>
            <p:nvPr/>
          </p:nvSpPr>
          <p:spPr>
            <a:xfrm>
              <a:off x="6715994" y="2973759"/>
              <a:ext cx="133983" cy="378277"/>
            </a:xfrm>
            <a:custGeom>
              <a:avLst/>
              <a:gdLst/>
              <a:ahLst/>
              <a:cxnLst/>
              <a:rect l="l" t="t" r="r" b="b"/>
              <a:pathLst>
                <a:path w="357956" h="1010624" extrusionOk="0">
                  <a:moveTo>
                    <a:pt x="10194" y="624745"/>
                  </a:moveTo>
                  <a:cubicBezTo>
                    <a:pt x="14905" y="583749"/>
                    <a:pt x="23405" y="543287"/>
                    <a:pt x="35584" y="503872"/>
                  </a:cubicBezTo>
                  <a:cubicBezTo>
                    <a:pt x="35584" y="503872"/>
                    <a:pt x="28071" y="399574"/>
                    <a:pt x="24268" y="300609"/>
                  </a:cubicBezTo>
                  <a:cubicBezTo>
                    <a:pt x="19893" y="188404"/>
                    <a:pt x="-19001" y="89630"/>
                    <a:pt x="11715" y="0"/>
                  </a:cubicBezTo>
                  <a:lnTo>
                    <a:pt x="357956" y="77057"/>
                  </a:lnTo>
                  <a:cubicBezTo>
                    <a:pt x="357956" y="77057"/>
                    <a:pt x="337035" y="524732"/>
                    <a:pt x="332376" y="578739"/>
                  </a:cubicBezTo>
                  <a:cubicBezTo>
                    <a:pt x="329842" y="620897"/>
                    <a:pt x="324665" y="662864"/>
                    <a:pt x="316875" y="704374"/>
                  </a:cubicBezTo>
                  <a:cubicBezTo>
                    <a:pt x="301090" y="791242"/>
                    <a:pt x="275414" y="997839"/>
                    <a:pt x="275414" y="997839"/>
                  </a:cubicBezTo>
                  <a:cubicBezTo>
                    <a:pt x="238897" y="1019175"/>
                    <a:pt x="190874" y="1007364"/>
                    <a:pt x="190874" y="1007364"/>
                  </a:cubicBezTo>
                  <a:cubicBezTo>
                    <a:pt x="190874" y="1007364"/>
                    <a:pt x="193537" y="745998"/>
                    <a:pt x="195914" y="683514"/>
                  </a:cubicBezTo>
                  <a:cubicBezTo>
                    <a:pt x="198767" y="607314"/>
                    <a:pt x="201049" y="612934"/>
                    <a:pt x="201049" y="612934"/>
                  </a:cubicBezTo>
                  <a:lnTo>
                    <a:pt x="189638" y="422434"/>
                  </a:lnTo>
                  <a:lnTo>
                    <a:pt x="182221" y="327755"/>
                  </a:lnTo>
                  <a:cubicBezTo>
                    <a:pt x="182221" y="327755"/>
                    <a:pt x="172711" y="397288"/>
                    <a:pt x="166435" y="459391"/>
                  </a:cubicBezTo>
                  <a:cubicBezTo>
                    <a:pt x="160919" y="513493"/>
                    <a:pt x="147416" y="562451"/>
                    <a:pt x="133342" y="663226"/>
                  </a:cubicBezTo>
                  <a:cubicBezTo>
                    <a:pt x="120694" y="750665"/>
                    <a:pt x="100154" y="926306"/>
                    <a:pt x="100154" y="926306"/>
                  </a:cubicBezTo>
                  <a:cubicBezTo>
                    <a:pt x="63637" y="947547"/>
                    <a:pt x="13997" y="929926"/>
                    <a:pt x="13997" y="929926"/>
                  </a:cubicBezTo>
                  <a:cubicBezTo>
                    <a:pt x="13997" y="929926"/>
                    <a:pt x="304" y="700564"/>
                    <a:pt x="10194" y="62474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5" name="Google Shape;545;p16"/>
            <p:cNvSpPr/>
            <p:nvPr/>
          </p:nvSpPr>
          <p:spPr>
            <a:xfrm>
              <a:off x="6733197" y="2663396"/>
              <a:ext cx="97219" cy="155678"/>
            </a:xfrm>
            <a:custGeom>
              <a:avLst/>
              <a:gdLst/>
              <a:ahLst/>
              <a:cxnLst/>
              <a:rect l="l" t="t" r="r" b="b"/>
              <a:pathLst>
                <a:path w="259735" h="415919" extrusionOk="0">
                  <a:moveTo>
                    <a:pt x="14728" y="296735"/>
                  </a:moveTo>
                  <a:cubicBezTo>
                    <a:pt x="41069" y="298068"/>
                    <a:pt x="60659" y="304831"/>
                    <a:pt x="63892" y="296735"/>
                  </a:cubicBezTo>
                  <a:cubicBezTo>
                    <a:pt x="66746" y="283124"/>
                    <a:pt x="68778" y="269351"/>
                    <a:pt x="69978" y="255492"/>
                  </a:cubicBezTo>
                  <a:cubicBezTo>
                    <a:pt x="66935" y="247776"/>
                    <a:pt x="64272" y="239585"/>
                    <a:pt x="64272" y="239585"/>
                  </a:cubicBezTo>
                  <a:cubicBezTo>
                    <a:pt x="31274" y="219201"/>
                    <a:pt x="20814" y="183388"/>
                    <a:pt x="16725" y="141763"/>
                  </a:cubicBezTo>
                  <a:cubicBezTo>
                    <a:pt x="9307" y="70516"/>
                    <a:pt x="47726" y="8413"/>
                    <a:pt x="118857" y="698"/>
                  </a:cubicBezTo>
                  <a:cubicBezTo>
                    <a:pt x="185424" y="-6350"/>
                    <a:pt x="234968" y="40798"/>
                    <a:pt x="248091" y="105473"/>
                  </a:cubicBezTo>
                  <a:cubicBezTo>
                    <a:pt x="255128" y="137382"/>
                    <a:pt x="269202" y="197675"/>
                    <a:pt x="250183" y="250158"/>
                  </a:cubicBezTo>
                  <a:cubicBezTo>
                    <a:pt x="239533" y="279495"/>
                    <a:pt x="225839" y="302831"/>
                    <a:pt x="212145" y="307308"/>
                  </a:cubicBezTo>
                  <a:cubicBezTo>
                    <a:pt x="198902" y="306889"/>
                    <a:pt x="185695" y="305708"/>
                    <a:pt x="172586" y="303784"/>
                  </a:cubicBezTo>
                  <a:lnTo>
                    <a:pt x="172586" y="303784"/>
                  </a:lnTo>
                  <a:cubicBezTo>
                    <a:pt x="172586" y="303784"/>
                    <a:pt x="169067" y="323500"/>
                    <a:pt x="166595" y="336264"/>
                  </a:cubicBezTo>
                  <a:cubicBezTo>
                    <a:pt x="164122" y="349027"/>
                    <a:pt x="165168" y="355314"/>
                    <a:pt x="190368" y="371221"/>
                  </a:cubicBezTo>
                  <a:cubicBezTo>
                    <a:pt x="215569" y="387127"/>
                    <a:pt x="152330" y="418846"/>
                    <a:pt x="110774" y="415702"/>
                  </a:cubicBezTo>
                  <a:cubicBezTo>
                    <a:pt x="69217" y="412559"/>
                    <a:pt x="22716" y="387127"/>
                    <a:pt x="9878" y="360648"/>
                  </a:cubicBezTo>
                  <a:cubicBezTo>
                    <a:pt x="-4577" y="331120"/>
                    <a:pt x="-3340" y="295878"/>
                    <a:pt x="14728" y="2967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6" name="Google Shape;546;p16"/>
            <p:cNvSpPr/>
            <p:nvPr/>
          </p:nvSpPr>
          <p:spPr>
            <a:xfrm>
              <a:off x="6701449" y="2773633"/>
              <a:ext cx="149347" cy="247668"/>
            </a:xfrm>
            <a:custGeom>
              <a:avLst/>
              <a:gdLst/>
              <a:ahLst/>
              <a:cxnLst/>
              <a:rect l="l" t="t" r="r" b="b"/>
              <a:pathLst>
                <a:path w="399004" h="661684" extrusionOk="0">
                  <a:moveTo>
                    <a:pt x="137586" y="6128"/>
                  </a:moveTo>
                  <a:cubicBezTo>
                    <a:pt x="130359" y="24416"/>
                    <a:pt x="148903" y="46704"/>
                    <a:pt x="198352" y="62230"/>
                  </a:cubicBezTo>
                  <a:cubicBezTo>
                    <a:pt x="247801" y="77756"/>
                    <a:pt x="252271" y="57753"/>
                    <a:pt x="252271" y="57753"/>
                  </a:cubicBezTo>
                  <a:cubicBezTo>
                    <a:pt x="252271" y="57753"/>
                    <a:pt x="324733" y="90900"/>
                    <a:pt x="348317" y="107379"/>
                  </a:cubicBezTo>
                  <a:cubicBezTo>
                    <a:pt x="378082" y="128143"/>
                    <a:pt x="391205" y="188341"/>
                    <a:pt x="395199" y="289878"/>
                  </a:cubicBezTo>
                  <a:cubicBezTo>
                    <a:pt x="399859" y="407321"/>
                    <a:pt x="400239" y="581628"/>
                    <a:pt x="396340" y="611727"/>
                  </a:cubicBezTo>
                  <a:cubicBezTo>
                    <a:pt x="396340" y="611727"/>
                    <a:pt x="340900" y="667068"/>
                    <a:pt x="269864" y="661257"/>
                  </a:cubicBezTo>
                  <a:cubicBezTo>
                    <a:pt x="198827" y="655447"/>
                    <a:pt x="79673" y="592487"/>
                    <a:pt x="50479" y="543909"/>
                  </a:cubicBezTo>
                  <a:cubicBezTo>
                    <a:pt x="51240" y="440849"/>
                    <a:pt x="63317" y="424085"/>
                    <a:pt x="46675" y="364744"/>
                  </a:cubicBezTo>
                  <a:cubicBezTo>
                    <a:pt x="8637" y="228918"/>
                    <a:pt x="-11523" y="173292"/>
                    <a:pt x="6925" y="82995"/>
                  </a:cubicBezTo>
                  <a:cubicBezTo>
                    <a:pt x="22236" y="8604"/>
                    <a:pt x="43632" y="-635"/>
                    <a:pt x="73492" y="32"/>
                  </a:cubicBezTo>
                  <a:cubicBezTo>
                    <a:pt x="94947" y="956"/>
                    <a:pt x="116341" y="2985"/>
                    <a:pt x="137586" y="612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7" name="Google Shape;547;p16"/>
            <p:cNvSpPr/>
            <p:nvPr/>
          </p:nvSpPr>
          <p:spPr>
            <a:xfrm>
              <a:off x="6807278" y="2804619"/>
              <a:ext cx="188299" cy="147777"/>
            </a:xfrm>
            <a:custGeom>
              <a:avLst/>
              <a:gdLst/>
              <a:ahLst/>
              <a:cxnLst/>
              <a:rect l="l" t="t" r="r" b="b"/>
              <a:pathLst>
                <a:path w="503069" h="394810" extrusionOk="0">
                  <a:moveTo>
                    <a:pt x="224008" y="304248"/>
                  </a:moveTo>
                  <a:cubicBezTo>
                    <a:pt x="165809" y="318917"/>
                    <a:pt x="152116" y="282150"/>
                    <a:pt x="144413" y="251670"/>
                  </a:cubicBezTo>
                  <a:cubicBezTo>
                    <a:pt x="125965" y="177852"/>
                    <a:pt x="115884" y="111272"/>
                    <a:pt x="102096" y="69362"/>
                  </a:cubicBezTo>
                  <a:cubicBezTo>
                    <a:pt x="85834" y="20022"/>
                    <a:pt x="68812" y="12212"/>
                    <a:pt x="45039" y="2687"/>
                  </a:cubicBezTo>
                  <a:cubicBezTo>
                    <a:pt x="16510" y="-8553"/>
                    <a:pt x="-7264" y="15260"/>
                    <a:pt x="2056" y="78125"/>
                  </a:cubicBezTo>
                  <a:cubicBezTo>
                    <a:pt x="13182" y="152420"/>
                    <a:pt x="27731" y="204617"/>
                    <a:pt x="55404" y="292628"/>
                  </a:cubicBezTo>
                  <a:cubicBezTo>
                    <a:pt x="62726" y="315583"/>
                    <a:pt x="78988" y="356350"/>
                    <a:pt x="102952" y="376067"/>
                  </a:cubicBezTo>
                  <a:cubicBezTo>
                    <a:pt x="133002" y="400451"/>
                    <a:pt x="178267" y="399403"/>
                    <a:pt x="246735" y="382353"/>
                  </a:cubicBezTo>
                  <a:cubicBezTo>
                    <a:pt x="275929" y="375019"/>
                    <a:pt x="307977" y="357588"/>
                    <a:pt x="363227" y="331776"/>
                  </a:cubicBezTo>
                  <a:cubicBezTo>
                    <a:pt x="378252" y="324822"/>
                    <a:pt x="389853" y="320060"/>
                    <a:pt x="418382" y="306725"/>
                  </a:cubicBezTo>
                  <a:cubicBezTo>
                    <a:pt x="446972" y="293856"/>
                    <a:pt x="472030" y="274245"/>
                    <a:pt x="491415" y="249575"/>
                  </a:cubicBezTo>
                  <a:cubicBezTo>
                    <a:pt x="506345" y="227953"/>
                    <a:pt x="503682" y="214142"/>
                    <a:pt x="500925" y="209284"/>
                  </a:cubicBezTo>
                  <a:cubicBezTo>
                    <a:pt x="498167" y="204426"/>
                    <a:pt x="494934" y="208046"/>
                    <a:pt x="486946" y="217095"/>
                  </a:cubicBezTo>
                  <a:cubicBezTo>
                    <a:pt x="475446" y="232497"/>
                    <a:pt x="461234" y="245670"/>
                    <a:pt x="445009" y="255956"/>
                  </a:cubicBezTo>
                  <a:cubicBezTo>
                    <a:pt x="445009" y="255956"/>
                    <a:pt x="463457" y="236906"/>
                    <a:pt x="473537" y="224524"/>
                  </a:cubicBezTo>
                  <a:cubicBezTo>
                    <a:pt x="482455" y="213561"/>
                    <a:pt x="489875" y="201445"/>
                    <a:pt x="495599" y="188520"/>
                  </a:cubicBezTo>
                  <a:cubicBezTo>
                    <a:pt x="500829" y="175851"/>
                    <a:pt x="489989" y="158706"/>
                    <a:pt x="481715" y="167755"/>
                  </a:cubicBezTo>
                  <a:cubicBezTo>
                    <a:pt x="473442" y="176804"/>
                    <a:pt x="469543" y="185853"/>
                    <a:pt x="454518" y="203950"/>
                  </a:cubicBezTo>
                  <a:cubicBezTo>
                    <a:pt x="446394" y="213542"/>
                    <a:pt x="437170" y="222143"/>
                    <a:pt x="427036" y="229572"/>
                  </a:cubicBezTo>
                  <a:cubicBezTo>
                    <a:pt x="436376" y="216895"/>
                    <a:pt x="444676" y="203483"/>
                    <a:pt x="451855" y="189472"/>
                  </a:cubicBezTo>
                  <a:cubicBezTo>
                    <a:pt x="461365" y="169946"/>
                    <a:pt x="429508" y="179947"/>
                    <a:pt x="411250" y="198997"/>
                  </a:cubicBezTo>
                  <a:cubicBezTo>
                    <a:pt x="397937" y="212808"/>
                    <a:pt x="386620" y="220809"/>
                    <a:pt x="386240" y="216999"/>
                  </a:cubicBezTo>
                  <a:cubicBezTo>
                    <a:pt x="385860" y="213189"/>
                    <a:pt x="359994" y="241097"/>
                    <a:pt x="346775" y="255099"/>
                  </a:cubicBezTo>
                  <a:cubicBezTo>
                    <a:pt x="333557" y="269101"/>
                    <a:pt x="279448" y="290246"/>
                    <a:pt x="224008" y="304248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8" name="Google Shape;548;p16"/>
            <p:cNvSpPr/>
            <p:nvPr/>
          </p:nvSpPr>
          <p:spPr>
            <a:xfrm>
              <a:off x="6800502" y="2801416"/>
              <a:ext cx="57697" cy="84545"/>
            </a:xfrm>
            <a:custGeom>
              <a:avLst/>
              <a:gdLst/>
              <a:ahLst/>
              <a:cxnLst/>
              <a:rect l="l" t="t" r="r" b="b"/>
              <a:pathLst>
                <a:path w="154147" h="225876" extrusionOk="0">
                  <a:moveTo>
                    <a:pt x="41365" y="1052"/>
                  </a:moveTo>
                  <a:cubicBezTo>
                    <a:pt x="80259" y="-4758"/>
                    <a:pt x="107931" y="12768"/>
                    <a:pt x="124954" y="71823"/>
                  </a:cubicBezTo>
                  <a:cubicBezTo>
                    <a:pt x="141976" y="130878"/>
                    <a:pt x="154148" y="179360"/>
                    <a:pt x="154148" y="179360"/>
                  </a:cubicBezTo>
                  <a:cubicBezTo>
                    <a:pt x="138761" y="201611"/>
                    <a:pt x="115453" y="217117"/>
                    <a:pt x="89008" y="222699"/>
                  </a:cubicBezTo>
                  <a:cubicBezTo>
                    <a:pt x="42411" y="233939"/>
                    <a:pt x="25674" y="211745"/>
                    <a:pt x="25674" y="211745"/>
                  </a:cubicBezTo>
                  <a:cubicBezTo>
                    <a:pt x="25674" y="211745"/>
                    <a:pt x="12741" y="149833"/>
                    <a:pt x="4753" y="107732"/>
                  </a:cubicBezTo>
                  <a:cubicBezTo>
                    <a:pt x="-3235" y="65632"/>
                    <a:pt x="-6753" y="8101"/>
                    <a:pt x="41365" y="10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9" name="Google Shape;549;p16"/>
            <p:cNvSpPr/>
            <p:nvPr/>
          </p:nvSpPr>
          <p:spPr>
            <a:xfrm>
              <a:off x="6736209" y="2656556"/>
              <a:ext cx="94148" cy="104017"/>
            </a:xfrm>
            <a:custGeom>
              <a:avLst/>
              <a:gdLst/>
              <a:ahLst/>
              <a:cxnLst/>
              <a:rect l="l" t="t" r="r" b="b"/>
              <a:pathLst>
                <a:path w="251532" h="277898" extrusionOk="0">
                  <a:moveTo>
                    <a:pt x="237382" y="114605"/>
                  </a:moveTo>
                  <a:cubicBezTo>
                    <a:pt x="237382" y="114605"/>
                    <a:pt x="298814" y="20974"/>
                    <a:pt x="165681" y="1924"/>
                  </a:cubicBezTo>
                  <a:cubicBezTo>
                    <a:pt x="69635" y="-11792"/>
                    <a:pt x="7918" y="50025"/>
                    <a:pt x="786" y="117081"/>
                  </a:cubicBezTo>
                  <a:cubicBezTo>
                    <a:pt x="-6061" y="181185"/>
                    <a:pt x="33308" y="247669"/>
                    <a:pt x="61837" y="274149"/>
                  </a:cubicBezTo>
                  <a:cubicBezTo>
                    <a:pt x="75721" y="279102"/>
                    <a:pt x="105581" y="281959"/>
                    <a:pt x="144855" y="264052"/>
                  </a:cubicBezTo>
                  <a:cubicBezTo>
                    <a:pt x="146420" y="246602"/>
                    <a:pt x="147024" y="229086"/>
                    <a:pt x="146662" y="211569"/>
                  </a:cubicBezTo>
                  <a:cubicBezTo>
                    <a:pt x="146662" y="211569"/>
                    <a:pt x="99875" y="112890"/>
                    <a:pt x="237382" y="114605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0" name="Google Shape;550;p16"/>
            <p:cNvSpPr/>
            <p:nvPr/>
          </p:nvSpPr>
          <p:spPr>
            <a:xfrm>
              <a:off x="6938621" y="2869615"/>
              <a:ext cx="28491" cy="25068"/>
            </a:xfrm>
            <a:custGeom>
              <a:avLst/>
              <a:gdLst/>
              <a:ahLst/>
              <a:cxnLst/>
              <a:rect l="l" t="t" r="r" b="b"/>
              <a:pathLst>
                <a:path w="76119" h="66973" extrusionOk="0">
                  <a:moveTo>
                    <a:pt x="8709" y="56972"/>
                  </a:moveTo>
                  <a:cubicBezTo>
                    <a:pt x="8709" y="56972"/>
                    <a:pt x="-6411" y="29445"/>
                    <a:pt x="3194" y="22587"/>
                  </a:cubicBezTo>
                  <a:cubicBezTo>
                    <a:pt x="12798" y="15729"/>
                    <a:pt x="26492" y="41637"/>
                    <a:pt x="29250" y="51638"/>
                  </a:cubicBezTo>
                  <a:cubicBezTo>
                    <a:pt x="32008" y="61639"/>
                    <a:pt x="28204" y="48590"/>
                    <a:pt x="28204" y="48590"/>
                  </a:cubicBezTo>
                  <a:cubicBezTo>
                    <a:pt x="28204" y="48590"/>
                    <a:pt x="17838" y="17443"/>
                    <a:pt x="24590" y="11442"/>
                  </a:cubicBezTo>
                  <a:cubicBezTo>
                    <a:pt x="31342" y="5442"/>
                    <a:pt x="40376" y="18777"/>
                    <a:pt x="49410" y="38303"/>
                  </a:cubicBezTo>
                  <a:cubicBezTo>
                    <a:pt x="58444" y="57829"/>
                    <a:pt x="51597" y="36684"/>
                    <a:pt x="51597" y="36684"/>
                  </a:cubicBezTo>
                  <a:cubicBezTo>
                    <a:pt x="51597" y="36684"/>
                    <a:pt x="36667" y="5442"/>
                    <a:pt x="43039" y="1060"/>
                  </a:cubicBezTo>
                  <a:cubicBezTo>
                    <a:pt x="51597" y="-4655"/>
                    <a:pt x="65671" y="13823"/>
                    <a:pt x="74040" y="30492"/>
                  </a:cubicBezTo>
                  <a:cubicBezTo>
                    <a:pt x="82408" y="47161"/>
                    <a:pt x="62818" y="66973"/>
                    <a:pt x="62818" y="6697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51" name="Google Shape;551;p16"/>
            <p:cNvGrpSpPr/>
            <p:nvPr/>
          </p:nvGrpSpPr>
          <p:grpSpPr>
            <a:xfrm>
              <a:off x="6930455" y="2860622"/>
              <a:ext cx="82395" cy="49453"/>
              <a:chOff x="4865564" y="4292025"/>
              <a:chExt cx="220130" cy="132120"/>
            </a:xfrm>
          </p:grpSpPr>
          <p:sp>
            <p:nvSpPr>
              <p:cNvPr id="552" name="Google Shape;552;p16"/>
              <p:cNvSpPr/>
              <p:nvPr/>
            </p:nvSpPr>
            <p:spPr>
              <a:xfrm>
                <a:off x="4866015" y="4297264"/>
                <a:ext cx="219679" cy="126881"/>
              </a:xfrm>
              <a:custGeom>
                <a:avLst/>
                <a:gdLst/>
                <a:ahLst/>
                <a:cxnLst/>
                <a:rect l="l" t="t" r="r" b="b"/>
                <a:pathLst>
                  <a:path w="219679" h="126881" extrusionOk="0">
                    <a:moveTo>
                      <a:pt x="59268" y="125002"/>
                    </a:moveTo>
                    <a:lnTo>
                      <a:pt x="3257" y="92332"/>
                    </a:lnTo>
                    <a:cubicBezTo>
                      <a:pt x="-1593" y="89569"/>
                      <a:pt x="-927" y="84807"/>
                      <a:pt x="4589" y="81568"/>
                    </a:cubicBezTo>
                    <a:lnTo>
                      <a:pt x="140955" y="2701"/>
                    </a:lnTo>
                    <a:cubicBezTo>
                      <a:pt x="146802" y="-613"/>
                      <a:pt x="153882" y="-890"/>
                      <a:pt x="159974" y="1939"/>
                    </a:cubicBezTo>
                    <a:lnTo>
                      <a:pt x="216461" y="34610"/>
                    </a:lnTo>
                    <a:cubicBezTo>
                      <a:pt x="221215" y="37372"/>
                      <a:pt x="220645" y="42230"/>
                      <a:pt x="215129" y="45373"/>
                    </a:cubicBezTo>
                    <a:lnTo>
                      <a:pt x="77907" y="124240"/>
                    </a:lnTo>
                    <a:cubicBezTo>
                      <a:pt x="72174" y="127469"/>
                      <a:pt x="65245" y="127755"/>
                      <a:pt x="59268" y="125002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3" name="Google Shape;553;p16"/>
              <p:cNvSpPr/>
              <p:nvPr/>
            </p:nvSpPr>
            <p:spPr>
              <a:xfrm>
                <a:off x="4865564" y="4379690"/>
                <a:ext cx="6086" cy="5238"/>
              </a:xfrm>
              <a:custGeom>
                <a:avLst/>
                <a:gdLst/>
                <a:ahLst/>
                <a:cxnLst/>
                <a:rect l="l" t="t" r="r" b="b"/>
                <a:pathLst>
                  <a:path w="6086" h="5238" extrusionOk="0">
                    <a:moveTo>
                      <a:pt x="0" y="5239"/>
                    </a:moveTo>
                    <a:lnTo>
                      <a:pt x="0" y="0"/>
                    </a:lnTo>
                    <a:lnTo>
                      <a:pt x="6086" y="2286"/>
                    </a:lnTo>
                    <a:lnTo>
                      <a:pt x="0" y="5239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4" name="Google Shape;554;p16"/>
              <p:cNvSpPr/>
              <p:nvPr/>
            </p:nvSpPr>
            <p:spPr>
              <a:xfrm>
                <a:off x="5080003" y="4331398"/>
                <a:ext cx="4849" cy="4953"/>
              </a:xfrm>
              <a:custGeom>
                <a:avLst/>
                <a:gdLst/>
                <a:ahLst/>
                <a:cxnLst/>
                <a:rect l="l" t="t" r="r" b="b"/>
                <a:pathLst>
                  <a:path w="4849" h="4953" extrusionOk="0">
                    <a:moveTo>
                      <a:pt x="4850" y="4953"/>
                    </a:moveTo>
                    <a:lnTo>
                      <a:pt x="4850" y="0"/>
                    </a:lnTo>
                    <a:lnTo>
                      <a:pt x="0" y="3048"/>
                    </a:lnTo>
                    <a:lnTo>
                      <a:pt x="4850" y="4953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5" name="Google Shape;555;p16"/>
              <p:cNvSpPr/>
              <p:nvPr/>
            </p:nvSpPr>
            <p:spPr>
              <a:xfrm>
                <a:off x="4866015" y="4293038"/>
                <a:ext cx="219203" cy="126874"/>
              </a:xfrm>
              <a:custGeom>
                <a:avLst/>
                <a:gdLst/>
                <a:ahLst/>
                <a:cxnLst/>
                <a:rect l="l" t="t" r="r" b="b"/>
                <a:pathLst>
                  <a:path w="219203" h="126874" extrusionOk="0">
                    <a:moveTo>
                      <a:pt x="59268" y="124847"/>
                    </a:moveTo>
                    <a:lnTo>
                      <a:pt x="3257" y="92177"/>
                    </a:lnTo>
                    <a:cubicBezTo>
                      <a:pt x="-1593" y="89414"/>
                      <a:pt x="-927" y="84556"/>
                      <a:pt x="4589" y="81413"/>
                    </a:cubicBezTo>
                    <a:lnTo>
                      <a:pt x="140480" y="2737"/>
                    </a:lnTo>
                    <a:cubicBezTo>
                      <a:pt x="146312" y="-626"/>
                      <a:pt x="153417" y="-902"/>
                      <a:pt x="159499" y="1975"/>
                    </a:cubicBezTo>
                    <a:lnTo>
                      <a:pt x="215985" y="34646"/>
                    </a:lnTo>
                    <a:cubicBezTo>
                      <a:pt x="220740" y="37408"/>
                      <a:pt x="220169" y="42170"/>
                      <a:pt x="214654" y="45409"/>
                    </a:cubicBezTo>
                    <a:lnTo>
                      <a:pt x="78287" y="124276"/>
                    </a:lnTo>
                    <a:cubicBezTo>
                      <a:pt x="72411" y="127524"/>
                      <a:pt x="65330" y="127743"/>
                      <a:pt x="59268" y="124847"/>
                    </a:cubicBezTo>
                    <a:close/>
                  </a:path>
                </a:pathLst>
              </a:custGeom>
              <a:solidFill>
                <a:srgbClr val="616E8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6" name="Google Shape;556;p16"/>
              <p:cNvSpPr/>
              <p:nvPr/>
            </p:nvSpPr>
            <p:spPr>
              <a:xfrm rot="-1790023">
                <a:off x="4877359" y="4403357"/>
                <a:ext cx="1145" cy="2102"/>
              </a:xfrm>
              <a:custGeom>
                <a:avLst/>
                <a:gdLst/>
                <a:ahLst/>
                <a:cxnLst/>
                <a:rect l="l" t="t" r="r" b="b"/>
                <a:pathLst>
                  <a:path w="1145" h="2102" extrusionOk="0">
                    <a:moveTo>
                      <a:pt x="1145" y="1053"/>
                    </a:moveTo>
                    <a:cubicBezTo>
                      <a:pt x="1145" y="1634"/>
                      <a:pt x="889" y="2104"/>
                      <a:pt x="573" y="2104"/>
                    </a:cubicBezTo>
                    <a:cubicBezTo>
                      <a:pt x="257" y="2104"/>
                      <a:pt x="0" y="1633"/>
                      <a:pt x="0" y="1053"/>
                    </a:cubicBezTo>
                    <a:cubicBezTo>
                      <a:pt x="0" y="472"/>
                      <a:pt x="257" y="2"/>
                      <a:pt x="573" y="2"/>
                    </a:cubicBezTo>
                    <a:cubicBezTo>
                      <a:pt x="889" y="2"/>
                      <a:pt x="1145" y="472"/>
                      <a:pt x="1145" y="105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7" name="Google Shape;557;p16"/>
              <p:cNvSpPr/>
              <p:nvPr/>
            </p:nvSpPr>
            <p:spPr>
              <a:xfrm rot="-1801764">
                <a:off x="4877140" y="4391533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7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8" name="Google Shape;558;p16"/>
              <p:cNvSpPr/>
              <p:nvPr/>
            </p:nvSpPr>
            <p:spPr>
              <a:xfrm rot="-1801764">
                <a:off x="4879874" y="4393221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9" name="Google Shape;559;p16"/>
              <p:cNvSpPr/>
              <p:nvPr/>
            </p:nvSpPr>
            <p:spPr>
              <a:xfrm rot="-1801764">
                <a:off x="4882642" y="4394683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0" name="Google Shape;560;p16"/>
              <p:cNvSpPr/>
              <p:nvPr/>
            </p:nvSpPr>
            <p:spPr>
              <a:xfrm rot="-1801764">
                <a:off x="4905957" y="4408254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7"/>
                      <a:pt x="886" y="2095"/>
                      <a:pt x="571" y="2095"/>
                    </a:cubicBezTo>
                    <a:cubicBezTo>
                      <a:pt x="256" y="2095"/>
                      <a:pt x="0" y="1626"/>
                      <a:pt x="0" y="1048"/>
                    </a:cubicBezTo>
                    <a:cubicBezTo>
                      <a:pt x="0" y="469"/>
                      <a:pt x="256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1" name="Google Shape;561;p16"/>
              <p:cNvSpPr/>
              <p:nvPr/>
            </p:nvSpPr>
            <p:spPr>
              <a:xfrm rot="-1801764">
                <a:off x="4908679" y="4409799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2" name="Google Shape;562;p16"/>
              <p:cNvSpPr/>
              <p:nvPr/>
            </p:nvSpPr>
            <p:spPr>
              <a:xfrm rot="-1801764">
                <a:off x="4911365" y="4411405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6" y="2095"/>
                      <a:pt x="0" y="1626"/>
                      <a:pt x="0" y="1048"/>
                    </a:cubicBezTo>
                    <a:cubicBezTo>
                      <a:pt x="0" y="469"/>
                      <a:pt x="256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3" name="Google Shape;563;p16"/>
              <p:cNvSpPr/>
              <p:nvPr/>
            </p:nvSpPr>
            <p:spPr>
              <a:xfrm rot="-1801764">
                <a:off x="4914086" y="4412950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7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4" name="Google Shape;564;p16"/>
              <p:cNvSpPr/>
              <p:nvPr/>
            </p:nvSpPr>
            <p:spPr>
              <a:xfrm>
                <a:off x="4890288" y="4399104"/>
                <a:ext cx="9224" cy="6794"/>
              </a:xfrm>
              <a:custGeom>
                <a:avLst/>
                <a:gdLst/>
                <a:ahLst/>
                <a:cxnLst/>
                <a:rect l="l" t="t" r="r" b="b"/>
                <a:pathLst>
                  <a:path w="9224" h="6794" extrusionOk="0">
                    <a:moveTo>
                      <a:pt x="8368" y="6684"/>
                    </a:moveTo>
                    <a:lnTo>
                      <a:pt x="856" y="2398"/>
                    </a:lnTo>
                    <a:cubicBezTo>
                      <a:pt x="322" y="1989"/>
                      <a:pt x="8" y="1360"/>
                      <a:pt x="0" y="684"/>
                    </a:cubicBezTo>
                    <a:lnTo>
                      <a:pt x="0" y="684"/>
                    </a:lnTo>
                    <a:cubicBezTo>
                      <a:pt x="0" y="112"/>
                      <a:pt x="0" y="-174"/>
                      <a:pt x="856" y="112"/>
                    </a:cubicBezTo>
                    <a:lnTo>
                      <a:pt x="8368" y="4398"/>
                    </a:lnTo>
                    <a:cubicBezTo>
                      <a:pt x="8898" y="4770"/>
                      <a:pt x="9217" y="5370"/>
                      <a:pt x="9224" y="6018"/>
                    </a:cubicBezTo>
                    <a:lnTo>
                      <a:pt x="9224" y="6018"/>
                    </a:lnTo>
                    <a:cubicBezTo>
                      <a:pt x="9224" y="6684"/>
                      <a:pt x="8844" y="6970"/>
                      <a:pt x="8368" y="668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5" name="Google Shape;565;p16"/>
              <p:cNvSpPr/>
              <p:nvPr/>
            </p:nvSpPr>
            <p:spPr>
              <a:xfrm>
                <a:off x="5060033" y="4346638"/>
                <a:ext cx="8558" cy="6096"/>
              </a:xfrm>
              <a:custGeom>
                <a:avLst/>
                <a:gdLst/>
                <a:ahLst/>
                <a:cxnLst/>
                <a:rect l="l" t="t" r="r" b="b"/>
                <a:pathLst>
                  <a:path w="8558" h="6096" extrusionOk="0">
                    <a:moveTo>
                      <a:pt x="7703" y="2096"/>
                    </a:moveTo>
                    <a:lnTo>
                      <a:pt x="761" y="6096"/>
                    </a:lnTo>
                    <a:cubicBezTo>
                      <a:pt x="761" y="6096"/>
                      <a:pt x="0" y="6096"/>
                      <a:pt x="0" y="5525"/>
                    </a:cubicBezTo>
                    <a:lnTo>
                      <a:pt x="0" y="5525"/>
                    </a:lnTo>
                    <a:cubicBezTo>
                      <a:pt x="38" y="4934"/>
                      <a:pt x="312" y="4381"/>
                      <a:pt x="761" y="4001"/>
                    </a:cubicBezTo>
                    <a:lnTo>
                      <a:pt x="7703" y="0"/>
                    </a:lnTo>
                    <a:cubicBezTo>
                      <a:pt x="7703" y="0"/>
                      <a:pt x="8559" y="0"/>
                      <a:pt x="8559" y="571"/>
                    </a:cubicBezTo>
                    <a:lnTo>
                      <a:pt x="8559" y="571"/>
                    </a:lnTo>
                    <a:cubicBezTo>
                      <a:pt x="8554" y="1191"/>
                      <a:pt x="8230" y="1772"/>
                      <a:pt x="7703" y="2096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6" name="Google Shape;566;p16"/>
              <p:cNvSpPr/>
              <p:nvPr/>
            </p:nvSpPr>
            <p:spPr>
              <a:xfrm>
                <a:off x="5049382" y="4352829"/>
                <a:ext cx="8559" cy="6096"/>
              </a:xfrm>
              <a:custGeom>
                <a:avLst/>
                <a:gdLst/>
                <a:ahLst/>
                <a:cxnLst/>
                <a:rect l="l" t="t" r="r" b="b"/>
                <a:pathLst>
                  <a:path w="8559" h="6096" extrusionOk="0">
                    <a:moveTo>
                      <a:pt x="7703" y="2096"/>
                    </a:moveTo>
                    <a:lnTo>
                      <a:pt x="761" y="6096"/>
                    </a:lnTo>
                    <a:cubicBezTo>
                      <a:pt x="761" y="6096"/>
                      <a:pt x="1" y="6096"/>
                      <a:pt x="1" y="5525"/>
                    </a:cubicBezTo>
                    <a:lnTo>
                      <a:pt x="1" y="5525"/>
                    </a:lnTo>
                    <a:cubicBezTo>
                      <a:pt x="-16" y="4924"/>
                      <a:pt x="270" y="4353"/>
                      <a:pt x="761" y="4001"/>
                    </a:cubicBezTo>
                    <a:lnTo>
                      <a:pt x="7703" y="0"/>
                    </a:lnTo>
                    <a:cubicBezTo>
                      <a:pt x="7703" y="0"/>
                      <a:pt x="8559" y="0"/>
                      <a:pt x="8559" y="571"/>
                    </a:cubicBezTo>
                    <a:lnTo>
                      <a:pt x="8559" y="571"/>
                    </a:lnTo>
                    <a:cubicBezTo>
                      <a:pt x="8537" y="1191"/>
                      <a:pt x="8218" y="1753"/>
                      <a:pt x="7703" y="2096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7" name="Google Shape;567;p16"/>
              <p:cNvSpPr/>
              <p:nvPr/>
            </p:nvSpPr>
            <p:spPr>
              <a:xfrm>
                <a:off x="4866015" y="4292025"/>
                <a:ext cx="219679" cy="127142"/>
              </a:xfrm>
              <a:custGeom>
                <a:avLst/>
                <a:gdLst/>
                <a:ahLst/>
                <a:cxnLst/>
                <a:rect l="l" t="t" r="r" b="b"/>
                <a:pathLst>
                  <a:path w="219679" h="127142" extrusionOk="0">
                    <a:moveTo>
                      <a:pt x="59268" y="125097"/>
                    </a:moveTo>
                    <a:lnTo>
                      <a:pt x="3257" y="92427"/>
                    </a:lnTo>
                    <a:cubicBezTo>
                      <a:pt x="-1593" y="89664"/>
                      <a:pt x="-927" y="84807"/>
                      <a:pt x="4589" y="81568"/>
                    </a:cubicBezTo>
                    <a:lnTo>
                      <a:pt x="140955" y="2701"/>
                    </a:lnTo>
                    <a:cubicBezTo>
                      <a:pt x="146802" y="-613"/>
                      <a:pt x="153882" y="-890"/>
                      <a:pt x="159974" y="1939"/>
                    </a:cubicBezTo>
                    <a:lnTo>
                      <a:pt x="216461" y="34610"/>
                    </a:lnTo>
                    <a:cubicBezTo>
                      <a:pt x="221215" y="37372"/>
                      <a:pt x="220645" y="42230"/>
                      <a:pt x="215129" y="45373"/>
                    </a:cubicBezTo>
                    <a:lnTo>
                      <a:pt x="78763" y="124240"/>
                    </a:lnTo>
                    <a:cubicBezTo>
                      <a:pt x="72819" y="127784"/>
                      <a:pt x="65499" y="128098"/>
                      <a:pt x="59268" y="125097"/>
                    </a:cubicBezTo>
                    <a:close/>
                  </a:path>
                </a:pathLst>
              </a:custGeom>
              <a:solidFill>
                <a:srgbClr val="20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8" name="Google Shape;568;p16"/>
              <p:cNvSpPr/>
              <p:nvPr/>
            </p:nvSpPr>
            <p:spPr>
              <a:xfrm>
                <a:off x="4874289" y="4295203"/>
                <a:ext cx="203812" cy="117633"/>
              </a:xfrm>
              <a:custGeom>
                <a:avLst/>
                <a:gdLst/>
                <a:ahLst/>
                <a:cxnLst/>
                <a:rect l="l" t="t" r="r" b="b"/>
                <a:pathLst>
                  <a:path w="203812" h="117633" extrusionOk="0">
                    <a:moveTo>
                      <a:pt x="201245" y="32766"/>
                    </a:moveTo>
                    <a:lnTo>
                      <a:pt x="179278" y="19621"/>
                    </a:lnTo>
                    <a:lnTo>
                      <a:pt x="179278" y="19621"/>
                    </a:lnTo>
                    <a:cubicBezTo>
                      <a:pt x="176299" y="21184"/>
                      <a:pt x="172748" y="21184"/>
                      <a:pt x="169769" y="19621"/>
                    </a:cubicBezTo>
                    <a:cubicBezTo>
                      <a:pt x="167106" y="18097"/>
                      <a:pt x="167106" y="15716"/>
                      <a:pt x="169769" y="14192"/>
                    </a:cubicBezTo>
                    <a:lnTo>
                      <a:pt x="169769" y="14192"/>
                    </a:lnTo>
                    <a:lnTo>
                      <a:pt x="147802" y="1429"/>
                    </a:lnTo>
                    <a:cubicBezTo>
                      <a:pt x="143967" y="-476"/>
                      <a:pt x="139464" y="-476"/>
                      <a:pt x="135629" y="1429"/>
                    </a:cubicBezTo>
                    <a:lnTo>
                      <a:pt x="2496" y="78200"/>
                    </a:lnTo>
                    <a:cubicBezTo>
                      <a:pt x="-832" y="80200"/>
                      <a:pt x="-832" y="83344"/>
                      <a:pt x="2496" y="85249"/>
                    </a:cubicBezTo>
                    <a:lnTo>
                      <a:pt x="56035" y="116205"/>
                    </a:lnTo>
                    <a:cubicBezTo>
                      <a:pt x="59836" y="118110"/>
                      <a:pt x="64311" y="118110"/>
                      <a:pt x="68112" y="116205"/>
                    </a:cubicBezTo>
                    <a:lnTo>
                      <a:pt x="201245" y="39338"/>
                    </a:lnTo>
                    <a:cubicBezTo>
                      <a:pt x="204668" y="37814"/>
                      <a:pt x="204668" y="34671"/>
                      <a:pt x="201245" y="327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9" name="Google Shape;569;p16"/>
              <p:cNvSpPr/>
              <p:nvPr/>
            </p:nvSpPr>
            <p:spPr>
              <a:xfrm>
                <a:off x="4874289" y="4295203"/>
                <a:ext cx="203812" cy="117633"/>
              </a:xfrm>
              <a:custGeom>
                <a:avLst/>
                <a:gdLst/>
                <a:ahLst/>
                <a:cxnLst/>
                <a:rect l="l" t="t" r="r" b="b"/>
                <a:pathLst>
                  <a:path w="203812" h="117633" extrusionOk="0">
                    <a:moveTo>
                      <a:pt x="201245" y="32766"/>
                    </a:moveTo>
                    <a:lnTo>
                      <a:pt x="179278" y="19621"/>
                    </a:lnTo>
                    <a:lnTo>
                      <a:pt x="179278" y="19621"/>
                    </a:lnTo>
                    <a:cubicBezTo>
                      <a:pt x="176299" y="21184"/>
                      <a:pt x="172748" y="21184"/>
                      <a:pt x="169769" y="19621"/>
                    </a:cubicBezTo>
                    <a:cubicBezTo>
                      <a:pt x="167106" y="18097"/>
                      <a:pt x="167106" y="15716"/>
                      <a:pt x="169769" y="14192"/>
                    </a:cubicBezTo>
                    <a:lnTo>
                      <a:pt x="169769" y="14192"/>
                    </a:lnTo>
                    <a:lnTo>
                      <a:pt x="147802" y="1429"/>
                    </a:lnTo>
                    <a:cubicBezTo>
                      <a:pt x="143967" y="-476"/>
                      <a:pt x="139464" y="-476"/>
                      <a:pt x="135629" y="1429"/>
                    </a:cubicBezTo>
                    <a:lnTo>
                      <a:pt x="2496" y="78200"/>
                    </a:lnTo>
                    <a:cubicBezTo>
                      <a:pt x="-832" y="80200"/>
                      <a:pt x="-832" y="83344"/>
                      <a:pt x="2496" y="85249"/>
                    </a:cubicBezTo>
                    <a:lnTo>
                      <a:pt x="56035" y="116205"/>
                    </a:lnTo>
                    <a:cubicBezTo>
                      <a:pt x="59836" y="118110"/>
                      <a:pt x="64311" y="118110"/>
                      <a:pt x="68112" y="116205"/>
                    </a:cubicBezTo>
                    <a:lnTo>
                      <a:pt x="201245" y="39338"/>
                    </a:lnTo>
                    <a:cubicBezTo>
                      <a:pt x="204668" y="37814"/>
                      <a:pt x="204668" y="34671"/>
                      <a:pt x="201245" y="32766"/>
                    </a:cubicBezTo>
                    <a:close/>
                  </a:path>
                </a:pathLst>
              </a:custGeom>
              <a:solidFill>
                <a:srgbClr val="000000">
                  <a:alpha val="4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0" name="Google Shape;570;p16"/>
              <p:cNvSpPr/>
              <p:nvPr/>
            </p:nvSpPr>
            <p:spPr>
              <a:xfrm>
                <a:off x="5044723" y="4311872"/>
                <a:ext cx="5135" cy="2857"/>
              </a:xfrm>
              <a:custGeom>
                <a:avLst/>
                <a:gdLst/>
                <a:ahLst/>
                <a:cxnLst/>
                <a:rect l="l" t="t" r="r" b="b"/>
                <a:pathLst>
                  <a:path w="5135" h="2857" extrusionOk="0">
                    <a:moveTo>
                      <a:pt x="5135" y="1429"/>
                    </a:moveTo>
                    <a:cubicBezTo>
                      <a:pt x="5135" y="2218"/>
                      <a:pt x="3986" y="2857"/>
                      <a:pt x="2568" y="2857"/>
                    </a:cubicBezTo>
                    <a:cubicBezTo>
                      <a:pt x="1150" y="2857"/>
                      <a:pt x="0" y="2218"/>
                      <a:pt x="0" y="1429"/>
                    </a:cubicBezTo>
                    <a:cubicBezTo>
                      <a:pt x="0" y="640"/>
                      <a:pt x="1150" y="0"/>
                      <a:pt x="2568" y="0"/>
                    </a:cubicBezTo>
                    <a:cubicBezTo>
                      <a:pt x="3986" y="0"/>
                      <a:pt x="5135" y="640"/>
                      <a:pt x="5135" y="142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1" name="Google Shape;571;p16"/>
              <p:cNvSpPr/>
              <p:nvPr/>
            </p:nvSpPr>
            <p:spPr>
              <a:xfrm>
                <a:off x="5046530" y="4312698"/>
                <a:ext cx="1521" cy="1221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221" extrusionOk="0">
                    <a:moveTo>
                      <a:pt x="0" y="1079"/>
                    </a:moveTo>
                    <a:cubicBezTo>
                      <a:pt x="0" y="1079"/>
                      <a:pt x="0" y="412"/>
                      <a:pt x="0" y="221"/>
                    </a:cubicBezTo>
                    <a:cubicBezTo>
                      <a:pt x="465" y="-74"/>
                      <a:pt x="1056" y="-74"/>
                      <a:pt x="1522" y="221"/>
                    </a:cubicBezTo>
                    <a:cubicBezTo>
                      <a:pt x="1522" y="221"/>
                      <a:pt x="1522" y="793"/>
                      <a:pt x="1522" y="1079"/>
                    </a:cubicBezTo>
                    <a:cubicBezTo>
                      <a:pt x="1033" y="1269"/>
                      <a:pt x="489" y="1269"/>
                      <a:pt x="0" y="1079"/>
                    </a:cubicBezTo>
                    <a:close/>
                  </a:path>
                </a:pathLst>
              </a:custGeom>
              <a:solidFill>
                <a:srgbClr val="FFFFF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72" name="Google Shape;572;p16"/>
            <p:cNvSpPr/>
            <p:nvPr/>
          </p:nvSpPr>
          <p:spPr>
            <a:xfrm>
              <a:off x="6948039" y="2876090"/>
              <a:ext cx="48317" cy="40269"/>
            </a:xfrm>
            <a:custGeom>
              <a:avLst/>
              <a:gdLst/>
              <a:ahLst/>
              <a:cxnLst/>
              <a:rect l="l" t="t" r="r" b="b"/>
              <a:pathLst>
                <a:path w="129087" h="107584" extrusionOk="0">
                  <a:moveTo>
                    <a:pt x="100516" y="75867"/>
                  </a:moveTo>
                  <a:cubicBezTo>
                    <a:pt x="100516" y="75867"/>
                    <a:pt x="130375" y="48911"/>
                    <a:pt x="129044" y="13192"/>
                  </a:cubicBezTo>
                  <a:cubicBezTo>
                    <a:pt x="127237" y="-11668"/>
                    <a:pt x="112212" y="6239"/>
                    <a:pt x="112212" y="6239"/>
                  </a:cubicBezTo>
                  <a:lnTo>
                    <a:pt x="97092" y="33671"/>
                  </a:lnTo>
                  <a:cubicBezTo>
                    <a:pt x="89594" y="43806"/>
                    <a:pt x="79821" y="52026"/>
                    <a:pt x="68564" y="57674"/>
                  </a:cubicBezTo>
                  <a:cubicBezTo>
                    <a:pt x="57968" y="58693"/>
                    <a:pt x="47431" y="60255"/>
                    <a:pt x="36992" y="62341"/>
                  </a:cubicBezTo>
                  <a:cubicBezTo>
                    <a:pt x="18448" y="65961"/>
                    <a:pt x="0" y="89202"/>
                    <a:pt x="0" y="89202"/>
                  </a:cubicBezTo>
                  <a:lnTo>
                    <a:pt x="23298" y="1075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3" name="Google Shape;573;p16"/>
            <p:cNvSpPr/>
            <p:nvPr/>
          </p:nvSpPr>
          <p:spPr>
            <a:xfrm>
              <a:off x="6688913" y="2310158"/>
              <a:ext cx="266346" cy="294746"/>
            </a:xfrm>
            <a:custGeom>
              <a:avLst/>
              <a:gdLst/>
              <a:ahLst/>
              <a:cxnLst/>
              <a:rect l="l" t="t" r="r" b="b"/>
              <a:pathLst>
                <a:path w="711585" h="787458" extrusionOk="0">
                  <a:moveTo>
                    <a:pt x="654254" y="325496"/>
                  </a:moveTo>
                  <a:lnTo>
                    <a:pt x="104510" y="7551"/>
                  </a:lnTo>
                  <a:cubicBezTo>
                    <a:pt x="93809" y="169"/>
                    <a:pt x="80334" y="-1936"/>
                    <a:pt x="67898" y="1836"/>
                  </a:cubicBezTo>
                  <a:lnTo>
                    <a:pt x="67898" y="1836"/>
                  </a:lnTo>
                  <a:cubicBezTo>
                    <a:pt x="65551" y="2808"/>
                    <a:pt x="63345" y="4093"/>
                    <a:pt x="61336" y="5646"/>
                  </a:cubicBezTo>
                  <a:lnTo>
                    <a:pt x="0" y="40793"/>
                  </a:lnTo>
                  <a:lnTo>
                    <a:pt x="47548" y="96705"/>
                  </a:lnTo>
                  <a:lnTo>
                    <a:pt x="47548" y="326258"/>
                  </a:lnTo>
                  <a:cubicBezTo>
                    <a:pt x="49713" y="366529"/>
                    <a:pt x="70903" y="403353"/>
                    <a:pt x="104605" y="425413"/>
                  </a:cubicBezTo>
                  <a:lnTo>
                    <a:pt x="275776" y="533140"/>
                  </a:lnTo>
                  <a:lnTo>
                    <a:pt x="322277" y="639916"/>
                  </a:lnTo>
                  <a:lnTo>
                    <a:pt x="273303" y="723069"/>
                  </a:lnTo>
                  <a:lnTo>
                    <a:pt x="341487" y="684016"/>
                  </a:lnTo>
                  <a:lnTo>
                    <a:pt x="406246" y="608674"/>
                  </a:lnTo>
                  <a:lnTo>
                    <a:pt x="612888" y="720783"/>
                  </a:lnTo>
                  <a:lnTo>
                    <a:pt x="624014" y="787458"/>
                  </a:lnTo>
                  <a:lnTo>
                    <a:pt x="693624" y="747644"/>
                  </a:lnTo>
                  <a:lnTo>
                    <a:pt x="695526" y="746500"/>
                  </a:lnTo>
                  <a:lnTo>
                    <a:pt x="696191" y="746500"/>
                  </a:lnTo>
                  <a:lnTo>
                    <a:pt x="696191" y="746500"/>
                  </a:lnTo>
                  <a:cubicBezTo>
                    <a:pt x="706983" y="737785"/>
                    <a:pt x="712695" y="724231"/>
                    <a:pt x="711407" y="710401"/>
                  </a:cubicBezTo>
                  <a:lnTo>
                    <a:pt x="711407" y="424651"/>
                  </a:lnTo>
                  <a:cubicBezTo>
                    <a:pt x="709219" y="384370"/>
                    <a:pt x="687992" y="347536"/>
                    <a:pt x="654254" y="325496"/>
                  </a:cubicBez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4" name="Google Shape;574;p16"/>
            <p:cNvSpPr/>
            <p:nvPr/>
          </p:nvSpPr>
          <p:spPr>
            <a:xfrm>
              <a:off x="6681190" y="2324699"/>
              <a:ext cx="248446" cy="281264"/>
            </a:xfrm>
            <a:custGeom>
              <a:avLst/>
              <a:gdLst/>
              <a:ahLst/>
              <a:cxnLst/>
              <a:rect l="l" t="t" r="r" b="b"/>
              <a:pathLst>
                <a:path w="663763" h="751441" extrusionOk="0">
                  <a:moveTo>
                    <a:pt x="606802" y="325697"/>
                  </a:moveTo>
                  <a:lnTo>
                    <a:pt x="57057" y="7848"/>
                  </a:lnTo>
                  <a:cubicBezTo>
                    <a:pt x="25485" y="-10440"/>
                    <a:pt x="0" y="4324"/>
                    <a:pt x="0" y="40805"/>
                  </a:cubicBezTo>
                  <a:lnTo>
                    <a:pt x="0" y="326555"/>
                  </a:lnTo>
                  <a:cubicBezTo>
                    <a:pt x="2165" y="366826"/>
                    <a:pt x="23356" y="403650"/>
                    <a:pt x="57057" y="425710"/>
                  </a:cubicBezTo>
                  <a:lnTo>
                    <a:pt x="228228" y="533533"/>
                  </a:lnTo>
                  <a:lnTo>
                    <a:pt x="293939" y="684314"/>
                  </a:lnTo>
                  <a:lnTo>
                    <a:pt x="358699" y="608971"/>
                  </a:lnTo>
                  <a:lnTo>
                    <a:pt x="606707" y="743654"/>
                  </a:lnTo>
                  <a:cubicBezTo>
                    <a:pt x="638278" y="761847"/>
                    <a:pt x="663764" y="747083"/>
                    <a:pt x="663764" y="710603"/>
                  </a:cubicBezTo>
                  <a:lnTo>
                    <a:pt x="663764" y="424853"/>
                  </a:lnTo>
                  <a:cubicBezTo>
                    <a:pt x="661621" y="384600"/>
                    <a:pt x="640468" y="347776"/>
                    <a:pt x="606802" y="325697"/>
                  </a:cubicBezTo>
                  <a:close/>
                </a:path>
              </a:pathLst>
            </a:custGeom>
            <a:solidFill>
              <a:srgbClr val="E26D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5" name="Google Shape;575;p16"/>
            <p:cNvSpPr/>
            <p:nvPr/>
          </p:nvSpPr>
          <p:spPr>
            <a:xfrm>
              <a:off x="7244522" y="2103554"/>
              <a:ext cx="267380" cy="295937"/>
            </a:xfrm>
            <a:custGeom>
              <a:avLst/>
              <a:gdLst/>
              <a:ahLst/>
              <a:cxnLst/>
              <a:rect l="l" t="t" r="r" b="b"/>
              <a:pathLst>
                <a:path w="713014" h="789165" extrusionOk="0">
                  <a:moveTo>
                    <a:pt x="655586" y="326155"/>
                  </a:moveTo>
                  <a:lnTo>
                    <a:pt x="104700" y="7639"/>
                  </a:lnTo>
                  <a:cubicBezTo>
                    <a:pt x="93992" y="191"/>
                    <a:pt x="80470" y="-1949"/>
                    <a:pt x="67993" y="1829"/>
                  </a:cubicBezTo>
                  <a:lnTo>
                    <a:pt x="67993" y="1829"/>
                  </a:lnTo>
                  <a:cubicBezTo>
                    <a:pt x="65625" y="2760"/>
                    <a:pt x="63419" y="4045"/>
                    <a:pt x="61432" y="5639"/>
                  </a:cubicBezTo>
                  <a:lnTo>
                    <a:pt x="0" y="40882"/>
                  </a:lnTo>
                  <a:lnTo>
                    <a:pt x="47548" y="96793"/>
                  </a:lnTo>
                  <a:lnTo>
                    <a:pt x="47548" y="326917"/>
                  </a:lnTo>
                  <a:cubicBezTo>
                    <a:pt x="49697" y="367241"/>
                    <a:pt x="70884" y="404130"/>
                    <a:pt x="104605" y="426263"/>
                  </a:cubicBezTo>
                  <a:lnTo>
                    <a:pt x="276252" y="534277"/>
                  </a:lnTo>
                  <a:lnTo>
                    <a:pt x="322848" y="641242"/>
                  </a:lnTo>
                  <a:lnTo>
                    <a:pt x="273874" y="724586"/>
                  </a:lnTo>
                  <a:lnTo>
                    <a:pt x="342248" y="685629"/>
                  </a:lnTo>
                  <a:lnTo>
                    <a:pt x="407102" y="610096"/>
                  </a:lnTo>
                  <a:lnTo>
                    <a:pt x="614029" y="722491"/>
                  </a:lnTo>
                  <a:lnTo>
                    <a:pt x="625250" y="789166"/>
                  </a:lnTo>
                  <a:lnTo>
                    <a:pt x="694955" y="749161"/>
                  </a:lnTo>
                  <a:lnTo>
                    <a:pt x="696857" y="748113"/>
                  </a:lnTo>
                  <a:lnTo>
                    <a:pt x="697523" y="748113"/>
                  </a:lnTo>
                  <a:lnTo>
                    <a:pt x="697523" y="748113"/>
                  </a:lnTo>
                  <a:cubicBezTo>
                    <a:pt x="708373" y="739436"/>
                    <a:pt x="714136" y="725863"/>
                    <a:pt x="712833" y="712013"/>
                  </a:cubicBezTo>
                  <a:lnTo>
                    <a:pt x="712833" y="426263"/>
                  </a:lnTo>
                  <a:cubicBezTo>
                    <a:pt x="710874" y="385631"/>
                    <a:pt x="689592" y="348402"/>
                    <a:pt x="655586" y="326155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6" name="Google Shape;576;p16"/>
            <p:cNvSpPr/>
            <p:nvPr/>
          </p:nvSpPr>
          <p:spPr>
            <a:xfrm>
              <a:off x="7236798" y="2118137"/>
              <a:ext cx="249375" cy="282304"/>
            </a:xfrm>
            <a:custGeom>
              <a:avLst/>
              <a:gdLst/>
              <a:ahLst/>
              <a:cxnLst/>
              <a:rect l="l" t="t" r="r" b="b"/>
              <a:pathLst>
                <a:path w="665000" h="752811" extrusionOk="0">
                  <a:moveTo>
                    <a:pt x="607848" y="326342"/>
                  </a:moveTo>
                  <a:lnTo>
                    <a:pt x="57057" y="7826"/>
                  </a:lnTo>
                  <a:cubicBezTo>
                    <a:pt x="25485" y="-10462"/>
                    <a:pt x="0" y="4397"/>
                    <a:pt x="0" y="40973"/>
                  </a:cubicBezTo>
                  <a:lnTo>
                    <a:pt x="0" y="326723"/>
                  </a:lnTo>
                  <a:cubicBezTo>
                    <a:pt x="2149" y="367046"/>
                    <a:pt x="23336" y="403936"/>
                    <a:pt x="57057" y="426069"/>
                  </a:cubicBezTo>
                  <a:lnTo>
                    <a:pt x="228799" y="534464"/>
                  </a:lnTo>
                  <a:lnTo>
                    <a:pt x="294700" y="685625"/>
                  </a:lnTo>
                  <a:lnTo>
                    <a:pt x="359555" y="610092"/>
                  </a:lnTo>
                  <a:lnTo>
                    <a:pt x="607943" y="744966"/>
                  </a:lnTo>
                  <a:cubicBezTo>
                    <a:pt x="639610" y="763254"/>
                    <a:pt x="665000" y="748490"/>
                    <a:pt x="665000" y="711914"/>
                  </a:cubicBezTo>
                  <a:lnTo>
                    <a:pt x="665000" y="426164"/>
                  </a:lnTo>
                  <a:cubicBezTo>
                    <a:pt x="662994" y="385648"/>
                    <a:pt x="641749" y="348541"/>
                    <a:pt x="607848" y="326342"/>
                  </a:cubicBez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7" name="Google Shape;577;p16"/>
            <p:cNvSpPr/>
            <p:nvPr/>
          </p:nvSpPr>
          <p:spPr>
            <a:xfrm rot="-1798898">
              <a:off x="7282126" y="2196393"/>
              <a:ext cx="24191" cy="41957"/>
            </a:xfrm>
            <a:custGeom>
              <a:avLst/>
              <a:gdLst/>
              <a:ahLst/>
              <a:cxnLst/>
              <a:rect l="l" t="t" r="r" b="b"/>
              <a:pathLst>
                <a:path w="64474" h="111823" extrusionOk="0">
                  <a:moveTo>
                    <a:pt x="64475" y="55912"/>
                  </a:moveTo>
                  <a:cubicBezTo>
                    <a:pt x="64475" y="86791"/>
                    <a:pt x="50041" y="111823"/>
                    <a:pt x="32237" y="111823"/>
                  </a:cubicBezTo>
                  <a:cubicBezTo>
                    <a:pt x="14433" y="111823"/>
                    <a:pt x="0" y="86791"/>
                    <a:pt x="0" y="55912"/>
                  </a:cubicBezTo>
                  <a:cubicBezTo>
                    <a:pt x="0" y="25033"/>
                    <a:pt x="14433" y="0"/>
                    <a:pt x="32237" y="0"/>
                  </a:cubicBezTo>
                  <a:cubicBezTo>
                    <a:pt x="50041" y="0"/>
                    <a:pt x="64475" y="25033"/>
                    <a:pt x="64475" y="559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8" name="Google Shape;578;p16"/>
            <p:cNvSpPr/>
            <p:nvPr/>
          </p:nvSpPr>
          <p:spPr>
            <a:xfrm rot="-1778992">
              <a:off x="7345395" y="2232411"/>
              <a:ext cx="24194" cy="41962"/>
            </a:xfrm>
            <a:custGeom>
              <a:avLst/>
              <a:gdLst/>
              <a:ahLst/>
              <a:cxnLst/>
              <a:rect l="l" t="t" r="r" b="b"/>
              <a:pathLst>
                <a:path w="64696" h="112208" extrusionOk="0">
                  <a:moveTo>
                    <a:pt x="64698" y="56104"/>
                  </a:moveTo>
                  <a:cubicBezTo>
                    <a:pt x="64698" y="87090"/>
                    <a:pt x="50215" y="112209"/>
                    <a:pt x="32350" y="112209"/>
                  </a:cubicBezTo>
                  <a:cubicBezTo>
                    <a:pt x="14484" y="112209"/>
                    <a:pt x="1" y="87090"/>
                    <a:pt x="1" y="56104"/>
                  </a:cubicBezTo>
                  <a:cubicBezTo>
                    <a:pt x="1" y="25119"/>
                    <a:pt x="14484" y="0"/>
                    <a:pt x="32350" y="0"/>
                  </a:cubicBezTo>
                  <a:cubicBezTo>
                    <a:pt x="50215" y="0"/>
                    <a:pt x="64698" y="25119"/>
                    <a:pt x="64698" y="561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9" name="Google Shape;579;p16"/>
            <p:cNvSpPr/>
            <p:nvPr/>
          </p:nvSpPr>
          <p:spPr>
            <a:xfrm rot="-1798898">
              <a:off x="7404420" y="2267151"/>
              <a:ext cx="24191" cy="41957"/>
            </a:xfrm>
            <a:custGeom>
              <a:avLst/>
              <a:gdLst/>
              <a:ahLst/>
              <a:cxnLst/>
              <a:rect l="l" t="t" r="r" b="b"/>
              <a:pathLst>
                <a:path w="64474" h="111823" extrusionOk="0">
                  <a:moveTo>
                    <a:pt x="64474" y="55912"/>
                  </a:moveTo>
                  <a:cubicBezTo>
                    <a:pt x="64474" y="86791"/>
                    <a:pt x="50041" y="111823"/>
                    <a:pt x="32237" y="111823"/>
                  </a:cubicBezTo>
                  <a:cubicBezTo>
                    <a:pt x="14433" y="111823"/>
                    <a:pt x="0" y="86791"/>
                    <a:pt x="0" y="55912"/>
                  </a:cubicBezTo>
                  <a:cubicBezTo>
                    <a:pt x="0" y="25033"/>
                    <a:pt x="14433" y="0"/>
                    <a:pt x="32237" y="0"/>
                  </a:cubicBezTo>
                  <a:cubicBezTo>
                    <a:pt x="50041" y="0"/>
                    <a:pt x="64474" y="25033"/>
                    <a:pt x="64474" y="559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0" name="Google Shape;580;p16"/>
            <p:cNvSpPr/>
            <p:nvPr/>
          </p:nvSpPr>
          <p:spPr>
            <a:xfrm>
              <a:off x="7054307" y="2375460"/>
              <a:ext cx="81342" cy="108498"/>
            </a:xfrm>
            <a:custGeom>
              <a:avLst/>
              <a:gdLst/>
              <a:ahLst/>
              <a:cxnLst/>
              <a:rect l="l" t="t" r="r" b="b"/>
              <a:pathLst>
                <a:path w="216911" h="289327" extrusionOk="0">
                  <a:moveTo>
                    <a:pt x="216912" y="195983"/>
                  </a:moveTo>
                  <a:cubicBezTo>
                    <a:pt x="216912" y="129308"/>
                    <a:pt x="170030" y="47678"/>
                    <a:pt x="112307" y="14246"/>
                  </a:cubicBezTo>
                  <a:cubicBezTo>
                    <a:pt x="81496" y="-3566"/>
                    <a:pt x="53919" y="-4042"/>
                    <a:pt x="34805" y="9293"/>
                  </a:cubicBezTo>
                  <a:lnTo>
                    <a:pt x="0" y="29009"/>
                  </a:lnTo>
                  <a:lnTo>
                    <a:pt x="14835" y="34915"/>
                  </a:lnTo>
                  <a:cubicBezTo>
                    <a:pt x="9738" y="47589"/>
                    <a:pt x="7246" y="61163"/>
                    <a:pt x="7512" y="74825"/>
                  </a:cubicBezTo>
                  <a:cubicBezTo>
                    <a:pt x="7512" y="141500"/>
                    <a:pt x="54394" y="223034"/>
                    <a:pt x="112117" y="256562"/>
                  </a:cubicBezTo>
                  <a:cubicBezTo>
                    <a:pt x="121018" y="261857"/>
                    <a:pt x="130623" y="265858"/>
                    <a:pt x="140645" y="268468"/>
                  </a:cubicBezTo>
                  <a:lnTo>
                    <a:pt x="140645" y="289328"/>
                  </a:lnTo>
                  <a:lnTo>
                    <a:pt x="185530" y="263991"/>
                  </a:lnTo>
                  <a:lnTo>
                    <a:pt x="185530" y="263991"/>
                  </a:lnTo>
                  <a:lnTo>
                    <a:pt x="185530" y="263991"/>
                  </a:lnTo>
                  <a:cubicBezTo>
                    <a:pt x="205310" y="252656"/>
                    <a:pt x="216912" y="229225"/>
                    <a:pt x="216912" y="195983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1" name="Google Shape;581;p16"/>
            <p:cNvSpPr/>
            <p:nvPr/>
          </p:nvSpPr>
          <p:spPr>
            <a:xfrm rot="-1798898">
              <a:off x="7049958" y="2378905"/>
              <a:ext cx="64153" cy="111361"/>
            </a:xfrm>
            <a:custGeom>
              <a:avLst/>
              <a:gdLst/>
              <a:ahLst/>
              <a:cxnLst/>
              <a:rect l="l" t="t" r="r" b="b"/>
              <a:pathLst>
                <a:path w="170980" h="296798" extrusionOk="0">
                  <a:moveTo>
                    <a:pt x="170981" y="148399"/>
                  </a:moveTo>
                  <a:cubicBezTo>
                    <a:pt x="170981" y="230358"/>
                    <a:pt x="132706" y="296799"/>
                    <a:pt x="85491" y="296799"/>
                  </a:cubicBezTo>
                  <a:cubicBezTo>
                    <a:pt x="38276" y="296799"/>
                    <a:pt x="0" y="230358"/>
                    <a:pt x="0" y="148399"/>
                  </a:cubicBezTo>
                  <a:cubicBezTo>
                    <a:pt x="0" y="66441"/>
                    <a:pt x="38276" y="0"/>
                    <a:pt x="85491" y="0"/>
                  </a:cubicBezTo>
                  <a:cubicBezTo>
                    <a:pt x="132706" y="0"/>
                    <a:pt x="170981" y="66441"/>
                    <a:pt x="170981" y="148399"/>
                  </a:cubicBez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2" name="Google Shape;582;p16"/>
            <p:cNvSpPr/>
            <p:nvPr/>
          </p:nvSpPr>
          <p:spPr>
            <a:xfrm rot="-1798898">
              <a:off x="7061883" y="2407428"/>
              <a:ext cx="9134" cy="15868"/>
            </a:xfrm>
            <a:custGeom>
              <a:avLst/>
              <a:gdLst/>
              <a:ahLst/>
              <a:cxnLst/>
              <a:rect l="l" t="t" r="r" b="b"/>
              <a:pathLst>
                <a:path w="24344" h="42290" extrusionOk="0">
                  <a:moveTo>
                    <a:pt x="24344" y="21145"/>
                  </a:moveTo>
                  <a:cubicBezTo>
                    <a:pt x="24344" y="32824"/>
                    <a:pt x="18894" y="42291"/>
                    <a:pt x="12172" y="42291"/>
                  </a:cubicBezTo>
                  <a:cubicBezTo>
                    <a:pt x="5449" y="42291"/>
                    <a:pt x="0" y="32824"/>
                    <a:pt x="0" y="21145"/>
                  </a:cubicBezTo>
                  <a:cubicBezTo>
                    <a:pt x="0" y="9467"/>
                    <a:pt x="5450" y="0"/>
                    <a:pt x="12172" y="0"/>
                  </a:cubicBezTo>
                  <a:cubicBezTo>
                    <a:pt x="18895" y="0"/>
                    <a:pt x="24344" y="9467"/>
                    <a:pt x="24344" y="21145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3" name="Google Shape;583;p16"/>
            <p:cNvSpPr/>
            <p:nvPr/>
          </p:nvSpPr>
          <p:spPr>
            <a:xfrm rot="-1798898">
              <a:off x="7092283" y="2424967"/>
              <a:ext cx="9134" cy="15868"/>
            </a:xfrm>
            <a:custGeom>
              <a:avLst/>
              <a:gdLst/>
              <a:ahLst/>
              <a:cxnLst/>
              <a:rect l="l" t="t" r="r" b="b"/>
              <a:pathLst>
                <a:path w="24344" h="42290" extrusionOk="0">
                  <a:moveTo>
                    <a:pt x="24344" y="21145"/>
                  </a:moveTo>
                  <a:cubicBezTo>
                    <a:pt x="24344" y="32824"/>
                    <a:pt x="18894" y="42291"/>
                    <a:pt x="12172" y="42291"/>
                  </a:cubicBezTo>
                  <a:cubicBezTo>
                    <a:pt x="5449" y="42291"/>
                    <a:pt x="0" y="32824"/>
                    <a:pt x="0" y="21145"/>
                  </a:cubicBezTo>
                  <a:cubicBezTo>
                    <a:pt x="0" y="9467"/>
                    <a:pt x="5450" y="0"/>
                    <a:pt x="12172" y="0"/>
                  </a:cubicBezTo>
                  <a:cubicBezTo>
                    <a:pt x="18895" y="0"/>
                    <a:pt x="24344" y="9467"/>
                    <a:pt x="24344" y="21145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4" name="Google Shape;584;p16"/>
            <p:cNvSpPr/>
            <p:nvPr/>
          </p:nvSpPr>
          <p:spPr>
            <a:xfrm>
              <a:off x="7066445" y="2439547"/>
              <a:ext cx="31881" cy="22328"/>
            </a:xfrm>
            <a:custGeom>
              <a:avLst/>
              <a:gdLst/>
              <a:ahLst/>
              <a:cxnLst/>
              <a:rect l="l" t="t" r="r" b="b"/>
              <a:pathLst>
                <a:path w="85015" h="59542" extrusionOk="0">
                  <a:moveTo>
                    <a:pt x="0" y="0"/>
                  </a:moveTo>
                  <a:cubicBezTo>
                    <a:pt x="0" y="0"/>
                    <a:pt x="13694" y="37528"/>
                    <a:pt x="41272" y="53435"/>
                  </a:cubicBezTo>
                  <a:cubicBezTo>
                    <a:pt x="68849" y="69342"/>
                    <a:pt x="85015" y="49149"/>
                    <a:pt x="85015" y="49149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5" name="Google Shape;585;p16"/>
            <p:cNvSpPr/>
            <p:nvPr/>
          </p:nvSpPr>
          <p:spPr>
            <a:xfrm>
              <a:off x="7016984" y="2605070"/>
              <a:ext cx="22181" cy="70080"/>
            </a:xfrm>
            <a:custGeom>
              <a:avLst/>
              <a:gdLst/>
              <a:ahLst/>
              <a:cxnLst/>
              <a:rect l="l" t="t" r="r" b="b"/>
              <a:pathLst>
                <a:path w="59149" h="186880" extrusionOk="0">
                  <a:moveTo>
                    <a:pt x="0" y="152591"/>
                  </a:moveTo>
                  <a:lnTo>
                    <a:pt x="59149" y="186881"/>
                  </a:lnTo>
                  <a:lnTo>
                    <a:pt x="59149" y="34195"/>
                  </a:lnTo>
                  <a:lnTo>
                    <a:pt x="0" y="0"/>
                  </a:lnTo>
                  <a:lnTo>
                    <a:pt x="0" y="152591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6" name="Google Shape;586;p16"/>
            <p:cNvSpPr/>
            <p:nvPr/>
          </p:nvSpPr>
          <p:spPr>
            <a:xfrm>
              <a:off x="7016984" y="2594731"/>
              <a:ext cx="41045" cy="23253"/>
            </a:xfrm>
            <a:custGeom>
              <a:avLst/>
              <a:gdLst/>
              <a:ahLst/>
              <a:cxnLst/>
              <a:rect l="l" t="t" r="r" b="b"/>
              <a:pathLst>
                <a:path w="109454" h="62007" extrusionOk="0">
                  <a:moveTo>
                    <a:pt x="59149" y="62008"/>
                  </a:moveTo>
                  <a:lnTo>
                    <a:pt x="0" y="27718"/>
                  </a:lnTo>
                  <a:lnTo>
                    <a:pt x="47928" y="0"/>
                  </a:lnTo>
                  <a:lnTo>
                    <a:pt x="109455" y="34480"/>
                  </a:lnTo>
                  <a:lnTo>
                    <a:pt x="59149" y="6200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7" name="Google Shape;587;p16"/>
            <p:cNvSpPr/>
            <p:nvPr/>
          </p:nvSpPr>
          <p:spPr>
            <a:xfrm>
              <a:off x="7057740" y="2595705"/>
              <a:ext cx="65605" cy="105819"/>
            </a:xfrm>
            <a:custGeom>
              <a:avLst/>
              <a:gdLst/>
              <a:ahLst/>
              <a:cxnLst/>
              <a:rect l="l" t="t" r="r" b="b"/>
              <a:pathLst>
                <a:path w="174947" h="282184" extrusionOk="0">
                  <a:moveTo>
                    <a:pt x="174880" y="168275"/>
                  </a:moveTo>
                  <a:cubicBezTo>
                    <a:pt x="174376" y="153645"/>
                    <a:pt x="166502" y="140272"/>
                    <a:pt x="153959" y="132747"/>
                  </a:cubicBezTo>
                  <a:lnTo>
                    <a:pt x="84635" y="92646"/>
                  </a:lnTo>
                  <a:lnTo>
                    <a:pt x="95666" y="40545"/>
                  </a:lnTo>
                  <a:lnTo>
                    <a:pt x="95666" y="36639"/>
                  </a:lnTo>
                  <a:cubicBezTo>
                    <a:pt x="95704" y="31096"/>
                    <a:pt x="94933" y="25581"/>
                    <a:pt x="93383" y="20256"/>
                  </a:cubicBezTo>
                  <a:cubicBezTo>
                    <a:pt x="91291" y="13398"/>
                    <a:pt x="83874" y="-2889"/>
                    <a:pt x="79119" y="445"/>
                  </a:cubicBezTo>
                  <a:lnTo>
                    <a:pt x="6562" y="42450"/>
                  </a:lnTo>
                  <a:cubicBezTo>
                    <a:pt x="2187" y="43688"/>
                    <a:pt x="0" y="48736"/>
                    <a:pt x="0" y="56356"/>
                  </a:cubicBezTo>
                  <a:lnTo>
                    <a:pt x="0" y="184087"/>
                  </a:lnTo>
                  <a:cubicBezTo>
                    <a:pt x="903" y="199546"/>
                    <a:pt x="9053" y="213671"/>
                    <a:pt x="21967" y="222187"/>
                  </a:cubicBezTo>
                  <a:lnTo>
                    <a:pt x="120961" y="279337"/>
                  </a:lnTo>
                  <a:cubicBezTo>
                    <a:pt x="129710" y="284385"/>
                    <a:pt x="137412" y="282480"/>
                    <a:pt x="140741" y="275527"/>
                  </a:cubicBezTo>
                  <a:lnTo>
                    <a:pt x="173739" y="204280"/>
                  </a:lnTo>
                  <a:cubicBezTo>
                    <a:pt x="174728" y="201632"/>
                    <a:pt x="175118" y="198803"/>
                    <a:pt x="174880" y="19599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8" name="Google Shape;588;p16"/>
            <p:cNvSpPr/>
            <p:nvPr/>
          </p:nvSpPr>
          <p:spPr>
            <a:xfrm>
              <a:off x="7095932" y="2684289"/>
              <a:ext cx="13087" cy="23860"/>
            </a:xfrm>
            <a:custGeom>
              <a:avLst/>
              <a:gdLst/>
              <a:ahLst/>
              <a:cxnLst/>
              <a:rect l="l" t="t" r="r" b="b"/>
              <a:pathLst>
                <a:path w="34899" h="63627" extrusionOk="0">
                  <a:moveTo>
                    <a:pt x="0" y="63627"/>
                  </a:moveTo>
                  <a:lnTo>
                    <a:pt x="34900" y="43148"/>
                  </a:lnTo>
                  <a:lnTo>
                    <a:pt x="3138" y="0"/>
                  </a:lnTo>
                  <a:lnTo>
                    <a:pt x="0" y="63627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9" name="Google Shape;589;p16"/>
            <p:cNvSpPr/>
            <p:nvPr/>
          </p:nvSpPr>
          <p:spPr>
            <a:xfrm>
              <a:off x="7045282" y="2602986"/>
              <a:ext cx="65605" cy="105693"/>
            </a:xfrm>
            <a:custGeom>
              <a:avLst/>
              <a:gdLst/>
              <a:ahLst/>
              <a:cxnLst/>
              <a:rect l="l" t="t" r="r" b="b"/>
              <a:pathLst>
                <a:path w="174947" h="281849" extrusionOk="0">
                  <a:moveTo>
                    <a:pt x="174880" y="168254"/>
                  </a:moveTo>
                  <a:cubicBezTo>
                    <a:pt x="174319" y="153642"/>
                    <a:pt x="166464" y="140288"/>
                    <a:pt x="153959" y="132725"/>
                  </a:cubicBezTo>
                  <a:lnTo>
                    <a:pt x="84635" y="92720"/>
                  </a:lnTo>
                  <a:lnTo>
                    <a:pt x="95666" y="40523"/>
                  </a:lnTo>
                  <a:lnTo>
                    <a:pt x="95666" y="36713"/>
                  </a:lnTo>
                  <a:cubicBezTo>
                    <a:pt x="95704" y="31141"/>
                    <a:pt x="94933" y="25588"/>
                    <a:pt x="93383" y="20235"/>
                  </a:cubicBezTo>
                  <a:cubicBezTo>
                    <a:pt x="91291" y="13377"/>
                    <a:pt x="83874" y="-2815"/>
                    <a:pt x="79119" y="423"/>
                  </a:cubicBezTo>
                  <a:lnTo>
                    <a:pt x="6562" y="42429"/>
                  </a:lnTo>
                  <a:cubicBezTo>
                    <a:pt x="2187" y="43667"/>
                    <a:pt x="0" y="48810"/>
                    <a:pt x="0" y="56430"/>
                  </a:cubicBezTo>
                  <a:lnTo>
                    <a:pt x="0" y="183684"/>
                  </a:lnTo>
                  <a:cubicBezTo>
                    <a:pt x="875" y="199153"/>
                    <a:pt x="9025" y="213288"/>
                    <a:pt x="21967" y="221784"/>
                  </a:cubicBezTo>
                  <a:lnTo>
                    <a:pt x="120961" y="278934"/>
                  </a:lnTo>
                  <a:cubicBezTo>
                    <a:pt x="129710" y="284078"/>
                    <a:pt x="137412" y="282173"/>
                    <a:pt x="140741" y="275124"/>
                  </a:cubicBezTo>
                  <a:lnTo>
                    <a:pt x="173739" y="203877"/>
                  </a:lnTo>
                  <a:cubicBezTo>
                    <a:pt x="174728" y="201229"/>
                    <a:pt x="175118" y="198400"/>
                    <a:pt x="174880" y="195590"/>
                  </a:cubicBezTo>
                  <a:close/>
                </a:path>
              </a:pathLst>
            </a:custGeom>
            <a:solidFill>
              <a:srgbClr val="EFBD9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8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9" name="Google Shape;2019;p3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2"/>
                </a:solidFill>
              </a:rPr>
              <a:t>13</a:t>
            </a:fld>
            <a:endParaRPr>
              <a:solidFill>
                <a:schemeClr val="accent2"/>
              </a:solidFill>
            </a:endParaRPr>
          </a:p>
        </p:txBody>
      </p:sp>
      <p:grpSp>
        <p:nvGrpSpPr>
          <p:cNvPr id="2020" name="Google Shape;2020;p33"/>
          <p:cNvGrpSpPr/>
          <p:nvPr/>
        </p:nvGrpSpPr>
        <p:grpSpPr>
          <a:xfrm>
            <a:off x="3824899" y="1241117"/>
            <a:ext cx="4542205" cy="2661224"/>
            <a:chOff x="1177450" y="241631"/>
            <a:chExt cx="6173152" cy="3616776"/>
          </a:xfrm>
        </p:grpSpPr>
        <p:sp>
          <p:nvSpPr>
            <p:cNvPr id="2021" name="Google Shape;2021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chemeClr val="lt1"/>
                </a:gs>
                <a:gs pos="100000">
                  <a:schemeClr val="lt2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2" name="Google Shape;2022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  <a:effectLst>
              <a:outerShdw blurRad="100013" dist="28575" dir="5400000" algn="bl" rotWithShape="0">
                <a:srgbClr val="38226D">
                  <a:alpha val="3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3" name="Google Shape;2023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4" name="Google Shape;2024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25" name="Google Shape;2025;p33"/>
          <p:cNvSpPr txBox="1">
            <a:spLocks noGrp="1"/>
          </p:cNvSpPr>
          <p:nvPr>
            <p:ph type="body" idx="4294967295"/>
          </p:nvPr>
        </p:nvSpPr>
        <p:spPr>
          <a:xfrm>
            <a:off x="237067" y="1026869"/>
            <a:ext cx="3587832" cy="2875472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fr-FR" sz="3000" dirty="0">
                <a:solidFill>
                  <a:schemeClr val="lt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La Plateforme RODIN</a:t>
            </a:r>
            <a:endParaRPr sz="3000" dirty="0">
              <a:solidFill>
                <a:schemeClr val="lt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marL="0" lvl="0" indent="0">
              <a:buNone/>
            </a:pPr>
            <a:r>
              <a:rPr lang="en-US" dirty="0" err="1">
                <a:solidFill>
                  <a:schemeClr val="bg1"/>
                </a:solidFill>
              </a:rPr>
              <a:t>est</a:t>
            </a:r>
            <a:r>
              <a:rPr lang="en-US" dirty="0">
                <a:solidFill>
                  <a:schemeClr val="bg1"/>
                </a:solidFill>
              </a:rPr>
              <a:t> un ensemble </a:t>
            </a:r>
            <a:r>
              <a:rPr lang="en-US" dirty="0" err="1">
                <a:solidFill>
                  <a:schemeClr val="bg1"/>
                </a:solidFill>
              </a:rPr>
              <a:t>d'outils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ouverts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implémenté</a:t>
            </a:r>
            <a:r>
              <a:rPr lang="en-US" dirty="0">
                <a:solidFill>
                  <a:schemeClr val="bg1"/>
                </a:solidFill>
              </a:rPr>
              <a:t> au-dessus </a:t>
            </a:r>
            <a:r>
              <a:rPr lang="en-US" dirty="0" err="1">
                <a:solidFill>
                  <a:schemeClr val="bg1"/>
                </a:solidFill>
              </a:rPr>
              <a:t>d'Eclipse</a:t>
            </a:r>
            <a:r>
              <a:rPr lang="en-US" dirty="0">
                <a:solidFill>
                  <a:schemeClr val="bg1"/>
                </a:solidFill>
              </a:rPr>
              <a:t>]. </a:t>
            </a:r>
            <a:endParaRPr sz="2400" dirty="0">
              <a:solidFill>
                <a:schemeClr val="bg1"/>
              </a:solidFill>
            </a:endParaRPr>
          </a:p>
        </p:txBody>
      </p:sp>
      <p:grpSp>
        <p:nvGrpSpPr>
          <p:cNvPr id="2026" name="Google Shape;2026;p33"/>
          <p:cNvGrpSpPr/>
          <p:nvPr/>
        </p:nvGrpSpPr>
        <p:grpSpPr>
          <a:xfrm>
            <a:off x="7531342" y="2825005"/>
            <a:ext cx="1214233" cy="1885000"/>
            <a:chOff x="6492887" y="4126007"/>
            <a:chExt cx="271993" cy="422295"/>
          </a:xfrm>
        </p:grpSpPr>
        <p:sp>
          <p:nvSpPr>
            <p:cNvPr id="2027" name="Google Shape;2027;p33"/>
            <p:cNvSpPr/>
            <p:nvPr/>
          </p:nvSpPr>
          <p:spPr>
            <a:xfrm rot="10800000">
              <a:off x="6492887" y="4392220"/>
              <a:ext cx="271993" cy="156082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8" name="Google Shape;2028;p33"/>
            <p:cNvSpPr/>
            <p:nvPr/>
          </p:nvSpPr>
          <p:spPr>
            <a:xfrm flipH="1">
              <a:off x="6563431" y="4299082"/>
              <a:ext cx="180447" cy="104443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9" name="Google Shape;2029;p33"/>
            <p:cNvSpPr/>
            <p:nvPr/>
          </p:nvSpPr>
          <p:spPr>
            <a:xfrm flipH="1">
              <a:off x="6653655" y="4351284"/>
              <a:ext cx="90223" cy="156685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0" name="Google Shape;2030;p33"/>
            <p:cNvSpPr/>
            <p:nvPr/>
          </p:nvSpPr>
          <p:spPr>
            <a:xfrm flipH="1">
              <a:off x="6563431" y="4351284"/>
              <a:ext cx="90223" cy="156685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1" name="Google Shape;2031;p33"/>
            <p:cNvSpPr/>
            <p:nvPr/>
          </p:nvSpPr>
          <p:spPr>
            <a:xfrm>
              <a:off x="6631565" y="4127172"/>
              <a:ext cx="91680" cy="134039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2" name="Google Shape;2032;p33"/>
            <p:cNvSpPr/>
            <p:nvPr/>
          </p:nvSpPr>
          <p:spPr>
            <a:xfrm>
              <a:off x="6638516" y="4126007"/>
              <a:ext cx="43914" cy="54116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3" name="Google Shape;2033;p33"/>
            <p:cNvSpPr/>
            <p:nvPr/>
          </p:nvSpPr>
          <p:spPr>
            <a:xfrm>
              <a:off x="6647100" y="4184749"/>
              <a:ext cx="54168" cy="60624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4" name="Google Shape;2034;p33"/>
            <p:cNvSpPr/>
            <p:nvPr/>
          </p:nvSpPr>
          <p:spPr>
            <a:xfrm>
              <a:off x="6554604" y="4208935"/>
              <a:ext cx="102224" cy="145520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5" name="Google Shape;2035;p33"/>
            <p:cNvSpPr/>
            <p:nvPr/>
          </p:nvSpPr>
          <p:spPr>
            <a:xfrm>
              <a:off x="6631332" y="4204595"/>
              <a:ext cx="78964" cy="104158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6" name="Google Shape;2036;p33"/>
            <p:cNvSpPr/>
            <p:nvPr/>
          </p:nvSpPr>
          <p:spPr>
            <a:xfrm>
              <a:off x="6645396" y="4130153"/>
              <a:ext cx="58090" cy="71561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7" name="Google Shape;2037;p33"/>
            <p:cNvSpPr/>
            <p:nvPr/>
          </p:nvSpPr>
          <p:spPr>
            <a:xfrm>
              <a:off x="6647754" y="4129873"/>
              <a:ext cx="58319" cy="54888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8" name="Google Shape;2038;p33"/>
            <p:cNvSpPr/>
            <p:nvPr/>
          </p:nvSpPr>
          <p:spPr>
            <a:xfrm>
              <a:off x="6577749" y="4490229"/>
              <a:ext cx="45861" cy="34982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9" name="Google Shape;2039;p33"/>
            <p:cNvSpPr/>
            <p:nvPr/>
          </p:nvSpPr>
          <p:spPr>
            <a:xfrm>
              <a:off x="6577951" y="4501389"/>
              <a:ext cx="45653" cy="23835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0" name="Google Shape;2040;p33"/>
            <p:cNvSpPr/>
            <p:nvPr/>
          </p:nvSpPr>
          <p:spPr>
            <a:xfrm>
              <a:off x="6554804" y="4475155"/>
              <a:ext cx="41980" cy="32521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1" name="Google Shape;2041;p33"/>
            <p:cNvSpPr/>
            <p:nvPr/>
          </p:nvSpPr>
          <p:spPr>
            <a:xfrm>
              <a:off x="6554997" y="4485886"/>
              <a:ext cx="41814" cy="21828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2" name="Google Shape;2042;p33"/>
            <p:cNvSpPr/>
            <p:nvPr/>
          </p:nvSpPr>
          <p:spPr>
            <a:xfrm>
              <a:off x="6570371" y="4307401"/>
              <a:ext cx="99964" cy="172414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3" name="Google Shape;2043;p33"/>
            <p:cNvSpPr/>
            <p:nvPr/>
          </p:nvSpPr>
          <p:spPr>
            <a:xfrm>
              <a:off x="6597627" y="4307742"/>
              <a:ext cx="99521" cy="186686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4" name="Google Shape;2044;p33"/>
            <p:cNvSpPr/>
            <p:nvPr/>
          </p:nvSpPr>
          <p:spPr>
            <a:xfrm>
              <a:off x="6560564" y="4295988"/>
              <a:ext cx="148825" cy="136991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5" name="Google Shape;2045;p33"/>
            <p:cNvSpPr/>
            <p:nvPr/>
          </p:nvSpPr>
          <p:spPr>
            <a:xfrm>
              <a:off x="6680201" y="4215053"/>
              <a:ext cx="51721" cy="181324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6" name="Google Shape;2046;p33"/>
            <p:cNvSpPr/>
            <p:nvPr/>
          </p:nvSpPr>
          <p:spPr>
            <a:xfrm>
              <a:off x="6690335" y="4212768"/>
              <a:ext cx="31273" cy="39773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7" name="Google Shape;2047;p33"/>
            <p:cNvSpPr/>
            <p:nvPr/>
          </p:nvSpPr>
          <p:spPr>
            <a:xfrm>
              <a:off x="6629015" y="4204538"/>
              <a:ext cx="26751" cy="28086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48" name="Google Shape;2048;p33"/>
            <p:cNvGrpSpPr/>
            <p:nvPr/>
          </p:nvGrpSpPr>
          <p:grpSpPr>
            <a:xfrm>
              <a:off x="6551528" y="4270928"/>
              <a:ext cx="147953" cy="112133"/>
              <a:chOff x="6621095" y="1452181"/>
              <a:chExt cx="330894" cy="250785"/>
            </a:xfrm>
          </p:grpSpPr>
          <p:sp>
            <p:nvSpPr>
              <p:cNvPr id="2049" name="Google Shape;2049;p33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0" name="Google Shape;2050;p33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1" name="Google Shape;2051;p33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2" name="Google Shape;2052;p33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3" name="Google Shape;2053;p33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054" name="Google Shape;2054;p33"/>
          <p:cNvSpPr/>
          <p:nvPr/>
        </p:nvSpPr>
        <p:spPr>
          <a:xfrm>
            <a:off x="4329725" y="1397200"/>
            <a:ext cx="3519000" cy="221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Place your screenshot here</a:t>
            </a:r>
            <a:endParaRPr sz="10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7653BD9-4138-4B7C-9A8D-D61AB3F9D2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DZ" sz="1400" b="1" i="0" u="sng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LA PLATEFORME RODIN :</a:t>
            </a:r>
            <a:r>
              <a:rPr kumimoji="0" lang="fr-FR" altLang="fr-DZ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DZ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5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Google Shape;1009;p2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BA3C82F1-53D2-4699-900F-52D4C89AA5AD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19225" y="89853"/>
            <a:ext cx="6512242" cy="496379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9" name="Google Shape;2059;p34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grpSp>
        <p:nvGrpSpPr>
          <p:cNvPr id="2060" name="Google Shape;2060;p34"/>
          <p:cNvGrpSpPr/>
          <p:nvPr/>
        </p:nvGrpSpPr>
        <p:grpSpPr>
          <a:xfrm>
            <a:off x="5410301" y="719490"/>
            <a:ext cx="3356124" cy="3829046"/>
            <a:chOff x="2602525" y="317054"/>
            <a:chExt cx="4174283" cy="4762495"/>
          </a:xfrm>
        </p:grpSpPr>
        <p:sp>
          <p:nvSpPr>
            <p:cNvPr id="2061" name="Google Shape;2061;p34"/>
            <p:cNvSpPr/>
            <p:nvPr/>
          </p:nvSpPr>
          <p:spPr>
            <a:xfrm>
              <a:off x="3677747" y="776267"/>
              <a:ext cx="2670951" cy="3350306"/>
            </a:xfrm>
            <a:custGeom>
              <a:avLst/>
              <a:gdLst/>
              <a:ahLst/>
              <a:cxnLst/>
              <a:rect l="l" t="t" r="r" b="b"/>
              <a:pathLst>
                <a:path w="2670951" h="3350306" extrusionOk="0">
                  <a:moveTo>
                    <a:pt x="2625857" y="1488073"/>
                  </a:moveTo>
                  <a:lnTo>
                    <a:pt x="60628" y="5983"/>
                  </a:lnTo>
                  <a:cubicBezTo>
                    <a:pt x="51862" y="-199"/>
                    <a:pt x="40631" y="-1694"/>
                    <a:pt x="30552" y="1983"/>
                  </a:cubicBezTo>
                  <a:lnTo>
                    <a:pt x="30552" y="1983"/>
                  </a:lnTo>
                  <a:lnTo>
                    <a:pt x="30552" y="1983"/>
                  </a:lnTo>
                  <a:lnTo>
                    <a:pt x="27982" y="3507"/>
                  </a:lnTo>
                  <a:lnTo>
                    <a:pt x="0" y="19699"/>
                  </a:lnTo>
                  <a:lnTo>
                    <a:pt x="16085" y="42464"/>
                  </a:lnTo>
                  <a:lnTo>
                    <a:pt x="16085" y="1769061"/>
                  </a:lnTo>
                  <a:cubicBezTo>
                    <a:pt x="17798" y="1800712"/>
                    <a:pt x="34483" y="1829649"/>
                    <a:pt x="61009" y="1846975"/>
                  </a:cubicBezTo>
                  <a:lnTo>
                    <a:pt x="2622716" y="3327351"/>
                  </a:lnTo>
                  <a:lnTo>
                    <a:pt x="2626333" y="3350306"/>
                  </a:lnTo>
                  <a:lnTo>
                    <a:pt x="2657456" y="3332304"/>
                  </a:lnTo>
                  <a:lnTo>
                    <a:pt x="2657456" y="3332304"/>
                  </a:lnTo>
                  <a:cubicBezTo>
                    <a:pt x="2666869" y="3325741"/>
                    <a:pt x="2671970" y="3314578"/>
                    <a:pt x="2670781" y="3303157"/>
                  </a:cubicBezTo>
                  <a:lnTo>
                    <a:pt x="2670781" y="1565988"/>
                  </a:lnTo>
                  <a:cubicBezTo>
                    <a:pt x="2669068" y="1534336"/>
                    <a:pt x="2652383" y="1505399"/>
                    <a:pt x="2625857" y="1488073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2" name="Google Shape;2062;p34"/>
            <p:cNvSpPr/>
            <p:nvPr/>
          </p:nvSpPr>
          <p:spPr>
            <a:xfrm>
              <a:off x="3662233" y="794118"/>
              <a:ext cx="2655076" cy="3335369"/>
            </a:xfrm>
            <a:custGeom>
              <a:avLst/>
              <a:gdLst/>
              <a:ahLst/>
              <a:cxnLst/>
              <a:rect l="l" t="t" r="r" b="b"/>
              <a:pathLst>
                <a:path w="2655076" h="3335369" extrusionOk="0">
                  <a:moveTo>
                    <a:pt x="2655077" y="1566234"/>
                  </a:moveTo>
                  <a:lnTo>
                    <a:pt x="2655077" y="3303309"/>
                  </a:lnTo>
                  <a:cubicBezTo>
                    <a:pt x="2655077" y="3331884"/>
                    <a:pt x="2635089" y="3343599"/>
                    <a:pt x="2610153" y="3329216"/>
                  </a:cubicBezTo>
                  <a:lnTo>
                    <a:pt x="44924" y="1847031"/>
                  </a:lnTo>
                  <a:cubicBezTo>
                    <a:pt x="18398" y="1829705"/>
                    <a:pt x="1713" y="1800768"/>
                    <a:pt x="0" y="1769117"/>
                  </a:cubicBezTo>
                  <a:lnTo>
                    <a:pt x="0" y="32138"/>
                  </a:lnTo>
                  <a:cubicBezTo>
                    <a:pt x="0" y="3563"/>
                    <a:pt x="20082" y="-8248"/>
                    <a:pt x="44924" y="6134"/>
                  </a:cubicBezTo>
                  <a:lnTo>
                    <a:pt x="2610153" y="1488320"/>
                  </a:lnTo>
                  <a:cubicBezTo>
                    <a:pt x="2636717" y="1505607"/>
                    <a:pt x="2653411" y="1534564"/>
                    <a:pt x="2655077" y="1566234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3" name="Google Shape;2063;p34"/>
            <p:cNvSpPr/>
            <p:nvPr/>
          </p:nvSpPr>
          <p:spPr>
            <a:xfrm>
              <a:off x="3763407" y="1012375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4" name="Google Shape;2064;p34"/>
            <p:cNvSpPr/>
            <p:nvPr/>
          </p:nvSpPr>
          <p:spPr>
            <a:xfrm>
              <a:off x="3763407" y="1170775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5" name="Google Shape;2065;p34"/>
            <p:cNvSpPr/>
            <p:nvPr/>
          </p:nvSpPr>
          <p:spPr>
            <a:xfrm>
              <a:off x="3763407" y="1252119"/>
              <a:ext cx="1319638" cy="808005"/>
            </a:xfrm>
            <a:custGeom>
              <a:avLst/>
              <a:gdLst/>
              <a:ahLst/>
              <a:cxnLst/>
              <a:rect l="l" t="t" r="r" b="b"/>
              <a:pathLst>
                <a:path w="1319638" h="808005" extrusionOk="0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572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6" name="Google Shape;2066;p34"/>
            <p:cNvSpPr/>
            <p:nvPr/>
          </p:nvSpPr>
          <p:spPr>
            <a:xfrm>
              <a:off x="3763407" y="1333558"/>
              <a:ext cx="1235786" cy="759428"/>
            </a:xfrm>
            <a:custGeom>
              <a:avLst/>
              <a:gdLst/>
              <a:ahLst/>
              <a:cxnLst/>
              <a:rect l="l" t="t" r="r" b="b"/>
              <a:pathLst>
                <a:path w="1235786" h="759428" extrusionOk="0">
                  <a:moveTo>
                    <a:pt x="1235787" y="759428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42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7" name="Google Shape;2067;p34"/>
            <p:cNvSpPr/>
            <p:nvPr/>
          </p:nvSpPr>
          <p:spPr>
            <a:xfrm>
              <a:off x="5632982" y="2768594"/>
              <a:ext cx="578775" cy="425291"/>
            </a:xfrm>
            <a:custGeom>
              <a:avLst/>
              <a:gdLst/>
              <a:ahLst/>
              <a:cxnLst/>
              <a:rect l="l" t="t" r="r" b="b"/>
              <a:pathLst>
                <a:path w="578775" h="425291" extrusionOk="0">
                  <a:moveTo>
                    <a:pt x="578775" y="425291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578775" y="334328"/>
                  </a:lnTo>
                  <a:lnTo>
                    <a:pt x="578775" y="42529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8" name="Google Shape;2068;p34"/>
            <p:cNvSpPr/>
            <p:nvPr/>
          </p:nvSpPr>
          <p:spPr>
            <a:xfrm>
              <a:off x="5632982" y="2926995"/>
              <a:ext cx="548794" cy="362521"/>
            </a:xfrm>
            <a:custGeom>
              <a:avLst/>
              <a:gdLst/>
              <a:ahLst/>
              <a:cxnLst/>
              <a:rect l="l" t="t" r="r" b="b"/>
              <a:pathLst>
                <a:path w="548794" h="362521" extrusionOk="0">
                  <a:moveTo>
                    <a:pt x="548795" y="36252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548795" y="317087"/>
                  </a:lnTo>
                  <a:lnTo>
                    <a:pt x="548795" y="362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9" name="Google Shape;2069;p34"/>
            <p:cNvSpPr/>
            <p:nvPr/>
          </p:nvSpPr>
          <p:spPr>
            <a:xfrm>
              <a:off x="5632982" y="3008338"/>
              <a:ext cx="484930" cy="325659"/>
            </a:xfrm>
            <a:custGeom>
              <a:avLst/>
              <a:gdLst/>
              <a:ahLst/>
              <a:cxnLst/>
              <a:rect l="l" t="t" r="r" b="b"/>
              <a:pathLst>
                <a:path w="484930" h="325659" extrusionOk="0">
                  <a:moveTo>
                    <a:pt x="484930" y="325660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84930" y="280226"/>
                  </a:lnTo>
                  <a:lnTo>
                    <a:pt x="484930" y="325660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0" name="Google Shape;2070;p34"/>
            <p:cNvSpPr/>
            <p:nvPr/>
          </p:nvSpPr>
          <p:spPr>
            <a:xfrm>
              <a:off x="5632982" y="3089777"/>
              <a:ext cx="454092" cy="307752"/>
            </a:xfrm>
            <a:custGeom>
              <a:avLst/>
              <a:gdLst/>
              <a:ahLst/>
              <a:cxnLst/>
              <a:rect l="l" t="t" r="r" b="b"/>
              <a:pathLst>
                <a:path w="454092" h="307752" extrusionOk="0">
                  <a:moveTo>
                    <a:pt x="454093" y="30775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54093" y="262319"/>
                  </a:lnTo>
                  <a:lnTo>
                    <a:pt x="454093" y="3077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1" name="Google Shape;2071;p34"/>
            <p:cNvSpPr/>
            <p:nvPr/>
          </p:nvSpPr>
          <p:spPr>
            <a:xfrm>
              <a:off x="3763407" y="1505008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8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2" name="Google Shape;2072;p34"/>
            <p:cNvSpPr/>
            <p:nvPr/>
          </p:nvSpPr>
          <p:spPr>
            <a:xfrm>
              <a:off x="3763407" y="1663408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3" name="Google Shape;2073;p34"/>
            <p:cNvSpPr/>
            <p:nvPr/>
          </p:nvSpPr>
          <p:spPr>
            <a:xfrm>
              <a:off x="3763407" y="1744847"/>
              <a:ext cx="1319638" cy="807910"/>
            </a:xfrm>
            <a:custGeom>
              <a:avLst/>
              <a:gdLst/>
              <a:ahLst/>
              <a:cxnLst/>
              <a:rect l="l" t="t" r="r" b="b"/>
              <a:pathLst>
                <a:path w="1319638" h="807910" extrusionOk="0">
                  <a:moveTo>
                    <a:pt x="1319638" y="80791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791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4" name="Google Shape;2074;p34"/>
            <p:cNvSpPr/>
            <p:nvPr/>
          </p:nvSpPr>
          <p:spPr>
            <a:xfrm>
              <a:off x="3763407" y="1826191"/>
              <a:ext cx="1235786" cy="759523"/>
            </a:xfrm>
            <a:custGeom>
              <a:avLst/>
              <a:gdLst/>
              <a:ahLst/>
              <a:cxnLst/>
              <a:rect l="l" t="t" r="r" b="b"/>
              <a:pathLst>
                <a:path w="1235786" h="759523" extrusionOk="0">
                  <a:moveTo>
                    <a:pt x="1235787" y="75952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5" name="Google Shape;2075;p34"/>
            <p:cNvSpPr/>
            <p:nvPr/>
          </p:nvSpPr>
          <p:spPr>
            <a:xfrm>
              <a:off x="3763407" y="1997641"/>
              <a:ext cx="1575095" cy="1001077"/>
            </a:xfrm>
            <a:custGeom>
              <a:avLst/>
              <a:gdLst/>
              <a:ahLst/>
              <a:cxnLst/>
              <a:rect l="l" t="t" r="r" b="b"/>
              <a:pathLst>
                <a:path w="1575095" h="1001077" extrusionOk="0">
                  <a:moveTo>
                    <a:pt x="1575095" y="1001078"/>
                  </a:moveTo>
                  <a:lnTo>
                    <a:pt x="0" y="90964"/>
                  </a:lnTo>
                  <a:lnTo>
                    <a:pt x="0" y="0"/>
                  </a:lnTo>
                  <a:lnTo>
                    <a:pt x="1575095" y="910209"/>
                  </a:lnTo>
                  <a:lnTo>
                    <a:pt x="1575095" y="100107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6" name="Google Shape;2076;p34"/>
            <p:cNvSpPr/>
            <p:nvPr/>
          </p:nvSpPr>
          <p:spPr>
            <a:xfrm>
              <a:off x="3763407" y="2156137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870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7" name="Google Shape;2077;p34"/>
            <p:cNvSpPr/>
            <p:nvPr/>
          </p:nvSpPr>
          <p:spPr>
            <a:xfrm>
              <a:off x="3763407" y="2237480"/>
              <a:ext cx="1319638" cy="808005"/>
            </a:xfrm>
            <a:custGeom>
              <a:avLst/>
              <a:gdLst/>
              <a:ahLst/>
              <a:cxnLst/>
              <a:rect l="l" t="t" r="r" b="b"/>
              <a:pathLst>
                <a:path w="1319638" h="808005" extrusionOk="0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8" name="Google Shape;2078;p34"/>
            <p:cNvSpPr/>
            <p:nvPr/>
          </p:nvSpPr>
          <p:spPr>
            <a:xfrm>
              <a:off x="3763407" y="2318824"/>
              <a:ext cx="1235786" cy="759523"/>
            </a:xfrm>
            <a:custGeom>
              <a:avLst/>
              <a:gdLst/>
              <a:ahLst/>
              <a:cxnLst/>
              <a:rect l="l" t="t" r="r" b="b"/>
              <a:pathLst>
                <a:path w="1235786" h="759523" extrusionOk="0">
                  <a:moveTo>
                    <a:pt x="1235787" y="759523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235787" y="714089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9" name="Google Shape;2079;p34"/>
            <p:cNvSpPr/>
            <p:nvPr/>
          </p:nvSpPr>
          <p:spPr>
            <a:xfrm>
              <a:off x="3763407" y="2490369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0" name="Google Shape;2080;p34"/>
            <p:cNvSpPr/>
            <p:nvPr/>
          </p:nvSpPr>
          <p:spPr>
            <a:xfrm>
              <a:off x="3763407" y="2648770"/>
              <a:ext cx="1493528" cy="887920"/>
            </a:xfrm>
            <a:custGeom>
              <a:avLst/>
              <a:gdLst/>
              <a:ahLst/>
              <a:cxnLst/>
              <a:rect l="l" t="t" r="r" b="b"/>
              <a:pathLst>
                <a:path w="1493528" h="887920" extrusionOk="0">
                  <a:moveTo>
                    <a:pt x="1493528" y="862965"/>
                  </a:moveTo>
                  <a:lnTo>
                    <a:pt x="1493528" y="887920"/>
                  </a:lnTo>
                  <a:lnTo>
                    <a:pt x="0" y="24955"/>
                  </a:lnTo>
                  <a:lnTo>
                    <a:pt x="0" y="0"/>
                  </a:lnTo>
                  <a:lnTo>
                    <a:pt x="1493528" y="862965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1" name="Google Shape;2081;p34"/>
            <p:cNvSpPr/>
            <p:nvPr/>
          </p:nvSpPr>
          <p:spPr>
            <a:xfrm>
              <a:off x="5633267" y="2100963"/>
              <a:ext cx="578489" cy="901329"/>
            </a:xfrm>
            <a:custGeom>
              <a:avLst/>
              <a:gdLst/>
              <a:ahLst/>
              <a:cxnLst/>
              <a:rect l="l" t="t" r="r" b="b"/>
              <a:pathLst>
                <a:path w="578489" h="901329" extrusionOk="0">
                  <a:moveTo>
                    <a:pt x="560502" y="899184"/>
                  </a:moveTo>
                  <a:lnTo>
                    <a:pt x="17989" y="585621"/>
                  </a:lnTo>
                  <a:cubicBezTo>
                    <a:pt x="6910" y="577639"/>
                    <a:pt x="247" y="564895"/>
                    <a:pt x="0" y="551236"/>
                  </a:cubicBezTo>
                  <a:lnTo>
                    <a:pt x="0" y="15645"/>
                  </a:lnTo>
                  <a:cubicBezTo>
                    <a:pt x="0" y="2405"/>
                    <a:pt x="8090" y="-3405"/>
                    <a:pt x="17989" y="2024"/>
                  </a:cubicBezTo>
                  <a:lnTo>
                    <a:pt x="560502" y="315587"/>
                  </a:lnTo>
                  <a:cubicBezTo>
                    <a:pt x="571580" y="323569"/>
                    <a:pt x="578242" y="336314"/>
                    <a:pt x="578490" y="349973"/>
                  </a:cubicBezTo>
                  <a:lnTo>
                    <a:pt x="578490" y="885563"/>
                  </a:lnTo>
                  <a:cubicBezTo>
                    <a:pt x="578490" y="898803"/>
                    <a:pt x="570400" y="904899"/>
                    <a:pt x="560502" y="8991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2" name="Google Shape;2082;p34"/>
            <p:cNvSpPr/>
            <p:nvPr/>
          </p:nvSpPr>
          <p:spPr>
            <a:xfrm>
              <a:off x="3680697" y="317054"/>
              <a:ext cx="2667830" cy="1909376"/>
            </a:xfrm>
            <a:custGeom>
              <a:avLst/>
              <a:gdLst/>
              <a:ahLst/>
              <a:cxnLst/>
              <a:rect l="l" t="t" r="r" b="b"/>
              <a:pathLst>
                <a:path w="2667830" h="1909376" extrusionOk="0">
                  <a:moveTo>
                    <a:pt x="2622906" y="1487514"/>
                  </a:moveTo>
                  <a:lnTo>
                    <a:pt x="57678" y="5329"/>
                  </a:lnTo>
                  <a:cubicBezTo>
                    <a:pt x="49302" y="-517"/>
                    <a:pt x="38518" y="-1633"/>
                    <a:pt x="29124" y="2376"/>
                  </a:cubicBezTo>
                  <a:lnTo>
                    <a:pt x="29124" y="2376"/>
                  </a:lnTo>
                  <a:lnTo>
                    <a:pt x="29124" y="2376"/>
                  </a:lnTo>
                  <a:lnTo>
                    <a:pt x="28553" y="2376"/>
                  </a:lnTo>
                  <a:lnTo>
                    <a:pt x="0" y="18378"/>
                  </a:lnTo>
                  <a:lnTo>
                    <a:pt x="12563" y="38762"/>
                  </a:lnTo>
                  <a:lnTo>
                    <a:pt x="12563" y="320416"/>
                  </a:lnTo>
                  <a:cubicBezTo>
                    <a:pt x="12563" y="353468"/>
                    <a:pt x="32741" y="391949"/>
                    <a:pt x="57583" y="406141"/>
                  </a:cubicBezTo>
                  <a:lnTo>
                    <a:pt x="2617386" y="1885374"/>
                  </a:lnTo>
                  <a:lnTo>
                    <a:pt x="2618719" y="1909377"/>
                  </a:lnTo>
                  <a:lnTo>
                    <a:pt x="2651174" y="1891470"/>
                  </a:lnTo>
                  <a:lnTo>
                    <a:pt x="2651936" y="1890993"/>
                  </a:lnTo>
                  <a:lnTo>
                    <a:pt x="2652888" y="1890517"/>
                  </a:lnTo>
                  <a:lnTo>
                    <a:pt x="2652888" y="1890517"/>
                  </a:lnTo>
                  <a:cubicBezTo>
                    <a:pt x="2662405" y="1884897"/>
                    <a:pt x="2667830" y="1872324"/>
                    <a:pt x="2667830" y="1854608"/>
                  </a:cubicBezTo>
                  <a:lnTo>
                    <a:pt x="2667830" y="1573525"/>
                  </a:lnTo>
                  <a:cubicBezTo>
                    <a:pt x="2667830" y="1540378"/>
                    <a:pt x="2647653" y="1501897"/>
                    <a:pt x="2622906" y="148751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3" name="Google Shape;2083;p34"/>
            <p:cNvSpPr/>
            <p:nvPr/>
          </p:nvSpPr>
          <p:spPr>
            <a:xfrm>
              <a:off x="3662233" y="334831"/>
              <a:ext cx="2655171" cy="1893451"/>
            </a:xfrm>
            <a:custGeom>
              <a:avLst/>
              <a:gdLst/>
              <a:ahLst/>
              <a:cxnLst/>
              <a:rect l="l" t="t" r="r" b="b"/>
              <a:pathLst>
                <a:path w="2655171" h="1893451" extrusionOk="0">
                  <a:moveTo>
                    <a:pt x="2610153" y="1888076"/>
                  </a:moveTo>
                  <a:lnTo>
                    <a:pt x="44924" y="405890"/>
                  </a:lnTo>
                  <a:cubicBezTo>
                    <a:pt x="20082" y="391508"/>
                    <a:pt x="0" y="353027"/>
                    <a:pt x="0" y="320165"/>
                  </a:cubicBezTo>
                  <a:lnTo>
                    <a:pt x="0" y="39368"/>
                  </a:lnTo>
                  <a:cubicBezTo>
                    <a:pt x="0" y="6317"/>
                    <a:pt x="20082" y="-8923"/>
                    <a:pt x="44924" y="5364"/>
                  </a:cubicBezTo>
                  <a:lnTo>
                    <a:pt x="2610153" y="1487168"/>
                  </a:lnTo>
                  <a:cubicBezTo>
                    <a:pt x="2634994" y="1501551"/>
                    <a:pt x="2655172" y="1540032"/>
                    <a:pt x="2655172" y="1572893"/>
                  </a:cubicBezTo>
                  <a:lnTo>
                    <a:pt x="2655172" y="1853976"/>
                  </a:lnTo>
                  <a:cubicBezTo>
                    <a:pt x="2655172" y="1887218"/>
                    <a:pt x="2634994" y="1902363"/>
                    <a:pt x="2610153" y="1888076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4" name="Google Shape;2084;p34"/>
            <p:cNvSpPr/>
            <p:nvPr/>
          </p:nvSpPr>
          <p:spPr>
            <a:xfrm>
              <a:off x="3763692" y="506668"/>
              <a:ext cx="2448064" cy="1546988"/>
            </a:xfrm>
            <a:custGeom>
              <a:avLst/>
              <a:gdLst/>
              <a:ahLst/>
              <a:cxnLst/>
              <a:rect l="l" t="t" r="r" b="b"/>
              <a:pathLst>
                <a:path w="2448064" h="1546988" extrusionOk="0">
                  <a:moveTo>
                    <a:pt x="2430077" y="1544789"/>
                  </a:moveTo>
                  <a:lnTo>
                    <a:pt x="17703" y="150995"/>
                  </a:lnTo>
                  <a:cubicBezTo>
                    <a:pt x="6701" y="142981"/>
                    <a:pt x="133" y="130229"/>
                    <a:pt x="0" y="116610"/>
                  </a:cubicBezTo>
                  <a:lnTo>
                    <a:pt x="0" y="15645"/>
                  </a:lnTo>
                  <a:cubicBezTo>
                    <a:pt x="0" y="2405"/>
                    <a:pt x="7995" y="-3405"/>
                    <a:pt x="17989" y="2024"/>
                  </a:cubicBezTo>
                  <a:lnTo>
                    <a:pt x="2430077" y="1395913"/>
                  </a:lnTo>
                  <a:cubicBezTo>
                    <a:pt x="2441174" y="1403876"/>
                    <a:pt x="2447846" y="1416630"/>
                    <a:pt x="2448065" y="1430298"/>
                  </a:cubicBezTo>
                  <a:lnTo>
                    <a:pt x="2448065" y="1531168"/>
                  </a:lnTo>
                  <a:cubicBezTo>
                    <a:pt x="2448065" y="1544503"/>
                    <a:pt x="2439975" y="1550599"/>
                    <a:pt x="2430077" y="154478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5" name="Google Shape;2085;p34"/>
            <p:cNvSpPr/>
            <p:nvPr/>
          </p:nvSpPr>
          <p:spPr>
            <a:xfrm>
              <a:off x="6042246" y="1815046"/>
              <a:ext cx="173984" cy="241344"/>
            </a:xfrm>
            <a:custGeom>
              <a:avLst/>
              <a:gdLst/>
              <a:ahLst/>
              <a:cxnLst/>
              <a:rect l="l" t="t" r="r" b="b"/>
              <a:pathLst>
                <a:path w="173984" h="241344" extrusionOk="0">
                  <a:moveTo>
                    <a:pt x="155996" y="239077"/>
                  </a:moveTo>
                  <a:lnTo>
                    <a:pt x="0" y="148876"/>
                  </a:lnTo>
                  <a:lnTo>
                    <a:pt x="0" y="0"/>
                  </a:lnTo>
                  <a:lnTo>
                    <a:pt x="155996" y="90106"/>
                  </a:lnTo>
                  <a:cubicBezTo>
                    <a:pt x="167094" y="98069"/>
                    <a:pt x="173766" y="110823"/>
                    <a:pt x="173985" y="124492"/>
                  </a:cubicBezTo>
                  <a:lnTo>
                    <a:pt x="173985" y="225457"/>
                  </a:lnTo>
                  <a:cubicBezTo>
                    <a:pt x="173985" y="238696"/>
                    <a:pt x="165895" y="245078"/>
                    <a:pt x="155996" y="2390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6" name="Google Shape;2086;p34"/>
            <p:cNvSpPr/>
            <p:nvPr/>
          </p:nvSpPr>
          <p:spPr>
            <a:xfrm>
              <a:off x="3824606" y="578160"/>
              <a:ext cx="40165" cy="72472"/>
            </a:xfrm>
            <a:custGeom>
              <a:avLst/>
              <a:gdLst/>
              <a:ahLst/>
              <a:cxnLst/>
              <a:rect l="l" t="t" r="r" b="b"/>
              <a:pathLst>
                <a:path w="40165" h="72472" extrusionOk="0">
                  <a:moveTo>
                    <a:pt x="19702" y="39213"/>
                  </a:moveTo>
                  <a:cubicBezTo>
                    <a:pt x="14343" y="34706"/>
                    <a:pt x="9642" y="29481"/>
                    <a:pt x="5711" y="23687"/>
                  </a:cubicBezTo>
                  <a:cubicBezTo>
                    <a:pt x="3103" y="19577"/>
                    <a:pt x="1656" y="14838"/>
                    <a:pt x="1523" y="9971"/>
                  </a:cubicBezTo>
                  <a:cubicBezTo>
                    <a:pt x="1523" y="4892"/>
                    <a:pt x="3236" y="1716"/>
                    <a:pt x="6663" y="446"/>
                  </a:cubicBezTo>
                  <a:cubicBezTo>
                    <a:pt x="11402" y="-686"/>
                    <a:pt x="16390" y="362"/>
                    <a:pt x="20273" y="3304"/>
                  </a:cubicBezTo>
                  <a:cubicBezTo>
                    <a:pt x="27820" y="7698"/>
                    <a:pt x="33779" y="14365"/>
                    <a:pt x="37310" y="22354"/>
                  </a:cubicBezTo>
                  <a:cubicBezTo>
                    <a:pt x="38899" y="25889"/>
                    <a:pt x="39746" y="29716"/>
                    <a:pt x="39784" y="33593"/>
                  </a:cubicBezTo>
                  <a:lnTo>
                    <a:pt x="32456" y="29307"/>
                  </a:lnTo>
                  <a:cubicBezTo>
                    <a:pt x="32446" y="25435"/>
                    <a:pt x="31361" y="21642"/>
                    <a:pt x="29315" y="18353"/>
                  </a:cubicBezTo>
                  <a:cubicBezTo>
                    <a:pt x="27059" y="14814"/>
                    <a:pt x="23947" y="11899"/>
                    <a:pt x="20273" y="9876"/>
                  </a:cubicBezTo>
                  <a:cubicBezTo>
                    <a:pt x="17893" y="8035"/>
                    <a:pt x="14867" y="7244"/>
                    <a:pt x="11897" y="7685"/>
                  </a:cubicBezTo>
                  <a:cubicBezTo>
                    <a:pt x="9899" y="8352"/>
                    <a:pt x="8852" y="10352"/>
                    <a:pt x="8852" y="13591"/>
                  </a:cubicBezTo>
                  <a:cubicBezTo>
                    <a:pt x="8956" y="16577"/>
                    <a:pt x="9946" y="19463"/>
                    <a:pt x="11707" y="21878"/>
                  </a:cubicBezTo>
                  <a:cubicBezTo>
                    <a:pt x="14410" y="25801"/>
                    <a:pt x="17608" y="29356"/>
                    <a:pt x="21225" y="32450"/>
                  </a:cubicBezTo>
                  <a:cubicBezTo>
                    <a:pt x="25289" y="35896"/>
                    <a:pt x="29077" y="39653"/>
                    <a:pt x="32551" y="43690"/>
                  </a:cubicBezTo>
                  <a:cubicBezTo>
                    <a:pt x="34911" y="46585"/>
                    <a:pt x="36862" y="49789"/>
                    <a:pt x="38357" y="53215"/>
                  </a:cubicBezTo>
                  <a:cubicBezTo>
                    <a:pt x="39565" y="56243"/>
                    <a:pt x="40184" y="59478"/>
                    <a:pt x="40165" y="62740"/>
                  </a:cubicBezTo>
                  <a:cubicBezTo>
                    <a:pt x="40165" y="67883"/>
                    <a:pt x="38452" y="71027"/>
                    <a:pt x="34930" y="72265"/>
                  </a:cubicBezTo>
                  <a:cubicBezTo>
                    <a:pt x="30000" y="73000"/>
                    <a:pt x="24975" y="71769"/>
                    <a:pt x="20939" y="68836"/>
                  </a:cubicBezTo>
                  <a:cubicBezTo>
                    <a:pt x="16989" y="66477"/>
                    <a:pt x="13392" y="63558"/>
                    <a:pt x="10279" y="60168"/>
                  </a:cubicBezTo>
                  <a:cubicBezTo>
                    <a:pt x="7177" y="56803"/>
                    <a:pt x="4607" y="52980"/>
                    <a:pt x="2665" y="48833"/>
                  </a:cubicBezTo>
                  <a:cubicBezTo>
                    <a:pt x="980" y="45220"/>
                    <a:pt x="76" y="41293"/>
                    <a:pt x="0" y="37308"/>
                  </a:cubicBezTo>
                  <a:lnTo>
                    <a:pt x="7329" y="41594"/>
                  </a:lnTo>
                  <a:cubicBezTo>
                    <a:pt x="7395" y="45632"/>
                    <a:pt x="8690" y="49553"/>
                    <a:pt x="11041" y="52834"/>
                  </a:cubicBezTo>
                  <a:cubicBezTo>
                    <a:pt x="13468" y="56677"/>
                    <a:pt x="16713" y="59932"/>
                    <a:pt x="20558" y="62359"/>
                  </a:cubicBezTo>
                  <a:cubicBezTo>
                    <a:pt x="23109" y="64223"/>
                    <a:pt x="26269" y="65072"/>
                    <a:pt x="29410" y="64740"/>
                  </a:cubicBezTo>
                  <a:cubicBezTo>
                    <a:pt x="31504" y="64073"/>
                    <a:pt x="32456" y="62168"/>
                    <a:pt x="32456" y="59025"/>
                  </a:cubicBezTo>
                  <a:cubicBezTo>
                    <a:pt x="32427" y="55849"/>
                    <a:pt x="31437" y="52758"/>
                    <a:pt x="29600" y="50167"/>
                  </a:cubicBezTo>
                  <a:cubicBezTo>
                    <a:pt x="26726" y="46153"/>
                    <a:pt x="23404" y="42479"/>
                    <a:pt x="19702" y="39213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7" name="Google Shape;2087;p34"/>
            <p:cNvSpPr/>
            <p:nvPr/>
          </p:nvSpPr>
          <p:spPr>
            <a:xfrm>
              <a:off x="3871213" y="621212"/>
              <a:ext cx="35348" cy="54941"/>
            </a:xfrm>
            <a:custGeom>
              <a:avLst/>
              <a:gdLst/>
              <a:ahLst/>
              <a:cxnLst/>
              <a:rect l="l" t="t" r="r" b="b"/>
              <a:pathLst>
                <a:path w="35348" h="54941" extrusionOk="0">
                  <a:moveTo>
                    <a:pt x="18875" y="51977"/>
                  </a:moveTo>
                  <a:cubicBezTo>
                    <a:pt x="13135" y="48563"/>
                    <a:pt x="8434" y="43659"/>
                    <a:pt x="5264" y="37785"/>
                  </a:cubicBezTo>
                  <a:cubicBezTo>
                    <a:pt x="1838" y="31676"/>
                    <a:pt x="39" y="24788"/>
                    <a:pt x="29" y="17782"/>
                  </a:cubicBezTo>
                  <a:lnTo>
                    <a:pt x="29" y="16354"/>
                  </a:lnTo>
                  <a:cubicBezTo>
                    <a:pt x="-170" y="12433"/>
                    <a:pt x="648" y="8529"/>
                    <a:pt x="2409" y="5019"/>
                  </a:cubicBezTo>
                  <a:cubicBezTo>
                    <a:pt x="3665" y="2461"/>
                    <a:pt x="6073" y="656"/>
                    <a:pt x="8881" y="161"/>
                  </a:cubicBezTo>
                  <a:cubicBezTo>
                    <a:pt x="12203" y="-359"/>
                    <a:pt x="15601" y="390"/>
                    <a:pt x="18399" y="2257"/>
                  </a:cubicBezTo>
                  <a:cubicBezTo>
                    <a:pt x="23757" y="5352"/>
                    <a:pt x="28097" y="9957"/>
                    <a:pt x="30867" y="15496"/>
                  </a:cubicBezTo>
                  <a:cubicBezTo>
                    <a:pt x="33932" y="21744"/>
                    <a:pt x="35474" y="28634"/>
                    <a:pt x="35340" y="35594"/>
                  </a:cubicBezTo>
                  <a:lnTo>
                    <a:pt x="35340" y="38737"/>
                  </a:lnTo>
                  <a:lnTo>
                    <a:pt x="6692" y="22831"/>
                  </a:lnTo>
                  <a:cubicBezTo>
                    <a:pt x="6797" y="27522"/>
                    <a:pt x="8005" y="32121"/>
                    <a:pt x="10213" y="36261"/>
                  </a:cubicBezTo>
                  <a:cubicBezTo>
                    <a:pt x="12136" y="40198"/>
                    <a:pt x="15134" y="43503"/>
                    <a:pt x="18875" y="45786"/>
                  </a:cubicBezTo>
                  <a:cubicBezTo>
                    <a:pt x="20721" y="47055"/>
                    <a:pt x="22920" y="47720"/>
                    <a:pt x="25156" y="47691"/>
                  </a:cubicBezTo>
                  <a:cubicBezTo>
                    <a:pt x="26870" y="47538"/>
                    <a:pt x="28488" y="46798"/>
                    <a:pt x="29725" y="45595"/>
                  </a:cubicBezTo>
                  <a:lnTo>
                    <a:pt x="34008" y="51977"/>
                  </a:lnTo>
                  <a:cubicBezTo>
                    <a:pt x="30962" y="55882"/>
                    <a:pt x="25727" y="55978"/>
                    <a:pt x="18875" y="51977"/>
                  </a:cubicBezTo>
                  <a:close/>
                  <a:moveTo>
                    <a:pt x="18018" y="8924"/>
                  </a:moveTo>
                  <a:cubicBezTo>
                    <a:pt x="15962" y="7338"/>
                    <a:pt x="13164" y="7114"/>
                    <a:pt x="10880" y="8353"/>
                  </a:cubicBezTo>
                  <a:cubicBezTo>
                    <a:pt x="8567" y="10355"/>
                    <a:pt x="7273" y="13292"/>
                    <a:pt x="7358" y="16354"/>
                  </a:cubicBezTo>
                  <a:lnTo>
                    <a:pt x="27916" y="28260"/>
                  </a:lnTo>
                  <a:lnTo>
                    <a:pt x="27916" y="27593"/>
                  </a:lnTo>
                  <a:cubicBezTo>
                    <a:pt x="27821" y="23668"/>
                    <a:pt x="26812" y="19820"/>
                    <a:pt x="24966" y="16354"/>
                  </a:cubicBezTo>
                  <a:cubicBezTo>
                    <a:pt x="23405" y="13263"/>
                    <a:pt x="20997" y="10684"/>
                    <a:pt x="18018" y="892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8" name="Google Shape;2088;p34"/>
            <p:cNvSpPr/>
            <p:nvPr/>
          </p:nvSpPr>
          <p:spPr>
            <a:xfrm>
              <a:off x="3913502" y="644554"/>
              <a:ext cx="33883" cy="60925"/>
            </a:xfrm>
            <a:custGeom>
              <a:avLst/>
              <a:gdLst/>
              <a:ahLst/>
              <a:cxnLst/>
              <a:rect l="l" t="t" r="r" b="b"/>
              <a:pathLst>
                <a:path w="33883" h="60925" extrusionOk="0">
                  <a:moveTo>
                    <a:pt x="26174" y="56353"/>
                  </a:moveTo>
                  <a:cubicBezTo>
                    <a:pt x="25593" y="54563"/>
                    <a:pt x="25241" y="52707"/>
                    <a:pt x="25127" y="50829"/>
                  </a:cubicBezTo>
                  <a:cubicBezTo>
                    <a:pt x="21386" y="52815"/>
                    <a:pt x="16837" y="52482"/>
                    <a:pt x="13420" y="49972"/>
                  </a:cubicBezTo>
                  <a:cubicBezTo>
                    <a:pt x="9537" y="47601"/>
                    <a:pt x="6272" y="44336"/>
                    <a:pt x="3902" y="40447"/>
                  </a:cubicBezTo>
                  <a:cubicBezTo>
                    <a:pt x="1418" y="36827"/>
                    <a:pt x="57" y="32551"/>
                    <a:pt x="0" y="28159"/>
                  </a:cubicBezTo>
                  <a:cubicBezTo>
                    <a:pt x="0" y="23206"/>
                    <a:pt x="1618" y="20349"/>
                    <a:pt x="4854" y="19492"/>
                  </a:cubicBezTo>
                  <a:cubicBezTo>
                    <a:pt x="9737" y="19010"/>
                    <a:pt x="14629" y="20368"/>
                    <a:pt x="18560" y="23302"/>
                  </a:cubicBezTo>
                  <a:lnTo>
                    <a:pt x="25412" y="27207"/>
                  </a:lnTo>
                  <a:lnTo>
                    <a:pt x="25412" y="23492"/>
                  </a:lnTo>
                  <a:cubicBezTo>
                    <a:pt x="25403" y="20678"/>
                    <a:pt x="24651" y="17915"/>
                    <a:pt x="23223" y="15491"/>
                  </a:cubicBezTo>
                  <a:cubicBezTo>
                    <a:pt x="21662" y="12855"/>
                    <a:pt x="19435" y="10684"/>
                    <a:pt x="16751" y="9205"/>
                  </a:cubicBezTo>
                  <a:cubicBezTo>
                    <a:pt x="14895" y="7913"/>
                    <a:pt x="12601" y="7401"/>
                    <a:pt x="10374" y="7776"/>
                  </a:cubicBezTo>
                  <a:cubicBezTo>
                    <a:pt x="8728" y="8273"/>
                    <a:pt x="7690" y="9882"/>
                    <a:pt x="7900" y="11586"/>
                  </a:cubicBezTo>
                  <a:lnTo>
                    <a:pt x="761" y="7490"/>
                  </a:lnTo>
                  <a:cubicBezTo>
                    <a:pt x="676" y="5394"/>
                    <a:pt x="1466" y="3356"/>
                    <a:pt x="2950" y="1870"/>
                  </a:cubicBezTo>
                  <a:cubicBezTo>
                    <a:pt x="4607" y="446"/>
                    <a:pt x="6786" y="-213"/>
                    <a:pt x="8947" y="61"/>
                  </a:cubicBezTo>
                  <a:cubicBezTo>
                    <a:pt x="11850" y="393"/>
                    <a:pt x="14648" y="1369"/>
                    <a:pt x="17132" y="2918"/>
                  </a:cubicBezTo>
                  <a:cubicBezTo>
                    <a:pt x="21681" y="5399"/>
                    <a:pt x="25517" y="9008"/>
                    <a:pt x="28268" y="13396"/>
                  </a:cubicBezTo>
                  <a:cubicBezTo>
                    <a:pt x="30895" y="17497"/>
                    <a:pt x="32341" y="22242"/>
                    <a:pt x="32455" y="27112"/>
                  </a:cubicBezTo>
                  <a:lnTo>
                    <a:pt x="32455" y="49019"/>
                  </a:lnTo>
                  <a:cubicBezTo>
                    <a:pt x="32379" y="52815"/>
                    <a:pt x="32865" y="56602"/>
                    <a:pt x="33883" y="60259"/>
                  </a:cubicBezTo>
                  <a:lnTo>
                    <a:pt x="33883" y="60925"/>
                  </a:lnTo>
                  <a:close/>
                  <a:moveTo>
                    <a:pt x="14467" y="43971"/>
                  </a:moveTo>
                  <a:cubicBezTo>
                    <a:pt x="16342" y="45144"/>
                    <a:pt x="18541" y="45710"/>
                    <a:pt x="20749" y="45590"/>
                  </a:cubicBezTo>
                  <a:cubicBezTo>
                    <a:pt x="22547" y="45530"/>
                    <a:pt x="24185" y="44514"/>
                    <a:pt x="25032" y="42923"/>
                  </a:cubicBezTo>
                  <a:lnTo>
                    <a:pt x="25032" y="33398"/>
                  </a:lnTo>
                  <a:lnTo>
                    <a:pt x="19511" y="30160"/>
                  </a:lnTo>
                  <a:cubicBezTo>
                    <a:pt x="10945" y="25207"/>
                    <a:pt x="6662" y="25683"/>
                    <a:pt x="6662" y="31493"/>
                  </a:cubicBezTo>
                  <a:cubicBezTo>
                    <a:pt x="6653" y="34072"/>
                    <a:pt x="7414" y="36593"/>
                    <a:pt x="8851" y="38732"/>
                  </a:cubicBezTo>
                  <a:cubicBezTo>
                    <a:pt x="10270" y="40907"/>
                    <a:pt x="12202" y="42704"/>
                    <a:pt x="14467" y="4397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9" name="Google Shape;2089;p34"/>
            <p:cNvSpPr/>
            <p:nvPr/>
          </p:nvSpPr>
          <p:spPr>
            <a:xfrm>
              <a:off x="3956522" y="663093"/>
              <a:ext cx="19892" cy="51720"/>
            </a:xfrm>
            <a:custGeom>
              <a:avLst/>
              <a:gdLst/>
              <a:ahLst/>
              <a:cxnLst/>
              <a:rect l="l" t="t" r="r" b="b"/>
              <a:pathLst>
                <a:path w="19892" h="51720" extrusionOk="0">
                  <a:moveTo>
                    <a:pt x="19892" y="18955"/>
                  </a:moveTo>
                  <a:cubicBezTo>
                    <a:pt x="18807" y="18085"/>
                    <a:pt x="17656" y="17290"/>
                    <a:pt x="16466" y="16573"/>
                  </a:cubicBezTo>
                  <a:cubicBezTo>
                    <a:pt x="11897" y="13906"/>
                    <a:pt x="8728" y="14383"/>
                    <a:pt x="6948" y="18002"/>
                  </a:cubicBezTo>
                  <a:lnTo>
                    <a:pt x="6948" y="51721"/>
                  </a:lnTo>
                  <a:lnTo>
                    <a:pt x="0" y="47625"/>
                  </a:lnTo>
                  <a:lnTo>
                    <a:pt x="0" y="0"/>
                  </a:lnTo>
                  <a:lnTo>
                    <a:pt x="6758" y="3905"/>
                  </a:lnTo>
                  <a:lnTo>
                    <a:pt x="6758" y="9430"/>
                  </a:lnTo>
                  <a:cubicBezTo>
                    <a:pt x="9042" y="6572"/>
                    <a:pt x="12278" y="6286"/>
                    <a:pt x="16275" y="8763"/>
                  </a:cubicBezTo>
                  <a:cubicBezTo>
                    <a:pt x="17408" y="9388"/>
                    <a:pt x="18436" y="10192"/>
                    <a:pt x="19321" y="1114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0" name="Google Shape;2090;p34"/>
            <p:cNvSpPr/>
            <p:nvPr/>
          </p:nvSpPr>
          <p:spPr>
            <a:xfrm>
              <a:off x="3980286" y="683824"/>
              <a:ext cx="34675" cy="54516"/>
            </a:xfrm>
            <a:custGeom>
              <a:avLst/>
              <a:gdLst/>
              <a:ahLst/>
              <a:cxnLst/>
              <a:rect l="l" t="t" r="r" b="b"/>
              <a:pathLst>
                <a:path w="34675" h="54516" extrusionOk="0">
                  <a:moveTo>
                    <a:pt x="18400" y="45467"/>
                  </a:moveTo>
                  <a:cubicBezTo>
                    <a:pt x="20304" y="46811"/>
                    <a:pt x="22721" y="47231"/>
                    <a:pt x="24967" y="46610"/>
                  </a:cubicBezTo>
                  <a:cubicBezTo>
                    <a:pt x="26918" y="45847"/>
                    <a:pt x="28175" y="43941"/>
                    <a:pt x="28108" y="41848"/>
                  </a:cubicBezTo>
                  <a:lnTo>
                    <a:pt x="34675" y="45658"/>
                  </a:lnTo>
                  <a:cubicBezTo>
                    <a:pt x="34694" y="48006"/>
                    <a:pt x="33847" y="50279"/>
                    <a:pt x="32296" y="52040"/>
                  </a:cubicBezTo>
                  <a:cubicBezTo>
                    <a:pt x="30716" y="53647"/>
                    <a:pt x="28555" y="54541"/>
                    <a:pt x="26300" y="54516"/>
                  </a:cubicBezTo>
                  <a:cubicBezTo>
                    <a:pt x="23501" y="54441"/>
                    <a:pt x="20770" y="53619"/>
                    <a:pt x="18400" y="52135"/>
                  </a:cubicBezTo>
                  <a:cubicBezTo>
                    <a:pt x="12680" y="48793"/>
                    <a:pt x="8054" y="43862"/>
                    <a:pt x="5075" y="37943"/>
                  </a:cubicBezTo>
                  <a:cubicBezTo>
                    <a:pt x="1715" y="31610"/>
                    <a:pt x="-17" y="24539"/>
                    <a:pt x="31" y="17369"/>
                  </a:cubicBezTo>
                  <a:lnTo>
                    <a:pt x="31" y="15940"/>
                  </a:lnTo>
                  <a:cubicBezTo>
                    <a:pt x="-169" y="12060"/>
                    <a:pt x="611" y="8193"/>
                    <a:pt x="2315" y="4700"/>
                  </a:cubicBezTo>
                  <a:cubicBezTo>
                    <a:pt x="3467" y="2168"/>
                    <a:pt x="5836" y="405"/>
                    <a:pt x="8597" y="33"/>
                  </a:cubicBezTo>
                  <a:cubicBezTo>
                    <a:pt x="11966" y="-190"/>
                    <a:pt x="15316" y="715"/>
                    <a:pt x="18114" y="2605"/>
                  </a:cubicBezTo>
                  <a:cubicBezTo>
                    <a:pt x="22864" y="5371"/>
                    <a:pt x="26823" y="9306"/>
                    <a:pt x="29631" y="14035"/>
                  </a:cubicBezTo>
                  <a:cubicBezTo>
                    <a:pt x="32543" y="18605"/>
                    <a:pt x="34219" y="23859"/>
                    <a:pt x="34485" y="29275"/>
                  </a:cubicBezTo>
                  <a:lnTo>
                    <a:pt x="27918" y="25465"/>
                  </a:lnTo>
                  <a:cubicBezTo>
                    <a:pt x="27651" y="22098"/>
                    <a:pt x="26604" y="18839"/>
                    <a:pt x="24872" y="15940"/>
                  </a:cubicBezTo>
                  <a:cubicBezTo>
                    <a:pt x="23207" y="13144"/>
                    <a:pt x="20884" y="10792"/>
                    <a:pt x="18114" y="9082"/>
                  </a:cubicBezTo>
                  <a:cubicBezTo>
                    <a:pt x="14564" y="7113"/>
                    <a:pt x="11804" y="7113"/>
                    <a:pt x="9834" y="9082"/>
                  </a:cubicBezTo>
                  <a:cubicBezTo>
                    <a:pt x="7464" y="12284"/>
                    <a:pt x="6408" y="16270"/>
                    <a:pt x="6883" y="20226"/>
                  </a:cubicBezTo>
                  <a:lnTo>
                    <a:pt x="6883" y="21750"/>
                  </a:lnTo>
                  <a:cubicBezTo>
                    <a:pt x="6798" y="26703"/>
                    <a:pt x="7807" y="31614"/>
                    <a:pt x="9834" y="36133"/>
                  </a:cubicBezTo>
                  <a:cubicBezTo>
                    <a:pt x="11652" y="40058"/>
                    <a:pt x="14650" y="43321"/>
                    <a:pt x="18400" y="45467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1" name="Google Shape;2091;p34"/>
            <p:cNvSpPr/>
            <p:nvPr/>
          </p:nvSpPr>
          <p:spPr>
            <a:xfrm>
              <a:off x="4022575" y="681666"/>
              <a:ext cx="32718" cy="85915"/>
            </a:xfrm>
            <a:custGeom>
              <a:avLst/>
              <a:gdLst/>
              <a:ahLst/>
              <a:cxnLst/>
              <a:rect l="l" t="t" r="r" b="b"/>
              <a:pathLst>
                <a:path w="32718" h="85915" extrusionOk="0">
                  <a:moveTo>
                    <a:pt x="7614" y="29718"/>
                  </a:moveTo>
                  <a:cubicBezTo>
                    <a:pt x="11145" y="26777"/>
                    <a:pt x="16266" y="26777"/>
                    <a:pt x="19797" y="29718"/>
                  </a:cubicBezTo>
                  <a:cubicBezTo>
                    <a:pt x="28411" y="34878"/>
                    <a:pt x="33388" y="44461"/>
                    <a:pt x="32646" y="54483"/>
                  </a:cubicBezTo>
                  <a:lnTo>
                    <a:pt x="32646" y="85916"/>
                  </a:lnTo>
                  <a:lnTo>
                    <a:pt x="25603" y="81820"/>
                  </a:lnTo>
                  <a:lnTo>
                    <a:pt x="25603" y="50387"/>
                  </a:lnTo>
                  <a:cubicBezTo>
                    <a:pt x="25698" y="47343"/>
                    <a:pt x="25003" y="44327"/>
                    <a:pt x="23604" y="41624"/>
                  </a:cubicBezTo>
                  <a:cubicBezTo>
                    <a:pt x="22034" y="39026"/>
                    <a:pt x="19797" y="36890"/>
                    <a:pt x="17132" y="35433"/>
                  </a:cubicBezTo>
                  <a:cubicBezTo>
                    <a:pt x="15352" y="34286"/>
                    <a:pt x="13230" y="33814"/>
                    <a:pt x="11136" y="34100"/>
                  </a:cubicBezTo>
                  <a:cubicBezTo>
                    <a:pt x="9356" y="34510"/>
                    <a:pt x="7852" y="35699"/>
                    <a:pt x="7043" y="37338"/>
                  </a:cubicBezTo>
                  <a:lnTo>
                    <a:pt x="7043" y="71152"/>
                  </a:lnTo>
                  <a:lnTo>
                    <a:pt x="0" y="67056"/>
                  </a:lnTo>
                  <a:lnTo>
                    <a:pt x="0" y="0"/>
                  </a:lnTo>
                  <a:lnTo>
                    <a:pt x="7043" y="4001"/>
                  </a:ln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2" name="Google Shape;2092;p34"/>
            <p:cNvSpPr/>
            <p:nvPr/>
          </p:nvSpPr>
          <p:spPr>
            <a:xfrm>
              <a:off x="4065860" y="766513"/>
              <a:ext cx="8800" cy="10615"/>
            </a:xfrm>
            <a:custGeom>
              <a:avLst/>
              <a:gdLst/>
              <a:ahLst/>
              <a:cxnLst/>
              <a:rect l="l" t="t" r="r" b="b"/>
              <a:pathLst>
                <a:path w="8800" h="10615" extrusionOk="0">
                  <a:moveTo>
                    <a:pt x="21" y="3164"/>
                  </a:moveTo>
                  <a:cubicBezTo>
                    <a:pt x="-103" y="2053"/>
                    <a:pt x="326" y="951"/>
                    <a:pt x="1163" y="212"/>
                  </a:cubicBezTo>
                  <a:cubicBezTo>
                    <a:pt x="1829" y="-265"/>
                    <a:pt x="2971" y="212"/>
                    <a:pt x="4399" y="212"/>
                  </a:cubicBezTo>
                  <a:cubicBezTo>
                    <a:pt x="5741" y="1038"/>
                    <a:pt x="6845" y="2183"/>
                    <a:pt x="7635" y="3545"/>
                  </a:cubicBezTo>
                  <a:cubicBezTo>
                    <a:pt x="8378" y="4818"/>
                    <a:pt x="8768" y="6263"/>
                    <a:pt x="8777" y="7736"/>
                  </a:cubicBezTo>
                  <a:cubicBezTo>
                    <a:pt x="8911" y="8767"/>
                    <a:pt x="8473" y="9788"/>
                    <a:pt x="7635" y="10403"/>
                  </a:cubicBezTo>
                  <a:cubicBezTo>
                    <a:pt x="6874" y="10880"/>
                    <a:pt x="5827" y="10403"/>
                    <a:pt x="4399" y="10403"/>
                  </a:cubicBezTo>
                  <a:cubicBezTo>
                    <a:pt x="3029" y="9659"/>
                    <a:pt x="1906" y="8534"/>
                    <a:pt x="1163" y="7165"/>
                  </a:cubicBezTo>
                  <a:cubicBezTo>
                    <a:pt x="440" y="5955"/>
                    <a:pt x="40" y="4575"/>
                    <a:pt x="21" y="316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3" name="Google Shape;2093;p34"/>
            <p:cNvSpPr/>
            <p:nvPr/>
          </p:nvSpPr>
          <p:spPr>
            <a:xfrm>
              <a:off x="4086317" y="778377"/>
              <a:ext cx="8807" cy="10445"/>
            </a:xfrm>
            <a:custGeom>
              <a:avLst/>
              <a:gdLst/>
              <a:ahLst/>
              <a:cxnLst/>
              <a:rect l="l" t="t" r="r" b="b"/>
              <a:pathLst>
                <a:path w="8807" h="10445" extrusionOk="0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7"/>
                    <a:pt x="2978" y="254"/>
                    <a:pt x="4405" y="254"/>
                  </a:cubicBezTo>
                  <a:cubicBezTo>
                    <a:pt x="7051" y="1848"/>
                    <a:pt x="8707" y="4687"/>
                    <a:pt x="8784" y="7779"/>
                  </a:cubicBezTo>
                  <a:cubicBezTo>
                    <a:pt x="8917" y="8809"/>
                    <a:pt x="8479" y="9830"/>
                    <a:pt x="7641" y="10446"/>
                  </a:cubicBezTo>
                  <a:cubicBezTo>
                    <a:pt x="6975" y="10446"/>
                    <a:pt x="5833" y="10446"/>
                    <a:pt x="4405" y="10446"/>
                  </a:cubicBezTo>
                  <a:cubicBezTo>
                    <a:pt x="3035" y="9701"/>
                    <a:pt x="1912" y="8576"/>
                    <a:pt x="1169" y="7207"/>
                  </a:cubicBezTo>
                  <a:cubicBezTo>
                    <a:pt x="427" y="5970"/>
                    <a:pt x="27" y="4555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4" name="Google Shape;2094;p34"/>
            <p:cNvSpPr/>
            <p:nvPr/>
          </p:nvSpPr>
          <p:spPr>
            <a:xfrm>
              <a:off x="4106781" y="790188"/>
              <a:ext cx="8804" cy="10445"/>
            </a:xfrm>
            <a:custGeom>
              <a:avLst/>
              <a:gdLst/>
              <a:ahLst/>
              <a:cxnLst/>
              <a:rect l="l" t="t" r="r" b="b"/>
              <a:pathLst>
                <a:path w="8804" h="10445" extrusionOk="0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8"/>
                    <a:pt x="2978" y="254"/>
                    <a:pt x="4405" y="254"/>
                  </a:cubicBezTo>
                  <a:cubicBezTo>
                    <a:pt x="5795" y="976"/>
                    <a:pt x="6918" y="2107"/>
                    <a:pt x="7641" y="3493"/>
                  </a:cubicBezTo>
                  <a:cubicBezTo>
                    <a:pt x="8374" y="4770"/>
                    <a:pt x="8764" y="6212"/>
                    <a:pt x="8783" y="7683"/>
                  </a:cubicBezTo>
                  <a:cubicBezTo>
                    <a:pt x="8907" y="8741"/>
                    <a:pt x="8479" y="9788"/>
                    <a:pt x="7641" y="10446"/>
                  </a:cubicBezTo>
                  <a:cubicBezTo>
                    <a:pt x="6975" y="10446"/>
                    <a:pt x="5833" y="10446"/>
                    <a:pt x="4405" y="9874"/>
                  </a:cubicBezTo>
                  <a:cubicBezTo>
                    <a:pt x="3035" y="9129"/>
                    <a:pt x="1912" y="8004"/>
                    <a:pt x="1169" y="6636"/>
                  </a:cubicBezTo>
                  <a:cubicBezTo>
                    <a:pt x="522" y="5567"/>
                    <a:pt x="132" y="4359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5" name="Google Shape;2095;p34"/>
            <p:cNvSpPr/>
            <p:nvPr/>
          </p:nvSpPr>
          <p:spPr>
            <a:xfrm>
              <a:off x="6091738" y="1886219"/>
              <a:ext cx="73770" cy="113063"/>
            </a:xfrm>
            <a:custGeom>
              <a:avLst/>
              <a:gdLst/>
              <a:ahLst/>
              <a:cxnLst/>
              <a:rect l="l" t="t" r="r" b="b"/>
              <a:pathLst>
                <a:path w="73770" h="113063" extrusionOk="0">
                  <a:moveTo>
                    <a:pt x="72240" y="104944"/>
                  </a:moveTo>
                  <a:lnTo>
                    <a:pt x="57011" y="78751"/>
                  </a:lnTo>
                  <a:cubicBezTo>
                    <a:pt x="61932" y="73683"/>
                    <a:pt x="64435" y="66739"/>
                    <a:pt x="63864" y="59701"/>
                  </a:cubicBezTo>
                  <a:cubicBezTo>
                    <a:pt x="62646" y="37222"/>
                    <a:pt x="50806" y="16676"/>
                    <a:pt x="31980" y="4360"/>
                  </a:cubicBezTo>
                  <a:cubicBezTo>
                    <a:pt x="14277" y="-5831"/>
                    <a:pt x="0" y="2455"/>
                    <a:pt x="0" y="22839"/>
                  </a:cubicBezTo>
                  <a:cubicBezTo>
                    <a:pt x="1142" y="45585"/>
                    <a:pt x="13201" y="66378"/>
                    <a:pt x="32360" y="78655"/>
                  </a:cubicBezTo>
                  <a:cubicBezTo>
                    <a:pt x="37776" y="82303"/>
                    <a:pt x="44410" y="83675"/>
                    <a:pt x="50825" y="82465"/>
                  </a:cubicBezTo>
                  <a:lnTo>
                    <a:pt x="66148" y="109040"/>
                  </a:lnTo>
                  <a:cubicBezTo>
                    <a:pt x="67957" y="112088"/>
                    <a:pt x="70812" y="113803"/>
                    <a:pt x="72621" y="112755"/>
                  </a:cubicBezTo>
                  <a:cubicBezTo>
                    <a:pt x="74429" y="111707"/>
                    <a:pt x="73953" y="108088"/>
                    <a:pt x="72240" y="104944"/>
                  </a:cubicBezTo>
                  <a:close/>
                  <a:moveTo>
                    <a:pt x="49683" y="70273"/>
                  </a:moveTo>
                  <a:cubicBezTo>
                    <a:pt x="49131" y="70083"/>
                    <a:pt x="48522" y="70083"/>
                    <a:pt x="47970" y="70273"/>
                  </a:cubicBezTo>
                  <a:cubicBezTo>
                    <a:pt x="47532" y="70578"/>
                    <a:pt x="47198" y="71007"/>
                    <a:pt x="47018" y="71512"/>
                  </a:cubicBezTo>
                  <a:cubicBezTo>
                    <a:pt x="42011" y="72845"/>
                    <a:pt x="36682" y="71978"/>
                    <a:pt x="32360" y="69130"/>
                  </a:cubicBezTo>
                  <a:cubicBezTo>
                    <a:pt x="18198" y="59910"/>
                    <a:pt x="9289" y="44480"/>
                    <a:pt x="8376" y="27601"/>
                  </a:cubicBezTo>
                  <a:cubicBezTo>
                    <a:pt x="8376" y="12266"/>
                    <a:pt x="19131" y="6075"/>
                    <a:pt x="32360" y="13790"/>
                  </a:cubicBezTo>
                  <a:cubicBezTo>
                    <a:pt x="46494" y="23020"/>
                    <a:pt x="55374" y="38450"/>
                    <a:pt x="56250" y="55319"/>
                  </a:cubicBezTo>
                  <a:cubicBezTo>
                    <a:pt x="56678" y="61082"/>
                    <a:pt x="54213" y="66682"/>
                    <a:pt x="49683" y="702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6" name="Google Shape;2096;p34"/>
            <p:cNvSpPr/>
            <p:nvPr/>
          </p:nvSpPr>
          <p:spPr>
            <a:xfrm>
              <a:off x="5099606" y="2084115"/>
              <a:ext cx="833576" cy="1053763"/>
            </a:xfrm>
            <a:custGeom>
              <a:avLst/>
              <a:gdLst/>
              <a:ahLst/>
              <a:cxnLst/>
              <a:rect l="l" t="t" r="r" b="b"/>
              <a:pathLst>
                <a:path w="833576" h="1053763" extrusionOk="0">
                  <a:moveTo>
                    <a:pt x="724017" y="325006"/>
                  </a:moveTo>
                  <a:cubicBezTo>
                    <a:pt x="569829" y="64973"/>
                    <a:pt x="310279" y="-65519"/>
                    <a:pt x="144289" y="32684"/>
                  </a:cubicBezTo>
                  <a:lnTo>
                    <a:pt x="0" y="115646"/>
                  </a:lnTo>
                  <a:lnTo>
                    <a:pt x="55298" y="207753"/>
                  </a:lnTo>
                  <a:cubicBezTo>
                    <a:pt x="64198" y="193570"/>
                    <a:pt x="74743" y="180502"/>
                    <a:pt x="86707" y="168796"/>
                  </a:cubicBezTo>
                  <a:cubicBezTo>
                    <a:pt x="226999" y="123266"/>
                    <a:pt x="419829" y="231947"/>
                    <a:pt x="538801" y="432067"/>
                  </a:cubicBezTo>
                  <a:cubicBezTo>
                    <a:pt x="657773" y="632187"/>
                    <a:pt x="660248" y="853929"/>
                    <a:pt x="553173" y="955370"/>
                  </a:cubicBezTo>
                  <a:cubicBezTo>
                    <a:pt x="539087" y="959809"/>
                    <a:pt x="524572" y="962714"/>
                    <a:pt x="509867" y="964038"/>
                  </a:cubicBezTo>
                  <a:lnTo>
                    <a:pt x="563833" y="1053764"/>
                  </a:lnTo>
                  <a:lnTo>
                    <a:pt x="702507" y="974230"/>
                  </a:lnTo>
                  <a:cubicBezTo>
                    <a:pt x="868496" y="875646"/>
                    <a:pt x="878109" y="584943"/>
                    <a:pt x="724017" y="3250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7" name="Google Shape;2097;p34"/>
            <p:cNvSpPr/>
            <p:nvPr/>
          </p:nvSpPr>
          <p:spPr>
            <a:xfrm>
              <a:off x="4974070" y="2163744"/>
              <a:ext cx="820424" cy="1006964"/>
            </a:xfrm>
            <a:custGeom>
              <a:avLst/>
              <a:gdLst/>
              <a:ahLst/>
              <a:cxnLst/>
              <a:rect l="l" t="t" r="r" b="b"/>
              <a:pathLst>
                <a:path w="820424" h="1006964" extrusionOk="0">
                  <a:moveTo>
                    <a:pt x="710783" y="325006"/>
                  </a:moveTo>
                  <a:cubicBezTo>
                    <a:pt x="556595" y="64973"/>
                    <a:pt x="297046" y="-65519"/>
                    <a:pt x="131056" y="32684"/>
                  </a:cubicBezTo>
                  <a:cubicBezTo>
                    <a:pt x="-34934" y="130886"/>
                    <a:pt x="-44547" y="421970"/>
                    <a:pt x="109641" y="682003"/>
                  </a:cubicBezTo>
                  <a:cubicBezTo>
                    <a:pt x="263829" y="942035"/>
                    <a:pt x="523378" y="1072528"/>
                    <a:pt x="689368" y="974230"/>
                  </a:cubicBezTo>
                  <a:cubicBezTo>
                    <a:pt x="855358" y="875932"/>
                    <a:pt x="864971" y="584848"/>
                    <a:pt x="710783" y="325006"/>
                  </a:cubicBezTo>
                  <a:close/>
                  <a:moveTo>
                    <a:pt x="678708" y="875836"/>
                  </a:moveTo>
                  <a:cubicBezTo>
                    <a:pt x="538321" y="921366"/>
                    <a:pt x="345586" y="812686"/>
                    <a:pt x="226614" y="612470"/>
                  </a:cubicBezTo>
                  <a:cubicBezTo>
                    <a:pt x="107642" y="412255"/>
                    <a:pt x="105168" y="190703"/>
                    <a:pt x="212242" y="89262"/>
                  </a:cubicBezTo>
                  <a:cubicBezTo>
                    <a:pt x="352534" y="43733"/>
                    <a:pt x="545364" y="152413"/>
                    <a:pt x="664336" y="352533"/>
                  </a:cubicBezTo>
                  <a:cubicBezTo>
                    <a:pt x="783309" y="552653"/>
                    <a:pt x="785783" y="774300"/>
                    <a:pt x="678708" y="875741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8" name="Google Shape;2098;p34"/>
            <p:cNvSpPr/>
            <p:nvPr/>
          </p:nvSpPr>
          <p:spPr>
            <a:xfrm>
              <a:off x="5034477" y="2242227"/>
              <a:ext cx="618491" cy="852150"/>
            </a:xfrm>
            <a:custGeom>
              <a:avLst/>
              <a:gdLst/>
              <a:ahLst/>
              <a:cxnLst/>
              <a:rect l="l" t="t" r="r" b="b"/>
              <a:pathLst>
                <a:path w="618491" h="852150" extrusionOk="0">
                  <a:moveTo>
                    <a:pt x="166398" y="533892"/>
                  </a:moveTo>
                  <a:cubicBezTo>
                    <a:pt x="47711" y="333866"/>
                    <a:pt x="44951" y="112124"/>
                    <a:pt x="152026" y="10683"/>
                  </a:cubicBezTo>
                  <a:cubicBezTo>
                    <a:pt x="213225" y="-9224"/>
                    <a:pt x="284513" y="301"/>
                    <a:pt x="355230" y="33924"/>
                  </a:cubicBezTo>
                  <a:cubicBezTo>
                    <a:pt x="268428" y="-7414"/>
                    <a:pt x="180960" y="-12844"/>
                    <a:pt x="112146" y="28019"/>
                  </a:cubicBezTo>
                  <a:cubicBezTo>
                    <a:pt x="-29192" y="111934"/>
                    <a:pt x="-38139" y="358250"/>
                    <a:pt x="92159" y="577992"/>
                  </a:cubicBezTo>
                  <a:cubicBezTo>
                    <a:pt x="222457" y="797734"/>
                    <a:pt x="442794" y="907938"/>
                    <a:pt x="584133" y="824023"/>
                  </a:cubicBezTo>
                  <a:cubicBezTo>
                    <a:pt x="596563" y="816432"/>
                    <a:pt x="608089" y="807450"/>
                    <a:pt x="618492" y="797258"/>
                  </a:cubicBezTo>
                  <a:cubicBezTo>
                    <a:pt x="477914" y="842787"/>
                    <a:pt x="284894" y="734107"/>
                    <a:pt x="166398" y="533892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9" name="Google Shape;2099;p34"/>
            <p:cNvSpPr/>
            <p:nvPr/>
          </p:nvSpPr>
          <p:spPr>
            <a:xfrm>
              <a:off x="5108865" y="2242623"/>
              <a:ext cx="621582" cy="807149"/>
            </a:xfrm>
            <a:custGeom>
              <a:avLst/>
              <a:gdLst/>
              <a:ahLst/>
              <a:cxnLst/>
              <a:rect l="l" t="t" r="r" b="b"/>
              <a:pathLst>
                <a:path w="621582" h="807149" extrusionOk="0">
                  <a:moveTo>
                    <a:pt x="529828" y="273559"/>
                  </a:moveTo>
                  <a:cubicBezTo>
                    <a:pt x="411141" y="73534"/>
                    <a:pt x="218026" y="-35242"/>
                    <a:pt x="77734" y="10288"/>
                  </a:cubicBezTo>
                  <a:cubicBezTo>
                    <a:pt x="-29341" y="111729"/>
                    <a:pt x="-26962" y="333376"/>
                    <a:pt x="92106" y="533496"/>
                  </a:cubicBezTo>
                  <a:cubicBezTo>
                    <a:pt x="211173" y="733616"/>
                    <a:pt x="403813" y="842392"/>
                    <a:pt x="544200" y="796862"/>
                  </a:cubicBezTo>
                  <a:cubicBezTo>
                    <a:pt x="650989" y="695421"/>
                    <a:pt x="648229" y="473774"/>
                    <a:pt x="529828" y="273559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0" name="Google Shape;2100;p34"/>
            <p:cNvSpPr/>
            <p:nvPr/>
          </p:nvSpPr>
          <p:spPr>
            <a:xfrm>
              <a:off x="5831808" y="2838412"/>
              <a:ext cx="311135" cy="259746"/>
            </a:xfrm>
            <a:custGeom>
              <a:avLst/>
              <a:gdLst/>
              <a:ahLst/>
              <a:cxnLst/>
              <a:rect l="l" t="t" r="r" b="b"/>
              <a:pathLst>
                <a:path w="311135" h="259746" extrusionOk="0">
                  <a:moveTo>
                    <a:pt x="0" y="0"/>
                  </a:moveTo>
                  <a:lnTo>
                    <a:pt x="311136" y="179546"/>
                  </a:lnTo>
                  <a:lnTo>
                    <a:pt x="311136" y="259747"/>
                  </a:lnTo>
                  <a:lnTo>
                    <a:pt x="0" y="80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1" name="Google Shape;2101;p34"/>
            <p:cNvSpPr/>
            <p:nvPr/>
          </p:nvSpPr>
          <p:spPr>
            <a:xfrm>
              <a:off x="5831808" y="2798312"/>
              <a:ext cx="380520" cy="219646"/>
            </a:xfrm>
            <a:custGeom>
              <a:avLst/>
              <a:gdLst/>
              <a:ahLst/>
              <a:cxnLst/>
              <a:rect l="l" t="t" r="r" b="b"/>
              <a:pathLst>
                <a:path w="380520" h="219646" extrusionOk="0">
                  <a:moveTo>
                    <a:pt x="69384" y="0"/>
                  </a:moveTo>
                  <a:lnTo>
                    <a:pt x="380520" y="179546"/>
                  </a:lnTo>
                  <a:lnTo>
                    <a:pt x="311136" y="219646"/>
                  </a:lnTo>
                  <a:lnTo>
                    <a:pt x="0" y="40100"/>
                  </a:lnTo>
                  <a:lnTo>
                    <a:pt x="69384" y="0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2" name="Google Shape;2102;p34"/>
            <p:cNvSpPr/>
            <p:nvPr/>
          </p:nvSpPr>
          <p:spPr>
            <a:xfrm>
              <a:off x="6056214" y="2910510"/>
              <a:ext cx="696628" cy="514166"/>
            </a:xfrm>
            <a:custGeom>
              <a:avLst/>
              <a:gdLst/>
              <a:ahLst/>
              <a:cxnLst/>
              <a:rect l="l" t="t" r="r" b="b"/>
              <a:pathLst>
                <a:path w="696628" h="514166" extrusionOk="0">
                  <a:moveTo>
                    <a:pt x="20772" y="62109"/>
                  </a:moveTo>
                  <a:cubicBezTo>
                    <a:pt x="50182" y="12389"/>
                    <a:pt x="99770" y="-12567"/>
                    <a:pt x="131464" y="6293"/>
                  </a:cubicBezTo>
                  <a:lnTo>
                    <a:pt x="696629" y="335096"/>
                  </a:lnTo>
                  <a:lnTo>
                    <a:pt x="588983" y="514166"/>
                  </a:lnTo>
                  <a:lnTo>
                    <a:pt x="24865" y="186030"/>
                  </a:lnTo>
                  <a:cubicBezTo>
                    <a:pt x="-6830" y="167170"/>
                    <a:pt x="-8257" y="111640"/>
                    <a:pt x="20772" y="62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3" name="Google Shape;2103;p34"/>
            <p:cNvSpPr/>
            <p:nvPr/>
          </p:nvSpPr>
          <p:spPr>
            <a:xfrm>
              <a:off x="6620145" y="3238764"/>
              <a:ext cx="156663" cy="192193"/>
            </a:xfrm>
            <a:custGeom>
              <a:avLst/>
              <a:gdLst/>
              <a:ahLst/>
              <a:cxnLst/>
              <a:rect l="l" t="t" r="r" b="b"/>
              <a:pathLst>
                <a:path w="156663" h="192193" extrusionOk="0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rgbClr val="8C50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4" name="Google Shape;2104;p34"/>
            <p:cNvSpPr/>
            <p:nvPr/>
          </p:nvSpPr>
          <p:spPr>
            <a:xfrm>
              <a:off x="6620145" y="3238764"/>
              <a:ext cx="156663" cy="192193"/>
            </a:xfrm>
            <a:custGeom>
              <a:avLst/>
              <a:gdLst/>
              <a:ahLst/>
              <a:cxnLst/>
              <a:rect l="l" t="t" r="r" b="b"/>
              <a:pathLst>
                <a:path w="156663" h="192193" extrusionOk="0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5" name="Google Shape;2105;p34"/>
            <p:cNvSpPr/>
            <p:nvPr/>
          </p:nvSpPr>
          <p:spPr>
            <a:xfrm>
              <a:off x="3797207" y="2991392"/>
              <a:ext cx="2353338" cy="1403876"/>
            </a:xfrm>
            <a:custGeom>
              <a:avLst/>
              <a:gdLst/>
              <a:ahLst/>
              <a:cxnLst/>
              <a:rect l="l" t="t" r="r" b="b"/>
              <a:pathLst>
                <a:path w="2353338" h="1403876" extrusionOk="0">
                  <a:moveTo>
                    <a:pt x="2300432" y="1399691"/>
                  </a:moveTo>
                  <a:lnTo>
                    <a:pt x="7411" y="30758"/>
                  </a:lnTo>
                  <a:cubicBezTo>
                    <a:pt x="-3629" y="24471"/>
                    <a:pt x="-2106" y="13327"/>
                    <a:pt x="10457" y="5992"/>
                  </a:cubicBezTo>
                  <a:lnTo>
                    <a:pt x="10457" y="5992"/>
                  </a:lnTo>
                  <a:cubicBezTo>
                    <a:pt x="23658" y="-1342"/>
                    <a:pt x="39543" y="-1980"/>
                    <a:pt x="53287" y="4278"/>
                  </a:cubicBezTo>
                  <a:lnTo>
                    <a:pt x="2345927" y="1373211"/>
                  </a:lnTo>
                  <a:cubicBezTo>
                    <a:pt x="2356968" y="1379593"/>
                    <a:pt x="2355445" y="1390642"/>
                    <a:pt x="2342881" y="1397976"/>
                  </a:cubicBezTo>
                  <a:lnTo>
                    <a:pt x="2342881" y="1397976"/>
                  </a:lnTo>
                  <a:cubicBezTo>
                    <a:pt x="2329785" y="1405186"/>
                    <a:pt x="2314062" y="1405825"/>
                    <a:pt x="2300432" y="1399691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6" name="Google Shape;2106;p34"/>
            <p:cNvSpPr/>
            <p:nvPr/>
          </p:nvSpPr>
          <p:spPr>
            <a:xfrm>
              <a:off x="2602525" y="4569200"/>
              <a:ext cx="891148" cy="510349"/>
            </a:xfrm>
            <a:custGeom>
              <a:avLst/>
              <a:gdLst/>
              <a:ahLst/>
              <a:cxnLst/>
              <a:rect l="l" t="t" r="r" b="b"/>
              <a:pathLst>
                <a:path w="891148" h="510349" extrusionOk="0">
                  <a:moveTo>
                    <a:pt x="356916" y="510349"/>
                  </a:moveTo>
                  <a:lnTo>
                    <a:pt x="0" y="306038"/>
                  </a:lnTo>
                  <a:lnTo>
                    <a:pt x="534232" y="0"/>
                  </a:lnTo>
                  <a:lnTo>
                    <a:pt x="891149" y="204311"/>
                  </a:lnTo>
                  <a:lnTo>
                    <a:pt x="356916" y="510349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7" name="Google Shape;2107;p34"/>
            <p:cNvSpPr/>
            <p:nvPr/>
          </p:nvSpPr>
          <p:spPr>
            <a:xfrm>
              <a:off x="2671243" y="4325932"/>
              <a:ext cx="591243" cy="341661"/>
            </a:xfrm>
            <a:custGeom>
              <a:avLst/>
              <a:gdLst/>
              <a:ahLst/>
              <a:cxnLst/>
              <a:rect l="l" t="t" r="r" b="b"/>
              <a:pathLst>
                <a:path w="591243" h="341661" extrusionOk="0">
                  <a:moveTo>
                    <a:pt x="295622" y="341662"/>
                  </a:moveTo>
                  <a:lnTo>
                    <a:pt x="0" y="170783"/>
                  </a:lnTo>
                  <a:lnTo>
                    <a:pt x="295622" y="0"/>
                  </a:lnTo>
                  <a:lnTo>
                    <a:pt x="591244" y="170783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8" name="Google Shape;2108;p34"/>
            <p:cNvSpPr/>
            <p:nvPr/>
          </p:nvSpPr>
          <p:spPr>
            <a:xfrm>
              <a:off x="2671243" y="4496715"/>
              <a:ext cx="295621" cy="512444"/>
            </a:xfrm>
            <a:custGeom>
              <a:avLst/>
              <a:gdLst/>
              <a:ahLst/>
              <a:cxnLst/>
              <a:rect l="l" t="t" r="r" b="b"/>
              <a:pathLst>
                <a:path w="295621" h="512444" extrusionOk="0">
                  <a:moveTo>
                    <a:pt x="295622" y="512445"/>
                  </a:moveTo>
                  <a:lnTo>
                    <a:pt x="0" y="341662"/>
                  </a:lnTo>
                  <a:lnTo>
                    <a:pt x="0" y="0"/>
                  </a:lnTo>
                  <a:lnTo>
                    <a:pt x="295622" y="170879"/>
                  </a:lnTo>
                  <a:lnTo>
                    <a:pt x="295622" y="512445"/>
                  </a:lnTo>
                  <a:close/>
                </a:path>
              </a:pathLst>
            </a:custGeom>
            <a:solidFill>
              <a:srgbClr val="B1B6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9" name="Google Shape;2109;p34"/>
            <p:cNvSpPr/>
            <p:nvPr/>
          </p:nvSpPr>
          <p:spPr>
            <a:xfrm>
              <a:off x="2966865" y="4496715"/>
              <a:ext cx="295621" cy="512444"/>
            </a:xfrm>
            <a:custGeom>
              <a:avLst/>
              <a:gdLst/>
              <a:ahLst/>
              <a:cxnLst/>
              <a:rect l="l" t="t" r="r" b="b"/>
              <a:pathLst>
                <a:path w="295621" h="512444" extrusionOk="0">
                  <a:moveTo>
                    <a:pt x="295622" y="341662"/>
                  </a:moveTo>
                  <a:lnTo>
                    <a:pt x="0" y="512445"/>
                  </a:lnTo>
                  <a:lnTo>
                    <a:pt x="0" y="170879"/>
                  </a:lnTo>
                  <a:lnTo>
                    <a:pt x="295622" y="0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0" name="Google Shape;2110;p34"/>
            <p:cNvSpPr/>
            <p:nvPr/>
          </p:nvSpPr>
          <p:spPr>
            <a:xfrm>
              <a:off x="3352925" y="4700698"/>
              <a:ext cx="220640" cy="124389"/>
            </a:xfrm>
            <a:custGeom>
              <a:avLst/>
              <a:gdLst/>
              <a:ahLst/>
              <a:cxnLst/>
              <a:rect l="l" t="t" r="r" b="b"/>
              <a:pathLst>
                <a:path w="220640" h="124389" extrusionOk="0">
                  <a:moveTo>
                    <a:pt x="11021" y="30141"/>
                  </a:moveTo>
                  <a:cubicBezTo>
                    <a:pt x="36663" y="37161"/>
                    <a:pt x="64037" y="33732"/>
                    <a:pt x="87163" y="20616"/>
                  </a:cubicBezTo>
                  <a:cubicBezTo>
                    <a:pt x="105532" y="21188"/>
                    <a:pt x="205088" y="-21484"/>
                    <a:pt x="218603" y="14330"/>
                  </a:cubicBezTo>
                  <a:cubicBezTo>
                    <a:pt x="230501" y="45762"/>
                    <a:pt x="187385" y="74813"/>
                    <a:pt x="164352" y="80338"/>
                  </a:cubicBezTo>
                  <a:cubicBezTo>
                    <a:pt x="114003" y="92530"/>
                    <a:pt x="76789" y="117676"/>
                    <a:pt x="56611" y="121867"/>
                  </a:cubicBezTo>
                  <a:cubicBezTo>
                    <a:pt x="41573" y="125105"/>
                    <a:pt x="22062" y="127201"/>
                    <a:pt x="10069" y="115295"/>
                  </a:cubicBezTo>
                  <a:cubicBezTo>
                    <a:pt x="-4112" y="101388"/>
                    <a:pt x="-2875" y="48905"/>
                    <a:pt x="11021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1" name="Google Shape;2111;p34"/>
            <p:cNvSpPr/>
            <p:nvPr/>
          </p:nvSpPr>
          <p:spPr>
            <a:xfrm>
              <a:off x="3356617" y="4721600"/>
              <a:ext cx="217074" cy="103773"/>
            </a:xfrm>
            <a:custGeom>
              <a:avLst/>
              <a:gdLst/>
              <a:ahLst/>
              <a:cxnLst/>
              <a:rect l="l" t="t" r="r" b="b"/>
              <a:pathLst>
                <a:path w="217074" h="103773" extrusionOk="0">
                  <a:moveTo>
                    <a:pt x="53109" y="92583"/>
                  </a:moveTo>
                  <a:cubicBezTo>
                    <a:pt x="73287" y="88297"/>
                    <a:pt x="110216" y="63246"/>
                    <a:pt x="160850" y="51054"/>
                  </a:cubicBezTo>
                  <a:cubicBezTo>
                    <a:pt x="179886" y="46387"/>
                    <a:pt x="213388" y="25241"/>
                    <a:pt x="216720" y="0"/>
                  </a:cubicBezTo>
                  <a:cubicBezTo>
                    <a:pt x="221193" y="28575"/>
                    <a:pt x="182265" y="54578"/>
                    <a:pt x="160850" y="59722"/>
                  </a:cubicBezTo>
                  <a:cubicBezTo>
                    <a:pt x="110501" y="71914"/>
                    <a:pt x="73287" y="97059"/>
                    <a:pt x="53109" y="101251"/>
                  </a:cubicBezTo>
                  <a:cubicBezTo>
                    <a:pt x="38071" y="104489"/>
                    <a:pt x="18560" y="106584"/>
                    <a:pt x="6567" y="94678"/>
                  </a:cubicBezTo>
                  <a:cubicBezTo>
                    <a:pt x="3439" y="91269"/>
                    <a:pt x="1186" y="87154"/>
                    <a:pt x="0" y="82677"/>
                  </a:cubicBezTo>
                  <a:cubicBezTo>
                    <a:pt x="15148" y="94183"/>
                    <a:pt x="34836" y="97850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2" name="Google Shape;2112;p34"/>
            <p:cNvSpPr/>
            <p:nvPr/>
          </p:nvSpPr>
          <p:spPr>
            <a:xfrm>
              <a:off x="3173533" y="4605067"/>
              <a:ext cx="220687" cy="124551"/>
            </a:xfrm>
            <a:custGeom>
              <a:avLst/>
              <a:gdLst/>
              <a:ahLst/>
              <a:cxnLst/>
              <a:rect l="l" t="t" r="r" b="b"/>
              <a:pathLst>
                <a:path w="220687" h="124551" extrusionOk="0">
                  <a:moveTo>
                    <a:pt x="11098" y="30141"/>
                  </a:moveTo>
                  <a:cubicBezTo>
                    <a:pt x="36743" y="37095"/>
                    <a:pt x="64094" y="33675"/>
                    <a:pt x="87240" y="20616"/>
                  </a:cubicBezTo>
                  <a:cubicBezTo>
                    <a:pt x="105609" y="21188"/>
                    <a:pt x="205070" y="-21484"/>
                    <a:pt x="218680" y="14330"/>
                  </a:cubicBezTo>
                  <a:cubicBezTo>
                    <a:pt x="230482" y="45762"/>
                    <a:pt x="187367" y="74718"/>
                    <a:pt x="164334" y="80338"/>
                  </a:cubicBezTo>
                  <a:cubicBezTo>
                    <a:pt x="114270" y="92816"/>
                    <a:pt x="76865" y="117962"/>
                    <a:pt x="57164" y="122058"/>
                  </a:cubicBezTo>
                  <a:cubicBezTo>
                    <a:pt x="42126" y="125296"/>
                    <a:pt x="22614" y="127296"/>
                    <a:pt x="10622" y="115485"/>
                  </a:cubicBezTo>
                  <a:cubicBezTo>
                    <a:pt x="-4226" y="101388"/>
                    <a:pt x="-2989" y="48810"/>
                    <a:pt x="11098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3" name="Google Shape;2113;p34"/>
            <p:cNvSpPr/>
            <p:nvPr/>
          </p:nvSpPr>
          <p:spPr>
            <a:xfrm>
              <a:off x="3177588" y="4625969"/>
              <a:ext cx="217074" cy="103649"/>
            </a:xfrm>
            <a:custGeom>
              <a:avLst/>
              <a:gdLst/>
              <a:ahLst/>
              <a:cxnLst/>
              <a:rect l="l" t="t" r="r" b="b"/>
              <a:pathLst>
                <a:path w="217074" h="103649" extrusionOk="0">
                  <a:moveTo>
                    <a:pt x="53109" y="92583"/>
                  </a:moveTo>
                  <a:cubicBezTo>
                    <a:pt x="73287" y="88297"/>
                    <a:pt x="110216" y="63246"/>
                    <a:pt x="160755" y="51054"/>
                  </a:cubicBezTo>
                  <a:cubicBezTo>
                    <a:pt x="179791" y="46387"/>
                    <a:pt x="213388" y="25241"/>
                    <a:pt x="216720" y="0"/>
                  </a:cubicBezTo>
                  <a:cubicBezTo>
                    <a:pt x="221193" y="28575"/>
                    <a:pt x="182265" y="54483"/>
                    <a:pt x="160755" y="59722"/>
                  </a:cubicBezTo>
                  <a:cubicBezTo>
                    <a:pt x="110216" y="71914"/>
                    <a:pt x="72811" y="97060"/>
                    <a:pt x="53109" y="101155"/>
                  </a:cubicBezTo>
                  <a:cubicBezTo>
                    <a:pt x="38071" y="104394"/>
                    <a:pt x="18560" y="106394"/>
                    <a:pt x="6567" y="94583"/>
                  </a:cubicBezTo>
                  <a:cubicBezTo>
                    <a:pt x="3481" y="91145"/>
                    <a:pt x="1233" y="87039"/>
                    <a:pt x="0" y="82582"/>
                  </a:cubicBezTo>
                  <a:cubicBezTo>
                    <a:pt x="15132" y="94116"/>
                    <a:pt x="34821" y="97831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4" name="Google Shape;2114;p34"/>
            <p:cNvSpPr/>
            <p:nvPr/>
          </p:nvSpPr>
          <p:spPr>
            <a:xfrm>
              <a:off x="2766014" y="4132721"/>
              <a:ext cx="711887" cy="612953"/>
            </a:xfrm>
            <a:custGeom>
              <a:avLst/>
              <a:gdLst/>
              <a:ahLst/>
              <a:cxnLst/>
              <a:rect l="l" t="t" r="r" b="b"/>
              <a:pathLst>
                <a:path w="711887" h="612953" extrusionOk="0">
                  <a:moveTo>
                    <a:pt x="139081" y="378472"/>
                  </a:moveTo>
                  <a:cubicBezTo>
                    <a:pt x="216746" y="412572"/>
                    <a:pt x="289937" y="418001"/>
                    <a:pt x="349804" y="385806"/>
                  </a:cubicBezTo>
                  <a:lnTo>
                    <a:pt x="411670" y="350088"/>
                  </a:lnTo>
                  <a:cubicBezTo>
                    <a:pt x="415381" y="430002"/>
                    <a:pt x="418903" y="506774"/>
                    <a:pt x="418903" y="506774"/>
                  </a:cubicBezTo>
                  <a:cubicBezTo>
                    <a:pt x="418903" y="506774"/>
                    <a:pt x="466492" y="542683"/>
                    <a:pt x="503231" y="510679"/>
                  </a:cubicBezTo>
                  <a:cubicBezTo>
                    <a:pt x="503231" y="510679"/>
                    <a:pt x="510940" y="398475"/>
                    <a:pt x="518744" y="288175"/>
                  </a:cubicBezTo>
                  <a:lnTo>
                    <a:pt x="583656" y="250742"/>
                  </a:lnTo>
                  <a:cubicBezTo>
                    <a:pt x="582151" y="256628"/>
                    <a:pt x="581321" y="262667"/>
                    <a:pt x="581181" y="268744"/>
                  </a:cubicBezTo>
                  <a:cubicBezTo>
                    <a:pt x="581657" y="289699"/>
                    <a:pt x="596219" y="601262"/>
                    <a:pt x="596219" y="601262"/>
                  </a:cubicBezTo>
                  <a:cubicBezTo>
                    <a:pt x="596219" y="601262"/>
                    <a:pt x="643808" y="629837"/>
                    <a:pt x="680927" y="597642"/>
                  </a:cubicBezTo>
                  <a:cubicBezTo>
                    <a:pt x="680927" y="597642"/>
                    <a:pt x="705769" y="236645"/>
                    <a:pt x="711479" y="179019"/>
                  </a:cubicBezTo>
                  <a:cubicBezTo>
                    <a:pt x="717951" y="114153"/>
                    <a:pt x="645997" y="82149"/>
                    <a:pt x="600407" y="98818"/>
                  </a:cubicBezTo>
                  <a:cubicBezTo>
                    <a:pt x="589842" y="102628"/>
                    <a:pt x="563764" y="112344"/>
                    <a:pt x="530832" y="124631"/>
                  </a:cubicBezTo>
                  <a:cubicBezTo>
                    <a:pt x="532260" y="106629"/>
                    <a:pt x="533402" y="92532"/>
                    <a:pt x="534258" y="84531"/>
                  </a:cubicBezTo>
                  <a:cubicBezTo>
                    <a:pt x="540635" y="19665"/>
                    <a:pt x="468681" y="-12243"/>
                    <a:pt x="423186" y="4330"/>
                  </a:cubicBezTo>
                  <a:cubicBezTo>
                    <a:pt x="381689" y="19475"/>
                    <a:pt x="101581" y="124631"/>
                    <a:pt x="101581" y="124631"/>
                  </a:cubicBezTo>
                  <a:cubicBezTo>
                    <a:pt x="103236" y="151558"/>
                    <a:pt x="106414" y="178362"/>
                    <a:pt x="111098" y="204927"/>
                  </a:cubicBezTo>
                  <a:lnTo>
                    <a:pt x="407" y="195402"/>
                  </a:lnTo>
                  <a:cubicBezTo>
                    <a:pt x="-5875" y="299700"/>
                    <a:pt x="61511" y="344277"/>
                    <a:pt x="139081" y="378472"/>
                  </a:cubicBezTo>
                  <a:close/>
                  <a:moveTo>
                    <a:pt x="332291" y="199021"/>
                  </a:moveTo>
                  <a:lnTo>
                    <a:pt x="406340" y="156254"/>
                  </a:lnTo>
                  <a:cubicBezTo>
                    <a:pt x="405118" y="161483"/>
                    <a:pt x="404323" y="166798"/>
                    <a:pt x="403960" y="1721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5" name="Google Shape;2115;p34"/>
            <p:cNvSpPr/>
            <p:nvPr/>
          </p:nvSpPr>
          <p:spPr>
            <a:xfrm>
              <a:off x="2706078" y="4012750"/>
              <a:ext cx="153426" cy="268033"/>
            </a:xfrm>
            <a:custGeom>
              <a:avLst/>
              <a:gdLst/>
              <a:ahLst/>
              <a:cxnLst/>
              <a:rect l="l" t="t" r="r" b="b"/>
              <a:pathLst>
                <a:path w="153426" h="268033" extrusionOk="0">
                  <a:moveTo>
                    <a:pt x="0" y="0"/>
                  </a:moveTo>
                  <a:cubicBezTo>
                    <a:pt x="0" y="0"/>
                    <a:pt x="9518" y="137731"/>
                    <a:pt x="27221" y="157544"/>
                  </a:cubicBezTo>
                  <a:cubicBezTo>
                    <a:pt x="44924" y="177355"/>
                    <a:pt x="106313" y="190500"/>
                    <a:pt x="106313" y="190500"/>
                  </a:cubicBezTo>
                  <a:lnTo>
                    <a:pt x="153426" y="268034"/>
                  </a:lnTo>
                  <a:cubicBezTo>
                    <a:pt x="153426" y="268034"/>
                    <a:pt x="110501" y="21717"/>
                    <a:pt x="101174" y="15812"/>
                  </a:cubicBezTo>
                  <a:cubicBezTo>
                    <a:pt x="91846" y="9906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6" name="Google Shape;2116;p34"/>
            <p:cNvSpPr/>
            <p:nvPr/>
          </p:nvSpPr>
          <p:spPr>
            <a:xfrm>
              <a:off x="2694181" y="3854621"/>
              <a:ext cx="102411" cy="197244"/>
            </a:xfrm>
            <a:custGeom>
              <a:avLst/>
              <a:gdLst/>
              <a:ahLst/>
              <a:cxnLst/>
              <a:rect l="l" t="t" r="r" b="b"/>
              <a:pathLst>
                <a:path w="102411" h="197244" extrusionOk="0">
                  <a:moveTo>
                    <a:pt x="102411" y="4776"/>
                  </a:moveTo>
                  <a:cubicBezTo>
                    <a:pt x="78681" y="-6244"/>
                    <a:pt x="50468" y="2376"/>
                    <a:pt x="36929" y="24778"/>
                  </a:cubicBezTo>
                  <a:cubicBezTo>
                    <a:pt x="19607" y="53353"/>
                    <a:pt x="1618" y="151842"/>
                    <a:pt x="0" y="168701"/>
                  </a:cubicBezTo>
                  <a:cubicBezTo>
                    <a:pt x="0" y="168701"/>
                    <a:pt x="24270" y="202229"/>
                    <a:pt x="60723" y="19660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7" name="Google Shape;2117;p34"/>
            <p:cNvSpPr/>
            <p:nvPr/>
          </p:nvSpPr>
          <p:spPr>
            <a:xfrm>
              <a:off x="2799755" y="3593223"/>
              <a:ext cx="234442" cy="375527"/>
            </a:xfrm>
            <a:custGeom>
              <a:avLst/>
              <a:gdLst/>
              <a:ahLst/>
              <a:cxnLst/>
              <a:rect l="l" t="t" r="r" b="b"/>
              <a:pathLst>
                <a:path w="234442" h="375527" extrusionOk="0">
                  <a:moveTo>
                    <a:pt x="13397" y="267888"/>
                  </a:moveTo>
                  <a:cubicBezTo>
                    <a:pt x="37192" y="269032"/>
                    <a:pt x="54895" y="275127"/>
                    <a:pt x="57845" y="267888"/>
                  </a:cubicBezTo>
                  <a:cubicBezTo>
                    <a:pt x="60387" y="255592"/>
                    <a:pt x="62198" y="243152"/>
                    <a:pt x="63271" y="230646"/>
                  </a:cubicBezTo>
                  <a:cubicBezTo>
                    <a:pt x="60510" y="223693"/>
                    <a:pt x="58131" y="216263"/>
                    <a:pt x="58131" y="216263"/>
                  </a:cubicBezTo>
                  <a:cubicBezTo>
                    <a:pt x="28245" y="197880"/>
                    <a:pt x="18823" y="165590"/>
                    <a:pt x="14920" y="127966"/>
                  </a:cubicBezTo>
                  <a:cubicBezTo>
                    <a:pt x="8258" y="63673"/>
                    <a:pt x="42903" y="7380"/>
                    <a:pt x="107243" y="617"/>
                  </a:cubicBezTo>
                  <a:cubicBezTo>
                    <a:pt x="167585" y="-5670"/>
                    <a:pt x="211938" y="36812"/>
                    <a:pt x="223931" y="95200"/>
                  </a:cubicBezTo>
                  <a:cubicBezTo>
                    <a:pt x="230307" y="123775"/>
                    <a:pt x="242966" y="178449"/>
                    <a:pt x="225834" y="225788"/>
                  </a:cubicBezTo>
                  <a:cubicBezTo>
                    <a:pt x="216316" y="252268"/>
                    <a:pt x="203848" y="273413"/>
                    <a:pt x="191475" y="277413"/>
                  </a:cubicBezTo>
                  <a:cubicBezTo>
                    <a:pt x="179496" y="277042"/>
                    <a:pt x="167548" y="275994"/>
                    <a:pt x="155688" y="274270"/>
                  </a:cubicBezTo>
                  <a:lnTo>
                    <a:pt x="155688" y="274270"/>
                  </a:lnTo>
                  <a:cubicBezTo>
                    <a:pt x="155688" y="274270"/>
                    <a:pt x="152452" y="292177"/>
                    <a:pt x="150263" y="303607"/>
                  </a:cubicBezTo>
                  <a:cubicBezTo>
                    <a:pt x="148074" y="315037"/>
                    <a:pt x="148930" y="321133"/>
                    <a:pt x="171678" y="335230"/>
                  </a:cubicBezTo>
                  <a:cubicBezTo>
                    <a:pt x="194425" y="349327"/>
                    <a:pt x="137224" y="378188"/>
                    <a:pt x="99819" y="375330"/>
                  </a:cubicBezTo>
                  <a:cubicBezTo>
                    <a:pt x="62414" y="372473"/>
                    <a:pt x="20250" y="349899"/>
                    <a:pt x="8734" y="325705"/>
                  </a:cubicBezTo>
                  <a:cubicBezTo>
                    <a:pt x="-4115" y="298940"/>
                    <a:pt x="-2973" y="267126"/>
                    <a:pt x="13397" y="267888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18" name="Google Shape;2118;p34"/>
            <p:cNvGrpSpPr/>
            <p:nvPr/>
          </p:nvGrpSpPr>
          <p:grpSpPr>
            <a:xfrm>
              <a:off x="2941619" y="3895613"/>
              <a:ext cx="483621" cy="510995"/>
              <a:chOff x="4345944" y="4626313"/>
              <a:chExt cx="483621" cy="510995"/>
            </a:xfrm>
          </p:grpSpPr>
          <p:grpSp>
            <p:nvGrpSpPr>
              <p:cNvPr id="2119" name="Google Shape;2119;p34"/>
              <p:cNvGrpSpPr/>
              <p:nvPr/>
            </p:nvGrpSpPr>
            <p:grpSpPr>
              <a:xfrm>
                <a:off x="4345944" y="4852987"/>
                <a:ext cx="474200" cy="284321"/>
                <a:chOff x="4345944" y="4852987"/>
                <a:chExt cx="474200" cy="284321"/>
              </a:xfrm>
            </p:grpSpPr>
            <p:sp>
              <p:nvSpPr>
                <p:cNvPr id="2120" name="Google Shape;2120;p34"/>
                <p:cNvSpPr/>
                <p:nvPr/>
              </p:nvSpPr>
              <p:spPr>
                <a:xfrm>
                  <a:off x="4346061" y="4969668"/>
                  <a:ext cx="474083" cy="1676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083" h="167618" extrusionOk="0">
                      <a:moveTo>
                        <a:pt x="474082" y="43529"/>
                      </a:moveTo>
                      <a:lnTo>
                        <a:pt x="474082" y="43529"/>
                      </a:lnTo>
                      <a:cubicBezTo>
                        <a:pt x="474178" y="50425"/>
                        <a:pt x="470537" y="56845"/>
                        <a:pt x="464564" y="60293"/>
                      </a:cubicBezTo>
                      <a:lnTo>
                        <a:pt x="283155" y="165068"/>
                      </a:lnTo>
                      <a:cubicBezTo>
                        <a:pt x="277266" y="168469"/>
                        <a:pt x="270009" y="168469"/>
                        <a:pt x="264120" y="165068"/>
                      </a:cubicBezTo>
                      <a:lnTo>
                        <a:pt x="9520" y="18193"/>
                      </a:lnTo>
                      <a:cubicBezTo>
                        <a:pt x="3547" y="14745"/>
                        <a:pt x="-94" y="8334"/>
                        <a:pt x="2" y="1429"/>
                      </a:cubicBez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1" name="Google Shape;2121;p34"/>
                <p:cNvSpPr/>
                <p:nvPr/>
              </p:nvSpPr>
              <p:spPr>
                <a:xfrm>
                  <a:off x="4619603" y="5013483"/>
                  <a:ext cx="200539" cy="12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539" h="123825" extrusionOk="0">
                      <a:moveTo>
                        <a:pt x="190926" y="16478"/>
                      </a:moveTo>
                      <a:lnTo>
                        <a:pt x="9518" y="121253"/>
                      </a:lnTo>
                      <a:cubicBezTo>
                        <a:pt x="6626" y="122930"/>
                        <a:pt x="3344" y="123815"/>
                        <a:pt x="0" y="123825"/>
                      </a:cubicBezTo>
                      <a:lnTo>
                        <a:pt x="0" y="0"/>
                      </a:lnTo>
                      <a:lnTo>
                        <a:pt x="200539" y="0"/>
                      </a:lnTo>
                      <a:cubicBezTo>
                        <a:pt x="200513" y="6820"/>
                        <a:pt x="196846" y="13106"/>
                        <a:pt x="190926" y="16478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2" name="Google Shape;2122;p34"/>
                <p:cNvSpPr/>
                <p:nvPr/>
              </p:nvSpPr>
              <p:spPr>
                <a:xfrm>
                  <a:off x="4345944" y="4852987"/>
                  <a:ext cx="474198" cy="2740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198" h="274003" extrusionOk="0">
                      <a:moveTo>
                        <a:pt x="280322" y="272224"/>
                      </a:moveTo>
                      <a:cubicBezTo>
                        <a:pt x="276096" y="274596"/>
                        <a:pt x="270938" y="274596"/>
                        <a:pt x="266712" y="272224"/>
                      </a:cubicBezTo>
                      <a:lnTo>
                        <a:pt x="2498" y="119824"/>
                      </a:lnTo>
                      <a:cubicBezTo>
                        <a:pt x="-833" y="117824"/>
                        <a:pt x="-833" y="114681"/>
                        <a:pt x="2498" y="112776"/>
                      </a:cubicBezTo>
                      <a:lnTo>
                        <a:pt x="197137" y="0"/>
                      </a:lnTo>
                      <a:lnTo>
                        <a:pt x="474199" y="16021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2123" name="Google Shape;2123;p34"/>
                <p:cNvGrpSpPr/>
                <p:nvPr/>
              </p:nvGrpSpPr>
              <p:grpSpPr>
                <a:xfrm>
                  <a:off x="4457040" y="4985575"/>
                  <a:ext cx="133724" cy="77247"/>
                  <a:chOff x="4457040" y="4985575"/>
                  <a:chExt cx="133724" cy="77247"/>
                </a:xfrm>
              </p:grpSpPr>
              <p:sp>
                <p:nvSpPr>
                  <p:cNvPr id="2124" name="Google Shape;2124;p34"/>
                  <p:cNvSpPr/>
                  <p:nvPr/>
                </p:nvSpPr>
                <p:spPr>
                  <a:xfrm>
                    <a:off x="4457040" y="4985575"/>
                    <a:ext cx="133724" cy="772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724" h="77247" extrusionOk="0">
                        <a:moveTo>
                          <a:pt x="0" y="27622"/>
                        </a:moveTo>
                        <a:lnTo>
                          <a:pt x="1332" y="28384"/>
                        </a:lnTo>
                        <a:lnTo>
                          <a:pt x="85945" y="77248"/>
                        </a:lnTo>
                        <a:lnTo>
                          <a:pt x="132487" y="50387"/>
                        </a:lnTo>
                        <a:lnTo>
                          <a:pt x="133725" y="49625"/>
                        </a:lnTo>
                        <a:lnTo>
                          <a:pt x="47779" y="0"/>
                        </a:lnTo>
                        <a:lnTo>
                          <a:pt x="0" y="27622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25" name="Google Shape;2125;p34"/>
                  <p:cNvSpPr/>
                  <p:nvPr/>
                </p:nvSpPr>
                <p:spPr>
                  <a:xfrm>
                    <a:off x="4458372" y="4987099"/>
                    <a:ext cx="131154" cy="757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154" h="75723" extrusionOk="0">
                        <a:moveTo>
                          <a:pt x="0" y="26861"/>
                        </a:moveTo>
                        <a:lnTo>
                          <a:pt x="84613" y="75724"/>
                        </a:lnTo>
                        <a:lnTo>
                          <a:pt x="131155" y="48863"/>
                        </a:lnTo>
                        <a:lnTo>
                          <a:pt x="46447" y="0"/>
                        </a:lnTo>
                        <a:lnTo>
                          <a:pt x="0" y="2686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126" name="Google Shape;2126;p34"/>
                <p:cNvSpPr/>
                <p:nvPr/>
              </p:nvSpPr>
              <p:spPr>
                <a:xfrm>
                  <a:off x="4747605" y="5011693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7" name="Google Shape;2127;p34"/>
                <p:cNvSpPr/>
                <p:nvPr/>
              </p:nvSpPr>
              <p:spPr>
                <a:xfrm>
                  <a:off x="4730414" y="5001691"/>
                  <a:ext cx="2930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03" h="16916" extrusionOk="0">
                      <a:moveTo>
                        <a:pt x="642" y="9411"/>
                      </a:moveTo>
                      <a:lnTo>
                        <a:pt x="12825" y="16459"/>
                      </a:lnTo>
                      <a:cubicBezTo>
                        <a:pt x="14054" y="17069"/>
                        <a:pt x="15499" y="17069"/>
                        <a:pt x="16727" y="16459"/>
                      </a:cubicBezTo>
                      <a:lnTo>
                        <a:pt x="28339" y="9696"/>
                      </a:lnTo>
                      <a:cubicBezTo>
                        <a:pt x="29576" y="9030"/>
                        <a:pt x="29672" y="8077"/>
                        <a:pt x="28339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124"/>
                      </a:lnTo>
                      <a:cubicBezTo>
                        <a:pt x="-214" y="7791"/>
                        <a:pt x="-214" y="8458"/>
                        <a:pt x="642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8" name="Google Shape;2128;p34"/>
                <p:cNvSpPr/>
                <p:nvPr/>
              </p:nvSpPr>
              <p:spPr>
                <a:xfrm>
                  <a:off x="4713055" y="4991690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792"/>
                      </a:lnTo>
                      <a:cubicBezTo>
                        <a:pt x="29613" y="9125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935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9" name="Google Shape;2129;p34"/>
                <p:cNvSpPr/>
                <p:nvPr/>
              </p:nvSpPr>
              <p:spPr>
                <a:xfrm>
                  <a:off x="4695787" y="4981117"/>
                  <a:ext cx="29345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5" h="17487" extrusionOk="0">
                      <a:moveTo>
                        <a:pt x="720" y="9982"/>
                      </a:moveTo>
                      <a:lnTo>
                        <a:pt x="12903" y="17031"/>
                      </a:lnTo>
                      <a:cubicBezTo>
                        <a:pt x="14131" y="17640"/>
                        <a:pt x="15576" y="17640"/>
                        <a:pt x="16805" y="17031"/>
                      </a:cubicBezTo>
                      <a:lnTo>
                        <a:pt x="28417" y="10363"/>
                      </a:lnTo>
                      <a:cubicBezTo>
                        <a:pt x="29559" y="9696"/>
                        <a:pt x="29749" y="8649"/>
                        <a:pt x="28417" y="8077"/>
                      </a:cubicBezTo>
                      <a:lnTo>
                        <a:pt x="16519" y="457"/>
                      </a:lnTo>
                      <a:cubicBezTo>
                        <a:pt x="15291" y="-152"/>
                        <a:pt x="13846" y="-152"/>
                        <a:pt x="12617" y="457"/>
                      </a:cubicBezTo>
                      <a:lnTo>
                        <a:pt x="1005" y="7125"/>
                      </a:lnTo>
                      <a:cubicBezTo>
                        <a:pt x="-232" y="8363"/>
                        <a:pt x="-327" y="9411"/>
                        <a:pt x="720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0" name="Google Shape;2130;p34"/>
                <p:cNvSpPr/>
                <p:nvPr/>
              </p:nvSpPr>
              <p:spPr>
                <a:xfrm>
                  <a:off x="4678497" y="4971592"/>
                  <a:ext cx="29372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2" h="17487" extrusionOk="0">
                      <a:moveTo>
                        <a:pt x="688" y="9982"/>
                      </a:moveTo>
                      <a:lnTo>
                        <a:pt x="12871" y="17031"/>
                      </a:lnTo>
                      <a:cubicBezTo>
                        <a:pt x="14099" y="17640"/>
                        <a:pt x="15544" y="17640"/>
                        <a:pt x="16773" y="17031"/>
                      </a:cubicBezTo>
                      <a:lnTo>
                        <a:pt x="28480" y="10268"/>
                      </a:lnTo>
                      <a:cubicBezTo>
                        <a:pt x="29622" y="9601"/>
                        <a:pt x="29717" y="8553"/>
                        <a:pt x="28480" y="7982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5"/>
                        <a:pt x="688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1" name="Google Shape;2131;p34"/>
                <p:cNvSpPr/>
                <p:nvPr/>
              </p:nvSpPr>
              <p:spPr>
                <a:xfrm>
                  <a:off x="4661184" y="4961591"/>
                  <a:ext cx="2936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7011" extrusionOk="0">
                      <a:moveTo>
                        <a:pt x="679" y="9506"/>
                      </a:moveTo>
                      <a:lnTo>
                        <a:pt x="12957" y="16555"/>
                      </a:lnTo>
                      <a:cubicBezTo>
                        <a:pt x="14152" y="17164"/>
                        <a:pt x="15568" y="17164"/>
                        <a:pt x="16764" y="16555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4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2" name="Google Shape;2132;p34"/>
                <p:cNvSpPr/>
                <p:nvPr/>
              </p:nvSpPr>
              <p:spPr>
                <a:xfrm>
                  <a:off x="4643896" y="4951685"/>
                  <a:ext cx="29270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0" h="17011" extrusionOk="0">
                      <a:moveTo>
                        <a:pt x="644" y="9411"/>
                      </a:moveTo>
                      <a:lnTo>
                        <a:pt x="12827" y="16554"/>
                      </a:lnTo>
                      <a:cubicBezTo>
                        <a:pt x="14056" y="17164"/>
                        <a:pt x="15501" y="17164"/>
                        <a:pt x="16729" y="16554"/>
                      </a:cubicBezTo>
                      <a:lnTo>
                        <a:pt x="28341" y="9792"/>
                      </a:lnTo>
                      <a:cubicBezTo>
                        <a:pt x="29483" y="9125"/>
                        <a:pt x="29674" y="8172"/>
                        <a:pt x="28341" y="7601"/>
                      </a:cubicBezTo>
                      <a:lnTo>
                        <a:pt x="16158" y="457"/>
                      </a:lnTo>
                      <a:cubicBezTo>
                        <a:pt x="14930" y="-152"/>
                        <a:pt x="13485" y="-152"/>
                        <a:pt x="12256" y="457"/>
                      </a:cubicBezTo>
                      <a:lnTo>
                        <a:pt x="644" y="7220"/>
                      </a:lnTo>
                      <a:cubicBezTo>
                        <a:pt x="-117" y="7887"/>
                        <a:pt x="-307" y="8839"/>
                        <a:pt x="644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3" name="Google Shape;2133;p34"/>
                <p:cNvSpPr/>
                <p:nvPr/>
              </p:nvSpPr>
              <p:spPr>
                <a:xfrm>
                  <a:off x="4626634" y="494177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4" name="Google Shape;2134;p34"/>
                <p:cNvSpPr/>
                <p:nvPr/>
              </p:nvSpPr>
              <p:spPr>
                <a:xfrm>
                  <a:off x="4609300" y="4931587"/>
                  <a:ext cx="2937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4" h="17106" extrusionOk="0">
                      <a:moveTo>
                        <a:pt x="690" y="9601"/>
                      </a:moveTo>
                      <a:lnTo>
                        <a:pt x="12968" y="16650"/>
                      </a:lnTo>
                      <a:cubicBezTo>
                        <a:pt x="14197" y="17259"/>
                        <a:pt x="15642" y="17259"/>
                        <a:pt x="16870" y="16650"/>
                      </a:cubicBezTo>
                      <a:lnTo>
                        <a:pt x="28482" y="9887"/>
                      </a:lnTo>
                      <a:cubicBezTo>
                        <a:pt x="29624" y="9220"/>
                        <a:pt x="29719" y="8268"/>
                        <a:pt x="28482" y="7696"/>
                      </a:cubicBezTo>
                      <a:lnTo>
                        <a:pt x="16204" y="457"/>
                      </a:lnTo>
                      <a:cubicBezTo>
                        <a:pt x="14975" y="-152"/>
                        <a:pt x="13530" y="-152"/>
                        <a:pt x="12302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5" name="Google Shape;2135;p34"/>
                <p:cNvSpPr/>
                <p:nvPr/>
              </p:nvSpPr>
              <p:spPr>
                <a:xfrm>
                  <a:off x="4592048" y="4921776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6" name="Google Shape;2136;p34"/>
                <p:cNvSpPr/>
                <p:nvPr/>
              </p:nvSpPr>
              <p:spPr>
                <a:xfrm>
                  <a:off x="4574762" y="4911775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7" name="Google Shape;2137;p34"/>
                <p:cNvSpPr/>
                <p:nvPr/>
              </p:nvSpPr>
              <p:spPr>
                <a:xfrm>
                  <a:off x="4557452" y="4901679"/>
                  <a:ext cx="29387" cy="169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6983" extrusionOk="0">
                      <a:moveTo>
                        <a:pt x="761" y="9506"/>
                      </a:moveTo>
                      <a:lnTo>
                        <a:pt x="12944" y="16554"/>
                      </a:lnTo>
                      <a:cubicBezTo>
                        <a:pt x="14182" y="17126"/>
                        <a:pt x="15608" y="17126"/>
                        <a:pt x="16846" y="16554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220"/>
                      </a:lnTo>
                      <a:cubicBezTo>
                        <a:pt x="-190" y="7982"/>
                        <a:pt x="-286" y="8934"/>
                        <a:pt x="761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8" name="Google Shape;2138;p34"/>
                <p:cNvSpPr/>
                <p:nvPr/>
              </p:nvSpPr>
              <p:spPr>
                <a:xfrm>
                  <a:off x="4540118" y="4891677"/>
                  <a:ext cx="29458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58" h="17011" extrusionOk="0">
                      <a:moveTo>
                        <a:pt x="774" y="9506"/>
                      </a:moveTo>
                      <a:lnTo>
                        <a:pt x="12956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566" y="9792"/>
                      </a:lnTo>
                      <a:cubicBezTo>
                        <a:pt x="29708" y="9125"/>
                        <a:pt x="29803" y="8077"/>
                        <a:pt x="28566" y="7506"/>
                      </a:cubicBezTo>
                      <a:lnTo>
                        <a:pt x="16383" y="457"/>
                      </a:lnTo>
                      <a:cubicBezTo>
                        <a:pt x="15154" y="-152"/>
                        <a:pt x="13709" y="-152"/>
                        <a:pt x="12481" y="457"/>
                      </a:cubicBezTo>
                      <a:lnTo>
                        <a:pt x="869" y="7220"/>
                      </a:lnTo>
                      <a:cubicBezTo>
                        <a:pt x="-273" y="7982"/>
                        <a:pt x="-273" y="8935"/>
                        <a:pt x="77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9" name="Google Shape;2139;p34"/>
                <p:cNvSpPr/>
                <p:nvPr/>
              </p:nvSpPr>
              <p:spPr>
                <a:xfrm>
                  <a:off x="4514573" y="4876818"/>
                  <a:ext cx="37680" cy="21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80" h="21809" extrusionOk="0">
                      <a:moveTo>
                        <a:pt x="716" y="9506"/>
                      </a:moveTo>
                      <a:lnTo>
                        <a:pt x="21274" y="21317"/>
                      </a:lnTo>
                      <a:cubicBezTo>
                        <a:pt x="22457" y="21974"/>
                        <a:pt x="23898" y="21974"/>
                        <a:pt x="25081" y="21317"/>
                      </a:cubicBezTo>
                      <a:lnTo>
                        <a:pt x="36788" y="14554"/>
                      </a:lnTo>
                      <a:cubicBezTo>
                        <a:pt x="37930" y="13887"/>
                        <a:pt x="38025" y="12935"/>
                        <a:pt x="36788" y="12363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9506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0" name="Google Shape;2140;p34"/>
                <p:cNvSpPr/>
                <p:nvPr/>
              </p:nvSpPr>
              <p:spPr>
                <a:xfrm>
                  <a:off x="4705251" y="500654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7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1" name="Google Shape;2141;p34"/>
                <p:cNvSpPr/>
                <p:nvPr/>
              </p:nvSpPr>
              <p:spPr>
                <a:xfrm>
                  <a:off x="4687929" y="4996548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2" name="Google Shape;2142;p34"/>
                <p:cNvSpPr/>
                <p:nvPr/>
              </p:nvSpPr>
              <p:spPr>
                <a:xfrm>
                  <a:off x="4670606" y="4986547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3" name="Google Shape;2143;p34"/>
                <p:cNvSpPr/>
                <p:nvPr/>
              </p:nvSpPr>
              <p:spPr>
                <a:xfrm>
                  <a:off x="4653308" y="4976545"/>
                  <a:ext cx="29434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34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542" y="9696"/>
                      </a:lnTo>
                      <a:cubicBezTo>
                        <a:pt x="29684" y="9030"/>
                        <a:pt x="29779" y="8077"/>
                        <a:pt x="28542" y="7506"/>
                      </a:cubicBezTo>
                      <a:lnTo>
                        <a:pt x="16264" y="457"/>
                      </a:lnTo>
                      <a:cubicBezTo>
                        <a:pt x="15068" y="-152"/>
                        <a:pt x="13652" y="-152"/>
                        <a:pt x="12457" y="457"/>
                      </a:cubicBezTo>
                      <a:lnTo>
                        <a:pt x="750" y="7220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4" name="Google Shape;2144;p34"/>
                <p:cNvSpPr/>
                <p:nvPr/>
              </p:nvSpPr>
              <p:spPr>
                <a:xfrm>
                  <a:off x="4636115" y="4966449"/>
                  <a:ext cx="29341" cy="1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47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16" y="17212"/>
                        <a:pt x="15583" y="17212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5" name="Google Shape;2145;p34"/>
                <p:cNvSpPr/>
                <p:nvPr/>
              </p:nvSpPr>
              <p:spPr>
                <a:xfrm>
                  <a:off x="4618793" y="4956352"/>
                  <a:ext cx="29341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106" extrusionOk="0">
                      <a:moveTo>
                        <a:pt x="716" y="9601"/>
                      </a:moveTo>
                      <a:lnTo>
                        <a:pt x="12898" y="16650"/>
                      </a:lnTo>
                      <a:cubicBezTo>
                        <a:pt x="14127" y="17259"/>
                        <a:pt x="15572" y="17259"/>
                        <a:pt x="16801" y="16650"/>
                      </a:cubicBezTo>
                      <a:lnTo>
                        <a:pt x="28412" y="9887"/>
                      </a:lnTo>
                      <a:cubicBezTo>
                        <a:pt x="29554" y="9220"/>
                        <a:pt x="29745" y="8268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8077"/>
                        <a:pt x="-331" y="9030"/>
                        <a:pt x="716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6" name="Google Shape;2146;p34"/>
                <p:cNvSpPr/>
                <p:nvPr/>
              </p:nvSpPr>
              <p:spPr>
                <a:xfrm>
                  <a:off x="4601470" y="4946446"/>
                  <a:ext cx="293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11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7" name="Google Shape;2147;p34"/>
                <p:cNvSpPr/>
                <p:nvPr/>
              </p:nvSpPr>
              <p:spPr>
                <a:xfrm>
                  <a:off x="4584137" y="4936445"/>
                  <a:ext cx="2929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91" h="17011" extrusionOk="0">
                      <a:moveTo>
                        <a:pt x="726" y="9506"/>
                      </a:moveTo>
                      <a:lnTo>
                        <a:pt x="12814" y="16554"/>
                      </a:lnTo>
                      <a:cubicBezTo>
                        <a:pt x="14043" y="17164"/>
                        <a:pt x="15487" y="17164"/>
                        <a:pt x="16716" y="16554"/>
                      </a:cubicBezTo>
                      <a:lnTo>
                        <a:pt x="28328" y="9792"/>
                      </a:lnTo>
                      <a:cubicBezTo>
                        <a:pt x="29565" y="9125"/>
                        <a:pt x="29660" y="8077"/>
                        <a:pt x="28328" y="7506"/>
                      </a:cubicBezTo>
                      <a:lnTo>
                        <a:pt x="16145" y="457"/>
                      </a:lnTo>
                      <a:cubicBezTo>
                        <a:pt x="14916" y="-152"/>
                        <a:pt x="13471" y="-152"/>
                        <a:pt x="12243" y="457"/>
                      </a:cubicBezTo>
                      <a:lnTo>
                        <a:pt x="631" y="7220"/>
                      </a:lnTo>
                      <a:cubicBezTo>
                        <a:pt x="-130" y="7982"/>
                        <a:pt x="-321" y="8935"/>
                        <a:pt x="72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8" name="Google Shape;2148;p34"/>
                <p:cNvSpPr/>
                <p:nvPr/>
              </p:nvSpPr>
              <p:spPr>
                <a:xfrm>
                  <a:off x="4566835" y="4926444"/>
                  <a:ext cx="29390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90" h="17011" extrusionOk="0">
                      <a:moveTo>
                        <a:pt x="706" y="9506"/>
                      </a:moveTo>
                      <a:lnTo>
                        <a:pt x="12888" y="16554"/>
                      </a:lnTo>
                      <a:cubicBezTo>
                        <a:pt x="14117" y="17164"/>
                        <a:pt x="15562" y="17164"/>
                        <a:pt x="16791" y="16554"/>
                      </a:cubicBezTo>
                      <a:lnTo>
                        <a:pt x="28498" y="9791"/>
                      </a:lnTo>
                      <a:cubicBezTo>
                        <a:pt x="29640" y="9125"/>
                        <a:pt x="29735" y="8077"/>
                        <a:pt x="28498" y="7506"/>
                      </a:cubicBezTo>
                      <a:lnTo>
                        <a:pt x="16315" y="457"/>
                      </a:lnTo>
                      <a:cubicBezTo>
                        <a:pt x="15086" y="-152"/>
                        <a:pt x="13641" y="-152"/>
                        <a:pt x="12413" y="457"/>
                      </a:cubicBezTo>
                      <a:lnTo>
                        <a:pt x="801" y="7220"/>
                      </a:lnTo>
                      <a:cubicBezTo>
                        <a:pt x="-151" y="7982"/>
                        <a:pt x="-341" y="8934"/>
                        <a:pt x="70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9" name="Google Shape;2149;p34"/>
                <p:cNvSpPr/>
                <p:nvPr/>
              </p:nvSpPr>
              <p:spPr>
                <a:xfrm>
                  <a:off x="4549576" y="4916443"/>
                  <a:ext cx="29326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26" h="17011" extrusionOk="0">
                      <a:moveTo>
                        <a:pt x="642" y="9506"/>
                      </a:moveTo>
                      <a:lnTo>
                        <a:pt x="12825" y="16554"/>
                      </a:lnTo>
                      <a:cubicBezTo>
                        <a:pt x="14054" y="17164"/>
                        <a:pt x="15499" y="17164"/>
                        <a:pt x="16727" y="16554"/>
                      </a:cubicBezTo>
                      <a:lnTo>
                        <a:pt x="28434" y="9792"/>
                      </a:lnTo>
                      <a:cubicBezTo>
                        <a:pt x="29576" y="9125"/>
                        <a:pt x="29672" y="8077"/>
                        <a:pt x="28434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220"/>
                      </a:lnTo>
                      <a:cubicBezTo>
                        <a:pt x="-214" y="7982"/>
                        <a:pt x="-214" y="8935"/>
                        <a:pt x="642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0" name="Google Shape;2150;p34"/>
                <p:cNvSpPr/>
                <p:nvPr/>
              </p:nvSpPr>
              <p:spPr>
                <a:xfrm>
                  <a:off x="4532218" y="4906536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8363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1" name="Google Shape;2151;p34"/>
                <p:cNvSpPr/>
                <p:nvPr/>
              </p:nvSpPr>
              <p:spPr>
                <a:xfrm>
                  <a:off x="4514896" y="4896535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2" name="Google Shape;2152;p34"/>
                <p:cNvSpPr/>
                <p:nvPr/>
              </p:nvSpPr>
              <p:spPr>
                <a:xfrm>
                  <a:off x="4722536" y="5016484"/>
                  <a:ext cx="37680" cy="217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80" h="21745" extrusionOk="0">
                      <a:moveTo>
                        <a:pt x="716" y="9477"/>
                      </a:moveTo>
                      <a:lnTo>
                        <a:pt x="21274" y="21288"/>
                      </a:lnTo>
                      <a:cubicBezTo>
                        <a:pt x="22503" y="21898"/>
                        <a:pt x="23948" y="21898"/>
                        <a:pt x="25176" y="21288"/>
                      </a:cubicBezTo>
                      <a:lnTo>
                        <a:pt x="36788" y="14526"/>
                      </a:lnTo>
                      <a:cubicBezTo>
                        <a:pt x="37930" y="13859"/>
                        <a:pt x="38025" y="12811"/>
                        <a:pt x="36788" y="12240"/>
                      </a:cubicBezTo>
                      <a:lnTo>
                        <a:pt x="16230" y="429"/>
                      </a:lnTo>
                      <a:cubicBezTo>
                        <a:pt x="14991" y="-143"/>
                        <a:pt x="13566" y="-143"/>
                        <a:pt x="12327" y="429"/>
                      </a:cubicBezTo>
                      <a:lnTo>
                        <a:pt x="716" y="7192"/>
                      </a:lnTo>
                      <a:cubicBezTo>
                        <a:pt x="-141" y="7858"/>
                        <a:pt x="-331" y="8906"/>
                        <a:pt x="716" y="947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3" name="Google Shape;2153;p34"/>
                <p:cNvSpPr/>
                <p:nvPr/>
              </p:nvSpPr>
              <p:spPr>
                <a:xfrm>
                  <a:off x="4481005" y="4886460"/>
                  <a:ext cx="46109" cy="241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109" h="24112" extrusionOk="0">
                      <a:moveTo>
                        <a:pt x="33141" y="436"/>
                      </a:moveTo>
                      <a:lnTo>
                        <a:pt x="45324" y="7484"/>
                      </a:lnTo>
                      <a:cubicBezTo>
                        <a:pt x="46371" y="8056"/>
                        <a:pt x="46371" y="9008"/>
                        <a:pt x="45324" y="9580"/>
                      </a:cubicBezTo>
                      <a:lnTo>
                        <a:pt x="33046" y="16723"/>
                      </a:lnTo>
                      <a:cubicBezTo>
                        <a:pt x="31910" y="17305"/>
                        <a:pt x="30566" y="17305"/>
                        <a:pt x="29429" y="16723"/>
                      </a:cubicBezTo>
                      <a:lnTo>
                        <a:pt x="28478" y="16152"/>
                      </a:lnTo>
                      <a:cubicBezTo>
                        <a:pt x="27408" y="15581"/>
                        <a:pt x="26121" y="15581"/>
                        <a:pt x="25051" y="16152"/>
                      </a:cubicBezTo>
                      <a:lnTo>
                        <a:pt x="12107" y="23677"/>
                      </a:lnTo>
                      <a:cubicBezTo>
                        <a:pt x="10971" y="24258"/>
                        <a:pt x="9627" y="24258"/>
                        <a:pt x="8490" y="23677"/>
                      </a:cubicBezTo>
                      <a:lnTo>
                        <a:pt x="686" y="19200"/>
                      </a:lnTo>
                      <a:cubicBezTo>
                        <a:pt x="107" y="18952"/>
                        <a:pt x="-157" y="18276"/>
                        <a:pt x="96" y="17695"/>
                      </a:cubicBezTo>
                      <a:cubicBezTo>
                        <a:pt x="211" y="17428"/>
                        <a:pt x="421" y="17219"/>
                        <a:pt x="686" y="17105"/>
                      </a:cubicBezTo>
                      <a:lnTo>
                        <a:pt x="12868" y="10056"/>
                      </a:lnTo>
                      <a:lnTo>
                        <a:pt x="15438" y="8627"/>
                      </a:lnTo>
                      <a:lnTo>
                        <a:pt x="17247" y="7580"/>
                      </a:lnTo>
                      <a:lnTo>
                        <a:pt x="19055" y="6532"/>
                      </a:lnTo>
                      <a:lnTo>
                        <a:pt x="29525" y="436"/>
                      </a:lnTo>
                      <a:cubicBezTo>
                        <a:pt x="30661" y="-145"/>
                        <a:pt x="32005" y="-145"/>
                        <a:pt x="33141" y="43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4" name="Google Shape;2154;p34"/>
                <p:cNvSpPr/>
                <p:nvPr/>
              </p:nvSpPr>
              <p:spPr>
                <a:xfrm>
                  <a:off x="4680529" y="5050364"/>
                  <a:ext cx="29375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5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411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5" name="Google Shape;2155;p34"/>
                <p:cNvSpPr/>
                <p:nvPr/>
              </p:nvSpPr>
              <p:spPr>
                <a:xfrm>
                  <a:off x="4663322" y="5040268"/>
                  <a:ext cx="28938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38" h="17011" extrusionOk="0">
                      <a:moveTo>
                        <a:pt x="254" y="9506"/>
                      </a:moveTo>
                      <a:lnTo>
                        <a:pt x="12532" y="16554"/>
                      </a:lnTo>
                      <a:cubicBezTo>
                        <a:pt x="13760" y="17164"/>
                        <a:pt x="15205" y="17164"/>
                        <a:pt x="16434" y="16554"/>
                      </a:cubicBezTo>
                      <a:lnTo>
                        <a:pt x="28046" y="9792"/>
                      </a:lnTo>
                      <a:cubicBezTo>
                        <a:pt x="29188" y="9125"/>
                        <a:pt x="29283" y="8077"/>
                        <a:pt x="28046" y="7506"/>
                      </a:cubicBezTo>
                      <a:lnTo>
                        <a:pt x="15863" y="457"/>
                      </a:lnTo>
                      <a:cubicBezTo>
                        <a:pt x="14634" y="-152"/>
                        <a:pt x="13189" y="-152"/>
                        <a:pt x="11961" y="457"/>
                      </a:cubicBezTo>
                      <a:lnTo>
                        <a:pt x="254" y="7220"/>
                      </a:lnTo>
                      <a:cubicBezTo>
                        <a:pt x="254" y="7982"/>
                        <a:pt x="-317" y="8935"/>
                        <a:pt x="25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6" name="Google Shape;2156;p34"/>
                <p:cNvSpPr/>
                <p:nvPr/>
              </p:nvSpPr>
              <p:spPr>
                <a:xfrm>
                  <a:off x="4646050" y="5030457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8268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7" name="Google Shape;2157;p34"/>
                <p:cNvSpPr/>
                <p:nvPr/>
              </p:nvSpPr>
              <p:spPr>
                <a:xfrm>
                  <a:off x="4499297" y="4945494"/>
                  <a:ext cx="29352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52" h="17011" extrusionOk="0">
                      <a:moveTo>
                        <a:pt x="668" y="9506"/>
                      </a:moveTo>
                      <a:lnTo>
                        <a:pt x="12851" y="16554"/>
                      </a:lnTo>
                      <a:cubicBezTo>
                        <a:pt x="14080" y="17164"/>
                        <a:pt x="15524" y="17164"/>
                        <a:pt x="16753" y="16554"/>
                      </a:cubicBezTo>
                      <a:lnTo>
                        <a:pt x="28460" y="9791"/>
                      </a:lnTo>
                      <a:cubicBezTo>
                        <a:pt x="29602" y="9125"/>
                        <a:pt x="29697" y="8077"/>
                        <a:pt x="28460" y="7506"/>
                      </a:cubicBezTo>
                      <a:lnTo>
                        <a:pt x="16277" y="457"/>
                      </a:lnTo>
                      <a:cubicBezTo>
                        <a:pt x="15048" y="-152"/>
                        <a:pt x="13604" y="-152"/>
                        <a:pt x="12375" y="457"/>
                      </a:cubicBezTo>
                      <a:lnTo>
                        <a:pt x="763" y="7220"/>
                      </a:lnTo>
                      <a:cubicBezTo>
                        <a:pt x="-189" y="7982"/>
                        <a:pt x="-284" y="8934"/>
                        <a:pt x="66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8" name="Google Shape;2158;p34"/>
                <p:cNvSpPr/>
                <p:nvPr/>
              </p:nvSpPr>
              <p:spPr>
                <a:xfrm>
                  <a:off x="4482022" y="4935683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7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9" name="Google Shape;2159;p34"/>
                <p:cNvSpPr/>
                <p:nvPr/>
              </p:nvSpPr>
              <p:spPr>
                <a:xfrm>
                  <a:off x="4464795" y="4925682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8268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0" name="Google Shape;2160;p34"/>
                <p:cNvSpPr/>
                <p:nvPr/>
              </p:nvSpPr>
              <p:spPr>
                <a:xfrm>
                  <a:off x="4447522" y="4915490"/>
                  <a:ext cx="29387" cy="172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7202" extrusionOk="0">
                      <a:moveTo>
                        <a:pt x="761" y="9601"/>
                      </a:moveTo>
                      <a:lnTo>
                        <a:pt x="12944" y="16745"/>
                      </a:lnTo>
                      <a:cubicBezTo>
                        <a:pt x="14173" y="17355"/>
                        <a:pt x="15618" y="17355"/>
                        <a:pt x="16846" y="16745"/>
                      </a:cubicBezTo>
                      <a:lnTo>
                        <a:pt x="28458" y="9982"/>
                      </a:lnTo>
                      <a:cubicBezTo>
                        <a:pt x="29600" y="9316"/>
                        <a:pt x="29791" y="8363"/>
                        <a:pt x="28458" y="7792"/>
                      </a:cubicBezTo>
                      <a:lnTo>
                        <a:pt x="16180" y="457"/>
                      </a:lnTo>
                      <a:cubicBezTo>
                        <a:pt x="14951" y="-152"/>
                        <a:pt x="13507" y="-152"/>
                        <a:pt x="12278" y="457"/>
                      </a:cubicBezTo>
                      <a:lnTo>
                        <a:pt x="666" y="7220"/>
                      </a:lnTo>
                      <a:cubicBezTo>
                        <a:pt x="-190" y="8077"/>
                        <a:pt x="-286" y="8935"/>
                        <a:pt x="761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1" name="Google Shape;2161;p34"/>
                <p:cNvSpPr/>
                <p:nvPr/>
              </p:nvSpPr>
              <p:spPr>
                <a:xfrm>
                  <a:off x="4624469" y="5017884"/>
                  <a:ext cx="34098" cy="193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098" h="19393" extrusionOk="0">
                      <a:moveTo>
                        <a:pt x="1035" y="9411"/>
                      </a:moveTo>
                      <a:lnTo>
                        <a:pt x="17691" y="18936"/>
                      </a:lnTo>
                      <a:cubicBezTo>
                        <a:pt x="18887" y="19546"/>
                        <a:pt x="20303" y="19546"/>
                        <a:pt x="21499" y="18936"/>
                      </a:cubicBezTo>
                      <a:lnTo>
                        <a:pt x="33205" y="12268"/>
                      </a:lnTo>
                      <a:cubicBezTo>
                        <a:pt x="34348" y="11602"/>
                        <a:pt x="34443" y="10554"/>
                        <a:pt x="33205" y="9982"/>
                      </a:cubicBezTo>
                      <a:lnTo>
                        <a:pt x="16549" y="457"/>
                      </a:lnTo>
                      <a:cubicBezTo>
                        <a:pt x="15321" y="-152"/>
                        <a:pt x="13876" y="-152"/>
                        <a:pt x="12647" y="457"/>
                      </a:cubicBezTo>
                      <a:lnTo>
                        <a:pt x="1035" y="7220"/>
                      </a:lnTo>
                      <a:cubicBezTo>
                        <a:pt x="-297" y="7887"/>
                        <a:pt x="-392" y="8839"/>
                        <a:pt x="1035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2" name="Google Shape;2162;p34"/>
                <p:cNvSpPr/>
                <p:nvPr/>
              </p:nvSpPr>
              <p:spPr>
                <a:xfrm>
                  <a:off x="4516514" y="4955590"/>
                  <a:ext cx="33778" cy="193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78" h="19392" extrusionOk="0">
                      <a:moveTo>
                        <a:pt x="679" y="9411"/>
                      </a:moveTo>
                      <a:lnTo>
                        <a:pt x="17335" y="18936"/>
                      </a:lnTo>
                      <a:cubicBezTo>
                        <a:pt x="18563" y="19545"/>
                        <a:pt x="20008" y="19545"/>
                        <a:pt x="21237" y="18936"/>
                      </a:cubicBezTo>
                      <a:lnTo>
                        <a:pt x="32849" y="12173"/>
                      </a:lnTo>
                      <a:cubicBezTo>
                        <a:pt x="33991" y="11506"/>
                        <a:pt x="34181" y="10554"/>
                        <a:pt x="32849" y="9982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3" name="Google Shape;2163;p34"/>
                <p:cNvSpPr/>
                <p:nvPr/>
              </p:nvSpPr>
              <p:spPr>
                <a:xfrm>
                  <a:off x="4538177" y="4968068"/>
                  <a:ext cx="98308" cy="56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308" h="56826" extrusionOk="0">
                      <a:moveTo>
                        <a:pt x="716" y="9411"/>
                      </a:moveTo>
                      <a:lnTo>
                        <a:pt x="81902" y="56369"/>
                      </a:lnTo>
                      <a:cubicBezTo>
                        <a:pt x="83131" y="56978"/>
                        <a:pt x="84576" y="56978"/>
                        <a:pt x="85804" y="56369"/>
                      </a:cubicBezTo>
                      <a:lnTo>
                        <a:pt x="97416" y="49606"/>
                      </a:lnTo>
                      <a:cubicBezTo>
                        <a:pt x="98558" y="48939"/>
                        <a:pt x="98653" y="47987"/>
                        <a:pt x="97416" y="47415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887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4" name="Google Shape;2164;p34"/>
                <p:cNvSpPr/>
                <p:nvPr/>
              </p:nvSpPr>
              <p:spPr>
                <a:xfrm>
                  <a:off x="4683753" y="5013502"/>
                  <a:ext cx="29387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6916" extrusionOk="0">
                      <a:moveTo>
                        <a:pt x="761" y="9411"/>
                      </a:moveTo>
                      <a:lnTo>
                        <a:pt x="12944" y="16459"/>
                      </a:lnTo>
                      <a:cubicBezTo>
                        <a:pt x="14173" y="17069"/>
                        <a:pt x="15618" y="17069"/>
                        <a:pt x="16846" y="16459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125"/>
                      </a:lnTo>
                      <a:cubicBezTo>
                        <a:pt x="-190" y="7792"/>
                        <a:pt x="-286" y="8839"/>
                        <a:pt x="761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5" name="Google Shape;2165;p34"/>
                <p:cNvSpPr/>
                <p:nvPr/>
              </p:nvSpPr>
              <p:spPr>
                <a:xfrm>
                  <a:off x="4666502" y="5003310"/>
                  <a:ext cx="2937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4" h="17106" extrusionOk="0">
                      <a:moveTo>
                        <a:pt x="690" y="9601"/>
                      </a:moveTo>
                      <a:lnTo>
                        <a:pt x="12873" y="16650"/>
                      </a:lnTo>
                      <a:cubicBezTo>
                        <a:pt x="14102" y="17259"/>
                        <a:pt x="15546" y="17259"/>
                        <a:pt x="16775" y="16650"/>
                      </a:cubicBezTo>
                      <a:lnTo>
                        <a:pt x="28482" y="9982"/>
                      </a:lnTo>
                      <a:cubicBezTo>
                        <a:pt x="29624" y="9316"/>
                        <a:pt x="29719" y="8268"/>
                        <a:pt x="28482" y="7696"/>
                      </a:cubicBezTo>
                      <a:lnTo>
                        <a:pt x="16109" y="457"/>
                      </a:lnTo>
                      <a:cubicBezTo>
                        <a:pt x="14880" y="-152"/>
                        <a:pt x="13435" y="-152"/>
                        <a:pt x="12207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6" name="Google Shape;2166;p34"/>
                <p:cNvSpPr/>
                <p:nvPr/>
              </p:nvSpPr>
              <p:spPr>
                <a:xfrm>
                  <a:off x="4649277" y="4993405"/>
                  <a:ext cx="2931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3" h="17011" extrusionOk="0">
                      <a:moveTo>
                        <a:pt x="688" y="9506"/>
                      </a:moveTo>
                      <a:lnTo>
                        <a:pt x="12871" y="16554"/>
                      </a:lnTo>
                      <a:cubicBezTo>
                        <a:pt x="14099" y="17164"/>
                        <a:pt x="15544" y="17164"/>
                        <a:pt x="16773" y="16554"/>
                      </a:cubicBezTo>
                      <a:lnTo>
                        <a:pt x="28385" y="9791"/>
                      </a:lnTo>
                      <a:cubicBezTo>
                        <a:pt x="29527" y="9125"/>
                        <a:pt x="29717" y="8077"/>
                        <a:pt x="28385" y="7506"/>
                      </a:cubicBezTo>
                      <a:lnTo>
                        <a:pt x="16202" y="457"/>
                      </a:lnTo>
                      <a:cubicBezTo>
                        <a:pt x="14973" y="-152"/>
                        <a:pt x="13528" y="-152"/>
                        <a:pt x="12299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4"/>
                        <a:pt x="68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7" name="Google Shape;2167;p34"/>
                <p:cNvSpPr/>
                <p:nvPr/>
              </p:nvSpPr>
              <p:spPr>
                <a:xfrm>
                  <a:off x="4631964" y="4983594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506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8" name="Google Shape;2168;p34"/>
                <p:cNvSpPr/>
                <p:nvPr/>
              </p:nvSpPr>
              <p:spPr>
                <a:xfrm>
                  <a:off x="4614700" y="4973593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650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9" name="Google Shape;2169;p34"/>
                <p:cNvSpPr/>
                <p:nvPr/>
              </p:nvSpPr>
              <p:spPr>
                <a:xfrm>
                  <a:off x="4597237" y="4963591"/>
                  <a:ext cx="295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1" h="16916" extrusionOk="0">
                      <a:moveTo>
                        <a:pt x="857" y="9411"/>
                      </a:moveTo>
                      <a:lnTo>
                        <a:pt x="13135" y="16459"/>
                      </a:lnTo>
                      <a:cubicBezTo>
                        <a:pt x="14363" y="17069"/>
                        <a:pt x="15808" y="17069"/>
                        <a:pt x="17037" y="16459"/>
                      </a:cubicBezTo>
                      <a:lnTo>
                        <a:pt x="28648" y="9792"/>
                      </a:lnTo>
                      <a:cubicBezTo>
                        <a:pt x="29791" y="9125"/>
                        <a:pt x="29886" y="8077"/>
                        <a:pt x="28648" y="7506"/>
                      </a:cubicBezTo>
                      <a:lnTo>
                        <a:pt x="16466" y="457"/>
                      </a:lnTo>
                      <a:cubicBezTo>
                        <a:pt x="15237" y="-152"/>
                        <a:pt x="13792" y="-152"/>
                        <a:pt x="12563" y="457"/>
                      </a:cubicBezTo>
                      <a:lnTo>
                        <a:pt x="857" y="7220"/>
                      </a:lnTo>
                      <a:cubicBezTo>
                        <a:pt x="-286" y="7791"/>
                        <a:pt x="-286" y="8458"/>
                        <a:pt x="85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0" name="Google Shape;2170;p34"/>
                <p:cNvSpPr/>
                <p:nvPr/>
              </p:nvSpPr>
              <p:spPr>
                <a:xfrm>
                  <a:off x="4580242" y="4953400"/>
                  <a:ext cx="29308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08" h="17106" extrusionOk="0">
                      <a:moveTo>
                        <a:pt x="624" y="9601"/>
                      </a:moveTo>
                      <a:lnTo>
                        <a:pt x="12807" y="16650"/>
                      </a:lnTo>
                      <a:cubicBezTo>
                        <a:pt x="14036" y="17259"/>
                        <a:pt x="15481" y="17259"/>
                        <a:pt x="16709" y="16650"/>
                      </a:cubicBezTo>
                      <a:lnTo>
                        <a:pt x="28416" y="9887"/>
                      </a:lnTo>
                      <a:cubicBezTo>
                        <a:pt x="29558" y="9220"/>
                        <a:pt x="29654" y="8268"/>
                        <a:pt x="28416" y="7601"/>
                      </a:cubicBezTo>
                      <a:lnTo>
                        <a:pt x="16709" y="457"/>
                      </a:lnTo>
                      <a:cubicBezTo>
                        <a:pt x="15481" y="-152"/>
                        <a:pt x="14036" y="-152"/>
                        <a:pt x="12807" y="457"/>
                      </a:cubicBezTo>
                      <a:lnTo>
                        <a:pt x="1195" y="7220"/>
                      </a:lnTo>
                      <a:cubicBezTo>
                        <a:pt x="-232" y="8077"/>
                        <a:pt x="-327" y="9125"/>
                        <a:pt x="624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1" name="Google Shape;2171;p34"/>
                <p:cNvSpPr/>
                <p:nvPr/>
              </p:nvSpPr>
              <p:spPr>
                <a:xfrm>
                  <a:off x="4562889" y="4943589"/>
                  <a:ext cx="29375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5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887"/>
                        <a:pt x="-297" y="9411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2" name="Google Shape;2172;p34"/>
                <p:cNvSpPr/>
                <p:nvPr/>
              </p:nvSpPr>
              <p:spPr>
                <a:xfrm>
                  <a:off x="4545668" y="4933492"/>
                  <a:ext cx="29333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33" h="17487" extrusionOk="0">
                      <a:moveTo>
                        <a:pt x="649" y="9982"/>
                      </a:moveTo>
                      <a:lnTo>
                        <a:pt x="12832" y="17031"/>
                      </a:lnTo>
                      <a:cubicBezTo>
                        <a:pt x="14060" y="17640"/>
                        <a:pt x="15505" y="17640"/>
                        <a:pt x="16734" y="17031"/>
                      </a:cubicBezTo>
                      <a:lnTo>
                        <a:pt x="28441" y="10363"/>
                      </a:lnTo>
                      <a:cubicBezTo>
                        <a:pt x="29583" y="9696"/>
                        <a:pt x="29678" y="8649"/>
                        <a:pt x="28441" y="8077"/>
                      </a:cubicBezTo>
                      <a:lnTo>
                        <a:pt x="16448" y="457"/>
                      </a:lnTo>
                      <a:cubicBezTo>
                        <a:pt x="15253" y="-152"/>
                        <a:pt x="13837" y="-152"/>
                        <a:pt x="12641" y="457"/>
                      </a:cubicBezTo>
                      <a:lnTo>
                        <a:pt x="934" y="7125"/>
                      </a:lnTo>
                      <a:cubicBezTo>
                        <a:pt x="-208" y="7982"/>
                        <a:pt x="-303" y="9030"/>
                        <a:pt x="649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3" name="Google Shape;2173;p34"/>
                <p:cNvSpPr/>
                <p:nvPr/>
              </p:nvSpPr>
              <p:spPr>
                <a:xfrm>
                  <a:off x="4528402" y="4923967"/>
                  <a:ext cx="29313" cy="16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3" h="16630" extrusionOk="0">
                      <a:moveTo>
                        <a:pt x="688" y="9125"/>
                      </a:moveTo>
                      <a:lnTo>
                        <a:pt x="12871" y="16173"/>
                      </a:lnTo>
                      <a:cubicBezTo>
                        <a:pt x="14099" y="16783"/>
                        <a:pt x="15544" y="16783"/>
                        <a:pt x="16773" y="16173"/>
                      </a:cubicBezTo>
                      <a:lnTo>
                        <a:pt x="28384" y="9506"/>
                      </a:lnTo>
                      <a:cubicBezTo>
                        <a:pt x="29527" y="8839"/>
                        <a:pt x="29717" y="7791"/>
                        <a:pt x="28384" y="7220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601"/>
                        <a:pt x="-359" y="8553"/>
                        <a:pt x="688" y="9125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4" name="Google Shape;2174;p34"/>
                <p:cNvSpPr/>
                <p:nvPr/>
              </p:nvSpPr>
              <p:spPr>
                <a:xfrm>
                  <a:off x="4511410" y="4913585"/>
                  <a:ext cx="290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41" h="17011" extrusionOk="0">
                      <a:moveTo>
                        <a:pt x="357" y="9506"/>
                      </a:moveTo>
                      <a:lnTo>
                        <a:pt x="12635" y="16554"/>
                      </a:lnTo>
                      <a:cubicBezTo>
                        <a:pt x="13830" y="17164"/>
                        <a:pt x="15247" y="17164"/>
                        <a:pt x="16442" y="16554"/>
                      </a:cubicBezTo>
                      <a:lnTo>
                        <a:pt x="28149" y="9792"/>
                      </a:lnTo>
                      <a:cubicBezTo>
                        <a:pt x="29291" y="9125"/>
                        <a:pt x="29386" y="8172"/>
                        <a:pt x="28149" y="7506"/>
                      </a:cubicBezTo>
                      <a:lnTo>
                        <a:pt x="15966" y="457"/>
                      </a:lnTo>
                      <a:cubicBezTo>
                        <a:pt x="14737" y="-152"/>
                        <a:pt x="13293" y="-152"/>
                        <a:pt x="12064" y="457"/>
                      </a:cubicBezTo>
                      <a:lnTo>
                        <a:pt x="357" y="7220"/>
                      </a:lnTo>
                      <a:cubicBezTo>
                        <a:pt x="-119" y="7982"/>
                        <a:pt x="-119" y="8934"/>
                        <a:pt x="357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5" name="Google Shape;2175;p34"/>
                <p:cNvSpPr/>
                <p:nvPr/>
              </p:nvSpPr>
              <p:spPr>
                <a:xfrm>
                  <a:off x="4493824" y="4903774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6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6" name="Google Shape;2176;p34"/>
                <p:cNvSpPr/>
                <p:nvPr/>
              </p:nvSpPr>
              <p:spPr>
                <a:xfrm>
                  <a:off x="4701039" y="5023503"/>
                  <a:ext cx="42331" cy="244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331" h="24441" extrusionOk="0">
                      <a:moveTo>
                        <a:pt x="607" y="9411"/>
                      </a:moveTo>
                      <a:lnTo>
                        <a:pt x="25829" y="23984"/>
                      </a:lnTo>
                      <a:cubicBezTo>
                        <a:pt x="27058" y="24594"/>
                        <a:pt x="28503" y="24594"/>
                        <a:pt x="29732" y="23984"/>
                      </a:cubicBezTo>
                      <a:lnTo>
                        <a:pt x="41439" y="17221"/>
                      </a:lnTo>
                      <a:cubicBezTo>
                        <a:pt x="42581" y="16555"/>
                        <a:pt x="42676" y="15602"/>
                        <a:pt x="41439" y="15031"/>
                      </a:cubicBezTo>
                      <a:lnTo>
                        <a:pt x="16121" y="457"/>
                      </a:lnTo>
                      <a:cubicBezTo>
                        <a:pt x="14892" y="-152"/>
                        <a:pt x="13448" y="-152"/>
                        <a:pt x="12219" y="457"/>
                      </a:cubicBezTo>
                      <a:lnTo>
                        <a:pt x="607" y="7220"/>
                      </a:lnTo>
                      <a:cubicBezTo>
                        <a:pt x="-154" y="7792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7" name="Google Shape;2177;p34"/>
                <p:cNvSpPr/>
                <p:nvPr/>
              </p:nvSpPr>
              <p:spPr>
                <a:xfrm>
                  <a:off x="4675609" y="5027945"/>
                  <a:ext cx="29345" cy="171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5" h="17142" extrusionOk="0">
                      <a:moveTo>
                        <a:pt x="720" y="9541"/>
                      </a:moveTo>
                      <a:lnTo>
                        <a:pt x="12903" y="16685"/>
                      </a:lnTo>
                      <a:cubicBezTo>
                        <a:pt x="14131" y="17295"/>
                        <a:pt x="15576" y="17295"/>
                        <a:pt x="16805" y="16685"/>
                      </a:cubicBezTo>
                      <a:lnTo>
                        <a:pt x="28416" y="9923"/>
                      </a:lnTo>
                      <a:cubicBezTo>
                        <a:pt x="29559" y="9256"/>
                        <a:pt x="29749" y="8303"/>
                        <a:pt x="28416" y="7732"/>
                      </a:cubicBezTo>
                      <a:lnTo>
                        <a:pt x="16519" y="493"/>
                      </a:lnTo>
                      <a:cubicBezTo>
                        <a:pt x="15302" y="-164"/>
                        <a:pt x="13834" y="-164"/>
                        <a:pt x="12617" y="493"/>
                      </a:cubicBezTo>
                      <a:lnTo>
                        <a:pt x="1005" y="7256"/>
                      </a:lnTo>
                      <a:cubicBezTo>
                        <a:pt x="-232" y="8017"/>
                        <a:pt x="-327" y="8970"/>
                        <a:pt x="720" y="954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8" name="Google Shape;2178;p34"/>
                <p:cNvSpPr/>
                <p:nvPr/>
              </p:nvSpPr>
              <p:spPr>
                <a:xfrm>
                  <a:off x="4658328" y="5018170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9" name="Google Shape;2179;p34"/>
                <p:cNvSpPr/>
                <p:nvPr/>
              </p:nvSpPr>
              <p:spPr>
                <a:xfrm>
                  <a:off x="4641064" y="5008168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0" name="Google Shape;2180;p34"/>
                <p:cNvSpPr/>
                <p:nvPr/>
              </p:nvSpPr>
              <p:spPr>
                <a:xfrm>
                  <a:off x="4623779" y="4998072"/>
                  <a:ext cx="2936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7011" extrusionOk="0">
                      <a:moveTo>
                        <a:pt x="679" y="9506"/>
                      </a:moveTo>
                      <a:lnTo>
                        <a:pt x="12957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5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1" name="Google Shape;2181;p34"/>
                <p:cNvSpPr/>
                <p:nvPr/>
              </p:nvSpPr>
              <p:spPr>
                <a:xfrm>
                  <a:off x="4606671" y="4988070"/>
                  <a:ext cx="2924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44" h="17106" extrusionOk="0">
                      <a:moveTo>
                        <a:pt x="560" y="9601"/>
                      </a:moveTo>
                      <a:lnTo>
                        <a:pt x="12742" y="16650"/>
                      </a:lnTo>
                      <a:cubicBezTo>
                        <a:pt x="13971" y="17259"/>
                        <a:pt x="15416" y="17259"/>
                        <a:pt x="16645" y="16650"/>
                      </a:cubicBezTo>
                      <a:lnTo>
                        <a:pt x="28352" y="9697"/>
                      </a:lnTo>
                      <a:cubicBezTo>
                        <a:pt x="29494" y="9030"/>
                        <a:pt x="29589" y="8077"/>
                        <a:pt x="28352" y="7506"/>
                      </a:cubicBezTo>
                      <a:lnTo>
                        <a:pt x="16169" y="457"/>
                      </a:lnTo>
                      <a:cubicBezTo>
                        <a:pt x="14940" y="-152"/>
                        <a:pt x="13495" y="-152"/>
                        <a:pt x="12267" y="457"/>
                      </a:cubicBezTo>
                      <a:lnTo>
                        <a:pt x="655" y="7220"/>
                      </a:lnTo>
                      <a:cubicBezTo>
                        <a:pt x="-202" y="7982"/>
                        <a:pt x="-202" y="9030"/>
                        <a:pt x="56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2" name="Google Shape;2182;p34"/>
                <p:cNvSpPr/>
                <p:nvPr/>
              </p:nvSpPr>
              <p:spPr>
                <a:xfrm>
                  <a:off x="4589253" y="4978260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3" name="Google Shape;2183;p34"/>
                <p:cNvSpPr/>
                <p:nvPr/>
              </p:nvSpPr>
              <p:spPr>
                <a:xfrm>
                  <a:off x="4572002" y="496825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4" name="Google Shape;2184;p34"/>
                <p:cNvSpPr/>
                <p:nvPr/>
              </p:nvSpPr>
              <p:spPr>
                <a:xfrm>
                  <a:off x="4554738" y="4958162"/>
                  <a:ext cx="293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11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5" name="Google Shape;2185;p34"/>
                <p:cNvSpPr/>
                <p:nvPr/>
              </p:nvSpPr>
              <p:spPr>
                <a:xfrm>
                  <a:off x="4537453" y="4948351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6" name="Google Shape;2186;p34"/>
                <p:cNvSpPr/>
                <p:nvPr/>
              </p:nvSpPr>
              <p:spPr>
                <a:xfrm>
                  <a:off x="4520202" y="4938350"/>
                  <a:ext cx="2929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91" h="16916" extrusionOk="0">
                      <a:moveTo>
                        <a:pt x="607" y="9411"/>
                      </a:moveTo>
                      <a:lnTo>
                        <a:pt x="12790" y="16459"/>
                      </a:lnTo>
                      <a:cubicBezTo>
                        <a:pt x="14019" y="17069"/>
                        <a:pt x="15464" y="17069"/>
                        <a:pt x="16692" y="16459"/>
                      </a:cubicBezTo>
                      <a:lnTo>
                        <a:pt x="28399" y="9791"/>
                      </a:lnTo>
                      <a:cubicBezTo>
                        <a:pt x="29541" y="9125"/>
                        <a:pt x="29636" y="8077"/>
                        <a:pt x="28399" y="7506"/>
                      </a:cubicBezTo>
                      <a:lnTo>
                        <a:pt x="16121" y="457"/>
                      </a:lnTo>
                      <a:cubicBezTo>
                        <a:pt x="14893" y="-152"/>
                        <a:pt x="13448" y="-152"/>
                        <a:pt x="12219" y="457"/>
                      </a:cubicBezTo>
                      <a:lnTo>
                        <a:pt x="607" y="7124"/>
                      </a:lnTo>
                      <a:cubicBezTo>
                        <a:pt x="-154" y="7791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7" name="Google Shape;2187;p34"/>
                <p:cNvSpPr/>
                <p:nvPr/>
              </p:nvSpPr>
              <p:spPr>
                <a:xfrm>
                  <a:off x="4502927" y="4928253"/>
                  <a:ext cx="29376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7011" extrusionOk="0">
                      <a:moveTo>
                        <a:pt x="750" y="9506"/>
                      </a:moveTo>
                      <a:lnTo>
                        <a:pt x="12933" y="16555"/>
                      </a:lnTo>
                      <a:cubicBezTo>
                        <a:pt x="14161" y="17164"/>
                        <a:pt x="15606" y="17164"/>
                        <a:pt x="16835" y="16555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982"/>
                        <a:pt x="-297" y="8934"/>
                        <a:pt x="75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8" name="Google Shape;2188;p34"/>
                <p:cNvSpPr/>
                <p:nvPr/>
              </p:nvSpPr>
              <p:spPr>
                <a:xfrm>
                  <a:off x="4464204" y="4906060"/>
                  <a:ext cx="50834" cy="289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834" h="28917" extrusionOk="0">
                      <a:moveTo>
                        <a:pt x="830" y="9411"/>
                      </a:moveTo>
                      <a:lnTo>
                        <a:pt x="34428" y="28461"/>
                      </a:lnTo>
                      <a:cubicBezTo>
                        <a:pt x="35624" y="29070"/>
                        <a:pt x="37040" y="29070"/>
                        <a:pt x="38235" y="28461"/>
                      </a:cubicBezTo>
                      <a:lnTo>
                        <a:pt x="49942" y="21698"/>
                      </a:lnTo>
                      <a:cubicBezTo>
                        <a:pt x="51084" y="21031"/>
                        <a:pt x="51179" y="20079"/>
                        <a:pt x="49942" y="19507"/>
                      </a:cubicBezTo>
                      <a:lnTo>
                        <a:pt x="16344" y="457"/>
                      </a:lnTo>
                      <a:cubicBezTo>
                        <a:pt x="15116" y="-152"/>
                        <a:pt x="13671" y="-152"/>
                        <a:pt x="12442" y="457"/>
                      </a:cubicBezTo>
                      <a:lnTo>
                        <a:pt x="830" y="7125"/>
                      </a:lnTo>
                      <a:cubicBezTo>
                        <a:pt x="-26" y="7792"/>
                        <a:pt x="-502" y="8839"/>
                        <a:pt x="83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9" name="Google Shape;2189;p34"/>
                <p:cNvSpPr/>
                <p:nvPr/>
              </p:nvSpPr>
              <p:spPr>
                <a:xfrm>
                  <a:off x="4692687" y="5037982"/>
                  <a:ext cx="33968" cy="194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68" h="19459" extrusionOk="0">
                      <a:moveTo>
                        <a:pt x="870" y="9506"/>
                      </a:moveTo>
                      <a:lnTo>
                        <a:pt x="17526" y="19031"/>
                      </a:lnTo>
                      <a:cubicBezTo>
                        <a:pt x="18764" y="19603"/>
                        <a:pt x="20190" y="19603"/>
                        <a:pt x="21428" y="19031"/>
                      </a:cubicBezTo>
                      <a:lnTo>
                        <a:pt x="33040" y="12268"/>
                      </a:lnTo>
                      <a:cubicBezTo>
                        <a:pt x="34182" y="11602"/>
                        <a:pt x="34372" y="10554"/>
                        <a:pt x="33040" y="9982"/>
                      </a:cubicBezTo>
                      <a:lnTo>
                        <a:pt x="16384" y="457"/>
                      </a:lnTo>
                      <a:cubicBezTo>
                        <a:pt x="15155" y="-152"/>
                        <a:pt x="13710" y="-152"/>
                        <a:pt x="12481" y="457"/>
                      </a:cubicBezTo>
                      <a:lnTo>
                        <a:pt x="870" y="7220"/>
                      </a:lnTo>
                      <a:cubicBezTo>
                        <a:pt x="13" y="7982"/>
                        <a:pt x="-558" y="8934"/>
                        <a:pt x="87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190" name="Google Shape;2190;p34"/>
              <p:cNvGrpSpPr/>
              <p:nvPr/>
            </p:nvGrpSpPr>
            <p:grpSpPr>
              <a:xfrm>
                <a:off x="4543079" y="4626313"/>
                <a:ext cx="286486" cy="386884"/>
                <a:chOff x="4543079" y="4626313"/>
                <a:chExt cx="286486" cy="386884"/>
              </a:xfrm>
            </p:grpSpPr>
            <p:grpSp>
              <p:nvGrpSpPr>
                <p:cNvPr id="2191" name="Google Shape;2191;p34"/>
                <p:cNvGrpSpPr/>
                <p:nvPr/>
              </p:nvGrpSpPr>
              <p:grpSpPr>
                <a:xfrm>
                  <a:off x="4543079" y="4626313"/>
                  <a:ext cx="286486" cy="386884"/>
                  <a:chOff x="4543079" y="4626313"/>
                  <a:chExt cx="286486" cy="386884"/>
                </a:xfrm>
              </p:grpSpPr>
              <p:sp>
                <p:nvSpPr>
                  <p:cNvPr id="2192" name="Google Shape;2192;p34"/>
                  <p:cNvSpPr/>
                  <p:nvPr/>
                </p:nvSpPr>
                <p:spPr>
                  <a:xfrm>
                    <a:off x="4543081" y="4626313"/>
                    <a:ext cx="286484" cy="3868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6484" h="386884" extrusionOk="0">
                        <a:moveTo>
                          <a:pt x="277062" y="386884"/>
                        </a:moveTo>
                        <a:lnTo>
                          <a:pt x="277062" y="386884"/>
                        </a:lnTo>
                        <a:lnTo>
                          <a:pt x="0" y="226674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2880" y="152559"/>
                          <a:pt x="286511" y="158884"/>
                          <a:pt x="286485" y="165714"/>
                        </a:cubicBezTo>
                        <a:lnTo>
                          <a:pt x="286485" y="370310"/>
                        </a:lnTo>
                        <a:cubicBezTo>
                          <a:pt x="284867" y="380883"/>
                          <a:pt x="282963" y="383836"/>
                          <a:pt x="277062" y="386884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93" name="Google Shape;2193;p34"/>
                  <p:cNvSpPr/>
                  <p:nvPr/>
                </p:nvSpPr>
                <p:spPr>
                  <a:xfrm>
                    <a:off x="4543081" y="4626313"/>
                    <a:ext cx="284295" cy="1755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4295" h="175524" extrusionOk="0">
                        <a:moveTo>
                          <a:pt x="251650" y="175524"/>
                        </a:moveTo>
                        <a:lnTo>
                          <a:pt x="0" y="15885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0042" y="150940"/>
                          <a:pt x="282574" y="153540"/>
                          <a:pt x="284296" y="156665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94" name="Google Shape;2194;p34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444" h="383687" extrusionOk="0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95" name="Google Shape;2195;p34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444" h="383687" extrusionOk="0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96" name="Google Shape;2196;p34"/>
                  <p:cNvSpPr/>
                  <p:nvPr/>
                </p:nvSpPr>
                <p:spPr>
                  <a:xfrm>
                    <a:off x="4543081" y="4845081"/>
                    <a:ext cx="277062" cy="1680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062" h="168020" extrusionOk="0">
                        <a:moveTo>
                          <a:pt x="277062" y="168021"/>
                        </a:moveTo>
                        <a:lnTo>
                          <a:pt x="277062" y="160210"/>
                        </a:lnTo>
                        <a:lnTo>
                          <a:pt x="0" y="0"/>
                        </a:lnTo>
                        <a:lnTo>
                          <a:pt x="0" y="7906"/>
                        </a:lnTo>
                        <a:lnTo>
                          <a:pt x="277062" y="168021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197" name="Google Shape;2197;p34"/>
                <p:cNvSpPr/>
                <p:nvPr/>
              </p:nvSpPr>
              <p:spPr>
                <a:xfrm>
                  <a:off x="4550219" y="4641437"/>
                  <a:ext cx="3426" cy="1999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6" h="199929" extrusionOk="0">
                      <a:moveTo>
                        <a:pt x="0" y="199930"/>
                      </a:moveTo>
                      <a:lnTo>
                        <a:pt x="0" y="0"/>
                      </a:lnTo>
                      <a:lnTo>
                        <a:pt x="3426" y="2000"/>
                      </a:lnTo>
                      <a:lnTo>
                        <a:pt x="3426" y="198310"/>
                      </a:lnTo>
                      <a:lnTo>
                        <a:pt x="0" y="199930"/>
                      </a:lnTo>
                      <a:close/>
                    </a:path>
                  </a:pathLst>
                </a:custGeom>
                <a:solidFill>
                  <a:srgbClr val="1E377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8" name="Google Shape;2198;p34"/>
                <p:cNvSpPr/>
                <p:nvPr/>
              </p:nvSpPr>
              <p:spPr>
                <a:xfrm>
                  <a:off x="4553645" y="4643437"/>
                  <a:ext cx="257645" cy="344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645" h="344805" extrusionOk="0">
                      <a:moveTo>
                        <a:pt x="0" y="0"/>
                      </a:moveTo>
                      <a:lnTo>
                        <a:pt x="0" y="196310"/>
                      </a:lnTo>
                      <a:lnTo>
                        <a:pt x="257646" y="344805"/>
                      </a:lnTo>
                      <a:lnTo>
                        <a:pt x="257646" y="14887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9" name="Google Shape;2199;p34"/>
                <p:cNvSpPr/>
                <p:nvPr/>
              </p:nvSpPr>
              <p:spPr>
                <a:xfrm>
                  <a:off x="4550219" y="4839747"/>
                  <a:ext cx="261072" cy="152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1072" h="152400" extrusionOk="0">
                      <a:moveTo>
                        <a:pt x="0" y="1619"/>
                      </a:moveTo>
                      <a:lnTo>
                        <a:pt x="261072" y="152400"/>
                      </a:lnTo>
                      <a:lnTo>
                        <a:pt x="261072" y="148495"/>
                      </a:lnTo>
                      <a:lnTo>
                        <a:pt x="3426" y="0"/>
                      </a:lnTo>
                      <a:lnTo>
                        <a:pt x="0" y="1619"/>
                      </a:lnTo>
                      <a:close/>
                    </a:path>
                  </a:pathLst>
                </a:custGeom>
                <a:solidFill>
                  <a:srgbClr val="031F6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2200" name="Google Shape;2200;p34"/>
            <p:cNvSpPr/>
            <p:nvPr/>
          </p:nvSpPr>
          <p:spPr>
            <a:xfrm>
              <a:off x="2723181" y="3858886"/>
              <a:ext cx="360479" cy="597446"/>
            </a:xfrm>
            <a:custGeom>
              <a:avLst/>
              <a:gdLst/>
              <a:ahLst/>
              <a:cxnLst/>
              <a:rect l="l" t="t" r="r" b="b"/>
              <a:pathLst>
                <a:path w="360479" h="597446" extrusionOk="0">
                  <a:moveTo>
                    <a:pt x="124331" y="5750"/>
                  </a:moveTo>
                  <a:cubicBezTo>
                    <a:pt x="117764" y="22133"/>
                    <a:pt x="134515" y="42326"/>
                    <a:pt x="179153" y="56327"/>
                  </a:cubicBezTo>
                  <a:cubicBezTo>
                    <a:pt x="223792" y="70329"/>
                    <a:pt x="227884" y="52327"/>
                    <a:pt x="227884" y="52327"/>
                  </a:cubicBezTo>
                  <a:cubicBezTo>
                    <a:pt x="257639" y="65662"/>
                    <a:pt x="286647" y="80607"/>
                    <a:pt x="314781" y="97094"/>
                  </a:cubicBezTo>
                  <a:cubicBezTo>
                    <a:pt x="341526" y="116144"/>
                    <a:pt x="353424" y="170151"/>
                    <a:pt x="357040" y="261782"/>
                  </a:cubicBezTo>
                  <a:cubicBezTo>
                    <a:pt x="361228" y="367890"/>
                    <a:pt x="361609" y="525243"/>
                    <a:pt x="358087" y="552389"/>
                  </a:cubicBezTo>
                  <a:cubicBezTo>
                    <a:pt x="358087" y="552389"/>
                    <a:pt x="307929" y="602300"/>
                    <a:pt x="243874" y="597062"/>
                  </a:cubicBezTo>
                  <a:cubicBezTo>
                    <a:pt x="179820" y="591823"/>
                    <a:pt x="71793" y="534863"/>
                    <a:pt x="45619" y="491144"/>
                  </a:cubicBezTo>
                  <a:cubicBezTo>
                    <a:pt x="46285" y="398180"/>
                    <a:pt x="57231" y="383035"/>
                    <a:pt x="42193" y="329219"/>
                  </a:cubicBezTo>
                  <a:cubicBezTo>
                    <a:pt x="7738" y="206632"/>
                    <a:pt x="-10441" y="156340"/>
                    <a:pt x="6311" y="74901"/>
                  </a:cubicBezTo>
                  <a:cubicBezTo>
                    <a:pt x="20111" y="7750"/>
                    <a:pt x="39432" y="-632"/>
                    <a:pt x="65987" y="35"/>
                  </a:cubicBezTo>
                  <a:cubicBezTo>
                    <a:pt x="85522" y="901"/>
                    <a:pt x="104997" y="2816"/>
                    <a:pt x="124331" y="575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1" name="Google Shape;2201;p34"/>
            <p:cNvSpPr/>
            <p:nvPr/>
          </p:nvSpPr>
          <p:spPr>
            <a:xfrm>
              <a:off x="2983060" y="3959444"/>
              <a:ext cx="457273" cy="356362"/>
            </a:xfrm>
            <a:custGeom>
              <a:avLst/>
              <a:gdLst/>
              <a:ahLst/>
              <a:cxnLst/>
              <a:rect l="l" t="t" r="r" b="b"/>
              <a:pathLst>
                <a:path w="457273" h="356362" extrusionOk="0">
                  <a:moveTo>
                    <a:pt x="202618" y="274952"/>
                  </a:moveTo>
                  <a:cubicBezTo>
                    <a:pt x="150080" y="288192"/>
                    <a:pt x="137707" y="255045"/>
                    <a:pt x="130759" y="227327"/>
                  </a:cubicBezTo>
                  <a:cubicBezTo>
                    <a:pt x="114388" y="160938"/>
                    <a:pt x="104870" y="100931"/>
                    <a:pt x="92497" y="62831"/>
                  </a:cubicBezTo>
                  <a:cubicBezTo>
                    <a:pt x="77840" y="18254"/>
                    <a:pt x="62421" y="11110"/>
                    <a:pt x="40721" y="2442"/>
                  </a:cubicBezTo>
                  <a:cubicBezTo>
                    <a:pt x="15308" y="-7750"/>
                    <a:pt x="-6868" y="13777"/>
                    <a:pt x="1983" y="70450"/>
                  </a:cubicBezTo>
                  <a:cubicBezTo>
                    <a:pt x="11977" y="137602"/>
                    <a:pt x="25112" y="184750"/>
                    <a:pt x="50143" y="264094"/>
                  </a:cubicBezTo>
                  <a:cubicBezTo>
                    <a:pt x="56711" y="284858"/>
                    <a:pt x="71368" y="321720"/>
                    <a:pt x="93354" y="339532"/>
                  </a:cubicBezTo>
                  <a:cubicBezTo>
                    <a:pt x="120575" y="361439"/>
                    <a:pt x="161406" y="360487"/>
                    <a:pt x="223367" y="345152"/>
                  </a:cubicBezTo>
                  <a:cubicBezTo>
                    <a:pt x="249731" y="338579"/>
                    <a:pt x="278665" y="322768"/>
                    <a:pt x="328062" y="299432"/>
                  </a:cubicBezTo>
                  <a:cubicBezTo>
                    <a:pt x="341482" y="293240"/>
                    <a:pt x="351952" y="289049"/>
                    <a:pt x="377650" y="277048"/>
                  </a:cubicBezTo>
                  <a:cubicBezTo>
                    <a:pt x="403454" y="265427"/>
                    <a:pt x="426079" y="247749"/>
                    <a:pt x="443608" y="225517"/>
                  </a:cubicBezTo>
                  <a:cubicBezTo>
                    <a:pt x="457123" y="205991"/>
                    <a:pt x="458931" y="196942"/>
                    <a:pt x="456171" y="192371"/>
                  </a:cubicBezTo>
                  <a:cubicBezTo>
                    <a:pt x="453411" y="187799"/>
                    <a:pt x="446654" y="187989"/>
                    <a:pt x="439420" y="196181"/>
                  </a:cubicBezTo>
                  <a:cubicBezTo>
                    <a:pt x="428946" y="210097"/>
                    <a:pt x="416049" y="222003"/>
                    <a:pt x="401349" y="231328"/>
                  </a:cubicBezTo>
                  <a:cubicBezTo>
                    <a:pt x="401349" y="231328"/>
                    <a:pt x="417910" y="214088"/>
                    <a:pt x="426952" y="202753"/>
                  </a:cubicBezTo>
                  <a:cubicBezTo>
                    <a:pt x="435249" y="193018"/>
                    <a:pt x="442167" y="182179"/>
                    <a:pt x="447510" y="170558"/>
                  </a:cubicBezTo>
                  <a:cubicBezTo>
                    <a:pt x="452269" y="159224"/>
                    <a:pt x="442466" y="143698"/>
                    <a:pt x="435042" y="151508"/>
                  </a:cubicBezTo>
                  <a:cubicBezTo>
                    <a:pt x="427618" y="159319"/>
                    <a:pt x="424001" y="167987"/>
                    <a:pt x="410391" y="184274"/>
                  </a:cubicBezTo>
                  <a:cubicBezTo>
                    <a:pt x="403232" y="192971"/>
                    <a:pt x="395051" y="200781"/>
                    <a:pt x="386025" y="207515"/>
                  </a:cubicBezTo>
                  <a:cubicBezTo>
                    <a:pt x="394480" y="196114"/>
                    <a:pt x="401992" y="184036"/>
                    <a:pt x="408487" y="171416"/>
                  </a:cubicBezTo>
                  <a:cubicBezTo>
                    <a:pt x="414319" y="161509"/>
                    <a:pt x="417162" y="150137"/>
                    <a:pt x="416673" y="138649"/>
                  </a:cubicBezTo>
                  <a:cubicBezTo>
                    <a:pt x="416673" y="132744"/>
                    <a:pt x="407916" y="125696"/>
                    <a:pt x="400016" y="136935"/>
                  </a:cubicBezTo>
                  <a:cubicBezTo>
                    <a:pt x="392117" y="148174"/>
                    <a:pt x="388310" y="162938"/>
                    <a:pt x="371463" y="180179"/>
                  </a:cubicBezTo>
                  <a:cubicBezTo>
                    <a:pt x="359471" y="192656"/>
                    <a:pt x="349287" y="199800"/>
                    <a:pt x="348906" y="196371"/>
                  </a:cubicBezTo>
                  <a:cubicBezTo>
                    <a:pt x="348525" y="192942"/>
                    <a:pt x="356235" y="185989"/>
                    <a:pt x="360518" y="171511"/>
                  </a:cubicBezTo>
                  <a:cubicBezTo>
                    <a:pt x="364801" y="157033"/>
                    <a:pt x="360518" y="141602"/>
                    <a:pt x="352428" y="139888"/>
                  </a:cubicBezTo>
                  <a:cubicBezTo>
                    <a:pt x="344338" y="138173"/>
                    <a:pt x="345956" y="138649"/>
                    <a:pt x="339579" y="152270"/>
                  </a:cubicBezTo>
                  <a:cubicBezTo>
                    <a:pt x="333202" y="165891"/>
                    <a:pt x="323779" y="176178"/>
                    <a:pt x="315879" y="196181"/>
                  </a:cubicBezTo>
                  <a:cubicBezTo>
                    <a:pt x="311874" y="210192"/>
                    <a:pt x="304450" y="222993"/>
                    <a:pt x="294274" y="233423"/>
                  </a:cubicBezTo>
                  <a:cubicBezTo>
                    <a:pt x="281330" y="247139"/>
                    <a:pt x="252681" y="262856"/>
                    <a:pt x="202618" y="274952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2" name="Google Shape;2202;p34"/>
            <p:cNvSpPr/>
            <p:nvPr/>
          </p:nvSpPr>
          <p:spPr>
            <a:xfrm>
              <a:off x="2966834" y="3952080"/>
              <a:ext cx="139371" cy="203905"/>
            </a:xfrm>
            <a:custGeom>
              <a:avLst/>
              <a:gdLst/>
              <a:ahLst/>
              <a:cxnLst/>
              <a:rect l="l" t="t" r="r" b="b"/>
              <a:pathLst>
                <a:path w="139371" h="203905" extrusionOk="0">
                  <a:moveTo>
                    <a:pt x="37531" y="948"/>
                  </a:moveTo>
                  <a:cubicBezTo>
                    <a:pt x="72652" y="-4291"/>
                    <a:pt x="97493" y="11521"/>
                    <a:pt x="113007" y="64861"/>
                  </a:cubicBezTo>
                  <a:cubicBezTo>
                    <a:pt x="128521" y="118201"/>
                    <a:pt x="139371" y="161921"/>
                    <a:pt x="139371" y="161921"/>
                  </a:cubicBezTo>
                  <a:cubicBezTo>
                    <a:pt x="125444" y="182018"/>
                    <a:pt x="104367" y="196020"/>
                    <a:pt x="80456" y="201068"/>
                  </a:cubicBezTo>
                  <a:cubicBezTo>
                    <a:pt x="38483" y="211165"/>
                    <a:pt x="23350" y="191067"/>
                    <a:pt x="23350" y="191067"/>
                  </a:cubicBezTo>
                  <a:cubicBezTo>
                    <a:pt x="23350" y="191067"/>
                    <a:pt x="11643" y="135251"/>
                    <a:pt x="4314" y="97246"/>
                  </a:cubicBezTo>
                  <a:cubicBezTo>
                    <a:pt x="-3015" y="59241"/>
                    <a:pt x="-5965" y="7330"/>
                    <a:pt x="37531" y="94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3" name="Google Shape;2203;p34"/>
            <p:cNvSpPr/>
            <p:nvPr/>
          </p:nvSpPr>
          <p:spPr>
            <a:xfrm>
              <a:off x="2806828" y="3576743"/>
              <a:ext cx="227254" cy="250802"/>
            </a:xfrm>
            <a:custGeom>
              <a:avLst/>
              <a:gdLst/>
              <a:ahLst/>
              <a:cxnLst/>
              <a:rect l="l" t="t" r="r" b="b"/>
              <a:pathLst>
                <a:path w="227254" h="250802" extrusionOk="0">
                  <a:moveTo>
                    <a:pt x="214479" y="103393"/>
                  </a:moveTo>
                  <a:cubicBezTo>
                    <a:pt x="214479" y="103393"/>
                    <a:pt x="269967" y="18907"/>
                    <a:pt x="149663" y="1762"/>
                  </a:cubicBezTo>
                  <a:cubicBezTo>
                    <a:pt x="62861" y="-10716"/>
                    <a:pt x="6896" y="45100"/>
                    <a:pt x="710" y="105679"/>
                  </a:cubicBezTo>
                  <a:cubicBezTo>
                    <a:pt x="-5477" y="163496"/>
                    <a:pt x="30119" y="223599"/>
                    <a:pt x="55817" y="247411"/>
                  </a:cubicBezTo>
                  <a:cubicBezTo>
                    <a:pt x="68381" y="251888"/>
                    <a:pt x="95316" y="254460"/>
                    <a:pt x="130817" y="238363"/>
                  </a:cubicBezTo>
                  <a:cubicBezTo>
                    <a:pt x="132258" y="222532"/>
                    <a:pt x="132799" y="206635"/>
                    <a:pt x="132435" y="190738"/>
                  </a:cubicBezTo>
                  <a:cubicBezTo>
                    <a:pt x="132435" y="190738"/>
                    <a:pt x="90748" y="101869"/>
                    <a:pt x="214479" y="10339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4" name="Google Shape;2204;p34"/>
            <p:cNvSpPr/>
            <p:nvPr/>
          </p:nvSpPr>
          <p:spPr>
            <a:xfrm>
              <a:off x="3061186" y="4495381"/>
              <a:ext cx="201300" cy="278129"/>
            </a:xfrm>
            <a:custGeom>
              <a:avLst/>
              <a:gdLst/>
              <a:ahLst/>
              <a:cxnLst/>
              <a:rect l="l" t="t" r="r" b="b"/>
              <a:pathLst>
                <a:path w="201300" h="278129" extrusionOk="0">
                  <a:moveTo>
                    <a:pt x="201301" y="253746"/>
                  </a:moveTo>
                  <a:lnTo>
                    <a:pt x="201301" y="0"/>
                  </a:lnTo>
                  <a:lnTo>
                    <a:pt x="0" y="117634"/>
                  </a:lnTo>
                  <a:lnTo>
                    <a:pt x="77570" y="278130"/>
                  </a:lnTo>
                  <a:lnTo>
                    <a:pt x="201301" y="253746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5" name="Google Shape;2205;p34"/>
            <p:cNvSpPr/>
            <p:nvPr/>
          </p:nvSpPr>
          <p:spPr>
            <a:xfrm>
              <a:off x="3130570" y="4465187"/>
              <a:ext cx="131916" cy="77057"/>
            </a:xfrm>
            <a:custGeom>
              <a:avLst/>
              <a:gdLst/>
              <a:ahLst/>
              <a:cxnLst/>
              <a:rect l="l" t="t" r="r" b="b"/>
              <a:pathLst>
                <a:path w="131916" h="77057" extrusionOk="0">
                  <a:moveTo>
                    <a:pt x="0" y="44863"/>
                  </a:moveTo>
                  <a:lnTo>
                    <a:pt x="77284" y="0"/>
                  </a:lnTo>
                  <a:lnTo>
                    <a:pt x="131916" y="31528"/>
                  </a:lnTo>
                  <a:lnTo>
                    <a:pt x="51777" y="77057"/>
                  </a:lnTo>
                  <a:lnTo>
                    <a:pt x="0" y="44863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06" name="Google Shape;2206;p34"/>
          <p:cNvSpPr txBox="1">
            <a:spLocks noGrp="1"/>
          </p:cNvSpPr>
          <p:nvPr>
            <p:ph type="ctrTitle" idx="4294967295"/>
          </p:nvPr>
        </p:nvSpPr>
        <p:spPr>
          <a:xfrm>
            <a:off x="685800" y="1202438"/>
            <a:ext cx="4343700" cy="83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/>
              <a:t>MERCI!</a:t>
            </a:r>
            <a:endParaRPr sz="7200" dirty="0"/>
          </a:p>
        </p:txBody>
      </p:sp>
      <p:sp>
        <p:nvSpPr>
          <p:cNvPr id="2207" name="Google Shape;2207;p34"/>
          <p:cNvSpPr txBox="1">
            <a:spLocks noGrp="1"/>
          </p:cNvSpPr>
          <p:nvPr>
            <p:ph type="subTitle" idx="4294967295"/>
          </p:nvPr>
        </p:nvSpPr>
        <p:spPr>
          <a:xfrm>
            <a:off x="685800" y="2021058"/>
            <a:ext cx="4343700" cy="268163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P</a:t>
            </a:r>
            <a:r>
              <a:rPr lang="fr-FR" sz="3600" b="1" dirty="0" err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our</a:t>
            </a:r>
            <a:r>
              <a:rPr lang="fr-FR" sz="3600" b="1" dirty="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 plus d information </a:t>
            </a:r>
            <a:endParaRPr sz="3600" b="1" dirty="0">
              <a:solidFill>
                <a:schemeClr val="accent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dirty="0"/>
              <a:t>C</a:t>
            </a:r>
            <a:r>
              <a:rPr lang="en" dirty="0"/>
              <a:t>ontacter nous sur : </a:t>
            </a:r>
            <a:endParaRPr dirty="0"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fr-FR" dirty="0"/>
              <a:t>fatima210395@gmail,com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fr-FR" dirty="0"/>
              <a:t>user@mail.me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6" grpId="0"/>
      <p:bldP spid="2207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2"/>
          <p:cNvGrpSpPr/>
          <p:nvPr/>
        </p:nvGrpSpPr>
        <p:grpSpPr>
          <a:xfrm>
            <a:off x="5122427" y="668001"/>
            <a:ext cx="3841143" cy="3893303"/>
            <a:chOff x="5122427" y="668001"/>
            <a:chExt cx="3841143" cy="3893303"/>
          </a:xfrm>
        </p:grpSpPr>
        <p:grpSp>
          <p:nvGrpSpPr>
            <p:cNvPr id="64" name="Google Shape;64;p12"/>
            <p:cNvGrpSpPr/>
            <p:nvPr/>
          </p:nvGrpSpPr>
          <p:grpSpPr>
            <a:xfrm>
              <a:off x="5144045" y="893590"/>
              <a:ext cx="2833667" cy="2964311"/>
              <a:chOff x="3860721" y="1330073"/>
              <a:chExt cx="3544299" cy="3707706"/>
            </a:xfrm>
          </p:grpSpPr>
          <p:sp>
            <p:nvSpPr>
              <p:cNvPr id="65" name="Google Shape;65;p12"/>
              <p:cNvSpPr/>
              <p:nvPr/>
            </p:nvSpPr>
            <p:spPr>
              <a:xfrm>
                <a:off x="5336000" y="1330073"/>
                <a:ext cx="2069020" cy="2805419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19" extrusionOk="0">
                    <a:moveTo>
                      <a:pt x="2019014" y="2799395"/>
                    </a:moveTo>
                    <a:lnTo>
                      <a:pt x="50006" y="1662586"/>
                    </a:lnTo>
                    <a:cubicBezTo>
                      <a:pt x="22384" y="1646680"/>
                      <a:pt x="0" y="1603912"/>
                      <a:pt x="0" y="1567336"/>
                    </a:cubicBezTo>
                    <a:lnTo>
                      <a:pt x="0" y="43908"/>
                    </a:lnTo>
                    <a:cubicBezTo>
                      <a:pt x="0" y="7141"/>
                      <a:pt x="22384" y="-9813"/>
                      <a:pt x="50006" y="5808"/>
                    </a:cubicBezTo>
                    <a:lnTo>
                      <a:pt x="2019014" y="1142998"/>
                    </a:lnTo>
                    <a:cubicBezTo>
                      <a:pt x="2046637" y="1158904"/>
                      <a:pt x="2069020" y="1201672"/>
                      <a:pt x="2069020" y="1238248"/>
                    </a:cubicBezTo>
                    <a:lnTo>
                      <a:pt x="2069020" y="2761295"/>
                    </a:lnTo>
                    <a:cubicBezTo>
                      <a:pt x="2069020" y="2798443"/>
                      <a:pt x="2046637" y="2815397"/>
                      <a:pt x="2019014" y="2799395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" name="Google Shape;66;p12"/>
              <p:cNvSpPr/>
              <p:nvPr/>
            </p:nvSpPr>
            <p:spPr>
              <a:xfrm>
                <a:off x="7365110" y="4067936"/>
                <a:ext cx="2190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21907" h="77247" extrusionOk="0">
                    <a:moveTo>
                      <a:pt x="0" y="77248"/>
                    </a:moveTo>
                    <a:lnTo>
                      <a:pt x="21908" y="64675"/>
                    </a:lnTo>
                    <a:lnTo>
                      <a:pt x="12383" y="0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" name="Google Shape;67;p12"/>
              <p:cNvSpPr/>
              <p:nvPr/>
            </p:nvSpPr>
            <p:spPr>
              <a:xfrm>
                <a:off x="5332475" y="1333214"/>
                <a:ext cx="52292" cy="22389"/>
              </a:xfrm>
              <a:custGeom>
                <a:avLst/>
                <a:gdLst/>
                <a:ahLst/>
                <a:cxnLst/>
                <a:rect l="l" t="t" r="r" b="b"/>
                <a:pathLst>
                  <a:path w="52292" h="22389" extrusionOk="0">
                    <a:moveTo>
                      <a:pt x="0" y="12383"/>
                    </a:moveTo>
                    <a:lnTo>
                      <a:pt x="21431" y="0"/>
                    </a:lnTo>
                    <a:lnTo>
                      <a:pt x="52292" y="17621"/>
                    </a:lnTo>
                    <a:cubicBezTo>
                      <a:pt x="52292" y="17621"/>
                      <a:pt x="19431" y="22574"/>
                      <a:pt x="18669" y="22384"/>
                    </a:cubicBezTo>
                    <a:cubicBezTo>
                      <a:pt x="17907" y="22193"/>
                      <a:pt x="0" y="12383"/>
                      <a:pt x="0" y="1238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68;p12"/>
              <p:cNvSpPr/>
              <p:nvPr/>
            </p:nvSpPr>
            <p:spPr>
              <a:xfrm>
                <a:off x="5317902" y="1340537"/>
                <a:ext cx="2069115" cy="2805383"/>
              </a:xfrm>
              <a:custGeom>
                <a:avLst/>
                <a:gdLst/>
                <a:ahLst/>
                <a:cxnLst/>
                <a:rect l="l" t="t" r="r" b="b"/>
                <a:pathLst>
                  <a:path w="2069115" h="2805383" extrusionOk="0">
                    <a:moveTo>
                      <a:pt x="2019110" y="2799409"/>
                    </a:moveTo>
                    <a:lnTo>
                      <a:pt x="50006" y="1662600"/>
                    </a:lnTo>
                    <a:cubicBezTo>
                      <a:pt x="22384" y="1646598"/>
                      <a:pt x="0" y="1603831"/>
                      <a:pt x="0" y="1567350"/>
                    </a:cubicBezTo>
                    <a:lnTo>
                      <a:pt x="0" y="43921"/>
                    </a:lnTo>
                    <a:cubicBezTo>
                      <a:pt x="0" y="7060"/>
                      <a:pt x="22384" y="-9800"/>
                      <a:pt x="50006" y="5821"/>
                    </a:cubicBezTo>
                    <a:lnTo>
                      <a:pt x="2019110" y="1142916"/>
                    </a:lnTo>
                    <a:cubicBezTo>
                      <a:pt x="2046732" y="1158823"/>
                      <a:pt x="2069116" y="1201685"/>
                      <a:pt x="2069116" y="1238166"/>
                    </a:cubicBezTo>
                    <a:lnTo>
                      <a:pt x="2069116" y="2761595"/>
                    </a:lnTo>
                    <a:cubicBezTo>
                      <a:pt x="2069116" y="2798361"/>
                      <a:pt x="2046732" y="2815315"/>
                      <a:pt x="2019110" y="2799409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69;p12"/>
              <p:cNvSpPr/>
              <p:nvPr/>
            </p:nvSpPr>
            <p:spPr>
              <a:xfrm>
                <a:off x="5314473" y="1342497"/>
                <a:ext cx="2069020" cy="2805423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23" extrusionOk="0">
                    <a:moveTo>
                      <a:pt x="2019014" y="2799449"/>
                    </a:moveTo>
                    <a:lnTo>
                      <a:pt x="50006" y="1662545"/>
                    </a:lnTo>
                    <a:cubicBezTo>
                      <a:pt x="22384" y="1646638"/>
                      <a:pt x="0" y="1603871"/>
                      <a:pt x="0" y="1567295"/>
                    </a:cubicBezTo>
                    <a:lnTo>
                      <a:pt x="0" y="43962"/>
                    </a:lnTo>
                    <a:cubicBezTo>
                      <a:pt x="0" y="7100"/>
                      <a:pt x="22384" y="-9855"/>
                      <a:pt x="50006" y="5862"/>
                    </a:cubicBezTo>
                    <a:lnTo>
                      <a:pt x="2019014" y="1142956"/>
                    </a:lnTo>
                    <a:cubicBezTo>
                      <a:pt x="2046637" y="1158863"/>
                      <a:pt x="2069021" y="1201630"/>
                      <a:pt x="2069021" y="1238206"/>
                    </a:cubicBezTo>
                    <a:lnTo>
                      <a:pt x="2069021" y="2761635"/>
                    </a:lnTo>
                    <a:cubicBezTo>
                      <a:pt x="2069021" y="2798401"/>
                      <a:pt x="2046637" y="2815356"/>
                      <a:pt x="2019014" y="2799449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70;p12"/>
              <p:cNvSpPr/>
              <p:nvPr/>
            </p:nvSpPr>
            <p:spPr>
              <a:xfrm>
                <a:off x="5339429" y="1375389"/>
                <a:ext cx="2018061" cy="2673878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878" extrusionOk="0">
                    <a:moveTo>
                      <a:pt x="2017014" y="2673878"/>
                    </a:moveTo>
                    <a:lnTo>
                      <a:pt x="0" y="1509352"/>
                    </a:lnTo>
                    <a:lnTo>
                      <a:pt x="1048" y="17165"/>
                    </a:lnTo>
                    <a:cubicBezTo>
                      <a:pt x="1048" y="1830"/>
                      <a:pt x="11811" y="-4361"/>
                      <a:pt x="25051" y="3259"/>
                    </a:cubicBezTo>
                    <a:lnTo>
                      <a:pt x="1994059" y="1140163"/>
                    </a:lnTo>
                    <a:cubicBezTo>
                      <a:pt x="2008213" y="1149354"/>
                      <a:pt x="2017138" y="1164747"/>
                      <a:pt x="2018062" y="118159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71;p12"/>
              <p:cNvSpPr/>
              <p:nvPr/>
            </p:nvSpPr>
            <p:spPr>
              <a:xfrm>
                <a:off x="5339238" y="1374339"/>
                <a:ext cx="2018061" cy="2673785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785" extrusionOk="0">
                    <a:moveTo>
                      <a:pt x="2017014" y="2673785"/>
                    </a:moveTo>
                    <a:lnTo>
                      <a:pt x="0" y="1509354"/>
                    </a:lnTo>
                    <a:lnTo>
                      <a:pt x="1048" y="17072"/>
                    </a:lnTo>
                    <a:cubicBezTo>
                      <a:pt x="1048" y="1832"/>
                      <a:pt x="11811" y="-4359"/>
                      <a:pt x="25051" y="3261"/>
                    </a:cubicBezTo>
                    <a:lnTo>
                      <a:pt x="1994059" y="1140260"/>
                    </a:lnTo>
                    <a:cubicBezTo>
                      <a:pt x="2008232" y="1149481"/>
                      <a:pt x="2017147" y="1164911"/>
                      <a:pt x="2018062" y="118178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" name="Google Shape;72;p12"/>
              <p:cNvSpPr/>
              <p:nvPr/>
            </p:nvSpPr>
            <p:spPr>
              <a:xfrm>
                <a:off x="3860721" y="3051171"/>
                <a:ext cx="3440851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51" h="1986608" extrusionOk="0">
                    <a:moveTo>
                      <a:pt x="1987629" y="1975838"/>
                    </a:moveTo>
                    <a:lnTo>
                      <a:pt x="18621" y="838934"/>
                    </a:lnTo>
                    <a:cubicBezTo>
                      <a:pt x="-9002" y="823027"/>
                      <a:pt x="-5477" y="795214"/>
                      <a:pt x="26432" y="776736"/>
                    </a:cubicBezTo>
                    <a:lnTo>
                      <a:pt x="1345454" y="15212"/>
                    </a:lnTo>
                    <a:cubicBezTo>
                      <a:pt x="1377362" y="-3172"/>
                      <a:pt x="1425559" y="-5172"/>
                      <a:pt x="1453181" y="10735"/>
                    </a:cubicBezTo>
                    <a:lnTo>
                      <a:pt x="3422189" y="1147544"/>
                    </a:lnTo>
                    <a:cubicBezTo>
                      <a:pt x="3449812" y="1163546"/>
                      <a:pt x="3446383" y="1191359"/>
                      <a:pt x="3414474" y="1209742"/>
                    </a:cubicBezTo>
                    <a:lnTo>
                      <a:pt x="2095452" y="1971742"/>
                    </a:lnTo>
                    <a:cubicBezTo>
                      <a:pt x="2063829" y="1989744"/>
                      <a:pt x="2015347" y="1991745"/>
                      <a:pt x="1987629" y="197583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" name="Google Shape;73;p12"/>
              <p:cNvSpPr/>
              <p:nvPr/>
            </p:nvSpPr>
            <p:spPr>
              <a:xfrm>
                <a:off x="3903733" y="3024882"/>
                <a:ext cx="3440892" cy="1987084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7084" extrusionOk="0">
                    <a:moveTo>
                      <a:pt x="1987670" y="1976314"/>
                    </a:moveTo>
                    <a:lnTo>
                      <a:pt x="18662" y="839410"/>
                    </a:lnTo>
                    <a:cubicBezTo>
                      <a:pt x="-8961" y="823503"/>
                      <a:pt x="-5532" y="795690"/>
                      <a:pt x="26377" y="777212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8020"/>
                    </a:lnTo>
                    <a:cubicBezTo>
                      <a:pt x="3449853" y="1164022"/>
                      <a:pt x="3446424" y="1191835"/>
                      <a:pt x="3414515" y="1210218"/>
                    </a:cubicBezTo>
                    <a:lnTo>
                      <a:pt x="2095493" y="1972218"/>
                    </a:lnTo>
                    <a:cubicBezTo>
                      <a:pt x="2063584" y="1990220"/>
                      <a:pt x="2015292" y="1992221"/>
                      <a:pt x="1987670" y="1976314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" name="Google Shape;74;p12"/>
              <p:cNvSpPr/>
              <p:nvPr/>
            </p:nvSpPr>
            <p:spPr>
              <a:xfrm>
                <a:off x="3903726" y="3801522"/>
                <a:ext cx="41719" cy="37052"/>
              </a:xfrm>
              <a:custGeom>
                <a:avLst/>
                <a:gdLst/>
                <a:ahLst/>
                <a:cxnLst/>
                <a:rect l="l" t="t" r="r" b="b"/>
                <a:pathLst>
                  <a:path w="41719" h="37052" extrusionOk="0">
                    <a:moveTo>
                      <a:pt x="0" y="37052"/>
                    </a:moveTo>
                    <a:lnTo>
                      <a:pt x="0" y="0"/>
                    </a:lnTo>
                    <a:lnTo>
                      <a:pt x="41719" y="17431"/>
                    </a:lnTo>
                    <a:lnTo>
                      <a:pt x="0" y="3705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" name="Google Shape;75;p12"/>
              <p:cNvSpPr/>
              <p:nvPr/>
            </p:nvSpPr>
            <p:spPr>
              <a:xfrm>
                <a:off x="7313771" y="4164425"/>
                <a:ext cx="30860" cy="40671"/>
              </a:xfrm>
              <a:custGeom>
                <a:avLst/>
                <a:gdLst/>
                <a:ahLst/>
                <a:cxnLst/>
                <a:rect l="l" t="t" r="r" b="b"/>
                <a:pathLst>
                  <a:path w="30860" h="40671" extrusionOk="0">
                    <a:moveTo>
                      <a:pt x="30861" y="36290"/>
                    </a:moveTo>
                    <a:lnTo>
                      <a:pt x="30861" y="0"/>
                    </a:lnTo>
                    <a:lnTo>
                      <a:pt x="0" y="10573"/>
                    </a:lnTo>
                    <a:lnTo>
                      <a:pt x="20479" y="40672"/>
                    </a:lnTo>
                    <a:lnTo>
                      <a:pt x="30861" y="3629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76;p12"/>
              <p:cNvSpPr/>
              <p:nvPr/>
            </p:nvSpPr>
            <p:spPr>
              <a:xfrm>
                <a:off x="3903733" y="2994046"/>
                <a:ext cx="3440892" cy="198661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18" extrusionOk="0">
                    <a:moveTo>
                      <a:pt x="1987670" y="1975813"/>
                    </a:moveTo>
                    <a:lnTo>
                      <a:pt x="18662" y="839005"/>
                    </a:lnTo>
                    <a:cubicBezTo>
                      <a:pt x="-8961" y="823098"/>
                      <a:pt x="-5532" y="795190"/>
                      <a:pt x="26377" y="776806"/>
                    </a:cubicBezTo>
                    <a:lnTo>
                      <a:pt x="1345495" y="15283"/>
                    </a:lnTo>
                    <a:cubicBezTo>
                      <a:pt x="1377308" y="-3196"/>
                      <a:pt x="1425600" y="-5196"/>
                      <a:pt x="1453222" y="10806"/>
                    </a:cubicBezTo>
                    <a:lnTo>
                      <a:pt x="3422230" y="1147615"/>
                    </a:lnTo>
                    <a:cubicBezTo>
                      <a:pt x="3449853" y="1163521"/>
                      <a:pt x="3446424" y="1191430"/>
                      <a:pt x="3414515" y="1209813"/>
                    </a:cubicBezTo>
                    <a:lnTo>
                      <a:pt x="2095493" y="1971336"/>
                    </a:lnTo>
                    <a:cubicBezTo>
                      <a:pt x="2063584" y="1989815"/>
                      <a:pt x="2015292" y="1991815"/>
                      <a:pt x="1987670" y="1975813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77;p12"/>
              <p:cNvSpPr/>
              <p:nvPr/>
            </p:nvSpPr>
            <p:spPr>
              <a:xfrm>
                <a:off x="3903733" y="2989259"/>
                <a:ext cx="3440892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08" extrusionOk="0">
                    <a:moveTo>
                      <a:pt x="1987670" y="1975838"/>
                    </a:moveTo>
                    <a:lnTo>
                      <a:pt x="18662" y="838934"/>
                    </a:lnTo>
                    <a:cubicBezTo>
                      <a:pt x="-8961" y="823027"/>
                      <a:pt x="-5532" y="795214"/>
                      <a:pt x="26377" y="776736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7544"/>
                    </a:lnTo>
                    <a:cubicBezTo>
                      <a:pt x="3449853" y="1163546"/>
                      <a:pt x="3446424" y="1191359"/>
                      <a:pt x="3414515" y="1209742"/>
                    </a:cubicBezTo>
                    <a:lnTo>
                      <a:pt x="2095493" y="1971742"/>
                    </a:lnTo>
                    <a:cubicBezTo>
                      <a:pt x="2063584" y="1989744"/>
                      <a:pt x="2015292" y="1991745"/>
                      <a:pt x="1987670" y="1975838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78;p12"/>
              <p:cNvSpPr/>
              <p:nvPr/>
            </p:nvSpPr>
            <p:spPr>
              <a:xfrm>
                <a:off x="5115918" y="3136967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2082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79;p12"/>
              <p:cNvSpPr/>
              <p:nvPr/>
            </p:nvSpPr>
            <p:spPr>
              <a:xfrm>
                <a:off x="5245712" y="3211893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1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80;p12"/>
              <p:cNvSpPr/>
              <p:nvPr/>
            </p:nvSpPr>
            <p:spPr>
              <a:xfrm>
                <a:off x="5376617" y="3287669"/>
                <a:ext cx="220517" cy="127212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2" extrusionOk="0">
                    <a:moveTo>
                      <a:pt x="97114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7002" y="128100"/>
                      <a:pt x="106353" y="128529"/>
                      <a:pt x="9711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81;p12"/>
              <p:cNvSpPr/>
              <p:nvPr/>
            </p:nvSpPr>
            <p:spPr>
              <a:xfrm>
                <a:off x="5505300" y="3361757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82;p12"/>
              <p:cNvSpPr/>
              <p:nvPr/>
            </p:nvSpPr>
            <p:spPr>
              <a:xfrm>
                <a:off x="5635055" y="3436683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83;p12"/>
              <p:cNvSpPr/>
              <p:nvPr/>
            </p:nvSpPr>
            <p:spPr>
              <a:xfrm>
                <a:off x="5764856" y="3511602"/>
                <a:ext cx="220517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7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8" y="128234"/>
                      <a:pt x="106077" y="128652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84;p12"/>
              <p:cNvSpPr/>
              <p:nvPr/>
            </p:nvSpPr>
            <p:spPr>
              <a:xfrm>
                <a:off x="5894611" y="3586162"/>
                <a:ext cx="220563" cy="12754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9" extrusionOk="0">
                    <a:moveTo>
                      <a:pt x="96613" y="12477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2"/>
                      <a:pt x="213390" y="72676"/>
                    </a:cubicBezTo>
                    <a:lnTo>
                      <a:pt x="125950" y="123158"/>
                    </a:lnTo>
                    <a:cubicBezTo>
                      <a:pt x="116997" y="128378"/>
                      <a:pt x="106081" y="128978"/>
                      <a:pt x="96613" y="12477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85;p12"/>
              <p:cNvSpPr/>
              <p:nvPr/>
            </p:nvSpPr>
            <p:spPr>
              <a:xfrm>
                <a:off x="6024246" y="3661473"/>
                <a:ext cx="220563" cy="12723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38" extrusionOk="0">
                    <a:moveTo>
                      <a:pt x="9689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576" y="-902"/>
                      <a:pt x="114397" y="-1359"/>
                      <a:pt x="123760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855" y="123190"/>
                    </a:lnTo>
                    <a:cubicBezTo>
                      <a:pt x="116930" y="128114"/>
                      <a:pt x="106215" y="128571"/>
                      <a:pt x="9689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6;p12"/>
              <p:cNvSpPr/>
              <p:nvPr/>
            </p:nvSpPr>
            <p:spPr>
              <a:xfrm>
                <a:off x="6154238" y="3736400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7" y="4163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4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p12"/>
              <p:cNvSpPr/>
              <p:nvPr/>
            </p:nvSpPr>
            <p:spPr>
              <a:xfrm>
                <a:off x="6283993" y="3811354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6" y="67131"/>
                      <a:pt x="-1494" y="59606"/>
                      <a:pt x="7174" y="54558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49" y="128167"/>
                      <a:pt x="106100" y="128624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88;p12"/>
              <p:cNvSpPr/>
              <p:nvPr/>
            </p:nvSpPr>
            <p:spPr>
              <a:xfrm>
                <a:off x="6413794" y="3886299"/>
                <a:ext cx="220517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46" extrusionOk="0">
                    <a:moveTo>
                      <a:pt x="96733" y="124393"/>
                    </a:moveTo>
                    <a:lnTo>
                      <a:pt x="5008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12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623"/>
                      <a:pt x="213414" y="72672"/>
                    </a:cubicBezTo>
                    <a:lnTo>
                      <a:pt x="125880" y="123154"/>
                    </a:lnTo>
                    <a:cubicBezTo>
                      <a:pt x="116898" y="128136"/>
                      <a:pt x="106096" y="128593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89;p12"/>
              <p:cNvSpPr/>
              <p:nvPr/>
            </p:nvSpPr>
            <p:spPr>
              <a:xfrm>
                <a:off x="6543549" y="396122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6" y="67087"/>
                      <a:pt x="-1494" y="59563"/>
                      <a:pt x="7174" y="54609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90;p12"/>
              <p:cNvSpPr/>
              <p:nvPr/>
            </p:nvSpPr>
            <p:spPr>
              <a:xfrm>
                <a:off x="6673375" y="4036144"/>
                <a:ext cx="220524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6"/>
                      <a:pt x="114416" y="-1344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138"/>
                    </a:lnTo>
                    <a:cubicBezTo>
                      <a:pt x="116902" y="128215"/>
                      <a:pt x="106062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91;p12"/>
              <p:cNvSpPr/>
              <p:nvPr/>
            </p:nvSpPr>
            <p:spPr>
              <a:xfrm>
                <a:off x="6803525" y="4111089"/>
                <a:ext cx="283033" cy="163345"/>
              </a:xfrm>
              <a:custGeom>
                <a:avLst/>
                <a:gdLst/>
                <a:ahLst/>
                <a:cxnLst/>
                <a:rect l="l" t="t" r="r" b="b"/>
                <a:pathLst>
                  <a:path w="283033" h="163345" extrusionOk="0">
                    <a:moveTo>
                      <a:pt x="159249" y="160492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278026" y="91912"/>
                    </a:lnTo>
                    <a:cubicBezTo>
                      <a:pt x="285455" y="96198"/>
                      <a:pt x="284503" y="103723"/>
                      <a:pt x="275930" y="108772"/>
                    </a:cubicBezTo>
                    <a:lnTo>
                      <a:pt x="188396" y="159254"/>
                    </a:lnTo>
                    <a:cubicBezTo>
                      <a:pt x="179414" y="164236"/>
                      <a:pt x="168612" y="164693"/>
                      <a:pt x="159249" y="1604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2;p12"/>
              <p:cNvSpPr/>
              <p:nvPr/>
            </p:nvSpPr>
            <p:spPr>
              <a:xfrm>
                <a:off x="5182617" y="332072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80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68" y="128234"/>
                      <a:pt x="106148" y="128653"/>
                      <a:pt x="9680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12"/>
              <p:cNvSpPr/>
              <p:nvPr/>
            </p:nvSpPr>
            <p:spPr>
              <a:xfrm>
                <a:off x="5312634" y="3395587"/>
                <a:ext cx="220563" cy="12754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8" extrusionOk="0">
                    <a:moveTo>
                      <a:pt x="96709" y="12456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6141" y="123424"/>
                    </a:lnTo>
                    <a:cubicBezTo>
                      <a:pt x="117073" y="128491"/>
                      <a:pt x="106138" y="128910"/>
                      <a:pt x="96709" y="1245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94;p12"/>
              <p:cNvSpPr/>
              <p:nvPr/>
            </p:nvSpPr>
            <p:spPr>
              <a:xfrm>
                <a:off x="5442650" y="3470843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15485" y="55883"/>
                    </a:lnTo>
                    <a:cubicBezTo>
                      <a:pt x="223010" y="60170"/>
                      <a:pt x="222058" y="67694"/>
                      <a:pt x="213390" y="72647"/>
                    </a:cubicBezTo>
                    <a:lnTo>
                      <a:pt x="125950" y="123225"/>
                    </a:lnTo>
                    <a:cubicBezTo>
                      <a:pt x="116940" y="128226"/>
                      <a:pt x="106081" y="128645"/>
                      <a:pt x="96709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95;p12"/>
              <p:cNvSpPr/>
              <p:nvPr/>
            </p:nvSpPr>
            <p:spPr>
              <a:xfrm>
                <a:off x="5572666" y="354593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96;p12"/>
              <p:cNvSpPr/>
              <p:nvPr/>
            </p:nvSpPr>
            <p:spPr>
              <a:xfrm>
                <a:off x="5701635" y="3620377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97;p12"/>
              <p:cNvSpPr/>
              <p:nvPr/>
            </p:nvSpPr>
            <p:spPr>
              <a:xfrm>
                <a:off x="5831651" y="3695149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12"/>
              <p:cNvSpPr/>
              <p:nvPr/>
            </p:nvSpPr>
            <p:spPr>
              <a:xfrm>
                <a:off x="5961667" y="377049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12"/>
              <p:cNvSpPr/>
              <p:nvPr/>
            </p:nvSpPr>
            <p:spPr>
              <a:xfrm>
                <a:off x="6091683" y="3845548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6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00;p12"/>
              <p:cNvSpPr/>
              <p:nvPr/>
            </p:nvSpPr>
            <p:spPr>
              <a:xfrm>
                <a:off x="6221700" y="3920605"/>
                <a:ext cx="220524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7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891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873" y="128234"/>
                      <a:pt x="106053" y="12865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101;p12"/>
              <p:cNvSpPr/>
              <p:nvPr/>
            </p:nvSpPr>
            <p:spPr>
              <a:xfrm>
                <a:off x="6351691" y="3995706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33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898" y="128190"/>
                      <a:pt x="106077" y="128609"/>
                      <a:pt x="96733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102;p12"/>
              <p:cNvSpPr/>
              <p:nvPr/>
            </p:nvSpPr>
            <p:spPr>
              <a:xfrm>
                <a:off x="6481517" y="4070763"/>
                <a:ext cx="220517" cy="12721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5" extrusionOk="0">
                    <a:moveTo>
                      <a:pt x="96924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09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955" y="128124"/>
                      <a:pt x="106210" y="128543"/>
                      <a:pt x="96924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103;p12"/>
              <p:cNvSpPr/>
              <p:nvPr/>
            </p:nvSpPr>
            <p:spPr>
              <a:xfrm>
                <a:off x="6611724" y="4145820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7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79" y="123190"/>
                    </a:lnTo>
                    <a:cubicBezTo>
                      <a:pt x="11689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12"/>
              <p:cNvSpPr/>
              <p:nvPr/>
            </p:nvSpPr>
            <p:spPr>
              <a:xfrm>
                <a:off x="4990117" y="3209572"/>
                <a:ext cx="283047" cy="163399"/>
              </a:xfrm>
              <a:custGeom>
                <a:avLst/>
                <a:gdLst/>
                <a:ahLst/>
                <a:cxnLst/>
                <a:rect l="l" t="t" r="r" b="b"/>
                <a:pathLst>
                  <a:path w="283047" h="163399" extrusionOk="0">
                    <a:moveTo>
                      <a:pt x="159288" y="1604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77969" y="91888"/>
                    </a:lnTo>
                    <a:cubicBezTo>
                      <a:pt x="285494" y="96269"/>
                      <a:pt x="284542" y="103794"/>
                      <a:pt x="275874" y="108747"/>
                    </a:cubicBezTo>
                    <a:lnTo>
                      <a:pt x="188434" y="159325"/>
                    </a:lnTo>
                    <a:cubicBezTo>
                      <a:pt x="179452" y="164325"/>
                      <a:pt x="168632" y="164745"/>
                      <a:pt x="159288" y="1604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12"/>
              <p:cNvSpPr/>
              <p:nvPr/>
            </p:nvSpPr>
            <p:spPr>
              <a:xfrm>
                <a:off x="6648640" y="4220618"/>
                <a:ext cx="313122" cy="199558"/>
              </a:xfrm>
              <a:custGeom>
                <a:avLst/>
                <a:gdLst/>
                <a:ahLst/>
                <a:cxnLst/>
                <a:rect l="l" t="t" r="r" b="b"/>
                <a:pathLst>
                  <a:path w="313122" h="199558" extrusionOk="0">
                    <a:moveTo>
                      <a:pt x="307467" y="56107"/>
                    </a:moveTo>
                    <a:lnTo>
                      <a:pt x="215836" y="3243"/>
                    </a:lnTo>
                    <a:cubicBezTo>
                      <a:pt x="207274" y="-1081"/>
                      <a:pt x="197158" y="-1081"/>
                      <a:pt x="188595" y="3243"/>
                    </a:cubicBezTo>
                    <a:lnTo>
                      <a:pt x="96107" y="56107"/>
                    </a:lnTo>
                    <a:cubicBezTo>
                      <a:pt x="91764" y="57564"/>
                      <a:pt x="89430" y="62260"/>
                      <a:pt x="90878" y="66594"/>
                    </a:cubicBezTo>
                    <a:cubicBezTo>
                      <a:pt x="91707" y="69061"/>
                      <a:pt x="93640" y="70994"/>
                      <a:pt x="96107" y="71823"/>
                    </a:cubicBezTo>
                    <a:lnTo>
                      <a:pt x="103442" y="76014"/>
                    </a:lnTo>
                    <a:cubicBezTo>
                      <a:pt x="107442" y="77329"/>
                      <a:pt x="109614" y="81634"/>
                      <a:pt x="108299" y="85635"/>
                    </a:cubicBezTo>
                    <a:cubicBezTo>
                      <a:pt x="107547" y="87930"/>
                      <a:pt x="105737" y="89740"/>
                      <a:pt x="103442" y="90492"/>
                    </a:cubicBezTo>
                    <a:lnTo>
                      <a:pt x="5715" y="146880"/>
                    </a:lnTo>
                    <a:cubicBezTo>
                      <a:pt x="-1905" y="151262"/>
                      <a:pt x="-1905" y="158310"/>
                      <a:pt x="5715" y="162596"/>
                    </a:cubicBezTo>
                    <a:lnTo>
                      <a:pt x="64103" y="196315"/>
                    </a:lnTo>
                    <a:cubicBezTo>
                      <a:pt x="72666" y="200639"/>
                      <a:pt x="82782" y="200639"/>
                      <a:pt x="91345" y="196315"/>
                    </a:cubicBezTo>
                    <a:lnTo>
                      <a:pt x="182690" y="143546"/>
                    </a:lnTo>
                    <a:lnTo>
                      <a:pt x="201740" y="132593"/>
                    </a:lnTo>
                    <a:lnTo>
                      <a:pt x="215360" y="124782"/>
                    </a:lnTo>
                    <a:lnTo>
                      <a:pt x="229076" y="116877"/>
                    </a:lnTo>
                    <a:lnTo>
                      <a:pt x="307848" y="71347"/>
                    </a:lnTo>
                    <a:cubicBezTo>
                      <a:pt x="314896" y="67061"/>
                      <a:pt x="314992" y="60108"/>
                      <a:pt x="307467" y="5610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106;p12"/>
              <p:cNvSpPr/>
              <p:nvPr/>
            </p:nvSpPr>
            <p:spPr>
              <a:xfrm>
                <a:off x="4613284" y="3427765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194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107;p12"/>
              <p:cNvSpPr/>
              <p:nvPr/>
            </p:nvSpPr>
            <p:spPr>
              <a:xfrm>
                <a:off x="4742658" y="3502501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108;p12"/>
              <p:cNvSpPr/>
              <p:nvPr/>
            </p:nvSpPr>
            <p:spPr>
              <a:xfrm>
                <a:off x="4871721" y="3577213"/>
                <a:ext cx="220563" cy="12718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189" extrusionOk="0">
                    <a:moveTo>
                      <a:pt x="97090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3"/>
                    </a:lnTo>
                    <a:cubicBezTo>
                      <a:pt x="223010" y="60099"/>
                      <a:pt x="222058" y="67719"/>
                      <a:pt x="213390" y="72672"/>
                    </a:cubicBezTo>
                    <a:lnTo>
                      <a:pt x="125950" y="123154"/>
                    </a:lnTo>
                    <a:cubicBezTo>
                      <a:pt x="117054" y="128060"/>
                      <a:pt x="106376" y="128517"/>
                      <a:pt x="97090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109;p12"/>
              <p:cNvSpPr/>
              <p:nvPr/>
            </p:nvSpPr>
            <p:spPr>
              <a:xfrm>
                <a:off x="5974216" y="4213507"/>
                <a:ext cx="220549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2082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12"/>
              <p:cNvSpPr/>
              <p:nvPr/>
            </p:nvSpPr>
            <p:spPr>
              <a:xfrm>
                <a:off x="6104041" y="428825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6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12"/>
              <p:cNvSpPr/>
              <p:nvPr/>
            </p:nvSpPr>
            <p:spPr>
              <a:xfrm>
                <a:off x="6233034" y="4362946"/>
                <a:ext cx="220563" cy="12735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51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4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328"/>
                    </a:lnTo>
                    <a:cubicBezTo>
                      <a:pt x="116920" y="128300"/>
                      <a:pt x="106072" y="128681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112;p12"/>
              <p:cNvSpPr/>
              <p:nvPr/>
            </p:nvSpPr>
            <p:spPr>
              <a:xfrm>
                <a:off x="6362479" y="4438082"/>
                <a:ext cx="220563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46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3010" y="60099"/>
                      <a:pt x="222058" y="67624"/>
                      <a:pt x="213390" y="72672"/>
                    </a:cubicBezTo>
                    <a:lnTo>
                      <a:pt x="125950" y="123154"/>
                    </a:lnTo>
                    <a:cubicBezTo>
                      <a:pt x="116940" y="128136"/>
                      <a:pt x="106110" y="128593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113;p12"/>
              <p:cNvSpPr/>
              <p:nvPr/>
            </p:nvSpPr>
            <p:spPr>
              <a:xfrm>
                <a:off x="5001523" y="3651913"/>
                <a:ext cx="253854" cy="146540"/>
              </a:xfrm>
              <a:custGeom>
                <a:avLst/>
                <a:gdLst/>
                <a:ahLst/>
                <a:cxnLst/>
                <a:rect l="l" t="t" r="r" b="b"/>
                <a:pathLst>
                  <a:path w="253854" h="146540" extrusionOk="0">
                    <a:moveTo>
                      <a:pt x="130071" y="143609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3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48847" y="75124"/>
                    </a:lnTo>
                    <a:cubicBezTo>
                      <a:pt x="256277" y="79410"/>
                      <a:pt x="255324" y="86935"/>
                      <a:pt x="246752" y="91888"/>
                    </a:cubicBezTo>
                    <a:lnTo>
                      <a:pt x="159217" y="142465"/>
                    </a:lnTo>
                    <a:cubicBezTo>
                      <a:pt x="150235" y="147466"/>
                      <a:pt x="139415" y="147885"/>
                      <a:pt x="130071" y="14360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114;p12"/>
              <p:cNvSpPr/>
              <p:nvPr/>
            </p:nvSpPr>
            <p:spPr>
              <a:xfrm>
                <a:off x="5811458" y="4119562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3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48823" y="75057"/>
                    </a:lnTo>
                    <a:cubicBezTo>
                      <a:pt x="256348" y="79343"/>
                      <a:pt x="255395" y="86963"/>
                      <a:pt x="246727" y="91916"/>
                    </a:cubicBezTo>
                    <a:lnTo>
                      <a:pt x="159288" y="142399"/>
                    </a:lnTo>
                    <a:cubicBezTo>
                      <a:pt x="150287" y="147428"/>
                      <a:pt x="139438" y="147885"/>
                      <a:pt x="130046" y="14363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115;p12"/>
              <p:cNvSpPr/>
              <p:nvPr/>
            </p:nvSpPr>
            <p:spPr>
              <a:xfrm>
                <a:off x="5164178" y="3745900"/>
                <a:ext cx="738494" cy="426244"/>
              </a:xfrm>
              <a:custGeom>
                <a:avLst/>
                <a:gdLst/>
                <a:ahLst/>
                <a:cxnLst/>
                <a:rect l="l" t="t" r="r" b="b"/>
                <a:pathLst>
                  <a:path w="738494" h="426244" extrusionOk="0">
                    <a:moveTo>
                      <a:pt x="614639" y="423287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733416" y="354802"/>
                    </a:lnTo>
                    <a:cubicBezTo>
                      <a:pt x="740941" y="359089"/>
                      <a:pt x="739989" y="366613"/>
                      <a:pt x="731321" y="371566"/>
                    </a:cubicBezTo>
                    <a:lnTo>
                      <a:pt x="643881" y="422144"/>
                    </a:lnTo>
                    <a:cubicBezTo>
                      <a:pt x="634880" y="427173"/>
                      <a:pt x="624012" y="427602"/>
                      <a:pt x="614639" y="42328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12"/>
              <p:cNvSpPr/>
              <p:nvPr/>
            </p:nvSpPr>
            <p:spPr>
              <a:xfrm>
                <a:off x="5092169" y="3413764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2"/>
                    </a:moveTo>
                    <a:lnTo>
                      <a:pt x="5039" y="71433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099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3"/>
                      <a:pt x="106128" y="128641"/>
                      <a:pt x="96765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12"/>
              <p:cNvSpPr/>
              <p:nvPr/>
            </p:nvSpPr>
            <p:spPr>
              <a:xfrm>
                <a:off x="5221804" y="3488595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2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118;p12"/>
              <p:cNvSpPr/>
              <p:nvPr/>
            </p:nvSpPr>
            <p:spPr>
              <a:xfrm>
                <a:off x="5351534" y="3563461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65" y="124333"/>
                    </a:moveTo>
                    <a:lnTo>
                      <a:pt x="5039" y="71469"/>
                    </a:lnTo>
                    <a:cubicBezTo>
                      <a:pt x="-2390" y="67087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542" y="55848"/>
                    </a:lnTo>
                    <a:cubicBezTo>
                      <a:pt x="222972" y="60134"/>
                      <a:pt x="222019" y="67659"/>
                      <a:pt x="213447" y="72707"/>
                    </a:cubicBezTo>
                    <a:lnTo>
                      <a:pt x="125912" y="123190"/>
                    </a:lnTo>
                    <a:cubicBezTo>
                      <a:pt x="116930" y="128190"/>
                      <a:pt x="106109" y="128609"/>
                      <a:pt x="96765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119;p12"/>
              <p:cNvSpPr/>
              <p:nvPr/>
            </p:nvSpPr>
            <p:spPr>
              <a:xfrm>
                <a:off x="5481392" y="3638284"/>
                <a:ext cx="220517" cy="12722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25" extrusionOk="0">
                    <a:moveTo>
                      <a:pt x="96447" y="124090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774" y="128234"/>
                      <a:pt x="105830" y="128557"/>
                      <a:pt x="96447" y="12409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120;p12"/>
              <p:cNvSpPr/>
              <p:nvPr/>
            </p:nvSpPr>
            <p:spPr>
              <a:xfrm>
                <a:off x="5610742" y="3713151"/>
                <a:ext cx="220517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64" extrusionOk="0">
                    <a:moveTo>
                      <a:pt x="96733" y="124376"/>
                    </a:moveTo>
                    <a:lnTo>
                      <a:pt x="5007" y="71417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6"/>
                      <a:pt x="114440" y="-1344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138"/>
                    </a:lnTo>
                    <a:cubicBezTo>
                      <a:pt x="116917" y="128167"/>
                      <a:pt x="106096" y="128624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121;p12"/>
              <p:cNvSpPr/>
              <p:nvPr/>
            </p:nvSpPr>
            <p:spPr>
              <a:xfrm>
                <a:off x="5740377" y="3788001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122;p12"/>
              <p:cNvSpPr/>
              <p:nvPr/>
            </p:nvSpPr>
            <p:spPr>
              <a:xfrm>
                <a:off x="5870012" y="3862832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0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123;p12"/>
              <p:cNvSpPr/>
              <p:nvPr/>
            </p:nvSpPr>
            <p:spPr>
              <a:xfrm>
                <a:off x="5999266" y="3937698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124;p12"/>
              <p:cNvSpPr/>
              <p:nvPr/>
            </p:nvSpPr>
            <p:spPr>
              <a:xfrm>
                <a:off x="6129021" y="4012522"/>
                <a:ext cx="220524" cy="12723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37" extrusionOk="0">
                    <a:moveTo>
                      <a:pt x="9699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949" y="128138"/>
                      <a:pt x="106262" y="128557"/>
                      <a:pt x="9699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125;p12"/>
              <p:cNvSpPr/>
              <p:nvPr/>
            </p:nvSpPr>
            <p:spPr>
              <a:xfrm>
                <a:off x="6258942" y="4087388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3" y="54653"/>
                    </a:cubicBezTo>
                    <a:lnTo>
                      <a:pt x="94613" y="4075"/>
                    </a:lnTo>
                    <a:cubicBezTo>
                      <a:pt x="103595" y="-925"/>
                      <a:pt x="114415" y="-1345"/>
                      <a:pt x="123760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126;p12"/>
              <p:cNvSpPr/>
              <p:nvPr/>
            </p:nvSpPr>
            <p:spPr>
              <a:xfrm>
                <a:off x="6388578" y="4161853"/>
                <a:ext cx="220563" cy="127285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5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7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3"/>
                      <a:pt x="213390" y="72676"/>
                    </a:cubicBezTo>
                    <a:lnTo>
                      <a:pt x="125950" y="123158"/>
                    </a:lnTo>
                    <a:cubicBezTo>
                      <a:pt x="116949" y="128187"/>
                      <a:pt x="106100" y="128645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127;p12"/>
              <p:cNvSpPr/>
              <p:nvPr/>
            </p:nvSpPr>
            <p:spPr>
              <a:xfrm>
                <a:off x="6518213" y="4237101"/>
                <a:ext cx="221039" cy="127370"/>
              </a:xfrm>
              <a:custGeom>
                <a:avLst/>
                <a:gdLst/>
                <a:ahLst/>
                <a:cxnLst/>
                <a:rect l="l" t="t" r="r" b="b"/>
                <a:pathLst>
                  <a:path w="221039" h="127370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3" y="54578"/>
                    </a:cubicBezTo>
                    <a:lnTo>
                      <a:pt x="94613" y="4095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962" y="55816"/>
                    </a:lnTo>
                    <a:cubicBezTo>
                      <a:pt x="223486" y="60103"/>
                      <a:pt x="222534" y="67627"/>
                      <a:pt x="213866" y="72676"/>
                    </a:cubicBezTo>
                    <a:lnTo>
                      <a:pt x="126427" y="123158"/>
                    </a:lnTo>
                    <a:cubicBezTo>
                      <a:pt x="117292" y="128302"/>
                      <a:pt x="106243" y="128759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128;p12"/>
              <p:cNvSpPr/>
              <p:nvPr/>
            </p:nvSpPr>
            <p:spPr>
              <a:xfrm>
                <a:off x="4864578" y="3282378"/>
                <a:ext cx="318480" cy="183800"/>
              </a:xfrm>
              <a:custGeom>
                <a:avLst/>
                <a:gdLst/>
                <a:ahLst/>
                <a:cxnLst/>
                <a:rect l="l" t="t" r="r" b="b"/>
                <a:pathLst>
                  <a:path w="318480" h="183800" extrusionOk="0">
                    <a:moveTo>
                      <a:pt x="194721" y="180911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313402" y="112331"/>
                    </a:lnTo>
                    <a:cubicBezTo>
                      <a:pt x="320927" y="116713"/>
                      <a:pt x="319975" y="124237"/>
                      <a:pt x="311307" y="129190"/>
                    </a:cubicBezTo>
                    <a:lnTo>
                      <a:pt x="223867" y="179673"/>
                    </a:lnTo>
                    <a:cubicBezTo>
                      <a:pt x="214904" y="184702"/>
                      <a:pt x="204084" y="185159"/>
                      <a:pt x="194721" y="18091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129;p12"/>
              <p:cNvSpPr/>
              <p:nvPr/>
            </p:nvSpPr>
            <p:spPr>
              <a:xfrm>
                <a:off x="4902011" y="3449213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3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130;p12"/>
              <p:cNvSpPr/>
              <p:nvPr/>
            </p:nvSpPr>
            <p:spPr>
              <a:xfrm>
                <a:off x="5031646" y="352368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2915" y="60099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4"/>
                      <a:pt x="106072" y="128641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131;p12"/>
              <p:cNvSpPr/>
              <p:nvPr/>
            </p:nvSpPr>
            <p:spPr>
              <a:xfrm>
                <a:off x="5161066" y="359889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132;p12"/>
              <p:cNvSpPr/>
              <p:nvPr/>
            </p:nvSpPr>
            <p:spPr>
              <a:xfrm>
                <a:off x="5290892" y="3673717"/>
                <a:ext cx="220517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8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7" y="128234"/>
                      <a:pt x="106077" y="128653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133;p12"/>
              <p:cNvSpPr/>
              <p:nvPr/>
            </p:nvSpPr>
            <p:spPr>
              <a:xfrm>
                <a:off x="5420495" y="3748758"/>
                <a:ext cx="220334" cy="127131"/>
              </a:xfrm>
              <a:custGeom>
                <a:avLst/>
                <a:gdLst/>
                <a:ahLst/>
                <a:cxnLst/>
                <a:rect l="l" t="t" r="r" b="b"/>
                <a:pathLst>
                  <a:path w="220334" h="127131" extrusionOk="0">
                    <a:moveTo>
                      <a:pt x="96765" y="124202"/>
                    </a:moveTo>
                    <a:lnTo>
                      <a:pt x="5039" y="71243"/>
                    </a:lnTo>
                    <a:cubicBezTo>
                      <a:pt x="-2390" y="66957"/>
                      <a:pt x="-1533" y="59432"/>
                      <a:pt x="7135" y="54384"/>
                    </a:cubicBezTo>
                    <a:lnTo>
                      <a:pt x="94479" y="4092"/>
                    </a:lnTo>
                    <a:cubicBezTo>
                      <a:pt x="103461" y="-890"/>
                      <a:pt x="114263" y="-1347"/>
                      <a:pt x="123626" y="2854"/>
                    </a:cubicBezTo>
                    <a:lnTo>
                      <a:pt x="215256" y="55813"/>
                    </a:lnTo>
                    <a:cubicBezTo>
                      <a:pt x="222781" y="60099"/>
                      <a:pt x="221828" y="67719"/>
                      <a:pt x="213161" y="72672"/>
                    </a:cubicBezTo>
                    <a:lnTo>
                      <a:pt x="125721" y="123154"/>
                    </a:lnTo>
                    <a:cubicBezTo>
                      <a:pt x="116777" y="128060"/>
                      <a:pt x="106043" y="128450"/>
                      <a:pt x="96765" y="12420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134;p12"/>
              <p:cNvSpPr/>
              <p:nvPr/>
            </p:nvSpPr>
            <p:spPr>
              <a:xfrm>
                <a:off x="5550092" y="3823398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135;p12"/>
              <p:cNvSpPr/>
              <p:nvPr/>
            </p:nvSpPr>
            <p:spPr>
              <a:xfrm>
                <a:off x="5679727" y="3898222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136;p12"/>
              <p:cNvSpPr/>
              <p:nvPr/>
            </p:nvSpPr>
            <p:spPr>
              <a:xfrm>
                <a:off x="5809362" y="397307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4"/>
                    </a:cubicBezTo>
                    <a:lnTo>
                      <a:pt x="215485" y="55813"/>
                    </a:lnTo>
                    <a:cubicBezTo>
                      <a:pt x="222915" y="60194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3"/>
                      <a:pt x="106072" y="128641"/>
                      <a:pt x="96709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137;p12"/>
              <p:cNvSpPr/>
              <p:nvPr/>
            </p:nvSpPr>
            <p:spPr>
              <a:xfrm>
                <a:off x="5938592" y="4047903"/>
                <a:ext cx="220517" cy="126979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6979" extrusionOk="0">
                    <a:moveTo>
                      <a:pt x="97114" y="124047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45" y="127924"/>
                      <a:pt x="106315" y="128238"/>
                      <a:pt x="97114" y="12404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138;p12"/>
              <p:cNvSpPr/>
              <p:nvPr/>
            </p:nvSpPr>
            <p:spPr>
              <a:xfrm>
                <a:off x="6068608" y="4122734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80" y="123225"/>
                    </a:lnTo>
                    <a:cubicBezTo>
                      <a:pt x="116898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139;p12"/>
              <p:cNvSpPr/>
              <p:nvPr/>
            </p:nvSpPr>
            <p:spPr>
              <a:xfrm>
                <a:off x="6198212" y="4197576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3"/>
                    </a:moveTo>
                    <a:lnTo>
                      <a:pt x="5039" y="71434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194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4"/>
                      <a:pt x="106128" y="128641"/>
                      <a:pt x="96765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140;p12"/>
              <p:cNvSpPr/>
              <p:nvPr/>
            </p:nvSpPr>
            <p:spPr>
              <a:xfrm>
                <a:off x="6327808" y="4272442"/>
                <a:ext cx="380989" cy="219907"/>
              </a:xfrm>
              <a:custGeom>
                <a:avLst/>
                <a:gdLst/>
                <a:ahLst/>
                <a:cxnLst/>
                <a:rect l="l" t="t" r="r" b="b"/>
                <a:pathLst>
                  <a:path w="380989" h="219907" extrusionOk="0">
                    <a:moveTo>
                      <a:pt x="257205" y="216975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624" y="-890"/>
                      <a:pt x="114454" y="-1347"/>
                      <a:pt x="123855" y="2854"/>
                    </a:cubicBezTo>
                    <a:lnTo>
                      <a:pt x="375982" y="148396"/>
                    </a:lnTo>
                    <a:cubicBezTo>
                      <a:pt x="383411" y="152777"/>
                      <a:pt x="382459" y="160302"/>
                      <a:pt x="373886" y="165255"/>
                    </a:cubicBezTo>
                    <a:lnTo>
                      <a:pt x="286351" y="215832"/>
                    </a:lnTo>
                    <a:cubicBezTo>
                      <a:pt x="277369" y="220833"/>
                      <a:pt x="266549" y="221252"/>
                      <a:pt x="257205" y="21697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141;p12"/>
              <p:cNvSpPr/>
              <p:nvPr/>
            </p:nvSpPr>
            <p:spPr>
              <a:xfrm>
                <a:off x="4739038" y="3355149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6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48823" y="75088"/>
                    </a:lnTo>
                    <a:cubicBezTo>
                      <a:pt x="256348" y="79375"/>
                      <a:pt x="255395" y="86899"/>
                      <a:pt x="246727" y="91948"/>
                    </a:cubicBezTo>
                    <a:lnTo>
                      <a:pt x="159288" y="142430"/>
                    </a:lnTo>
                    <a:cubicBezTo>
                      <a:pt x="150277" y="147412"/>
                      <a:pt x="139447" y="147879"/>
                      <a:pt x="130046" y="1436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142;p12"/>
              <p:cNvSpPr/>
              <p:nvPr/>
            </p:nvSpPr>
            <p:spPr>
              <a:xfrm>
                <a:off x="5246664" y="3087528"/>
                <a:ext cx="1926000" cy="1111651"/>
              </a:xfrm>
              <a:custGeom>
                <a:avLst/>
                <a:gdLst/>
                <a:ahLst/>
                <a:cxnLst/>
                <a:rect l="l" t="t" r="r" b="b"/>
                <a:pathLst>
                  <a:path w="1926000" h="1111651" extrusionOk="0">
                    <a:moveTo>
                      <a:pt x="1845936" y="1108805"/>
                    </a:moveTo>
                    <a:lnTo>
                      <a:pt x="5039" y="46196"/>
                    </a:lnTo>
                    <a:cubicBezTo>
                      <a:pt x="-2390" y="41910"/>
                      <a:pt x="-1533" y="34290"/>
                      <a:pt x="7135" y="29337"/>
                    </a:cubicBezTo>
                    <a:lnTo>
                      <a:pt x="50855" y="4096"/>
                    </a:lnTo>
                    <a:cubicBezTo>
                      <a:pt x="59865" y="-886"/>
                      <a:pt x="70695" y="-1353"/>
                      <a:pt x="80097" y="2857"/>
                    </a:cubicBezTo>
                    <a:lnTo>
                      <a:pt x="1920993" y="1065371"/>
                    </a:lnTo>
                    <a:cubicBezTo>
                      <a:pt x="1928423" y="1069658"/>
                      <a:pt x="1927470" y="1077182"/>
                      <a:pt x="1918898" y="1082230"/>
                    </a:cubicBezTo>
                    <a:lnTo>
                      <a:pt x="1875083" y="1107472"/>
                    </a:lnTo>
                    <a:cubicBezTo>
                      <a:pt x="1866129" y="1112529"/>
                      <a:pt x="1855309" y="1113025"/>
                      <a:pt x="1845936" y="110880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143;p12"/>
              <p:cNvSpPr/>
              <p:nvPr/>
            </p:nvSpPr>
            <p:spPr>
              <a:xfrm>
                <a:off x="4501288" y="3792632"/>
                <a:ext cx="1451798" cy="838156"/>
              </a:xfrm>
              <a:custGeom>
                <a:avLst/>
                <a:gdLst/>
                <a:ahLst/>
                <a:cxnLst/>
                <a:rect l="l" t="t" r="r" b="b"/>
                <a:pathLst>
                  <a:path w="1451798" h="838156" extrusionOk="0">
                    <a:moveTo>
                      <a:pt x="1450884" y="524573"/>
                    </a:moveTo>
                    <a:cubicBezTo>
                      <a:pt x="1448283" y="530298"/>
                      <a:pt x="1443816" y="534965"/>
                      <a:pt x="1438216" y="537813"/>
                    </a:cubicBezTo>
                    <a:lnTo>
                      <a:pt x="931581" y="830231"/>
                    </a:lnTo>
                    <a:cubicBezTo>
                      <a:pt x="914321" y="839889"/>
                      <a:pt x="893500" y="840766"/>
                      <a:pt x="875479" y="832612"/>
                    </a:cubicBezTo>
                    <a:lnTo>
                      <a:pt x="9751" y="332740"/>
                    </a:lnTo>
                    <a:cubicBezTo>
                      <a:pt x="5808" y="330683"/>
                      <a:pt x="2709" y="327311"/>
                      <a:pt x="988" y="323215"/>
                    </a:cubicBezTo>
                    <a:cubicBezTo>
                      <a:pt x="-2155" y="315595"/>
                      <a:pt x="2226" y="306641"/>
                      <a:pt x="13752" y="299974"/>
                    </a:cubicBezTo>
                    <a:lnTo>
                      <a:pt x="520387" y="7842"/>
                    </a:lnTo>
                    <a:cubicBezTo>
                      <a:pt x="537674" y="-1740"/>
                      <a:pt x="558477" y="-2588"/>
                      <a:pt x="576489" y="5556"/>
                    </a:cubicBezTo>
                    <a:lnTo>
                      <a:pt x="1442311" y="505428"/>
                    </a:lnTo>
                    <a:cubicBezTo>
                      <a:pt x="1449874" y="508438"/>
                      <a:pt x="1453675" y="516925"/>
                      <a:pt x="1450884" y="52457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144;p12"/>
              <p:cNvSpPr/>
              <p:nvPr/>
            </p:nvSpPr>
            <p:spPr>
              <a:xfrm>
                <a:off x="4502277" y="3802740"/>
                <a:ext cx="1449895" cy="828048"/>
              </a:xfrm>
              <a:custGeom>
                <a:avLst/>
                <a:gdLst/>
                <a:ahLst/>
                <a:cxnLst/>
                <a:rect l="l" t="t" r="r" b="b"/>
                <a:pathLst>
                  <a:path w="1449895" h="828048" extrusionOk="0">
                    <a:moveTo>
                      <a:pt x="1449896" y="514465"/>
                    </a:moveTo>
                    <a:cubicBezTo>
                      <a:pt x="1447295" y="520190"/>
                      <a:pt x="1442828" y="524857"/>
                      <a:pt x="1437227" y="527705"/>
                    </a:cubicBezTo>
                    <a:lnTo>
                      <a:pt x="930593" y="820123"/>
                    </a:lnTo>
                    <a:cubicBezTo>
                      <a:pt x="913333" y="829781"/>
                      <a:pt x="892512" y="830657"/>
                      <a:pt x="874490" y="822504"/>
                    </a:cubicBezTo>
                    <a:lnTo>
                      <a:pt x="8763" y="322632"/>
                    </a:lnTo>
                    <a:cubicBezTo>
                      <a:pt x="4820" y="320575"/>
                      <a:pt x="1720" y="317203"/>
                      <a:pt x="0" y="313107"/>
                    </a:cubicBezTo>
                    <a:cubicBezTo>
                      <a:pt x="2669" y="307582"/>
                      <a:pt x="7089" y="303096"/>
                      <a:pt x="12573" y="300343"/>
                    </a:cubicBezTo>
                    <a:lnTo>
                      <a:pt x="519208" y="7926"/>
                    </a:lnTo>
                    <a:cubicBezTo>
                      <a:pt x="536467" y="-1732"/>
                      <a:pt x="557289" y="-2609"/>
                      <a:pt x="575310" y="5545"/>
                    </a:cubicBezTo>
                    <a:lnTo>
                      <a:pt x="1441323" y="505417"/>
                    </a:lnTo>
                    <a:cubicBezTo>
                      <a:pt x="1445095" y="507417"/>
                      <a:pt x="1448105" y="510598"/>
                      <a:pt x="1449896" y="514465"/>
                    </a:cubicBezTo>
                    <a:close/>
                  </a:path>
                </a:pathLst>
              </a:custGeom>
              <a:solidFill>
                <a:srgbClr val="C3C6D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145;p12"/>
              <p:cNvSpPr/>
              <p:nvPr/>
            </p:nvSpPr>
            <p:spPr>
              <a:xfrm>
                <a:off x="5378291" y="2993528"/>
                <a:ext cx="1867947" cy="1123828"/>
              </a:xfrm>
              <a:custGeom>
                <a:avLst/>
                <a:gdLst/>
                <a:ahLst/>
                <a:cxnLst/>
                <a:rect l="l" t="t" r="r" b="b"/>
                <a:pathLst>
                  <a:path w="1867947" h="1123828" extrusionOk="0">
                    <a:moveTo>
                      <a:pt x="1854422" y="1122224"/>
                    </a:moveTo>
                    <a:lnTo>
                      <a:pt x="13526" y="59425"/>
                    </a:lnTo>
                    <a:cubicBezTo>
                      <a:pt x="5191" y="53395"/>
                      <a:pt x="181" y="43804"/>
                      <a:pt x="0" y="33517"/>
                    </a:cubicBezTo>
                    <a:lnTo>
                      <a:pt x="0" y="11895"/>
                    </a:lnTo>
                    <a:cubicBezTo>
                      <a:pt x="0" y="1894"/>
                      <a:pt x="6096" y="-2678"/>
                      <a:pt x="13526" y="1608"/>
                    </a:cubicBezTo>
                    <a:lnTo>
                      <a:pt x="1854422" y="1064122"/>
                    </a:lnTo>
                    <a:cubicBezTo>
                      <a:pt x="1862804" y="1070103"/>
                      <a:pt x="1867833" y="1079733"/>
                      <a:pt x="1867948" y="1090030"/>
                    </a:cubicBezTo>
                    <a:lnTo>
                      <a:pt x="1867948" y="1111747"/>
                    </a:lnTo>
                    <a:cubicBezTo>
                      <a:pt x="1867948" y="1121938"/>
                      <a:pt x="1861947" y="1126510"/>
                      <a:pt x="1854422" y="1122224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146;p12"/>
              <p:cNvSpPr/>
              <p:nvPr/>
            </p:nvSpPr>
            <p:spPr>
              <a:xfrm>
                <a:off x="5482399" y="1596347"/>
                <a:ext cx="657230" cy="440903"/>
              </a:xfrm>
              <a:custGeom>
                <a:avLst/>
                <a:gdLst/>
                <a:ahLst/>
                <a:cxnLst/>
                <a:rect l="l" t="t" r="r" b="b"/>
                <a:pathLst>
                  <a:path w="657230" h="440903" extrusionOk="0">
                    <a:moveTo>
                      <a:pt x="647700" y="439716"/>
                    </a:moveTo>
                    <a:lnTo>
                      <a:pt x="9525" y="71480"/>
                    </a:lnTo>
                    <a:cubicBezTo>
                      <a:pt x="3610" y="67173"/>
                      <a:pt x="76" y="60320"/>
                      <a:pt x="0" y="53001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647700" y="369422"/>
                    </a:lnTo>
                    <a:cubicBezTo>
                      <a:pt x="653615" y="373729"/>
                      <a:pt x="657149" y="380581"/>
                      <a:pt x="657225" y="387900"/>
                    </a:cubicBezTo>
                    <a:lnTo>
                      <a:pt x="657225" y="432477"/>
                    </a:lnTo>
                    <a:cubicBezTo>
                      <a:pt x="657416" y="439526"/>
                      <a:pt x="653034" y="442860"/>
                      <a:pt x="647700" y="43971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147;p12"/>
              <p:cNvSpPr/>
              <p:nvPr/>
            </p:nvSpPr>
            <p:spPr>
              <a:xfrm>
                <a:off x="5485731" y="1725601"/>
                <a:ext cx="490070" cy="322282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282" extrusionOk="0">
                    <a:moveTo>
                      <a:pt x="480538" y="321130"/>
                    </a:moveTo>
                    <a:lnTo>
                      <a:pt x="9527" y="49191"/>
                    </a:lnTo>
                    <a:cubicBezTo>
                      <a:pt x="3460" y="44756"/>
                      <a:pt x="-93" y="37658"/>
                      <a:pt x="2" y="30141"/>
                    </a:cubicBezTo>
                    <a:lnTo>
                      <a:pt x="2" y="8520"/>
                    </a:lnTo>
                    <a:cubicBezTo>
                      <a:pt x="2" y="1376"/>
                      <a:pt x="4288" y="-1958"/>
                      <a:pt x="9527" y="1185"/>
                    </a:cubicBezTo>
                    <a:lnTo>
                      <a:pt x="480538" y="273124"/>
                    </a:lnTo>
                    <a:cubicBezTo>
                      <a:pt x="486606" y="277563"/>
                      <a:pt x="490158" y="284659"/>
                      <a:pt x="490063" y="292174"/>
                    </a:cubicBezTo>
                    <a:lnTo>
                      <a:pt x="490063" y="314272"/>
                    </a:lnTo>
                    <a:cubicBezTo>
                      <a:pt x="490254" y="320940"/>
                      <a:pt x="486444" y="324178"/>
                      <a:pt x="480538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148;p12"/>
              <p:cNvSpPr/>
              <p:nvPr/>
            </p:nvSpPr>
            <p:spPr>
              <a:xfrm>
                <a:off x="5485731" y="1809557"/>
                <a:ext cx="490070" cy="322194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194" extrusionOk="0">
                    <a:moveTo>
                      <a:pt x="480538" y="321090"/>
                    </a:moveTo>
                    <a:lnTo>
                      <a:pt x="9527" y="49151"/>
                    </a:lnTo>
                    <a:cubicBezTo>
                      <a:pt x="3460" y="44715"/>
                      <a:pt x="-93" y="37618"/>
                      <a:pt x="2" y="30101"/>
                    </a:cubicBezTo>
                    <a:lnTo>
                      <a:pt x="2" y="8479"/>
                    </a:lnTo>
                    <a:cubicBezTo>
                      <a:pt x="2" y="1335"/>
                      <a:pt x="4288" y="-1903"/>
                      <a:pt x="9527" y="1145"/>
                    </a:cubicBezTo>
                    <a:lnTo>
                      <a:pt x="480538" y="273179"/>
                    </a:lnTo>
                    <a:cubicBezTo>
                      <a:pt x="486491" y="277456"/>
                      <a:pt x="490035" y="284323"/>
                      <a:pt x="490063" y="291657"/>
                    </a:cubicBezTo>
                    <a:lnTo>
                      <a:pt x="490063" y="313755"/>
                    </a:lnTo>
                    <a:cubicBezTo>
                      <a:pt x="490254" y="320899"/>
                      <a:pt x="486444" y="324042"/>
                      <a:pt x="480538" y="32109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149;p12"/>
              <p:cNvSpPr/>
              <p:nvPr/>
            </p:nvSpPr>
            <p:spPr>
              <a:xfrm>
                <a:off x="5485733" y="1893472"/>
                <a:ext cx="401289" cy="270998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0998" extrusionOk="0">
                    <a:moveTo>
                      <a:pt x="391763" y="269845"/>
                    </a:moveTo>
                    <a:lnTo>
                      <a:pt x="9525" y="49627"/>
                    </a:lnTo>
                    <a:cubicBezTo>
                      <a:pt x="3572" y="45351"/>
                      <a:pt x="29" y="38479"/>
                      <a:pt x="0" y="31149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821" y="226287"/>
                      <a:pt x="401364" y="233374"/>
                      <a:pt x="401288" y="240889"/>
                    </a:cubicBezTo>
                    <a:lnTo>
                      <a:pt x="401288" y="262987"/>
                    </a:lnTo>
                    <a:cubicBezTo>
                      <a:pt x="401384" y="269655"/>
                      <a:pt x="397097" y="272893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150;p12"/>
              <p:cNvSpPr/>
              <p:nvPr/>
            </p:nvSpPr>
            <p:spPr>
              <a:xfrm>
                <a:off x="5482398" y="2477545"/>
                <a:ext cx="657231" cy="440923"/>
              </a:xfrm>
              <a:custGeom>
                <a:avLst/>
                <a:gdLst/>
                <a:ahLst/>
                <a:cxnLst/>
                <a:rect l="l" t="t" r="r" b="b"/>
                <a:pathLst>
                  <a:path w="657231" h="440923" extrusionOk="0">
                    <a:moveTo>
                      <a:pt x="647701" y="439771"/>
                    </a:moveTo>
                    <a:lnTo>
                      <a:pt x="9526" y="71535"/>
                    </a:lnTo>
                    <a:cubicBezTo>
                      <a:pt x="3477" y="67077"/>
                      <a:pt x="-56" y="59990"/>
                      <a:pt x="1" y="52485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647701" y="369381"/>
                    </a:lnTo>
                    <a:cubicBezTo>
                      <a:pt x="653749" y="373839"/>
                      <a:pt x="657283" y="380926"/>
                      <a:pt x="657226" y="388431"/>
                    </a:cubicBezTo>
                    <a:lnTo>
                      <a:pt x="657226" y="432913"/>
                    </a:lnTo>
                    <a:cubicBezTo>
                      <a:pt x="657416" y="439581"/>
                      <a:pt x="653035" y="442819"/>
                      <a:pt x="647701" y="4397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151;p12"/>
              <p:cNvSpPr/>
              <p:nvPr/>
            </p:nvSpPr>
            <p:spPr>
              <a:xfrm>
                <a:off x="5485733" y="2606854"/>
                <a:ext cx="490068" cy="322274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74" extrusionOk="0">
                    <a:moveTo>
                      <a:pt x="480536" y="321130"/>
                    </a:moveTo>
                    <a:lnTo>
                      <a:pt x="9525" y="49096"/>
                    </a:lnTo>
                    <a:cubicBezTo>
                      <a:pt x="3572" y="44819"/>
                      <a:pt x="29" y="37952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470" y="277420"/>
                      <a:pt x="490004" y="284278"/>
                      <a:pt x="490061" y="291603"/>
                    </a:cubicBezTo>
                    <a:lnTo>
                      <a:pt x="490061" y="313796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152;p12"/>
              <p:cNvSpPr/>
              <p:nvPr/>
            </p:nvSpPr>
            <p:spPr>
              <a:xfrm>
                <a:off x="5485733" y="2690770"/>
                <a:ext cx="490068" cy="322283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83" extrusionOk="0">
                    <a:moveTo>
                      <a:pt x="480536" y="321130"/>
                    </a:moveTo>
                    <a:lnTo>
                      <a:pt x="9525" y="49191"/>
                    </a:lnTo>
                    <a:cubicBezTo>
                      <a:pt x="3591" y="44858"/>
                      <a:pt x="57" y="37971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604" y="277563"/>
                      <a:pt x="490157" y="284659"/>
                      <a:pt x="490061" y="292174"/>
                    </a:cubicBezTo>
                    <a:lnTo>
                      <a:pt x="490061" y="314272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153;p12"/>
              <p:cNvSpPr/>
              <p:nvPr/>
            </p:nvSpPr>
            <p:spPr>
              <a:xfrm>
                <a:off x="5485733" y="2774725"/>
                <a:ext cx="401289" cy="271152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1152" extrusionOk="0">
                    <a:moveTo>
                      <a:pt x="391763" y="269845"/>
                    </a:moveTo>
                    <a:lnTo>
                      <a:pt x="9525" y="49151"/>
                    </a:lnTo>
                    <a:cubicBezTo>
                      <a:pt x="3591" y="44817"/>
                      <a:pt x="57" y="37931"/>
                      <a:pt x="0" y="305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697" y="226135"/>
                      <a:pt x="401231" y="232993"/>
                      <a:pt x="401288" y="240318"/>
                    </a:cubicBezTo>
                    <a:lnTo>
                      <a:pt x="401288" y="262511"/>
                    </a:lnTo>
                    <a:cubicBezTo>
                      <a:pt x="401384" y="269655"/>
                      <a:pt x="397097" y="273274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154;p12"/>
              <p:cNvSpPr/>
              <p:nvPr/>
            </p:nvSpPr>
            <p:spPr>
              <a:xfrm>
                <a:off x="6293929" y="2971606"/>
                <a:ext cx="893444" cy="828868"/>
              </a:xfrm>
              <a:custGeom>
                <a:avLst/>
                <a:gdLst/>
                <a:ahLst/>
                <a:cxnLst/>
                <a:rect l="l" t="t" r="r" b="b"/>
                <a:pathLst>
                  <a:path w="893444" h="828868" extrusionOk="0">
                    <a:moveTo>
                      <a:pt x="6858" y="55057"/>
                    </a:moveTo>
                    <a:cubicBezTo>
                      <a:pt x="6858" y="55057"/>
                      <a:pt x="77248" y="114113"/>
                      <a:pt x="178784" y="33436"/>
                    </a:cubicBezTo>
                    <a:cubicBezTo>
                      <a:pt x="251365" y="-26096"/>
                      <a:pt x="316230" y="7909"/>
                      <a:pt x="352330" y="28483"/>
                    </a:cubicBezTo>
                    <a:cubicBezTo>
                      <a:pt x="388430" y="49057"/>
                      <a:pt x="441007" y="61344"/>
                      <a:pt x="540068" y="240795"/>
                    </a:cubicBezTo>
                    <a:cubicBezTo>
                      <a:pt x="561489" y="276076"/>
                      <a:pt x="590845" y="305889"/>
                      <a:pt x="625793" y="327853"/>
                    </a:cubicBezTo>
                    <a:cubicBezTo>
                      <a:pt x="679228" y="358619"/>
                      <a:pt x="704850" y="343665"/>
                      <a:pt x="746855" y="280228"/>
                    </a:cubicBezTo>
                    <a:cubicBezTo>
                      <a:pt x="788861" y="216792"/>
                      <a:pt x="816293" y="146878"/>
                      <a:pt x="893445" y="192598"/>
                    </a:cubicBezTo>
                    <a:lnTo>
                      <a:pt x="893445" y="828868"/>
                    </a:lnTo>
                    <a:lnTo>
                      <a:pt x="0" y="313090"/>
                    </a:lnTo>
                    <a:lnTo>
                      <a:pt x="0" y="50867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155;p12"/>
              <p:cNvSpPr/>
              <p:nvPr/>
            </p:nvSpPr>
            <p:spPr>
              <a:xfrm>
                <a:off x="5485733" y="2024441"/>
                <a:ext cx="630461" cy="733619"/>
              </a:xfrm>
              <a:custGeom>
                <a:avLst/>
                <a:gdLst/>
                <a:ahLst/>
                <a:cxnLst/>
                <a:rect l="l" t="t" r="r" b="b"/>
                <a:pathLst>
                  <a:path w="630461" h="733619" extrusionOk="0">
                    <a:moveTo>
                      <a:pt x="620935" y="732474"/>
                    </a:moveTo>
                    <a:lnTo>
                      <a:pt x="9525" y="379478"/>
                    </a:lnTo>
                    <a:cubicBezTo>
                      <a:pt x="3591" y="375144"/>
                      <a:pt x="57" y="368257"/>
                      <a:pt x="0" y="360904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620935" y="354141"/>
                    </a:lnTo>
                    <a:cubicBezTo>
                      <a:pt x="626859" y="358485"/>
                      <a:pt x="630384" y="365371"/>
                      <a:pt x="630460" y="372715"/>
                    </a:cubicBezTo>
                    <a:lnTo>
                      <a:pt x="630460" y="725140"/>
                    </a:lnTo>
                    <a:cubicBezTo>
                      <a:pt x="630555" y="732284"/>
                      <a:pt x="626269" y="735522"/>
                      <a:pt x="620935" y="73247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156;p12"/>
              <p:cNvSpPr/>
              <p:nvPr/>
            </p:nvSpPr>
            <p:spPr>
              <a:xfrm>
                <a:off x="6293834" y="3011804"/>
                <a:ext cx="893445" cy="788955"/>
              </a:xfrm>
              <a:custGeom>
                <a:avLst/>
                <a:gdLst/>
                <a:ahLst/>
                <a:cxnLst/>
                <a:rect l="l" t="t" r="r" b="b"/>
                <a:pathLst>
                  <a:path w="893445" h="788955" extrusionOk="0">
                    <a:moveTo>
                      <a:pt x="0" y="0"/>
                    </a:moveTo>
                    <a:lnTo>
                      <a:pt x="0" y="273177"/>
                    </a:lnTo>
                    <a:lnTo>
                      <a:pt x="893445" y="788956"/>
                    </a:lnTo>
                    <a:lnTo>
                      <a:pt x="893445" y="15259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157;p12"/>
              <p:cNvSpPr/>
              <p:nvPr/>
            </p:nvSpPr>
            <p:spPr>
              <a:xfrm>
                <a:off x="6645021" y="3003137"/>
                <a:ext cx="9525" cy="483869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483869" extrusionOk="0">
                    <a:moveTo>
                      <a:pt x="0" y="0"/>
                    </a:moveTo>
                    <a:lnTo>
                      <a:pt x="0" y="483870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158;p12"/>
              <p:cNvSpPr/>
              <p:nvPr/>
            </p:nvSpPr>
            <p:spPr>
              <a:xfrm>
                <a:off x="6918293" y="3309175"/>
                <a:ext cx="9525" cy="33566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335661" extrusionOk="0">
                    <a:moveTo>
                      <a:pt x="0" y="0"/>
                    </a:moveTo>
                    <a:lnTo>
                      <a:pt x="0" y="33566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159;p12"/>
              <p:cNvSpPr/>
              <p:nvPr/>
            </p:nvSpPr>
            <p:spPr>
              <a:xfrm>
                <a:off x="6293834" y="2971929"/>
                <a:ext cx="893349" cy="341800"/>
              </a:xfrm>
              <a:custGeom>
                <a:avLst/>
                <a:gdLst/>
                <a:ahLst/>
                <a:cxnLst/>
                <a:rect l="l" t="t" r="r" b="b"/>
                <a:pathLst>
                  <a:path w="893349" h="341800" extrusionOk="0">
                    <a:moveTo>
                      <a:pt x="0" y="50543"/>
                    </a:moveTo>
                    <a:cubicBezTo>
                      <a:pt x="158496" y="148841"/>
                      <a:pt x="180975" y="-73282"/>
                      <a:pt x="353663" y="26350"/>
                    </a:cubicBezTo>
                    <a:cubicBezTo>
                      <a:pt x="526352" y="125981"/>
                      <a:pt x="502539" y="255997"/>
                      <a:pt x="629888" y="329626"/>
                    </a:cubicBezTo>
                    <a:cubicBezTo>
                      <a:pt x="757238" y="403254"/>
                      <a:pt x="760381" y="115694"/>
                      <a:pt x="893350" y="192466"/>
                    </a:cubicBezTo>
                  </a:path>
                </a:pathLst>
              </a:custGeom>
              <a:noFill/>
              <a:ln w="1037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160;p12"/>
              <p:cNvSpPr/>
              <p:nvPr/>
            </p:nvSpPr>
            <p:spPr>
              <a:xfrm rot="-1801764">
                <a:off x="6627823" y="2973379"/>
                <a:ext cx="34449" cy="59573"/>
              </a:xfrm>
              <a:custGeom>
                <a:avLst/>
                <a:gdLst/>
                <a:ahLst/>
                <a:cxnLst/>
                <a:rect l="l" t="t" r="r" b="b"/>
                <a:pathLst>
                  <a:path w="34480" h="59626" extrusionOk="0">
                    <a:moveTo>
                      <a:pt x="34481" y="29813"/>
                    </a:moveTo>
                    <a:cubicBezTo>
                      <a:pt x="34481" y="46279"/>
                      <a:pt x="26762" y="59626"/>
                      <a:pt x="17240" y="59626"/>
                    </a:cubicBezTo>
                    <a:cubicBezTo>
                      <a:pt x="7719" y="59626"/>
                      <a:pt x="0" y="46279"/>
                      <a:pt x="0" y="29813"/>
                    </a:cubicBezTo>
                    <a:cubicBezTo>
                      <a:pt x="0" y="13348"/>
                      <a:pt x="7719" y="0"/>
                      <a:pt x="17240" y="0"/>
                    </a:cubicBezTo>
                    <a:cubicBezTo>
                      <a:pt x="26762" y="0"/>
                      <a:pt x="34481" y="13348"/>
                      <a:pt x="34481" y="2981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161;p12"/>
              <p:cNvSpPr/>
              <p:nvPr/>
            </p:nvSpPr>
            <p:spPr>
              <a:xfrm rot="-1790023">
                <a:off x="7183546" y="3143044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162;p12"/>
              <p:cNvSpPr/>
              <p:nvPr/>
            </p:nvSpPr>
            <p:spPr>
              <a:xfrm rot="-1790023">
                <a:off x="6913571" y="3282356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163;p12"/>
              <p:cNvSpPr/>
              <p:nvPr/>
            </p:nvSpPr>
            <p:spPr>
              <a:xfrm rot="-1790023">
                <a:off x="6286614" y="3000522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0" y="29917"/>
                    </a:moveTo>
                    <a:cubicBezTo>
                      <a:pt x="34600" y="46439"/>
                      <a:pt x="26855" y="59833"/>
                      <a:pt x="17301" y="59833"/>
                    </a:cubicBezTo>
                    <a:cubicBezTo>
                      <a:pt x="7746" y="59833"/>
                      <a:pt x="1" y="46439"/>
                      <a:pt x="1" y="29917"/>
                    </a:cubicBezTo>
                    <a:cubicBezTo>
                      <a:pt x="1" y="13395"/>
                      <a:pt x="7746" y="1"/>
                      <a:pt x="17301" y="1"/>
                    </a:cubicBezTo>
                    <a:cubicBezTo>
                      <a:pt x="26855" y="1"/>
                      <a:pt x="34600" y="13395"/>
                      <a:pt x="34600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164;p12"/>
              <p:cNvSpPr/>
              <p:nvPr/>
            </p:nvSpPr>
            <p:spPr>
              <a:xfrm>
                <a:off x="6272974" y="2328193"/>
                <a:ext cx="55632" cy="226128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226128" extrusionOk="0">
                    <a:moveTo>
                      <a:pt x="46101" y="224982"/>
                    </a:moveTo>
                    <a:lnTo>
                      <a:pt x="9525" y="203837"/>
                    </a:lnTo>
                    <a:cubicBezTo>
                      <a:pt x="3610" y="199532"/>
                      <a:pt x="76" y="192674"/>
                      <a:pt x="0" y="185358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01" y="22290"/>
                    </a:lnTo>
                    <a:cubicBezTo>
                      <a:pt x="52007" y="26605"/>
                      <a:pt x="55541" y="33454"/>
                      <a:pt x="55626" y="40769"/>
                    </a:cubicBezTo>
                    <a:lnTo>
                      <a:pt x="55626" y="217743"/>
                    </a:lnTo>
                    <a:cubicBezTo>
                      <a:pt x="55817" y="224506"/>
                      <a:pt x="51626" y="228126"/>
                      <a:pt x="46101" y="22498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165;p12"/>
              <p:cNvSpPr/>
              <p:nvPr/>
            </p:nvSpPr>
            <p:spPr>
              <a:xfrm>
                <a:off x="6357270" y="2193891"/>
                <a:ext cx="55722" cy="409197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409197" extrusionOk="0">
                    <a:moveTo>
                      <a:pt x="46196" y="408053"/>
                    </a:moveTo>
                    <a:lnTo>
                      <a:pt x="9525" y="387384"/>
                    </a:lnTo>
                    <a:cubicBezTo>
                      <a:pt x="3620" y="383031"/>
                      <a:pt x="86" y="376154"/>
                      <a:pt x="0" y="368810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96" y="22290"/>
                    </a:lnTo>
                    <a:cubicBezTo>
                      <a:pt x="52254" y="26739"/>
                      <a:pt x="55797" y="33825"/>
                      <a:pt x="55721" y="41340"/>
                    </a:cubicBezTo>
                    <a:lnTo>
                      <a:pt x="55721" y="400719"/>
                    </a:lnTo>
                    <a:cubicBezTo>
                      <a:pt x="55817" y="407862"/>
                      <a:pt x="51530" y="411101"/>
                      <a:pt x="46196" y="40805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166;p12"/>
              <p:cNvSpPr/>
              <p:nvPr/>
            </p:nvSpPr>
            <p:spPr>
              <a:xfrm>
                <a:off x="6526149" y="2326193"/>
                <a:ext cx="55625" cy="374240"/>
              </a:xfrm>
              <a:custGeom>
                <a:avLst/>
                <a:gdLst/>
                <a:ahLst/>
                <a:cxnLst/>
                <a:rect l="l" t="t" r="r" b="b"/>
                <a:pathLst>
                  <a:path w="55625" h="374240" extrusionOk="0">
                    <a:moveTo>
                      <a:pt x="46101" y="373096"/>
                    </a:moveTo>
                    <a:lnTo>
                      <a:pt x="9525" y="351951"/>
                    </a:lnTo>
                    <a:cubicBezTo>
                      <a:pt x="3591" y="347617"/>
                      <a:pt x="57" y="340730"/>
                      <a:pt x="0" y="3333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46101" y="22290"/>
                    </a:lnTo>
                    <a:cubicBezTo>
                      <a:pt x="52006" y="26643"/>
                      <a:pt x="55540" y="33520"/>
                      <a:pt x="55626" y="40864"/>
                    </a:cubicBezTo>
                    <a:lnTo>
                      <a:pt x="55626" y="365762"/>
                    </a:lnTo>
                    <a:cubicBezTo>
                      <a:pt x="55626" y="372906"/>
                      <a:pt x="51245" y="376144"/>
                      <a:pt x="46101" y="37309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167;p12"/>
              <p:cNvSpPr/>
              <p:nvPr/>
            </p:nvSpPr>
            <p:spPr>
              <a:xfrm>
                <a:off x="6610350" y="2430587"/>
                <a:ext cx="55627" cy="318519"/>
              </a:xfrm>
              <a:custGeom>
                <a:avLst/>
                <a:gdLst/>
                <a:ahLst/>
                <a:cxnLst/>
                <a:rect l="l" t="t" r="r" b="b"/>
                <a:pathLst>
                  <a:path w="55627" h="318519" extrusionOk="0">
                    <a:moveTo>
                      <a:pt x="46006" y="317375"/>
                    </a:moveTo>
                    <a:lnTo>
                      <a:pt x="9525" y="296229"/>
                    </a:lnTo>
                    <a:cubicBezTo>
                      <a:pt x="3620" y="291915"/>
                      <a:pt x="86" y="285066"/>
                      <a:pt x="0" y="277751"/>
                    </a:cubicBezTo>
                    <a:lnTo>
                      <a:pt x="0" y="8479"/>
                    </a:lnTo>
                    <a:cubicBezTo>
                      <a:pt x="0" y="1335"/>
                      <a:pt x="4381" y="-1903"/>
                      <a:pt x="9525" y="1145"/>
                    </a:cubicBezTo>
                    <a:lnTo>
                      <a:pt x="46101" y="22290"/>
                    </a:lnTo>
                    <a:cubicBezTo>
                      <a:pt x="52035" y="26624"/>
                      <a:pt x="55569" y="33511"/>
                      <a:pt x="55626" y="40864"/>
                    </a:cubicBezTo>
                    <a:lnTo>
                      <a:pt x="55626" y="310041"/>
                    </a:lnTo>
                    <a:cubicBezTo>
                      <a:pt x="55721" y="317184"/>
                      <a:pt x="51435" y="320423"/>
                      <a:pt x="46006" y="31737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168;p12"/>
              <p:cNvSpPr/>
              <p:nvPr/>
            </p:nvSpPr>
            <p:spPr>
              <a:xfrm>
                <a:off x="6778179" y="2662902"/>
                <a:ext cx="55632" cy="183161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183161" extrusionOk="0">
                    <a:moveTo>
                      <a:pt x="46102" y="182025"/>
                    </a:moveTo>
                    <a:lnTo>
                      <a:pt x="9526" y="160879"/>
                    </a:lnTo>
                    <a:cubicBezTo>
                      <a:pt x="3477" y="156421"/>
                      <a:pt x="-56" y="149335"/>
                      <a:pt x="1" y="141829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46102" y="22290"/>
                    </a:lnTo>
                    <a:cubicBezTo>
                      <a:pt x="52036" y="26624"/>
                      <a:pt x="55570" y="33511"/>
                      <a:pt x="55627" y="40864"/>
                    </a:cubicBezTo>
                    <a:lnTo>
                      <a:pt x="55627" y="174214"/>
                    </a:lnTo>
                    <a:cubicBezTo>
                      <a:pt x="55817" y="181834"/>
                      <a:pt x="51245" y="185073"/>
                      <a:pt x="46102" y="18202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169;p12"/>
              <p:cNvSpPr/>
              <p:nvPr/>
            </p:nvSpPr>
            <p:spPr>
              <a:xfrm>
                <a:off x="6862476" y="2392923"/>
                <a:ext cx="55722" cy="501818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501818" extrusionOk="0">
                    <a:moveTo>
                      <a:pt x="46196" y="500676"/>
                    </a:moveTo>
                    <a:lnTo>
                      <a:pt x="9525" y="479531"/>
                    </a:lnTo>
                    <a:cubicBezTo>
                      <a:pt x="3620" y="475178"/>
                      <a:pt x="86" y="468301"/>
                      <a:pt x="0" y="460957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493152"/>
                    </a:lnTo>
                    <a:cubicBezTo>
                      <a:pt x="55816" y="500486"/>
                      <a:pt x="51530" y="503724"/>
                      <a:pt x="46196" y="5006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70;p12"/>
              <p:cNvSpPr/>
              <p:nvPr/>
            </p:nvSpPr>
            <p:spPr>
              <a:xfrm>
                <a:off x="7068216" y="2830406"/>
                <a:ext cx="55722" cy="183106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183106" extrusionOk="0">
                    <a:moveTo>
                      <a:pt x="46196" y="181970"/>
                    </a:moveTo>
                    <a:lnTo>
                      <a:pt x="9525" y="160443"/>
                    </a:lnTo>
                    <a:cubicBezTo>
                      <a:pt x="3620" y="156090"/>
                      <a:pt x="86" y="149213"/>
                      <a:pt x="0" y="141870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174159"/>
                    </a:lnTo>
                    <a:cubicBezTo>
                      <a:pt x="55816" y="181779"/>
                      <a:pt x="51530" y="185018"/>
                      <a:pt x="46196" y="1819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171;p12"/>
              <p:cNvSpPr/>
              <p:nvPr/>
            </p:nvSpPr>
            <p:spPr>
              <a:xfrm>
                <a:off x="7152513" y="2836026"/>
                <a:ext cx="55727" cy="226167"/>
              </a:xfrm>
              <a:custGeom>
                <a:avLst/>
                <a:gdLst/>
                <a:ahLst/>
                <a:cxnLst/>
                <a:rect l="l" t="t" r="r" b="b"/>
                <a:pathLst>
                  <a:path w="55727" h="226167" extrusionOk="0">
                    <a:moveTo>
                      <a:pt x="46196" y="225023"/>
                    </a:moveTo>
                    <a:lnTo>
                      <a:pt x="9525" y="203877"/>
                    </a:lnTo>
                    <a:cubicBezTo>
                      <a:pt x="3591" y="199582"/>
                      <a:pt x="57" y="192724"/>
                      <a:pt x="0" y="185399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6196" y="22331"/>
                    </a:lnTo>
                    <a:cubicBezTo>
                      <a:pt x="52111" y="26636"/>
                      <a:pt x="55645" y="33494"/>
                      <a:pt x="55721" y="40809"/>
                    </a:cubicBezTo>
                    <a:lnTo>
                      <a:pt x="55721" y="217689"/>
                    </a:lnTo>
                    <a:cubicBezTo>
                      <a:pt x="55912" y="224832"/>
                      <a:pt x="51530" y="228071"/>
                      <a:pt x="46196" y="2250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2" name="Google Shape;172;p12"/>
            <p:cNvSpPr/>
            <p:nvPr/>
          </p:nvSpPr>
          <p:spPr>
            <a:xfrm>
              <a:off x="6986665" y="3342725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2"/>
            <p:cNvSpPr/>
            <p:nvPr/>
          </p:nvSpPr>
          <p:spPr>
            <a:xfrm>
              <a:off x="7014156" y="3327342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2"/>
            <p:cNvSpPr/>
            <p:nvPr/>
          </p:nvSpPr>
          <p:spPr>
            <a:xfrm>
              <a:off x="7014156" y="3298709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12"/>
            <p:cNvSpPr/>
            <p:nvPr/>
          </p:nvSpPr>
          <p:spPr>
            <a:xfrm>
              <a:off x="7976493" y="3396565"/>
              <a:ext cx="664277" cy="383503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12"/>
            <p:cNvSpPr/>
            <p:nvPr/>
          </p:nvSpPr>
          <p:spPr>
            <a:xfrm>
              <a:off x="7912754" y="3450709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12"/>
            <p:cNvSpPr/>
            <p:nvPr/>
          </p:nvSpPr>
          <p:spPr>
            <a:xfrm>
              <a:off x="7863331" y="3479190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12"/>
            <p:cNvSpPr/>
            <p:nvPr/>
          </p:nvSpPr>
          <p:spPr>
            <a:xfrm>
              <a:off x="7813984" y="3507747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12"/>
            <p:cNvSpPr/>
            <p:nvPr/>
          </p:nvSpPr>
          <p:spPr>
            <a:xfrm>
              <a:off x="7451727" y="3699575"/>
              <a:ext cx="664201" cy="38350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12"/>
            <p:cNvSpPr/>
            <p:nvPr/>
          </p:nvSpPr>
          <p:spPr>
            <a:xfrm>
              <a:off x="7387988" y="3753643"/>
              <a:ext cx="592922" cy="342381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2"/>
            <p:cNvSpPr/>
            <p:nvPr/>
          </p:nvSpPr>
          <p:spPr>
            <a:xfrm>
              <a:off x="7338565" y="3782200"/>
              <a:ext cx="581727" cy="33583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2"/>
            <p:cNvSpPr/>
            <p:nvPr/>
          </p:nvSpPr>
          <p:spPr>
            <a:xfrm>
              <a:off x="7289218" y="3810681"/>
              <a:ext cx="496361" cy="286637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2"/>
            <p:cNvSpPr/>
            <p:nvPr/>
          </p:nvSpPr>
          <p:spPr>
            <a:xfrm>
              <a:off x="7582329" y="3561435"/>
              <a:ext cx="337202" cy="194645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2"/>
            <p:cNvSpPr/>
            <p:nvPr/>
          </p:nvSpPr>
          <p:spPr>
            <a:xfrm>
              <a:off x="7800200" y="3687162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2"/>
            <p:cNvSpPr/>
            <p:nvPr/>
          </p:nvSpPr>
          <p:spPr>
            <a:xfrm>
              <a:off x="8018073" y="3812966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12"/>
            <p:cNvSpPr/>
            <p:nvPr/>
          </p:nvSpPr>
          <p:spPr>
            <a:xfrm>
              <a:off x="6687910" y="670084"/>
              <a:ext cx="163899" cy="239625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12"/>
            <p:cNvSpPr/>
            <p:nvPr/>
          </p:nvSpPr>
          <p:spPr>
            <a:xfrm>
              <a:off x="6700339" y="668001"/>
              <a:ext cx="78506" cy="96744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2"/>
            <p:cNvSpPr/>
            <p:nvPr/>
          </p:nvSpPr>
          <p:spPr>
            <a:xfrm>
              <a:off x="6715688" y="773039"/>
              <a:ext cx="96838" cy="108380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2"/>
            <p:cNvSpPr/>
            <p:nvPr/>
          </p:nvSpPr>
          <p:spPr>
            <a:xfrm>
              <a:off x="6550295" y="816287"/>
              <a:ext cx="182749" cy="260151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12"/>
            <p:cNvSpPr/>
            <p:nvPr/>
          </p:nvSpPr>
          <p:spPr>
            <a:xfrm>
              <a:off x="6687493" y="808527"/>
              <a:ext cx="141166" cy="186207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12"/>
            <p:cNvSpPr/>
            <p:nvPr/>
          </p:nvSpPr>
          <p:spPr>
            <a:xfrm>
              <a:off x="6712641" y="675415"/>
              <a:ext cx="103849" cy="127932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12"/>
            <p:cNvSpPr/>
            <p:nvPr/>
          </p:nvSpPr>
          <p:spPr>
            <a:xfrm>
              <a:off x="6716857" y="674913"/>
              <a:ext cx="104260" cy="98126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12"/>
            <p:cNvSpPr/>
            <p:nvPr/>
          </p:nvSpPr>
          <p:spPr>
            <a:xfrm>
              <a:off x="6591681" y="1319278"/>
              <a:ext cx="81988" cy="62539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12"/>
            <p:cNvSpPr/>
            <p:nvPr/>
          </p:nvSpPr>
          <p:spPr>
            <a:xfrm>
              <a:off x="6592043" y="1339232"/>
              <a:ext cx="81616" cy="42611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12"/>
            <p:cNvSpPr/>
            <p:nvPr/>
          </p:nvSpPr>
          <p:spPr>
            <a:xfrm>
              <a:off x="6550653" y="1292322"/>
              <a:ext cx="75049" cy="58139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6550998" y="1311512"/>
              <a:ext cx="74752" cy="39022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6578488" y="992358"/>
              <a:ext cx="178709" cy="30823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6627226" y="992967"/>
              <a:ext cx="177917" cy="333745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560953" y="971949"/>
              <a:ext cx="266059" cy="244904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774876" y="827227"/>
              <a:ext cx="92463" cy="32416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792998" y="823141"/>
              <a:ext cx="55907" cy="71103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683350" y="808424"/>
              <a:ext cx="47823" cy="5021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3" name="Google Shape;203;p12"/>
            <p:cNvGrpSpPr/>
            <p:nvPr/>
          </p:nvGrpSpPr>
          <p:grpSpPr>
            <a:xfrm flipH="1">
              <a:off x="5678143" y="1227582"/>
              <a:ext cx="345795" cy="1043508"/>
              <a:chOff x="5678143" y="1151382"/>
              <a:chExt cx="345795" cy="1043508"/>
            </a:xfrm>
          </p:grpSpPr>
          <p:sp>
            <p:nvSpPr>
              <p:cNvPr id="204" name="Google Shape;204;p12"/>
              <p:cNvSpPr/>
              <p:nvPr/>
            </p:nvSpPr>
            <p:spPr>
              <a:xfrm>
                <a:off x="5678143" y="199524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205;p12"/>
              <p:cNvSpPr/>
              <p:nvPr/>
            </p:nvSpPr>
            <p:spPr>
              <a:xfrm>
                <a:off x="5781662" y="1153715"/>
                <a:ext cx="174078" cy="254926"/>
              </a:xfrm>
              <a:custGeom>
                <a:avLst/>
                <a:gdLst/>
                <a:ahLst/>
                <a:cxnLst/>
                <a:rect l="l" t="t" r="r" b="b"/>
                <a:pathLst>
                  <a:path w="217597" h="318657" extrusionOk="0">
                    <a:moveTo>
                      <a:pt x="77117" y="10535"/>
                    </a:moveTo>
                    <a:cubicBezTo>
                      <a:pt x="85785" y="-3371"/>
                      <a:pt x="151983" y="-12515"/>
                      <a:pt x="173796" y="43587"/>
                    </a:cubicBezTo>
                    <a:cubicBezTo>
                      <a:pt x="181987" y="64828"/>
                      <a:pt x="180749" y="119216"/>
                      <a:pt x="187702" y="153315"/>
                    </a:cubicBezTo>
                    <a:cubicBezTo>
                      <a:pt x="194655" y="187415"/>
                      <a:pt x="210848" y="206846"/>
                      <a:pt x="216277" y="234563"/>
                    </a:cubicBezTo>
                    <a:cubicBezTo>
                      <a:pt x="221706" y="262281"/>
                      <a:pt x="212658" y="308668"/>
                      <a:pt x="145888" y="316954"/>
                    </a:cubicBezTo>
                    <a:cubicBezTo>
                      <a:pt x="79117" y="325241"/>
                      <a:pt x="27778" y="301715"/>
                      <a:pt x="11966" y="280379"/>
                    </a:cubicBezTo>
                    <a:cubicBezTo>
                      <a:pt x="-3845" y="259043"/>
                      <a:pt x="-4131" y="213704"/>
                      <a:pt x="11966" y="189605"/>
                    </a:cubicBezTo>
                    <a:cubicBezTo>
                      <a:pt x="28063" y="165507"/>
                      <a:pt x="40541" y="145505"/>
                      <a:pt x="40541" y="113405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206;p12"/>
              <p:cNvSpPr/>
              <p:nvPr/>
            </p:nvSpPr>
            <p:spPr>
              <a:xfrm>
                <a:off x="5776639" y="1337053"/>
                <a:ext cx="32518" cy="188360"/>
              </a:xfrm>
              <a:custGeom>
                <a:avLst/>
                <a:gdLst/>
                <a:ahLst/>
                <a:cxnLst/>
                <a:rect l="l" t="t" r="r" b="b"/>
                <a:pathLst>
                  <a:path w="40647" h="235450" extrusionOk="0">
                    <a:moveTo>
                      <a:pt x="4152" y="15917"/>
                    </a:moveTo>
                    <a:cubicBezTo>
                      <a:pt x="4152" y="15917"/>
                      <a:pt x="-11564" y="127074"/>
                      <a:pt x="18154" y="205274"/>
                    </a:cubicBezTo>
                    <a:cubicBezTo>
                      <a:pt x="47872" y="283474"/>
                      <a:pt x="39585" y="184986"/>
                      <a:pt x="39585" y="184986"/>
                    </a:cubicBezTo>
                    <a:lnTo>
                      <a:pt x="32442" y="161554"/>
                    </a:lnTo>
                    <a:cubicBezTo>
                      <a:pt x="32442" y="161554"/>
                      <a:pt x="26536" y="71067"/>
                      <a:pt x="29013" y="48873"/>
                    </a:cubicBezTo>
                    <a:cubicBezTo>
                      <a:pt x="31489" y="26680"/>
                      <a:pt x="30918" y="7630"/>
                      <a:pt x="32442" y="5820"/>
                    </a:cubicBezTo>
                    <a:cubicBezTo>
                      <a:pt x="33966" y="4011"/>
                      <a:pt x="26632" y="486"/>
                      <a:pt x="23488" y="10"/>
                    </a:cubicBezTo>
                    <a:cubicBezTo>
                      <a:pt x="20345" y="-466"/>
                      <a:pt x="4152" y="15917"/>
                      <a:pt x="4152" y="1591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207;p12"/>
              <p:cNvSpPr/>
              <p:nvPr/>
            </p:nvSpPr>
            <p:spPr>
              <a:xfrm>
                <a:off x="5795186" y="1151382"/>
                <a:ext cx="83137" cy="102663"/>
              </a:xfrm>
              <a:custGeom>
                <a:avLst/>
                <a:gdLst/>
                <a:ahLst/>
                <a:cxnLst/>
                <a:rect l="l" t="t" r="r" b="b"/>
                <a:pathLst>
                  <a:path w="103921" h="128329" extrusionOk="0">
                    <a:moveTo>
                      <a:pt x="103921" y="3833"/>
                    </a:moveTo>
                    <a:cubicBezTo>
                      <a:pt x="103921" y="3833"/>
                      <a:pt x="54105" y="-10550"/>
                      <a:pt x="23911" y="16406"/>
                    </a:cubicBezTo>
                    <a:cubicBezTo>
                      <a:pt x="3585" y="35104"/>
                      <a:pt x="-4645" y="63564"/>
                      <a:pt x="2575" y="90225"/>
                    </a:cubicBezTo>
                    <a:cubicBezTo>
                      <a:pt x="6576" y="105941"/>
                      <a:pt x="14672" y="127468"/>
                      <a:pt x="27150" y="128325"/>
                    </a:cubicBezTo>
                    <a:cubicBezTo>
                      <a:pt x="39627" y="129182"/>
                      <a:pt x="103921" y="3833"/>
                      <a:pt x="103921" y="3833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208;p12"/>
              <p:cNvSpPr/>
              <p:nvPr/>
            </p:nvSpPr>
            <p:spPr>
              <a:xfrm>
                <a:off x="5811517" y="1263498"/>
                <a:ext cx="102898" cy="115088"/>
              </a:xfrm>
              <a:custGeom>
                <a:avLst/>
                <a:gdLst/>
                <a:ahLst/>
                <a:cxnLst/>
                <a:rect l="l" t="t" r="r" b="b"/>
                <a:pathLst>
                  <a:path w="128622" h="143860" extrusionOk="0">
                    <a:moveTo>
                      <a:pt x="102545" y="0"/>
                    </a:moveTo>
                    <a:cubicBezTo>
                      <a:pt x="102545" y="0"/>
                      <a:pt x="99307" y="55531"/>
                      <a:pt x="100355" y="59627"/>
                    </a:cubicBezTo>
                    <a:cubicBezTo>
                      <a:pt x="101402" y="63722"/>
                      <a:pt x="122071" y="67628"/>
                      <a:pt x="127977" y="72485"/>
                    </a:cubicBezTo>
                    <a:cubicBezTo>
                      <a:pt x="133883" y="77343"/>
                      <a:pt x="97783" y="133636"/>
                      <a:pt x="79400" y="142018"/>
                    </a:cubicBezTo>
                    <a:cubicBezTo>
                      <a:pt x="61016" y="150400"/>
                      <a:pt x="4343" y="129064"/>
                      <a:pt x="437" y="100774"/>
                    </a:cubicBezTo>
                    <a:cubicBezTo>
                      <a:pt x="-3182" y="74866"/>
                      <a:pt x="16630" y="54673"/>
                      <a:pt x="24345" y="47625"/>
                    </a:cubicBezTo>
                    <a:cubicBezTo>
                      <a:pt x="29546" y="47282"/>
                      <a:pt x="34765" y="47282"/>
                      <a:pt x="39966" y="47625"/>
                    </a:cubicBezTo>
                    <a:lnTo>
                      <a:pt x="41585" y="20764"/>
                    </a:lnTo>
                    <a:cubicBezTo>
                      <a:pt x="66446" y="11906"/>
                      <a:pt x="102545" y="0"/>
                      <a:pt x="102545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209;p12"/>
              <p:cNvSpPr/>
              <p:nvPr/>
            </p:nvSpPr>
            <p:spPr>
              <a:xfrm>
                <a:off x="5781607" y="1300507"/>
                <a:ext cx="149918" cy="172167"/>
              </a:xfrm>
              <a:custGeom>
                <a:avLst/>
                <a:gdLst/>
                <a:ahLst/>
                <a:cxnLst/>
                <a:rect l="l" t="t" r="r" b="b"/>
                <a:pathLst>
                  <a:path w="187397" h="215209" extrusionOk="0">
                    <a:moveTo>
                      <a:pt x="147575" y="18193"/>
                    </a:moveTo>
                    <a:cubicBezTo>
                      <a:pt x="163196" y="20669"/>
                      <a:pt x="181008" y="28956"/>
                      <a:pt x="183485" y="37243"/>
                    </a:cubicBezTo>
                    <a:cubicBezTo>
                      <a:pt x="189933" y="68008"/>
                      <a:pt x="188390" y="99917"/>
                      <a:pt x="179008" y="129921"/>
                    </a:cubicBezTo>
                    <a:cubicBezTo>
                      <a:pt x="165482" y="165640"/>
                      <a:pt x="156434" y="188405"/>
                      <a:pt x="148623" y="203835"/>
                    </a:cubicBezTo>
                    <a:cubicBezTo>
                      <a:pt x="148623" y="203835"/>
                      <a:pt x="81091" y="232410"/>
                      <a:pt x="26703" y="198977"/>
                    </a:cubicBezTo>
                    <a:cubicBezTo>
                      <a:pt x="26703" y="198977"/>
                      <a:pt x="22893" y="160877"/>
                      <a:pt x="22703" y="140208"/>
                    </a:cubicBezTo>
                    <a:cubicBezTo>
                      <a:pt x="-27589" y="96393"/>
                      <a:pt x="15368" y="42291"/>
                      <a:pt x="57945" y="286"/>
                    </a:cubicBezTo>
                    <a:cubicBezTo>
                      <a:pt x="63050" y="-95"/>
                      <a:pt x="68175" y="-95"/>
                      <a:pt x="73280" y="286"/>
                    </a:cubicBezTo>
                    <a:cubicBezTo>
                      <a:pt x="73280" y="286"/>
                      <a:pt x="35180" y="45244"/>
                      <a:pt x="61755" y="70771"/>
                    </a:cubicBezTo>
                    <a:cubicBezTo>
                      <a:pt x="118238" y="53721"/>
                      <a:pt x="129478" y="28384"/>
                      <a:pt x="147575" y="18193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210;p12"/>
              <p:cNvSpPr/>
              <p:nvPr/>
            </p:nvSpPr>
            <p:spPr>
              <a:xfrm>
                <a:off x="5808246" y="1159602"/>
                <a:ext cx="110823" cy="136345"/>
              </a:xfrm>
              <a:custGeom>
                <a:avLst/>
                <a:gdLst/>
                <a:ahLst/>
                <a:cxnLst/>
                <a:rect l="l" t="t" r="r" b="b"/>
                <a:pathLst>
                  <a:path w="138529" h="170431" extrusionOk="0">
                    <a:moveTo>
                      <a:pt x="2908" y="60608"/>
                    </a:moveTo>
                    <a:lnTo>
                      <a:pt x="2908" y="60608"/>
                    </a:lnTo>
                    <a:cubicBezTo>
                      <a:pt x="8528" y="24890"/>
                      <a:pt x="34245" y="-2066"/>
                      <a:pt x="71107" y="125"/>
                    </a:cubicBezTo>
                    <a:cubicBezTo>
                      <a:pt x="110150" y="1972"/>
                      <a:pt x="140297" y="35129"/>
                      <a:pt x="138449" y="74172"/>
                    </a:cubicBezTo>
                    <a:cubicBezTo>
                      <a:pt x="137372" y="96775"/>
                      <a:pt x="125552" y="117511"/>
                      <a:pt x="106635" y="129950"/>
                    </a:cubicBezTo>
                    <a:cubicBezTo>
                      <a:pt x="105369" y="135322"/>
                      <a:pt x="103483" y="140533"/>
                      <a:pt x="101016" y="145476"/>
                    </a:cubicBezTo>
                    <a:cubicBezTo>
                      <a:pt x="87966" y="160716"/>
                      <a:pt x="53391" y="170336"/>
                      <a:pt x="41865" y="170432"/>
                    </a:cubicBezTo>
                    <a:cubicBezTo>
                      <a:pt x="32340" y="170432"/>
                      <a:pt x="23482" y="161383"/>
                      <a:pt x="14243" y="146048"/>
                    </a:cubicBezTo>
                    <a:cubicBezTo>
                      <a:pt x="-5093" y="113663"/>
                      <a:pt x="-140" y="78230"/>
                      <a:pt x="2908" y="60608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12"/>
              <p:cNvSpPr/>
              <p:nvPr/>
            </p:nvSpPr>
            <p:spPr>
              <a:xfrm>
                <a:off x="5812703" y="1158869"/>
                <a:ext cx="110779" cy="104694"/>
              </a:xfrm>
              <a:custGeom>
                <a:avLst/>
                <a:gdLst/>
                <a:ahLst/>
                <a:cxnLst/>
                <a:rect l="l" t="t" r="r" b="b"/>
                <a:pathLst>
                  <a:path w="138474" h="130867" extrusionOk="0">
                    <a:moveTo>
                      <a:pt x="76867" y="1709"/>
                    </a:moveTo>
                    <a:cubicBezTo>
                      <a:pt x="102679" y="6757"/>
                      <a:pt x="123920" y="13996"/>
                      <a:pt x="130969" y="39332"/>
                    </a:cubicBezTo>
                    <a:cubicBezTo>
                      <a:pt x="135731" y="56858"/>
                      <a:pt x="142018" y="90101"/>
                      <a:pt x="136017" y="104102"/>
                    </a:cubicBezTo>
                    <a:lnTo>
                      <a:pt x="132398" y="114294"/>
                    </a:lnTo>
                    <a:lnTo>
                      <a:pt x="101060" y="130868"/>
                    </a:lnTo>
                    <a:cubicBezTo>
                      <a:pt x="101060" y="130868"/>
                      <a:pt x="86487" y="118676"/>
                      <a:pt x="91059" y="83243"/>
                    </a:cubicBezTo>
                    <a:cubicBezTo>
                      <a:pt x="90850" y="78423"/>
                      <a:pt x="89335" y="73746"/>
                      <a:pt x="86678" y="69717"/>
                    </a:cubicBezTo>
                    <a:cubicBezTo>
                      <a:pt x="84687" y="66364"/>
                      <a:pt x="83211" y="62735"/>
                      <a:pt x="82296" y="58954"/>
                    </a:cubicBezTo>
                    <a:cubicBezTo>
                      <a:pt x="78591" y="49353"/>
                      <a:pt x="71371" y="41514"/>
                      <a:pt x="62103" y="37046"/>
                    </a:cubicBezTo>
                    <a:cubicBezTo>
                      <a:pt x="38767" y="23997"/>
                      <a:pt x="4953" y="35237"/>
                      <a:pt x="0" y="39999"/>
                    </a:cubicBezTo>
                    <a:cubicBezTo>
                      <a:pt x="13221" y="10548"/>
                      <a:pt x="45396" y="-5483"/>
                      <a:pt x="76867" y="1709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p12"/>
              <p:cNvSpPr/>
              <p:nvPr/>
            </p:nvSpPr>
            <p:spPr>
              <a:xfrm>
                <a:off x="5898276" y="1323720"/>
                <a:ext cx="74471" cy="246223"/>
              </a:xfrm>
              <a:custGeom>
                <a:avLst/>
                <a:gdLst/>
                <a:ahLst/>
                <a:cxnLst/>
                <a:rect l="l" t="t" r="r" b="b"/>
                <a:pathLst>
                  <a:path w="93089" h="307779" extrusionOk="0">
                    <a:moveTo>
                      <a:pt x="39367" y="248524"/>
                    </a:moveTo>
                    <a:cubicBezTo>
                      <a:pt x="45177" y="212329"/>
                      <a:pt x="56036" y="188898"/>
                      <a:pt x="50988" y="168990"/>
                    </a:cubicBezTo>
                    <a:cubicBezTo>
                      <a:pt x="39739" y="128738"/>
                      <a:pt x="25013" y="89542"/>
                      <a:pt x="6982" y="51833"/>
                    </a:cubicBezTo>
                    <a:cubicBezTo>
                      <a:pt x="-4448" y="29354"/>
                      <a:pt x="-924" y="13733"/>
                      <a:pt x="10887" y="4779"/>
                    </a:cubicBezTo>
                    <a:cubicBezTo>
                      <a:pt x="24222" y="-4746"/>
                      <a:pt x="36891" y="-840"/>
                      <a:pt x="48987" y="23829"/>
                    </a:cubicBezTo>
                    <a:cubicBezTo>
                      <a:pt x="64132" y="55167"/>
                      <a:pt x="81086" y="87361"/>
                      <a:pt x="89373" y="134034"/>
                    </a:cubicBezTo>
                    <a:cubicBezTo>
                      <a:pt x="94688" y="164228"/>
                      <a:pt x="94298" y="195136"/>
                      <a:pt x="88230" y="225188"/>
                    </a:cubicBezTo>
                    <a:cubicBezTo>
                      <a:pt x="83087" y="257668"/>
                      <a:pt x="72800" y="275956"/>
                      <a:pt x="60513" y="306436"/>
                    </a:cubicBezTo>
                    <a:cubicBezTo>
                      <a:pt x="57084" y="315199"/>
                      <a:pt x="34414" y="279385"/>
                      <a:pt x="39367" y="248524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213;p12"/>
              <p:cNvSpPr/>
              <p:nvPr/>
            </p:nvSpPr>
            <p:spPr>
              <a:xfrm>
                <a:off x="5831068" y="2061801"/>
                <a:ext cx="86995" cy="66513"/>
              </a:xfrm>
              <a:custGeom>
                <a:avLst/>
                <a:gdLst/>
                <a:ahLst/>
                <a:cxnLst/>
                <a:rect l="l" t="t" r="r" b="b"/>
                <a:pathLst>
                  <a:path w="108744" h="83141" extrusionOk="0">
                    <a:moveTo>
                      <a:pt x="100855" y="2"/>
                    </a:moveTo>
                    <a:cubicBezTo>
                      <a:pt x="87806" y="10575"/>
                      <a:pt x="67423" y="3241"/>
                      <a:pt x="66470" y="4194"/>
                    </a:cubicBezTo>
                    <a:cubicBezTo>
                      <a:pt x="51297" y="17281"/>
                      <a:pt x="35400" y="29492"/>
                      <a:pt x="18845" y="40769"/>
                    </a:cubicBezTo>
                    <a:cubicBezTo>
                      <a:pt x="10654" y="47151"/>
                      <a:pt x="-2014" y="55724"/>
                      <a:pt x="271" y="68106"/>
                    </a:cubicBezTo>
                    <a:cubicBezTo>
                      <a:pt x="4367" y="90109"/>
                      <a:pt x="39610" y="83346"/>
                      <a:pt x="52945" y="76584"/>
                    </a:cubicBezTo>
                    <a:cubicBezTo>
                      <a:pt x="66280" y="69821"/>
                      <a:pt x="77043" y="58677"/>
                      <a:pt x="89616" y="50866"/>
                    </a:cubicBezTo>
                    <a:cubicBezTo>
                      <a:pt x="98665" y="45246"/>
                      <a:pt x="107428" y="42389"/>
                      <a:pt x="108666" y="31054"/>
                    </a:cubicBezTo>
                    <a:cubicBezTo>
                      <a:pt x="109523" y="24196"/>
                      <a:pt x="103142" y="-283"/>
                      <a:pt x="100855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214;p12"/>
              <p:cNvSpPr/>
              <p:nvPr/>
            </p:nvSpPr>
            <p:spPr>
              <a:xfrm>
                <a:off x="5831514" y="2082973"/>
                <a:ext cx="86563" cy="44990"/>
              </a:xfrm>
              <a:custGeom>
                <a:avLst/>
                <a:gdLst/>
                <a:ahLst/>
                <a:cxnLst/>
                <a:rect l="l" t="t" r="r" b="b"/>
                <a:pathLst>
                  <a:path w="108204" h="56238" extrusionOk="0">
                    <a:moveTo>
                      <a:pt x="107918" y="0"/>
                    </a:moveTo>
                    <a:cubicBezTo>
                      <a:pt x="106204" y="10859"/>
                      <a:pt x="97536" y="13907"/>
                      <a:pt x="88868" y="19050"/>
                    </a:cubicBezTo>
                    <a:cubicBezTo>
                      <a:pt x="76105" y="26956"/>
                      <a:pt x="64865" y="38100"/>
                      <a:pt x="51530" y="45149"/>
                    </a:cubicBezTo>
                    <a:cubicBezTo>
                      <a:pt x="38195" y="52197"/>
                      <a:pt x="8573" y="57531"/>
                      <a:pt x="0" y="41815"/>
                    </a:cubicBezTo>
                    <a:cubicBezTo>
                      <a:pt x="4667" y="63056"/>
                      <a:pt x="39338" y="56388"/>
                      <a:pt x="52483" y="49721"/>
                    </a:cubicBezTo>
                    <a:cubicBezTo>
                      <a:pt x="65627" y="43053"/>
                      <a:pt x="76581" y="31814"/>
                      <a:pt x="89154" y="24003"/>
                    </a:cubicBezTo>
                    <a:cubicBezTo>
                      <a:pt x="98203" y="18383"/>
                      <a:pt x="106966" y="15526"/>
                      <a:pt x="108204" y="4191"/>
                    </a:cubicBezTo>
                    <a:cubicBezTo>
                      <a:pt x="108214" y="2791"/>
                      <a:pt x="108118" y="1391"/>
                      <a:pt x="107918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215;p12"/>
              <p:cNvSpPr/>
              <p:nvPr/>
            </p:nvSpPr>
            <p:spPr>
              <a:xfrm>
                <a:off x="5764925" y="2047104"/>
                <a:ext cx="79862" cy="61873"/>
              </a:xfrm>
              <a:custGeom>
                <a:avLst/>
                <a:gdLst/>
                <a:ahLst/>
                <a:cxnLst/>
                <a:rect l="l" t="t" r="r" b="b"/>
                <a:pathLst>
                  <a:path w="99827" h="77341" extrusionOk="0">
                    <a:moveTo>
                      <a:pt x="91860" y="1"/>
                    </a:moveTo>
                    <a:cubicBezTo>
                      <a:pt x="79954" y="9526"/>
                      <a:pt x="61856" y="4288"/>
                      <a:pt x="60999" y="5240"/>
                    </a:cubicBezTo>
                    <a:cubicBezTo>
                      <a:pt x="47045" y="17146"/>
                      <a:pt x="32453" y="28281"/>
                      <a:pt x="17279" y="38578"/>
                    </a:cubicBezTo>
                    <a:cubicBezTo>
                      <a:pt x="9754" y="44388"/>
                      <a:pt x="-1771" y="52294"/>
                      <a:pt x="229" y="63533"/>
                    </a:cubicBezTo>
                    <a:cubicBezTo>
                      <a:pt x="4040" y="83726"/>
                      <a:pt x="36329" y="77535"/>
                      <a:pt x="48521" y="71344"/>
                    </a:cubicBezTo>
                    <a:cubicBezTo>
                      <a:pt x="60713" y="65152"/>
                      <a:pt x="70619" y="54961"/>
                      <a:pt x="82145" y="47817"/>
                    </a:cubicBezTo>
                    <a:cubicBezTo>
                      <a:pt x="90336" y="42673"/>
                      <a:pt x="98433" y="40006"/>
                      <a:pt x="99766" y="29624"/>
                    </a:cubicBezTo>
                    <a:cubicBezTo>
                      <a:pt x="100528" y="23338"/>
                      <a:pt x="94051" y="-189"/>
                      <a:pt x="91860" y="1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216;p12"/>
              <p:cNvSpPr/>
              <p:nvPr/>
            </p:nvSpPr>
            <p:spPr>
              <a:xfrm>
                <a:off x="5764880" y="2067438"/>
                <a:ext cx="79629" cy="41383"/>
              </a:xfrm>
              <a:custGeom>
                <a:avLst/>
                <a:gdLst/>
                <a:ahLst/>
                <a:cxnLst/>
                <a:rect l="l" t="t" r="r" b="b"/>
                <a:pathLst>
                  <a:path w="99536" h="51729" extrusionOk="0">
                    <a:moveTo>
                      <a:pt x="99536" y="0"/>
                    </a:moveTo>
                    <a:cubicBezTo>
                      <a:pt x="97917" y="10001"/>
                      <a:pt x="90011" y="12668"/>
                      <a:pt x="81820" y="17812"/>
                    </a:cubicBezTo>
                    <a:cubicBezTo>
                      <a:pt x="70104" y="25051"/>
                      <a:pt x="59817" y="35528"/>
                      <a:pt x="47625" y="41720"/>
                    </a:cubicBezTo>
                    <a:cubicBezTo>
                      <a:pt x="35433" y="47911"/>
                      <a:pt x="8287" y="53054"/>
                      <a:pt x="0" y="38671"/>
                    </a:cubicBezTo>
                    <a:cubicBezTo>
                      <a:pt x="4286" y="57721"/>
                      <a:pt x="36004" y="52006"/>
                      <a:pt x="47625" y="45911"/>
                    </a:cubicBezTo>
                    <a:cubicBezTo>
                      <a:pt x="59246" y="39814"/>
                      <a:pt x="69723" y="29528"/>
                      <a:pt x="81248" y="22384"/>
                    </a:cubicBezTo>
                    <a:cubicBezTo>
                      <a:pt x="89440" y="17240"/>
                      <a:pt x="97536" y="14573"/>
                      <a:pt x="98870" y="4191"/>
                    </a:cubicBezTo>
                    <a:cubicBezTo>
                      <a:pt x="99222" y="2819"/>
                      <a:pt x="99441" y="1419"/>
                      <a:pt x="9953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217;p12"/>
              <p:cNvSpPr/>
              <p:nvPr/>
            </p:nvSpPr>
            <p:spPr>
              <a:xfrm>
                <a:off x="5777722" y="1472916"/>
                <a:ext cx="170454" cy="595560"/>
              </a:xfrm>
              <a:custGeom>
                <a:avLst/>
                <a:gdLst/>
                <a:ahLst/>
                <a:cxnLst/>
                <a:rect l="l" t="t" r="r" b="b"/>
                <a:pathLst>
                  <a:path w="213068" h="744450" extrusionOk="0">
                    <a:moveTo>
                      <a:pt x="5465" y="110490"/>
                    </a:moveTo>
                    <a:cubicBezTo>
                      <a:pt x="11276" y="65437"/>
                      <a:pt x="27849" y="0"/>
                      <a:pt x="27849" y="0"/>
                    </a:cubicBezTo>
                    <a:cubicBezTo>
                      <a:pt x="43546" y="7372"/>
                      <a:pt x="60529" y="11611"/>
                      <a:pt x="77855" y="12478"/>
                    </a:cubicBezTo>
                    <a:cubicBezTo>
                      <a:pt x="103211" y="12316"/>
                      <a:pt x="128490" y="9830"/>
                      <a:pt x="153388" y="5048"/>
                    </a:cubicBezTo>
                    <a:cubicBezTo>
                      <a:pt x="161532" y="19269"/>
                      <a:pt x="170429" y="33033"/>
                      <a:pt x="180059" y="46291"/>
                    </a:cubicBezTo>
                    <a:cubicBezTo>
                      <a:pt x="193012" y="64294"/>
                      <a:pt x="218159" y="103441"/>
                      <a:pt x="212158" y="172879"/>
                    </a:cubicBezTo>
                    <a:cubicBezTo>
                      <a:pt x="208253" y="217932"/>
                      <a:pt x="182916" y="409480"/>
                      <a:pt x="182916" y="409480"/>
                    </a:cubicBezTo>
                    <a:cubicBezTo>
                      <a:pt x="192755" y="441693"/>
                      <a:pt x="197985" y="475145"/>
                      <a:pt x="198442" y="508826"/>
                    </a:cubicBezTo>
                    <a:cubicBezTo>
                      <a:pt x="196156" y="548821"/>
                      <a:pt x="190869" y="588588"/>
                      <a:pt x="182630" y="627793"/>
                    </a:cubicBezTo>
                    <a:lnTo>
                      <a:pt x="167581" y="736568"/>
                    </a:lnTo>
                    <a:cubicBezTo>
                      <a:pt x="167581" y="736568"/>
                      <a:pt x="147483" y="751046"/>
                      <a:pt x="133195" y="740759"/>
                    </a:cubicBezTo>
                    <a:lnTo>
                      <a:pt x="135005" y="634365"/>
                    </a:lnTo>
                    <a:cubicBezTo>
                      <a:pt x="133291" y="608362"/>
                      <a:pt x="130719" y="569976"/>
                      <a:pt x="129004" y="545402"/>
                    </a:cubicBezTo>
                    <a:cubicBezTo>
                      <a:pt x="126337" y="505492"/>
                      <a:pt x="119479" y="442055"/>
                      <a:pt x="117098" y="426148"/>
                    </a:cubicBezTo>
                    <a:cubicBezTo>
                      <a:pt x="114717" y="410242"/>
                      <a:pt x="109954" y="382619"/>
                      <a:pt x="107573" y="351568"/>
                    </a:cubicBezTo>
                    <a:cubicBezTo>
                      <a:pt x="105192" y="320516"/>
                      <a:pt x="93476" y="162973"/>
                      <a:pt x="93476" y="162973"/>
                    </a:cubicBezTo>
                    <a:lnTo>
                      <a:pt x="91857" y="192500"/>
                    </a:lnTo>
                    <a:cubicBezTo>
                      <a:pt x="91857" y="192500"/>
                      <a:pt x="90238" y="240125"/>
                      <a:pt x="83380" y="299561"/>
                    </a:cubicBezTo>
                    <a:cubicBezTo>
                      <a:pt x="76522" y="358997"/>
                      <a:pt x="73855" y="385286"/>
                      <a:pt x="73855" y="385286"/>
                    </a:cubicBezTo>
                    <a:cubicBezTo>
                      <a:pt x="80370" y="397183"/>
                      <a:pt x="84932" y="410042"/>
                      <a:pt x="87380" y="423386"/>
                    </a:cubicBezTo>
                    <a:cubicBezTo>
                      <a:pt x="88619" y="436150"/>
                      <a:pt x="103192" y="537686"/>
                      <a:pt x="94429" y="588740"/>
                    </a:cubicBezTo>
                    <a:lnTo>
                      <a:pt x="76712" y="719138"/>
                    </a:lnTo>
                    <a:cubicBezTo>
                      <a:pt x="67645" y="725376"/>
                      <a:pt x="56138" y="726900"/>
                      <a:pt x="45756" y="723233"/>
                    </a:cubicBezTo>
                    <a:lnTo>
                      <a:pt x="35183" y="591407"/>
                    </a:lnTo>
                    <a:cubicBezTo>
                      <a:pt x="28135" y="541211"/>
                      <a:pt x="13180" y="434912"/>
                      <a:pt x="10895" y="421100"/>
                    </a:cubicBezTo>
                    <a:cubicBezTo>
                      <a:pt x="5808" y="393268"/>
                      <a:pt x="2817" y="365084"/>
                      <a:pt x="1941" y="336804"/>
                    </a:cubicBezTo>
                    <a:cubicBezTo>
                      <a:pt x="-1583" y="279749"/>
                      <a:pt x="-250" y="155543"/>
                      <a:pt x="5465" y="11049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218;p12"/>
              <p:cNvSpPr/>
              <p:nvPr/>
            </p:nvSpPr>
            <p:spPr>
              <a:xfrm>
                <a:off x="5770564" y="1458904"/>
                <a:ext cx="181538" cy="396087"/>
              </a:xfrm>
              <a:custGeom>
                <a:avLst/>
                <a:gdLst/>
                <a:ahLst/>
                <a:cxnLst/>
                <a:rect l="l" t="t" r="r" b="b"/>
                <a:pathLst>
                  <a:path w="226922" h="495109" extrusionOk="0">
                    <a:moveTo>
                      <a:pt x="162435" y="6001"/>
                    </a:moveTo>
                    <a:lnTo>
                      <a:pt x="201202" y="83915"/>
                    </a:lnTo>
                    <a:cubicBezTo>
                      <a:pt x="201202" y="83915"/>
                      <a:pt x="260447" y="170593"/>
                      <a:pt x="199106" y="393287"/>
                    </a:cubicBezTo>
                    <a:lnTo>
                      <a:pt x="210631" y="461963"/>
                    </a:lnTo>
                    <a:cubicBezTo>
                      <a:pt x="210631" y="461963"/>
                      <a:pt x="94522" y="536543"/>
                      <a:pt x="16798" y="461963"/>
                    </a:cubicBezTo>
                    <a:cubicBezTo>
                      <a:pt x="16798" y="461963"/>
                      <a:pt x="-10158" y="256127"/>
                      <a:pt x="4224" y="161258"/>
                    </a:cubicBezTo>
                    <a:cubicBezTo>
                      <a:pt x="12149" y="106661"/>
                      <a:pt x="24246" y="52749"/>
                      <a:pt x="40420" y="0"/>
                    </a:cubicBezTo>
                    <a:cubicBezTo>
                      <a:pt x="40420" y="0"/>
                      <a:pt x="59470" y="21050"/>
                      <a:pt x="157291" y="7144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219;p12"/>
              <p:cNvSpPr/>
              <p:nvPr/>
            </p:nvSpPr>
            <p:spPr>
              <a:xfrm>
                <a:off x="5895126" y="1321170"/>
                <a:ext cx="61010" cy="76023"/>
              </a:xfrm>
              <a:custGeom>
                <a:avLst/>
                <a:gdLst/>
                <a:ahLst/>
                <a:cxnLst/>
                <a:rect l="l" t="t" r="r" b="b"/>
                <a:pathLst>
                  <a:path w="76263" h="95029" extrusionOk="0">
                    <a:moveTo>
                      <a:pt x="76263" y="71216"/>
                    </a:moveTo>
                    <a:cubicBezTo>
                      <a:pt x="76263" y="71216"/>
                      <a:pt x="49307" y="98076"/>
                      <a:pt x="17303" y="94743"/>
                    </a:cubicBezTo>
                    <a:lnTo>
                      <a:pt x="1968" y="42165"/>
                    </a:lnTo>
                    <a:cubicBezTo>
                      <a:pt x="1968" y="42165"/>
                      <a:pt x="-7557" y="14828"/>
                      <a:pt x="15303" y="2826"/>
                    </a:cubicBezTo>
                    <a:cubicBezTo>
                      <a:pt x="38163" y="-9175"/>
                      <a:pt x="62833" y="17685"/>
                      <a:pt x="76263" y="7121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220;p12"/>
              <p:cNvSpPr/>
              <p:nvPr/>
            </p:nvSpPr>
            <p:spPr>
              <a:xfrm>
                <a:off x="5777141" y="1300603"/>
                <a:ext cx="50825" cy="53396"/>
              </a:xfrm>
              <a:custGeom>
                <a:avLst/>
                <a:gdLst/>
                <a:ahLst/>
                <a:cxnLst/>
                <a:rect l="l" t="t" r="r" b="b"/>
                <a:pathLst>
                  <a:path w="63531" h="66745" extrusionOk="0">
                    <a:moveTo>
                      <a:pt x="63532" y="451"/>
                    </a:moveTo>
                    <a:cubicBezTo>
                      <a:pt x="63532" y="451"/>
                      <a:pt x="32671" y="-9074"/>
                      <a:pt x="0" y="59411"/>
                    </a:cubicBezTo>
                    <a:lnTo>
                      <a:pt x="12192" y="66745"/>
                    </a:lnTo>
                    <a:cubicBezTo>
                      <a:pt x="27499" y="43304"/>
                      <a:pt x="44663" y="21130"/>
                      <a:pt x="63532" y="451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1" name="Google Shape;221;p12"/>
            <p:cNvGrpSpPr/>
            <p:nvPr/>
          </p:nvGrpSpPr>
          <p:grpSpPr>
            <a:xfrm>
              <a:off x="5122427" y="3292365"/>
              <a:ext cx="823270" cy="1268939"/>
              <a:chOff x="5490177" y="3555452"/>
              <a:chExt cx="823270" cy="1268939"/>
            </a:xfrm>
          </p:grpSpPr>
          <p:sp>
            <p:nvSpPr>
              <p:cNvPr id="222" name="Google Shape;222;p12"/>
              <p:cNvSpPr/>
              <p:nvPr/>
            </p:nvSpPr>
            <p:spPr>
              <a:xfrm>
                <a:off x="5967652" y="4624747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7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7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7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223;p12"/>
              <p:cNvSpPr/>
              <p:nvPr/>
            </p:nvSpPr>
            <p:spPr>
              <a:xfrm>
                <a:off x="6225123" y="3957880"/>
                <a:ext cx="68002" cy="244678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224;p12"/>
              <p:cNvSpPr/>
              <p:nvPr/>
            </p:nvSpPr>
            <p:spPr>
              <a:xfrm>
                <a:off x="6014262" y="4720102"/>
                <a:ext cx="99120" cy="56094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225;p12"/>
              <p:cNvSpPr/>
              <p:nvPr/>
            </p:nvSpPr>
            <p:spPr>
              <a:xfrm>
                <a:off x="6014165" y="4729456"/>
                <a:ext cx="97551" cy="46733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226;p12"/>
              <p:cNvSpPr/>
              <p:nvPr/>
            </p:nvSpPr>
            <p:spPr>
              <a:xfrm>
                <a:off x="6140412" y="4656810"/>
                <a:ext cx="95533" cy="53978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227;p12"/>
              <p:cNvSpPr/>
              <p:nvPr/>
            </p:nvSpPr>
            <p:spPr>
              <a:xfrm>
                <a:off x="6140448" y="4665717"/>
                <a:ext cx="93872" cy="45066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" name="Google Shape;228;p12"/>
              <p:cNvSpPr/>
              <p:nvPr/>
            </p:nvSpPr>
            <p:spPr>
              <a:xfrm>
                <a:off x="6074259" y="4151308"/>
                <a:ext cx="190443" cy="586341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" name="Google Shape;229;p12"/>
              <p:cNvSpPr/>
              <p:nvPr/>
            </p:nvSpPr>
            <p:spPr>
              <a:xfrm>
                <a:off x="6075072" y="4151308"/>
                <a:ext cx="189540" cy="327893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230;p12"/>
              <p:cNvSpPr/>
              <p:nvPr/>
            </p:nvSpPr>
            <p:spPr>
              <a:xfrm>
                <a:off x="6112869" y="3797323"/>
                <a:ext cx="128417" cy="206862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231;p12"/>
              <p:cNvSpPr/>
              <p:nvPr/>
            </p:nvSpPr>
            <p:spPr>
              <a:xfrm>
                <a:off x="6244085" y="3981464"/>
                <a:ext cx="49073" cy="87044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" name="Google Shape;232;p12"/>
              <p:cNvSpPr/>
              <p:nvPr/>
            </p:nvSpPr>
            <p:spPr>
              <a:xfrm>
                <a:off x="6106401" y="3956215"/>
                <a:ext cx="153237" cy="219092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233;p12"/>
              <p:cNvSpPr/>
              <p:nvPr/>
            </p:nvSpPr>
            <p:spPr>
              <a:xfrm>
                <a:off x="5856250" y="4001330"/>
                <a:ext cx="294998" cy="212364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" name="Google Shape;234;p12"/>
              <p:cNvSpPr/>
              <p:nvPr/>
            </p:nvSpPr>
            <p:spPr>
              <a:xfrm>
                <a:off x="6075027" y="3988967"/>
                <a:ext cx="80628" cy="83804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235;p12"/>
              <p:cNvSpPr/>
              <p:nvPr/>
            </p:nvSpPr>
            <p:spPr>
              <a:xfrm>
                <a:off x="6107459" y="3797280"/>
                <a:ext cx="160810" cy="262954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236;p12"/>
              <p:cNvSpPr/>
              <p:nvPr/>
            </p:nvSpPr>
            <p:spPr>
              <a:xfrm>
                <a:off x="5490177" y="438113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237;p12"/>
              <p:cNvSpPr/>
              <p:nvPr/>
            </p:nvSpPr>
            <p:spPr>
              <a:xfrm>
                <a:off x="5573749" y="4455840"/>
                <a:ext cx="98301" cy="76095"/>
              </a:xfrm>
              <a:custGeom>
                <a:avLst/>
                <a:gdLst/>
                <a:ahLst/>
                <a:cxnLst/>
                <a:rect l="l" t="t" r="r" b="b"/>
                <a:pathLst>
                  <a:path w="122876" h="95119" extrusionOk="0">
                    <a:moveTo>
                      <a:pt x="9769" y="2"/>
                    </a:moveTo>
                    <a:cubicBezTo>
                      <a:pt x="24533" y="12004"/>
                      <a:pt x="46250" y="1050"/>
                      <a:pt x="47297" y="2193"/>
                    </a:cubicBezTo>
                    <a:cubicBezTo>
                      <a:pt x="64639" y="18195"/>
                      <a:pt x="82792" y="33302"/>
                      <a:pt x="101685" y="47437"/>
                    </a:cubicBezTo>
                    <a:cubicBezTo>
                      <a:pt x="111210" y="54676"/>
                      <a:pt x="125212" y="64296"/>
                      <a:pt x="122545" y="78202"/>
                    </a:cubicBezTo>
                    <a:cubicBezTo>
                      <a:pt x="117973" y="102967"/>
                      <a:pt x="78254" y="95347"/>
                      <a:pt x="63204" y="87727"/>
                    </a:cubicBezTo>
                    <a:cubicBezTo>
                      <a:pt x="48155" y="80107"/>
                      <a:pt x="35963" y="67630"/>
                      <a:pt x="21770" y="59152"/>
                    </a:cubicBezTo>
                    <a:cubicBezTo>
                      <a:pt x="11674" y="52866"/>
                      <a:pt x="1768" y="49627"/>
                      <a:pt x="149" y="36864"/>
                    </a:cubicBezTo>
                    <a:cubicBezTo>
                      <a:pt x="-1185" y="28768"/>
                      <a:pt x="6816" y="-284"/>
                      <a:pt x="9769" y="2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238;p12"/>
              <p:cNvSpPr/>
              <p:nvPr/>
            </p:nvSpPr>
            <p:spPr>
              <a:xfrm>
                <a:off x="5573762" y="4480895"/>
                <a:ext cx="97794" cy="51001"/>
              </a:xfrm>
              <a:custGeom>
                <a:avLst/>
                <a:gdLst/>
                <a:ahLst/>
                <a:cxnLst/>
                <a:rect l="l" t="t" r="r" b="b"/>
                <a:pathLst>
                  <a:path w="122242" h="63751" extrusionOk="0">
                    <a:moveTo>
                      <a:pt x="227" y="0"/>
                    </a:moveTo>
                    <a:cubicBezTo>
                      <a:pt x="2228" y="12192"/>
                      <a:pt x="12038" y="15621"/>
                      <a:pt x="22040" y="21812"/>
                    </a:cubicBezTo>
                    <a:cubicBezTo>
                      <a:pt x="36518" y="30766"/>
                      <a:pt x="49186" y="43720"/>
                      <a:pt x="64140" y="51245"/>
                    </a:cubicBezTo>
                    <a:cubicBezTo>
                      <a:pt x="79094" y="58769"/>
                      <a:pt x="112527" y="65246"/>
                      <a:pt x="122243" y="47530"/>
                    </a:cubicBezTo>
                    <a:cubicBezTo>
                      <a:pt x="117004" y="71438"/>
                      <a:pt x="77951" y="63913"/>
                      <a:pt x="63092" y="56388"/>
                    </a:cubicBezTo>
                    <a:cubicBezTo>
                      <a:pt x="48233" y="48863"/>
                      <a:pt x="35851" y="36290"/>
                      <a:pt x="21659" y="27813"/>
                    </a:cubicBezTo>
                    <a:cubicBezTo>
                      <a:pt x="11562" y="21527"/>
                      <a:pt x="1656" y="18288"/>
                      <a:pt x="37" y="5524"/>
                    </a:cubicBezTo>
                    <a:cubicBezTo>
                      <a:pt x="-49" y="3677"/>
                      <a:pt x="15" y="1829"/>
                      <a:pt x="227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239;p12"/>
              <p:cNvSpPr/>
              <p:nvPr/>
            </p:nvSpPr>
            <p:spPr>
              <a:xfrm>
                <a:off x="5674337" y="4417793"/>
                <a:ext cx="98217" cy="73323"/>
              </a:xfrm>
              <a:custGeom>
                <a:avLst/>
                <a:gdLst/>
                <a:ahLst/>
                <a:cxnLst/>
                <a:rect l="l" t="t" r="r" b="b"/>
                <a:pathLst>
                  <a:path w="122771" h="91654" extrusionOk="0">
                    <a:moveTo>
                      <a:pt x="11400" y="61"/>
                    </a:moveTo>
                    <a:cubicBezTo>
                      <a:pt x="26164" y="12062"/>
                      <a:pt x="51881" y="-987"/>
                      <a:pt x="53024" y="61"/>
                    </a:cubicBezTo>
                    <a:cubicBezTo>
                      <a:pt x="68334" y="15615"/>
                      <a:pt x="84521" y="30274"/>
                      <a:pt x="101507" y="43971"/>
                    </a:cubicBezTo>
                    <a:cubicBezTo>
                      <a:pt x="111032" y="51114"/>
                      <a:pt x="125033" y="60830"/>
                      <a:pt x="122462" y="74737"/>
                    </a:cubicBezTo>
                    <a:cubicBezTo>
                      <a:pt x="117794" y="99502"/>
                      <a:pt x="78075" y="91881"/>
                      <a:pt x="63121" y="84262"/>
                    </a:cubicBezTo>
                    <a:cubicBezTo>
                      <a:pt x="48167" y="76642"/>
                      <a:pt x="35879" y="64069"/>
                      <a:pt x="21687" y="55687"/>
                    </a:cubicBezTo>
                    <a:cubicBezTo>
                      <a:pt x="11591" y="49400"/>
                      <a:pt x="1589" y="46162"/>
                      <a:pt x="65" y="33398"/>
                    </a:cubicBezTo>
                    <a:cubicBezTo>
                      <a:pt x="-887" y="25302"/>
                      <a:pt x="8828" y="-225"/>
                      <a:pt x="11400" y="61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240;p12"/>
              <p:cNvSpPr/>
              <p:nvPr/>
            </p:nvSpPr>
            <p:spPr>
              <a:xfrm>
                <a:off x="5674522" y="4441449"/>
                <a:ext cx="97784" cy="51040"/>
              </a:xfrm>
              <a:custGeom>
                <a:avLst/>
                <a:gdLst/>
                <a:ahLst/>
                <a:cxnLst/>
                <a:rect l="l" t="t" r="r" b="b"/>
                <a:pathLst>
                  <a:path w="122230" h="63800" extrusionOk="0">
                    <a:moveTo>
                      <a:pt x="216" y="0"/>
                    </a:moveTo>
                    <a:cubicBezTo>
                      <a:pt x="2216" y="12192"/>
                      <a:pt x="12027" y="15621"/>
                      <a:pt x="22028" y="21812"/>
                    </a:cubicBezTo>
                    <a:cubicBezTo>
                      <a:pt x="36506" y="30766"/>
                      <a:pt x="49174" y="43720"/>
                      <a:pt x="64128" y="51340"/>
                    </a:cubicBezTo>
                    <a:cubicBezTo>
                      <a:pt x="79083" y="58960"/>
                      <a:pt x="112515" y="65246"/>
                      <a:pt x="122231" y="47530"/>
                    </a:cubicBezTo>
                    <a:cubicBezTo>
                      <a:pt x="116992" y="71438"/>
                      <a:pt x="77940" y="64008"/>
                      <a:pt x="63081" y="56483"/>
                    </a:cubicBezTo>
                    <a:cubicBezTo>
                      <a:pt x="48222" y="48958"/>
                      <a:pt x="35934" y="36290"/>
                      <a:pt x="21742" y="27432"/>
                    </a:cubicBezTo>
                    <a:cubicBezTo>
                      <a:pt x="11550" y="21146"/>
                      <a:pt x="1644" y="17907"/>
                      <a:pt x="25" y="5143"/>
                    </a:cubicBezTo>
                    <a:cubicBezTo>
                      <a:pt x="-41" y="3429"/>
                      <a:pt x="23" y="1705"/>
                      <a:pt x="21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241;p12"/>
              <p:cNvSpPr/>
              <p:nvPr/>
            </p:nvSpPr>
            <p:spPr>
              <a:xfrm>
                <a:off x="5578538" y="3979203"/>
                <a:ext cx="169290" cy="484803"/>
              </a:xfrm>
              <a:custGeom>
                <a:avLst/>
                <a:gdLst/>
                <a:ahLst/>
                <a:cxnLst/>
                <a:rect l="l" t="t" r="r" b="b"/>
                <a:pathLst>
                  <a:path w="211613" h="606004" extrusionOk="0">
                    <a:moveTo>
                      <a:pt x="2540" y="52483"/>
                    </a:moveTo>
                    <a:cubicBezTo>
                      <a:pt x="3302" y="74771"/>
                      <a:pt x="10160" y="171545"/>
                      <a:pt x="13303" y="222695"/>
                    </a:cubicBezTo>
                    <a:cubicBezTo>
                      <a:pt x="16446" y="273844"/>
                      <a:pt x="17113" y="336995"/>
                      <a:pt x="17113" y="336995"/>
                    </a:cubicBezTo>
                    <a:cubicBezTo>
                      <a:pt x="17113" y="336995"/>
                      <a:pt x="8255" y="374237"/>
                      <a:pt x="2540" y="418147"/>
                    </a:cubicBezTo>
                    <a:cubicBezTo>
                      <a:pt x="-3175" y="462058"/>
                      <a:pt x="2540" y="600361"/>
                      <a:pt x="2540" y="600361"/>
                    </a:cubicBezTo>
                    <a:cubicBezTo>
                      <a:pt x="14124" y="607886"/>
                      <a:pt x="29056" y="607886"/>
                      <a:pt x="40640" y="600361"/>
                    </a:cubicBezTo>
                    <a:cubicBezTo>
                      <a:pt x="40640" y="600361"/>
                      <a:pt x="64262" y="489585"/>
                      <a:pt x="75121" y="439674"/>
                    </a:cubicBezTo>
                    <a:cubicBezTo>
                      <a:pt x="85979" y="389763"/>
                      <a:pt x="87979" y="360997"/>
                      <a:pt x="93599" y="330137"/>
                    </a:cubicBezTo>
                    <a:cubicBezTo>
                      <a:pt x="100457" y="292703"/>
                      <a:pt x="115221" y="118110"/>
                      <a:pt x="115221" y="118110"/>
                    </a:cubicBezTo>
                    <a:lnTo>
                      <a:pt x="121126" y="118110"/>
                    </a:lnTo>
                    <a:lnTo>
                      <a:pt x="136938" y="315182"/>
                    </a:lnTo>
                    <a:cubicBezTo>
                      <a:pt x="132057" y="329717"/>
                      <a:pt x="128705" y="344719"/>
                      <a:pt x="126937" y="359950"/>
                    </a:cubicBezTo>
                    <a:cubicBezTo>
                      <a:pt x="122650" y="392049"/>
                      <a:pt x="131509" y="553593"/>
                      <a:pt x="131509" y="553593"/>
                    </a:cubicBezTo>
                    <a:cubicBezTo>
                      <a:pt x="144340" y="560727"/>
                      <a:pt x="160089" y="560070"/>
                      <a:pt x="172276" y="551879"/>
                    </a:cubicBezTo>
                    <a:cubicBezTo>
                      <a:pt x="172276" y="551879"/>
                      <a:pt x="211614" y="337947"/>
                      <a:pt x="211614" y="305467"/>
                    </a:cubicBezTo>
                    <a:cubicBezTo>
                      <a:pt x="211614" y="283845"/>
                      <a:pt x="207994" y="0"/>
                      <a:pt x="207994" y="0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242;p12"/>
              <p:cNvSpPr/>
              <p:nvPr/>
            </p:nvSpPr>
            <p:spPr>
              <a:xfrm>
                <a:off x="5601056" y="3677030"/>
                <a:ext cx="108255" cy="105706"/>
              </a:xfrm>
              <a:custGeom>
                <a:avLst/>
                <a:gdLst/>
                <a:ahLst/>
                <a:cxnLst/>
                <a:rect l="l" t="t" r="r" b="b"/>
                <a:pathLst>
                  <a:path w="135319" h="132132" extrusionOk="0">
                    <a:moveTo>
                      <a:pt x="27811" y="0"/>
                    </a:moveTo>
                    <a:cubicBezTo>
                      <a:pt x="27811" y="0"/>
                      <a:pt x="30287" y="48578"/>
                      <a:pt x="29239" y="52864"/>
                    </a:cubicBezTo>
                    <a:cubicBezTo>
                      <a:pt x="28192" y="57150"/>
                      <a:pt x="6951" y="71342"/>
                      <a:pt x="664" y="76486"/>
                    </a:cubicBezTo>
                    <a:cubicBezTo>
                      <a:pt x="-5622" y="81629"/>
                      <a:pt x="34288" y="120491"/>
                      <a:pt x="53623" y="130016"/>
                    </a:cubicBezTo>
                    <a:cubicBezTo>
                      <a:pt x="72959" y="139541"/>
                      <a:pt x="134205" y="115538"/>
                      <a:pt x="135253" y="85439"/>
                    </a:cubicBezTo>
                    <a:cubicBezTo>
                      <a:pt x="136300" y="55340"/>
                      <a:pt x="124775" y="30099"/>
                      <a:pt x="115441" y="28765"/>
                    </a:cubicBezTo>
                    <a:cubicBezTo>
                      <a:pt x="106106" y="27432"/>
                      <a:pt x="27811" y="0"/>
                      <a:pt x="27811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243;p12"/>
              <p:cNvSpPr/>
              <p:nvPr/>
            </p:nvSpPr>
            <p:spPr>
              <a:xfrm>
                <a:off x="5726677" y="3702009"/>
                <a:ext cx="153814" cy="302133"/>
              </a:xfrm>
              <a:custGeom>
                <a:avLst/>
                <a:gdLst/>
                <a:ahLst/>
                <a:cxnLst/>
                <a:rect l="l" t="t" r="r" b="b"/>
                <a:pathLst>
                  <a:path w="192267" h="377666" extrusionOk="0">
                    <a:moveTo>
                      <a:pt x="3655" y="58864"/>
                    </a:moveTo>
                    <a:cubicBezTo>
                      <a:pt x="6513" y="37433"/>
                      <a:pt x="-7584" y="17050"/>
                      <a:pt x="6037" y="0"/>
                    </a:cubicBezTo>
                    <a:cubicBezTo>
                      <a:pt x="53662" y="47054"/>
                      <a:pt x="47947" y="171450"/>
                      <a:pt x="58805" y="250984"/>
                    </a:cubicBezTo>
                    <a:cubicBezTo>
                      <a:pt x="94429" y="288131"/>
                      <a:pt x="165961" y="324803"/>
                      <a:pt x="186059" y="333851"/>
                    </a:cubicBezTo>
                    <a:cubicBezTo>
                      <a:pt x="189679" y="335566"/>
                      <a:pt x="192917" y="337375"/>
                      <a:pt x="192155" y="341281"/>
                    </a:cubicBezTo>
                    <a:cubicBezTo>
                      <a:pt x="189461" y="354530"/>
                      <a:pt x="183757" y="366979"/>
                      <a:pt x="175486" y="377666"/>
                    </a:cubicBezTo>
                    <a:cubicBezTo>
                      <a:pt x="127861" y="357283"/>
                      <a:pt x="94048" y="345567"/>
                      <a:pt x="34897" y="289370"/>
                    </a:cubicBezTo>
                    <a:cubicBezTo>
                      <a:pt x="29295" y="283293"/>
                      <a:pt x="24287" y="276692"/>
                      <a:pt x="19943" y="269653"/>
                    </a:cubicBezTo>
                    <a:cubicBezTo>
                      <a:pt x="3084" y="218980"/>
                      <a:pt x="-1202" y="95821"/>
                      <a:pt x="3655" y="588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" name="Google Shape;244;p12"/>
              <p:cNvSpPr/>
              <p:nvPr/>
            </p:nvSpPr>
            <p:spPr>
              <a:xfrm>
                <a:off x="5572425" y="3691494"/>
                <a:ext cx="175494" cy="353954"/>
              </a:xfrm>
              <a:custGeom>
                <a:avLst/>
                <a:gdLst/>
                <a:ahLst/>
                <a:cxnLst/>
                <a:rect l="l" t="t" r="r" b="b"/>
                <a:pathLst>
                  <a:path w="219367" h="442443" extrusionOk="0">
                    <a:moveTo>
                      <a:pt x="58192" y="43155"/>
                    </a:moveTo>
                    <a:cubicBezTo>
                      <a:pt x="58192" y="43155"/>
                      <a:pt x="93434" y="95638"/>
                      <a:pt x="142583" y="100305"/>
                    </a:cubicBezTo>
                    <a:cubicBezTo>
                      <a:pt x="158109" y="85065"/>
                      <a:pt x="159443" y="30678"/>
                      <a:pt x="138011" y="13247"/>
                    </a:cubicBezTo>
                    <a:cubicBezTo>
                      <a:pt x="138011" y="13247"/>
                      <a:pt x="157728" y="-2660"/>
                      <a:pt x="171254" y="388"/>
                    </a:cubicBezTo>
                    <a:cubicBezTo>
                      <a:pt x="185905" y="9218"/>
                      <a:pt x="196816" y="23115"/>
                      <a:pt x="201924" y="39441"/>
                    </a:cubicBezTo>
                    <a:cubicBezTo>
                      <a:pt x="214382" y="75569"/>
                      <a:pt x="220254" y="113631"/>
                      <a:pt x="219260" y="151836"/>
                    </a:cubicBezTo>
                    <a:cubicBezTo>
                      <a:pt x="218402" y="203366"/>
                      <a:pt x="219260" y="360814"/>
                      <a:pt x="219260" y="360814"/>
                    </a:cubicBezTo>
                    <a:cubicBezTo>
                      <a:pt x="219260" y="360814"/>
                      <a:pt x="212402" y="394056"/>
                      <a:pt x="167920" y="418821"/>
                    </a:cubicBezTo>
                    <a:cubicBezTo>
                      <a:pt x="123438" y="443586"/>
                      <a:pt x="90386" y="446063"/>
                      <a:pt x="60192" y="439014"/>
                    </a:cubicBezTo>
                    <a:cubicBezTo>
                      <a:pt x="35332" y="433204"/>
                      <a:pt x="14758" y="424441"/>
                      <a:pt x="6185" y="406439"/>
                    </a:cubicBezTo>
                    <a:cubicBezTo>
                      <a:pt x="8471" y="370244"/>
                      <a:pt x="24569" y="276042"/>
                      <a:pt x="18568" y="230607"/>
                    </a:cubicBezTo>
                    <a:cubicBezTo>
                      <a:pt x="12567" y="185173"/>
                      <a:pt x="2947" y="151359"/>
                      <a:pt x="470" y="114593"/>
                    </a:cubicBezTo>
                    <a:cubicBezTo>
                      <a:pt x="-2006" y="77826"/>
                      <a:pt x="5233" y="78588"/>
                      <a:pt x="23711" y="65539"/>
                    </a:cubicBezTo>
                    <a:cubicBezTo>
                      <a:pt x="34645" y="57252"/>
                      <a:pt x="46169" y="49766"/>
                      <a:pt x="58192" y="4315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" name="Google Shape;245;p12"/>
              <p:cNvSpPr/>
              <p:nvPr/>
            </p:nvSpPr>
            <p:spPr>
              <a:xfrm>
                <a:off x="5596900" y="3567776"/>
                <a:ext cx="116875" cy="142090"/>
              </a:xfrm>
              <a:custGeom>
                <a:avLst/>
                <a:gdLst/>
                <a:ahLst/>
                <a:cxnLst/>
                <a:rect l="l" t="t" r="r" b="b"/>
                <a:pathLst>
                  <a:path w="146094" h="177613" extrusionOk="0">
                    <a:moveTo>
                      <a:pt x="142737" y="64264"/>
                    </a:moveTo>
                    <a:lnTo>
                      <a:pt x="142737" y="64264"/>
                    </a:lnTo>
                    <a:cubicBezTo>
                      <a:pt x="136926" y="26164"/>
                      <a:pt x="109780" y="-2411"/>
                      <a:pt x="70823" y="161"/>
                    </a:cubicBezTo>
                    <a:cubicBezTo>
                      <a:pt x="29585" y="2342"/>
                      <a:pt x="-2076" y="37537"/>
                      <a:pt x="106" y="78780"/>
                    </a:cubicBezTo>
                    <a:cubicBezTo>
                      <a:pt x="1341" y="102107"/>
                      <a:pt x="13407" y="123519"/>
                      <a:pt x="32723" y="136654"/>
                    </a:cubicBezTo>
                    <a:cubicBezTo>
                      <a:pt x="34067" y="142360"/>
                      <a:pt x="36081" y="147894"/>
                      <a:pt x="38724" y="153132"/>
                    </a:cubicBezTo>
                    <a:cubicBezTo>
                      <a:pt x="52440" y="169230"/>
                      <a:pt x="94064" y="179136"/>
                      <a:pt x="105970" y="177421"/>
                    </a:cubicBezTo>
                    <a:cubicBezTo>
                      <a:pt x="120536" y="176269"/>
                      <a:pt x="132921" y="166334"/>
                      <a:pt x="137212" y="152370"/>
                    </a:cubicBezTo>
                    <a:cubicBezTo>
                      <a:pt x="150166" y="122462"/>
                      <a:pt x="146070" y="82838"/>
                      <a:pt x="142737" y="642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246;p12"/>
              <p:cNvSpPr/>
              <p:nvPr/>
            </p:nvSpPr>
            <p:spPr>
              <a:xfrm>
                <a:off x="5586117" y="3555452"/>
                <a:ext cx="123225" cy="121654"/>
              </a:xfrm>
              <a:custGeom>
                <a:avLst/>
                <a:gdLst/>
                <a:ahLst/>
                <a:cxnLst/>
                <a:rect l="l" t="t" r="r" b="b"/>
                <a:pathLst>
                  <a:path w="154031" h="152067" extrusionOk="0">
                    <a:moveTo>
                      <a:pt x="46496" y="152068"/>
                    </a:moveTo>
                    <a:lnTo>
                      <a:pt x="46496" y="152068"/>
                    </a:lnTo>
                    <a:lnTo>
                      <a:pt x="50021" y="119112"/>
                    </a:lnTo>
                    <a:cubicBezTo>
                      <a:pt x="50021" y="119112"/>
                      <a:pt x="22874" y="49579"/>
                      <a:pt x="86692" y="63009"/>
                    </a:cubicBezTo>
                    <a:cubicBezTo>
                      <a:pt x="128602" y="71867"/>
                      <a:pt x="139079" y="75677"/>
                      <a:pt x="151843" y="47579"/>
                    </a:cubicBezTo>
                    <a:cubicBezTo>
                      <a:pt x="164606" y="19480"/>
                      <a:pt x="119648" y="-5857"/>
                      <a:pt x="66118" y="1192"/>
                    </a:cubicBezTo>
                    <a:cubicBezTo>
                      <a:pt x="27984" y="5192"/>
                      <a:pt x="-739" y="37720"/>
                      <a:pt x="14" y="76058"/>
                    </a:cubicBezTo>
                    <a:cubicBezTo>
                      <a:pt x="1538" y="96632"/>
                      <a:pt x="7063" y="138542"/>
                      <a:pt x="46496" y="152068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" name="Google Shape;247;p12"/>
              <p:cNvSpPr/>
              <p:nvPr/>
            </p:nvSpPr>
            <p:spPr>
              <a:xfrm>
                <a:off x="5563193" y="3761560"/>
                <a:ext cx="157578" cy="270890"/>
              </a:xfrm>
              <a:custGeom>
                <a:avLst/>
                <a:gdLst/>
                <a:ahLst/>
                <a:cxnLst/>
                <a:rect l="l" t="t" r="r" b="b"/>
                <a:pathLst>
                  <a:path w="196972" h="338613" extrusionOk="0">
                    <a:moveTo>
                      <a:pt x="780" y="5239"/>
                    </a:moveTo>
                    <a:cubicBezTo>
                      <a:pt x="19163" y="0"/>
                      <a:pt x="5161" y="4286"/>
                      <a:pt x="19163" y="0"/>
                    </a:cubicBezTo>
                    <a:cubicBezTo>
                      <a:pt x="66788" y="46958"/>
                      <a:pt x="61168" y="127540"/>
                      <a:pt x="72027" y="207073"/>
                    </a:cubicBezTo>
                    <a:cubicBezTo>
                      <a:pt x="98506" y="250984"/>
                      <a:pt x="196709" y="310039"/>
                      <a:pt x="196709" y="310039"/>
                    </a:cubicBezTo>
                    <a:cubicBezTo>
                      <a:pt x="197947" y="318516"/>
                      <a:pt x="194994" y="320992"/>
                      <a:pt x="184326" y="338614"/>
                    </a:cubicBezTo>
                    <a:cubicBezTo>
                      <a:pt x="129661" y="317649"/>
                      <a:pt x="79941" y="285579"/>
                      <a:pt x="38308" y="244411"/>
                    </a:cubicBezTo>
                    <a:cubicBezTo>
                      <a:pt x="35927" y="242221"/>
                      <a:pt x="32498" y="241554"/>
                      <a:pt x="31545" y="238601"/>
                    </a:cubicBezTo>
                    <a:cubicBezTo>
                      <a:pt x="14686" y="187547"/>
                      <a:pt x="-4078" y="42291"/>
                      <a:pt x="780" y="5239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" name="Google Shape;248;p12"/>
              <p:cNvSpPr/>
              <p:nvPr/>
            </p:nvSpPr>
            <p:spPr>
              <a:xfrm>
                <a:off x="5730894" y="3844261"/>
                <a:ext cx="182422" cy="245287"/>
              </a:xfrm>
              <a:custGeom>
                <a:avLst/>
                <a:gdLst/>
                <a:ahLst/>
                <a:cxnLst/>
                <a:rect l="l" t="t" r="r" b="b"/>
                <a:pathLst>
                  <a:path w="228028" h="306609" extrusionOk="0">
                    <a:moveTo>
                      <a:pt x="228028" y="0"/>
                    </a:moveTo>
                    <a:lnTo>
                      <a:pt x="156686" y="244030"/>
                    </a:lnTo>
                    <a:lnTo>
                      <a:pt x="0" y="306610"/>
                    </a:lnTo>
                    <a:lnTo>
                      <a:pt x="57150" y="68866"/>
                    </a:lnTo>
                    <a:lnTo>
                      <a:pt x="228028" y="0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" name="Google Shape;249;p12"/>
              <p:cNvSpPr/>
              <p:nvPr/>
            </p:nvSpPr>
            <p:spPr>
              <a:xfrm>
                <a:off x="5699455" y="3997937"/>
                <a:ext cx="92794" cy="45581"/>
              </a:xfrm>
              <a:custGeom>
                <a:avLst/>
                <a:gdLst/>
                <a:ahLst/>
                <a:cxnLst/>
                <a:rect l="l" t="t" r="r" b="b"/>
                <a:pathLst>
                  <a:path w="115992" h="56976" extrusionOk="0">
                    <a:moveTo>
                      <a:pt x="1604" y="16383"/>
                    </a:moveTo>
                    <a:cubicBezTo>
                      <a:pt x="3890" y="8001"/>
                      <a:pt x="9891" y="10096"/>
                      <a:pt x="16749" y="12192"/>
                    </a:cubicBezTo>
                    <a:cubicBezTo>
                      <a:pt x="24087" y="15173"/>
                      <a:pt x="32154" y="15869"/>
                      <a:pt x="39895" y="14192"/>
                    </a:cubicBezTo>
                    <a:cubicBezTo>
                      <a:pt x="45919" y="11240"/>
                      <a:pt x="51497" y="7458"/>
                      <a:pt x="56468" y="2953"/>
                    </a:cubicBezTo>
                    <a:cubicBezTo>
                      <a:pt x="59631" y="1038"/>
                      <a:pt x="63251" y="19"/>
                      <a:pt x="66946" y="0"/>
                    </a:cubicBezTo>
                    <a:cubicBezTo>
                      <a:pt x="66946" y="2096"/>
                      <a:pt x="63326" y="14478"/>
                      <a:pt x="63326" y="14478"/>
                    </a:cubicBezTo>
                    <a:cubicBezTo>
                      <a:pt x="63326" y="14478"/>
                      <a:pt x="97712" y="14478"/>
                      <a:pt x="101426" y="14478"/>
                    </a:cubicBezTo>
                    <a:cubicBezTo>
                      <a:pt x="104583" y="13907"/>
                      <a:pt x="107609" y="15993"/>
                      <a:pt x="108184" y="19155"/>
                    </a:cubicBezTo>
                    <a:cubicBezTo>
                      <a:pt x="108501" y="20889"/>
                      <a:pt x="108012" y="22670"/>
                      <a:pt x="106856" y="24003"/>
                    </a:cubicBezTo>
                    <a:lnTo>
                      <a:pt x="109237" y="24003"/>
                    </a:lnTo>
                    <a:cubicBezTo>
                      <a:pt x="116190" y="22479"/>
                      <a:pt x="118762" y="33528"/>
                      <a:pt x="112190" y="34862"/>
                    </a:cubicBezTo>
                    <a:lnTo>
                      <a:pt x="106475" y="35719"/>
                    </a:lnTo>
                    <a:cubicBezTo>
                      <a:pt x="111047" y="37529"/>
                      <a:pt x="112190" y="45244"/>
                      <a:pt x="106475" y="46196"/>
                    </a:cubicBezTo>
                    <a:lnTo>
                      <a:pt x="104665" y="46196"/>
                    </a:lnTo>
                    <a:cubicBezTo>
                      <a:pt x="103845" y="46339"/>
                      <a:pt x="103009" y="46339"/>
                      <a:pt x="102188" y="46196"/>
                    </a:cubicBezTo>
                    <a:lnTo>
                      <a:pt x="100188" y="46196"/>
                    </a:lnTo>
                    <a:cubicBezTo>
                      <a:pt x="100896" y="49435"/>
                      <a:pt x="98845" y="52635"/>
                      <a:pt x="95608" y="53340"/>
                    </a:cubicBezTo>
                    <a:cubicBezTo>
                      <a:pt x="95421" y="53378"/>
                      <a:pt x="95233" y="53416"/>
                      <a:pt x="95045" y="53435"/>
                    </a:cubicBezTo>
                    <a:cubicBezTo>
                      <a:pt x="78281" y="55626"/>
                      <a:pt x="53611" y="62294"/>
                      <a:pt x="38466" y="48482"/>
                    </a:cubicBezTo>
                    <a:cubicBezTo>
                      <a:pt x="27950" y="47473"/>
                      <a:pt x="17678" y="44710"/>
                      <a:pt x="8081" y="40291"/>
                    </a:cubicBezTo>
                    <a:cubicBezTo>
                      <a:pt x="-967" y="35719"/>
                      <a:pt x="-1253" y="26289"/>
                      <a:pt x="1604" y="16383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" name="Google Shape;250;p12"/>
              <p:cNvSpPr/>
              <p:nvPr/>
            </p:nvSpPr>
            <p:spPr>
              <a:xfrm>
                <a:off x="5833154" y="3969125"/>
                <a:ext cx="57182" cy="47279"/>
              </a:xfrm>
              <a:custGeom>
                <a:avLst/>
                <a:gdLst/>
                <a:ahLst/>
                <a:cxnLst/>
                <a:rect l="l" t="t" r="r" b="b"/>
                <a:pathLst>
                  <a:path w="71478" h="59099" extrusionOk="0">
                    <a:moveTo>
                      <a:pt x="5636" y="32418"/>
                    </a:moveTo>
                    <a:lnTo>
                      <a:pt x="8018" y="32418"/>
                    </a:lnTo>
                    <a:cubicBezTo>
                      <a:pt x="5440" y="30599"/>
                      <a:pt x="4827" y="27027"/>
                      <a:pt x="6648" y="24455"/>
                    </a:cubicBezTo>
                    <a:cubicBezTo>
                      <a:pt x="7726" y="22922"/>
                      <a:pt x="9482" y="22026"/>
                      <a:pt x="11351" y="22036"/>
                    </a:cubicBezTo>
                    <a:cubicBezTo>
                      <a:pt x="14876" y="22036"/>
                      <a:pt x="50213" y="14606"/>
                      <a:pt x="50213" y="14606"/>
                    </a:cubicBezTo>
                    <a:lnTo>
                      <a:pt x="54500" y="128"/>
                    </a:lnTo>
                    <a:cubicBezTo>
                      <a:pt x="54500" y="-729"/>
                      <a:pt x="60596" y="2986"/>
                      <a:pt x="60786" y="3176"/>
                    </a:cubicBezTo>
                    <a:cubicBezTo>
                      <a:pt x="66872" y="7091"/>
                      <a:pt x="70809" y="13597"/>
                      <a:pt x="71454" y="20798"/>
                    </a:cubicBezTo>
                    <a:cubicBezTo>
                      <a:pt x="71818" y="30903"/>
                      <a:pt x="68152" y="40733"/>
                      <a:pt x="61262" y="48134"/>
                    </a:cubicBezTo>
                    <a:cubicBezTo>
                      <a:pt x="54984" y="54364"/>
                      <a:pt x="46575" y="57974"/>
                      <a:pt x="37736" y="58231"/>
                    </a:cubicBezTo>
                    <a:cubicBezTo>
                      <a:pt x="33449" y="58231"/>
                      <a:pt x="29354" y="58707"/>
                      <a:pt x="25639" y="59088"/>
                    </a:cubicBezTo>
                    <a:cubicBezTo>
                      <a:pt x="22226" y="59298"/>
                      <a:pt x="19289" y="56707"/>
                      <a:pt x="19078" y="53287"/>
                    </a:cubicBezTo>
                    <a:cubicBezTo>
                      <a:pt x="19071" y="53192"/>
                      <a:pt x="19068" y="53087"/>
                      <a:pt x="19067" y="52992"/>
                    </a:cubicBezTo>
                    <a:lnTo>
                      <a:pt x="17924" y="52992"/>
                    </a:lnTo>
                    <a:cubicBezTo>
                      <a:pt x="17115" y="53221"/>
                      <a:pt x="16256" y="53221"/>
                      <a:pt x="15447" y="52992"/>
                    </a:cubicBezTo>
                    <a:lnTo>
                      <a:pt x="13637" y="52992"/>
                    </a:lnTo>
                    <a:cubicBezTo>
                      <a:pt x="7637" y="52992"/>
                      <a:pt x="7160" y="45562"/>
                      <a:pt x="11256" y="42895"/>
                    </a:cubicBezTo>
                    <a:lnTo>
                      <a:pt x="5446" y="42895"/>
                    </a:lnTo>
                    <a:cubicBezTo>
                      <a:pt x="-2174" y="43562"/>
                      <a:pt x="-1507" y="32323"/>
                      <a:pt x="5636" y="32418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" name="Google Shape;251;p12"/>
              <p:cNvSpPr/>
              <p:nvPr/>
            </p:nvSpPr>
            <p:spPr>
              <a:xfrm>
                <a:off x="5709343" y="3692033"/>
                <a:ext cx="56693" cy="82524"/>
              </a:xfrm>
              <a:custGeom>
                <a:avLst/>
                <a:gdLst/>
                <a:ahLst/>
                <a:cxnLst/>
                <a:rect l="l" t="t" r="r" b="b"/>
                <a:pathLst>
                  <a:path w="70866" h="103155" extrusionOk="0">
                    <a:moveTo>
                      <a:pt x="45339" y="103156"/>
                    </a:moveTo>
                    <a:cubicBezTo>
                      <a:pt x="54990" y="102718"/>
                      <a:pt x="64114" y="98631"/>
                      <a:pt x="70866" y="91726"/>
                    </a:cubicBezTo>
                    <a:cubicBezTo>
                      <a:pt x="69533" y="73628"/>
                      <a:pt x="46482" y="5143"/>
                      <a:pt x="0" y="0"/>
                    </a:cubicBezTo>
                    <a:cubicBezTo>
                      <a:pt x="12463" y="8944"/>
                      <a:pt x="22324" y="21041"/>
                      <a:pt x="28575" y="35052"/>
                    </a:cubicBezTo>
                    <a:cubicBezTo>
                      <a:pt x="35880" y="57293"/>
                      <a:pt x="41484" y="80067"/>
                      <a:pt x="45339" y="1031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" name="Google Shape;252;p12"/>
              <p:cNvSpPr/>
              <p:nvPr/>
            </p:nvSpPr>
            <p:spPr>
              <a:xfrm>
                <a:off x="5551668" y="3748041"/>
                <a:ext cx="68780" cy="102654"/>
              </a:xfrm>
              <a:custGeom>
                <a:avLst/>
                <a:gdLst/>
                <a:ahLst/>
                <a:cxnLst/>
                <a:rect l="l" t="t" r="r" b="b"/>
                <a:pathLst>
                  <a:path w="85975" h="128318" extrusionOk="0">
                    <a:moveTo>
                      <a:pt x="6812" y="123589"/>
                    </a:moveTo>
                    <a:cubicBezTo>
                      <a:pt x="6812" y="123589"/>
                      <a:pt x="53008" y="139590"/>
                      <a:pt x="85584" y="112730"/>
                    </a:cubicBezTo>
                    <a:cubicBezTo>
                      <a:pt x="89203" y="106634"/>
                      <a:pt x="66534" y="27957"/>
                      <a:pt x="66534" y="27957"/>
                    </a:cubicBezTo>
                    <a:cubicBezTo>
                      <a:pt x="66534" y="27957"/>
                      <a:pt x="47484" y="-12238"/>
                      <a:pt x="16813" y="3764"/>
                    </a:cubicBezTo>
                    <a:cubicBezTo>
                      <a:pt x="-13857" y="19766"/>
                      <a:pt x="6812" y="123589"/>
                      <a:pt x="6812" y="123589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53" name="Google Shape;253;p12"/>
            <p:cNvSpPr/>
            <p:nvPr/>
          </p:nvSpPr>
          <p:spPr>
            <a:xfrm>
              <a:off x="7297552" y="1119942"/>
              <a:ext cx="135609" cy="266405"/>
            </a:xfrm>
            <a:custGeom>
              <a:avLst/>
              <a:gdLst/>
              <a:ahLst/>
              <a:cxnLst/>
              <a:rect l="l" t="t" r="r" b="b"/>
              <a:pathLst>
                <a:path w="169617" h="333215" extrusionOk="0">
                  <a:moveTo>
                    <a:pt x="97114" y="257806"/>
                  </a:moveTo>
                  <a:cubicBezTo>
                    <a:pt x="82065" y="284512"/>
                    <a:pt x="63834" y="309299"/>
                    <a:pt x="42822" y="331624"/>
                  </a:cubicBezTo>
                  <a:cubicBezTo>
                    <a:pt x="36916" y="338482"/>
                    <a:pt x="-8137" y="321242"/>
                    <a:pt x="1293" y="316384"/>
                  </a:cubicBezTo>
                  <a:cubicBezTo>
                    <a:pt x="10722" y="311527"/>
                    <a:pt x="40250" y="270283"/>
                    <a:pt x="55109" y="242851"/>
                  </a:cubicBezTo>
                  <a:cubicBezTo>
                    <a:pt x="67549" y="210057"/>
                    <a:pt x="78074" y="176568"/>
                    <a:pt x="86637" y="142553"/>
                  </a:cubicBezTo>
                  <a:cubicBezTo>
                    <a:pt x="96162" y="108930"/>
                    <a:pt x="103972" y="59590"/>
                    <a:pt x="110735" y="36349"/>
                  </a:cubicBezTo>
                  <a:cubicBezTo>
                    <a:pt x="114326" y="18843"/>
                    <a:pt x="127870" y="5080"/>
                    <a:pt x="145311" y="1202"/>
                  </a:cubicBezTo>
                  <a:cubicBezTo>
                    <a:pt x="161503" y="-2513"/>
                    <a:pt x="172076" y="1869"/>
                    <a:pt x="169123" y="21586"/>
                  </a:cubicBezTo>
                  <a:cubicBezTo>
                    <a:pt x="163885" y="56066"/>
                    <a:pt x="136929" y="189988"/>
                    <a:pt x="97114" y="25780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7309787" y="1745656"/>
              <a:ext cx="93295" cy="72283"/>
            </a:xfrm>
            <a:custGeom>
              <a:avLst/>
              <a:gdLst/>
              <a:ahLst/>
              <a:cxnLst/>
              <a:rect l="l" t="t" r="r" b="b"/>
              <a:pathLst>
                <a:path w="116692" h="90410" extrusionOk="0">
                  <a:moveTo>
                    <a:pt x="107433" y="2"/>
                  </a:moveTo>
                  <a:cubicBezTo>
                    <a:pt x="93527" y="11337"/>
                    <a:pt x="72857" y="955"/>
                    <a:pt x="71810" y="2003"/>
                  </a:cubicBezTo>
                  <a:cubicBezTo>
                    <a:pt x="55417" y="17271"/>
                    <a:pt x="38177" y="31616"/>
                    <a:pt x="20184" y="44960"/>
                  </a:cubicBezTo>
                  <a:cubicBezTo>
                    <a:pt x="11421" y="51818"/>
                    <a:pt x="-2105" y="61057"/>
                    <a:pt x="277" y="74202"/>
                  </a:cubicBezTo>
                  <a:cubicBezTo>
                    <a:pt x="4753" y="97824"/>
                    <a:pt x="42472" y="90585"/>
                    <a:pt x="56665" y="83727"/>
                  </a:cubicBezTo>
                  <a:cubicBezTo>
                    <a:pt x="70857" y="76869"/>
                    <a:pt x="82573" y="64677"/>
                    <a:pt x="96003" y="56200"/>
                  </a:cubicBezTo>
                  <a:cubicBezTo>
                    <a:pt x="105528" y="50199"/>
                    <a:pt x="115053" y="47151"/>
                    <a:pt x="116577" y="34959"/>
                  </a:cubicBezTo>
                  <a:cubicBezTo>
                    <a:pt x="117720" y="27244"/>
                    <a:pt x="110100" y="-284"/>
                    <a:pt x="107433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7310617" y="1769417"/>
              <a:ext cx="92899" cy="48456"/>
            </a:xfrm>
            <a:custGeom>
              <a:avLst/>
              <a:gdLst/>
              <a:ahLst/>
              <a:cxnLst/>
              <a:rect l="l" t="t" r="r" b="b"/>
              <a:pathLst>
                <a:path w="116196" h="60608" extrusionOk="0">
                  <a:moveTo>
                    <a:pt x="115919" y="0"/>
                  </a:moveTo>
                  <a:cubicBezTo>
                    <a:pt x="114110" y="11621"/>
                    <a:pt x="104775" y="14764"/>
                    <a:pt x="95250" y="20765"/>
                  </a:cubicBezTo>
                  <a:cubicBezTo>
                    <a:pt x="81534" y="29242"/>
                    <a:pt x="69437" y="41529"/>
                    <a:pt x="55245" y="48673"/>
                  </a:cubicBezTo>
                  <a:cubicBezTo>
                    <a:pt x="41053" y="55817"/>
                    <a:pt x="9239" y="62008"/>
                    <a:pt x="0" y="45149"/>
                  </a:cubicBezTo>
                  <a:cubicBezTo>
                    <a:pt x="5048" y="67913"/>
                    <a:pt x="42101" y="60770"/>
                    <a:pt x="56198" y="53626"/>
                  </a:cubicBezTo>
                  <a:cubicBezTo>
                    <a:pt x="70295" y="46482"/>
                    <a:pt x="82106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272" y="3239"/>
                    <a:pt x="116205" y="160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12"/>
            <p:cNvSpPr/>
            <p:nvPr/>
          </p:nvSpPr>
          <p:spPr>
            <a:xfrm>
              <a:off x="7197828" y="1680648"/>
              <a:ext cx="93274" cy="69610"/>
            </a:xfrm>
            <a:custGeom>
              <a:avLst/>
              <a:gdLst/>
              <a:ahLst/>
              <a:cxnLst/>
              <a:rect l="l" t="t" r="r" b="b"/>
              <a:pathLst>
                <a:path w="116665" h="87067" extrusionOk="0">
                  <a:moveTo>
                    <a:pt x="105833" y="64"/>
                  </a:moveTo>
                  <a:cubicBezTo>
                    <a:pt x="91831" y="11398"/>
                    <a:pt x="67733" y="-984"/>
                    <a:pt x="66305" y="64"/>
                  </a:cubicBezTo>
                  <a:cubicBezTo>
                    <a:pt x="51722" y="14780"/>
                    <a:pt x="36329" y="28677"/>
                    <a:pt x="20204" y="41688"/>
                  </a:cubicBezTo>
                  <a:cubicBezTo>
                    <a:pt x="11440" y="48546"/>
                    <a:pt x="-2180" y="57690"/>
                    <a:pt x="296" y="70930"/>
                  </a:cubicBezTo>
                  <a:cubicBezTo>
                    <a:pt x="4678" y="94456"/>
                    <a:pt x="42492" y="87217"/>
                    <a:pt x="56684" y="80455"/>
                  </a:cubicBezTo>
                  <a:cubicBezTo>
                    <a:pt x="70876" y="73692"/>
                    <a:pt x="82592" y="61405"/>
                    <a:pt x="96022" y="52927"/>
                  </a:cubicBezTo>
                  <a:cubicBezTo>
                    <a:pt x="105547" y="47022"/>
                    <a:pt x="115072" y="43879"/>
                    <a:pt x="116597" y="31782"/>
                  </a:cubicBezTo>
                  <a:cubicBezTo>
                    <a:pt x="117549" y="23495"/>
                    <a:pt x="108310" y="-698"/>
                    <a:pt x="105833" y="6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12"/>
            <p:cNvSpPr/>
            <p:nvPr/>
          </p:nvSpPr>
          <p:spPr>
            <a:xfrm>
              <a:off x="7198064" y="1702707"/>
              <a:ext cx="92850" cy="48456"/>
            </a:xfrm>
            <a:custGeom>
              <a:avLst/>
              <a:gdLst/>
              <a:ahLst/>
              <a:cxnLst/>
              <a:rect l="l" t="t" r="r" b="b"/>
              <a:pathLst>
                <a:path w="116135" h="60608" extrusionOk="0">
                  <a:moveTo>
                    <a:pt x="115919" y="0"/>
                  </a:moveTo>
                  <a:cubicBezTo>
                    <a:pt x="114014" y="11621"/>
                    <a:pt x="104680" y="14764"/>
                    <a:pt x="95155" y="20765"/>
                  </a:cubicBezTo>
                  <a:cubicBezTo>
                    <a:pt x="81439" y="29242"/>
                    <a:pt x="69437" y="41529"/>
                    <a:pt x="55150" y="48673"/>
                  </a:cubicBezTo>
                  <a:cubicBezTo>
                    <a:pt x="40862" y="55817"/>
                    <a:pt x="9239" y="62008"/>
                    <a:pt x="0" y="45149"/>
                  </a:cubicBezTo>
                  <a:cubicBezTo>
                    <a:pt x="4953" y="67913"/>
                    <a:pt x="42101" y="60770"/>
                    <a:pt x="56198" y="53626"/>
                  </a:cubicBezTo>
                  <a:cubicBezTo>
                    <a:pt x="70295" y="46482"/>
                    <a:pt x="82010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177" y="3238"/>
                    <a:pt x="116110" y="161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12"/>
            <p:cNvSpPr/>
            <p:nvPr/>
          </p:nvSpPr>
          <p:spPr>
            <a:xfrm>
              <a:off x="7221254" y="1360384"/>
              <a:ext cx="326700" cy="394943"/>
            </a:xfrm>
            <a:custGeom>
              <a:avLst/>
              <a:gdLst/>
              <a:ahLst/>
              <a:cxnLst/>
              <a:rect l="l" t="t" r="r" b="b"/>
              <a:pathLst>
                <a:path w="408631" h="493987" extrusionOk="0">
                  <a:moveTo>
                    <a:pt x="405429" y="33455"/>
                  </a:moveTo>
                  <a:cubicBezTo>
                    <a:pt x="420955" y="130325"/>
                    <a:pt x="377902" y="166805"/>
                    <a:pt x="321990" y="187094"/>
                  </a:cubicBezTo>
                  <a:cubicBezTo>
                    <a:pt x="281890" y="201857"/>
                    <a:pt x="224264" y="224622"/>
                    <a:pt x="224264" y="224622"/>
                  </a:cubicBezTo>
                  <a:cubicBezTo>
                    <a:pt x="224264" y="224622"/>
                    <a:pt x="225121" y="245863"/>
                    <a:pt x="225502" y="293583"/>
                  </a:cubicBezTo>
                  <a:cubicBezTo>
                    <a:pt x="225978" y="335588"/>
                    <a:pt x="220359" y="489036"/>
                    <a:pt x="220359" y="489036"/>
                  </a:cubicBezTo>
                  <a:cubicBezTo>
                    <a:pt x="206862" y="495799"/>
                    <a:pt x="190936" y="495627"/>
                    <a:pt x="177591" y="488560"/>
                  </a:cubicBezTo>
                  <a:cubicBezTo>
                    <a:pt x="177591" y="488560"/>
                    <a:pt x="155017" y="371021"/>
                    <a:pt x="150255" y="318062"/>
                  </a:cubicBezTo>
                  <a:cubicBezTo>
                    <a:pt x="143778" y="246149"/>
                    <a:pt x="132729" y="199095"/>
                    <a:pt x="136348" y="183665"/>
                  </a:cubicBezTo>
                  <a:cubicBezTo>
                    <a:pt x="139587" y="170044"/>
                    <a:pt x="218168" y="131372"/>
                    <a:pt x="243123" y="110703"/>
                  </a:cubicBezTo>
                  <a:lnTo>
                    <a:pt x="78531" y="165853"/>
                  </a:lnTo>
                  <a:cubicBezTo>
                    <a:pt x="81789" y="183703"/>
                    <a:pt x="83380" y="201810"/>
                    <a:pt x="83294" y="219955"/>
                  </a:cubicBezTo>
                  <a:cubicBezTo>
                    <a:pt x="81770" y="277105"/>
                    <a:pt x="78627" y="400453"/>
                    <a:pt x="78627" y="400453"/>
                  </a:cubicBezTo>
                  <a:cubicBezTo>
                    <a:pt x="78627" y="400453"/>
                    <a:pt x="56053" y="416741"/>
                    <a:pt x="36812" y="400453"/>
                  </a:cubicBezTo>
                  <a:cubicBezTo>
                    <a:pt x="36812" y="400453"/>
                    <a:pt x="-4622" y="156137"/>
                    <a:pt x="427" y="124229"/>
                  </a:cubicBezTo>
                  <a:cubicBezTo>
                    <a:pt x="5189" y="93558"/>
                    <a:pt x="150255" y="30788"/>
                    <a:pt x="175782" y="9167"/>
                  </a:cubicBezTo>
                  <a:cubicBezTo>
                    <a:pt x="184802" y="1843"/>
                    <a:pt x="196499" y="-1308"/>
                    <a:pt x="207976" y="4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12"/>
            <p:cNvSpPr/>
            <p:nvPr/>
          </p:nvSpPr>
          <p:spPr>
            <a:xfrm>
              <a:off x="7417903" y="1095544"/>
              <a:ext cx="102781" cy="99997"/>
            </a:xfrm>
            <a:custGeom>
              <a:avLst/>
              <a:gdLst/>
              <a:ahLst/>
              <a:cxnLst/>
              <a:rect l="l" t="t" r="r" b="b"/>
              <a:pathLst>
                <a:path w="128556" h="125075" extrusionOk="0">
                  <a:moveTo>
                    <a:pt x="102220" y="0"/>
                  </a:moveTo>
                  <a:cubicBezTo>
                    <a:pt x="102220" y="0"/>
                    <a:pt x="99838" y="46196"/>
                    <a:pt x="100886" y="50292"/>
                  </a:cubicBezTo>
                  <a:cubicBezTo>
                    <a:pt x="101934" y="54388"/>
                    <a:pt x="122032" y="67913"/>
                    <a:pt x="127937" y="72676"/>
                  </a:cubicBezTo>
                  <a:cubicBezTo>
                    <a:pt x="133843" y="77438"/>
                    <a:pt x="96029" y="114776"/>
                    <a:pt x="77645" y="123253"/>
                  </a:cubicBezTo>
                  <a:cubicBezTo>
                    <a:pt x="59262" y="131731"/>
                    <a:pt x="1445" y="109442"/>
                    <a:pt x="112" y="80867"/>
                  </a:cubicBezTo>
                  <a:cubicBezTo>
                    <a:pt x="-1222" y="52292"/>
                    <a:pt x="9637" y="28289"/>
                    <a:pt x="19162" y="27051"/>
                  </a:cubicBezTo>
                  <a:cubicBezTo>
                    <a:pt x="28687" y="25813"/>
                    <a:pt x="102220" y="0"/>
                    <a:pt x="10222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12"/>
            <p:cNvSpPr/>
            <p:nvPr/>
          </p:nvSpPr>
          <p:spPr>
            <a:xfrm>
              <a:off x="7381720" y="1109556"/>
              <a:ext cx="166775" cy="325513"/>
            </a:xfrm>
            <a:custGeom>
              <a:avLst/>
              <a:gdLst/>
              <a:ahLst/>
              <a:cxnLst/>
              <a:rect l="l" t="t" r="r" b="b"/>
              <a:pathLst>
                <a:path w="208599" h="407146" extrusionOk="0">
                  <a:moveTo>
                    <a:pt x="152620" y="40673"/>
                  </a:moveTo>
                  <a:cubicBezTo>
                    <a:pt x="152620" y="40673"/>
                    <a:pt x="119187" y="90584"/>
                    <a:pt x="72419" y="95251"/>
                  </a:cubicBezTo>
                  <a:cubicBezTo>
                    <a:pt x="57751" y="80773"/>
                    <a:pt x="56417" y="28576"/>
                    <a:pt x="76801" y="12574"/>
                  </a:cubicBezTo>
                  <a:cubicBezTo>
                    <a:pt x="76801" y="12574"/>
                    <a:pt x="57751" y="-2571"/>
                    <a:pt x="45178" y="382"/>
                  </a:cubicBezTo>
                  <a:cubicBezTo>
                    <a:pt x="31481" y="8783"/>
                    <a:pt x="21327" y="21888"/>
                    <a:pt x="16603" y="37244"/>
                  </a:cubicBezTo>
                  <a:cubicBezTo>
                    <a:pt x="4658" y="71536"/>
                    <a:pt x="-923" y="107721"/>
                    <a:pt x="124" y="144019"/>
                  </a:cubicBezTo>
                  <a:cubicBezTo>
                    <a:pt x="886" y="192977"/>
                    <a:pt x="124" y="316707"/>
                    <a:pt x="124" y="316707"/>
                  </a:cubicBezTo>
                  <a:cubicBezTo>
                    <a:pt x="5620" y="346271"/>
                    <a:pt x="23556" y="372047"/>
                    <a:pt x="49369" y="387478"/>
                  </a:cubicBezTo>
                  <a:cubicBezTo>
                    <a:pt x="83068" y="406490"/>
                    <a:pt x="122740" y="411976"/>
                    <a:pt x="160335" y="402813"/>
                  </a:cubicBezTo>
                  <a:cubicBezTo>
                    <a:pt x="183957" y="397289"/>
                    <a:pt x="192720" y="383763"/>
                    <a:pt x="200911" y="366904"/>
                  </a:cubicBezTo>
                  <a:cubicBezTo>
                    <a:pt x="198816" y="332614"/>
                    <a:pt x="185195" y="262129"/>
                    <a:pt x="190910" y="218790"/>
                  </a:cubicBezTo>
                  <a:cubicBezTo>
                    <a:pt x="196625" y="175451"/>
                    <a:pt x="205769" y="143447"/>
                    <a:pt x="208150" y="108586"/>
                  </a:cubicBezTo>
                  <a:cubicBezTo>
                    <a:pt x="210532" y="73724"/>
                    <a:pt x="203483" y="74391"/>
                    <a:pt x="186052" y="62009"/>
                  </a:cubicBezTo>
                  <a:cubicBezTo>
                    <a:pt x="175442" y="54092"/>
                    <a:pt x="164269" y="46962"/>
                    <a:pt x="152620" y="4067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12"/>
            <p:cNvSpPr/>
            <p:nvPr/>
          </p:nvSpPr>
          <p:spPr>
            <a:xfrm>
              <a:off x="7413797" y="991818"/>
              <a:ext cx="110760" cy="134864"/>
            </a:xfrm>
            <a:custGeom>
              <a:avLst/>
              <a:gdLst/>
              <a:ahLst/>
              <a:cxnLst/>
              <a:rect l="l" t="t" r="r" b="b"/>
              <a:pathLst>
                <a:path w="138537" h="168686" extrusionOk="0">
                  <a:moveTo>
                    <a:pt x="2962" y="60969"/>
                  </a:moveTo>
                  <a:lnTo>
                    <a:pt x="2962" y="60969"/>
                  </a:lnTo>
                  <a:cubicBezTo>
                    <a:pt x="8486" y="25155"/>
                    <a:pt x="34204" y="-1896"/>
                    <a:pt x="71161" y="104"/>
                  </a:cubicBezTo>
                  <a:cubicBezTo>
                    <a:pt x="110299" y="2083"/>
                    <a:pt x="140427" y="35416"/>
                    <a:pt x="138445" y="74557"/>
                  </a:cubicBezTo>
                  <a:cubicBezTo>
                    <a:pt x="137321" y="96813"/>
                    <a:pt x="125806" y="117248"/>
                    <a:pt x="107356" y="129739"/>
                  </a:cubicBezTo>
                  <a:cubicBezTo>
                    <a:pt x="106032" y="135172"/>
                    <a:pt x="104117" y="140443"/>
                    <a:pt x="101641" y="145456"/>
                  </a:cubicBezTo>
                  <a:cubicBezTo>
                    <a:pt x="88592" y="160696"/>
                    <a:pt x="49063" y="170125"/>
                    <a:pt x="37728" y="168506"/>
                  </a:cubicBezTo>
                  <a:cubicBezTo>
                    <a:pt x="23907" y="167251"/>
                    <a:pt x="12249" y="157706"/>
                    <a:pt x="8296" y="144408"/>
                  </a:cubicBezTo>
                  <a:cubicBezTo>
                    <a:pt x="-3610" y="116309"/>
                    <a:pt x="-86" y="78685"/>
                    <a:pt x="2962" y="6096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12"/>
            <p:cNvSpPr/>
            <p:nvPr/>
          </p:nvSpPr>
          <p:spPr>
            <a:xfrm>
              <a:off x="7417935" y="980032"/>
              <a:ext cx="116886" cy="115512"/>
            </a:xfrm>
            <a:custGeom>
              <a:avLst/>
              <a:gdLst/>
              <a:ahLst/>
              <a:cxnLst/>
              <a:rect l="l" t="t" r="r" b="b"/>
              <a:pathLst>
                <a:path w="146199" h="144480" extrusionOk="0">
                  <a:moveTo>
                    <a:pt x="102179" y="144481"/>
                  </a:moveTo>
                  <a:lnTo>
                    <a:pt x="102179" y="144481"/>
                  </a:lnTo>
                  <a:lnTo>
                    <a:pt x="98750" y="113239"/>
                  </a:lnTo>
                  <a:cubicBezTo>
                    <a:pt x="98750" y="113239"/>
                    <a:pt x="124277" y="47135"/>
                    <a:pt x="63984" y="59899"/>
                  </a:cubicBezTo>
                  <a:cubicBezTo>
                    <a:pt x="24169" y="68281"/>
                    <a:pt x="14168" y="71900"/>
                    <a:pt x="2072" y="45135"/>
                  </a:cubicBezTo>
                  <a:cubicBezTo>
                    <a:pt x="-10025" y="18370"/>
                    <a:pt x="32647" y="-5538"/>
                    <a:pt x="83415" y="1129"/>
                  </a:cubicBezTo>
                  <a:cubicBezTo>
                    <a:pt x="119648" y="4934"/>
                    <a:pt x="146928" y="35857"/>
                    <a:pt x="146185" y="72281"/>
                  </a:cubicBezTo>
                  <a:cubicBezTo>
                    <a:pt x="144851" y="91903"/>
                    <a:pt x="139612" y="131717"/>
                    <a:pt x="102179" y="14448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12"/>
            <p:cNvSpPr/>
            <p:nvPr/>
          </p:nvSpPr>
          <p:spPr>
            <a:xfrm>
              <a:off x="7364000" y="1109861"/>
              <a:ext cx="53839" cy="78361"/>
            </a:xfrm>
            <a:custGeom>
              <a:avLst/>
              <a:gdLst/>
              <a:ahLst/>
              <a:cxnLst/>
              <a:rect l="l" t="t" r="r" b="b"/>
              <a:pathLst>
                <a:path w="67341" h="98012" extrusionOk="0">
                  <a:moveTo>
                    <a:pt x="24289" y="98012"/>
                  </a:moveTo>
                  <a:cubicBezTo>
                    <a:pt x="15097" y="97573"/>
                    <a:pt x="6410" y="93657"/>
                    <a:pt x="0" y="87058"/>
                  </a:cubicBezTo>
                  <a:cubicBezTo>
                    <a:pt x="1334" y="70009"/>
                    <a:pt x="23241" y="4858"/>
                    <a:pt x="67342" y="0"/>
                  </a:cubicBezTo>
                  <a:cubicBezTo>
                    <a:pt x="55350" y="8451"/>
                    <a:pt x="45844" y="19962"/>
                    <a:pt x="39814" y="33338"/>
                  </a:cubicBezTo>
                  <a:cubicBezTo>
                    <a:pt x="32994" y="54469"/>
                    <a:pt x="27813" y="76090"/>
                    <a:pt x="24289" y="9801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12"/>
            <p:cNvSpPr/>
            <p:nvPr/>
          </p:nvSpPr>
          <p:spPr>
            <a:xfrm>
              <a:off x="7794459" y="3551002"/>
              <a:ext cx="540508" cy="312148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12"/>
            <p:cNvSpPr/>
            <p:nvPr/>
          </p:nvSpPr>
          <p:spPr>
            <a:xfrm>
              <a:off x="7824798" y="3491907"/>
              <a:ext cx="469764" cy="181297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12"/>
            <p:cNvSpPr/>
            <p:nvPr/>
          </p:nvSpPr>
          <p:spPr>
            <a:xfrm>
              <a:off x="7794490" y="3623727"/>
              <a:ext cx="41046" cy="82625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2"/>
            <p:cNvSpPr/>
            <p:nvPr/>
          </p:nvSpPr>
          <p:spPr>
            <a:xfrm>
              <a:off x="8298847" y="3624184"/>
              <a:ext cx="36096" cy="82168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2"/>
            <p:cNvSpPr/>
            <p:nvPr/>
          </p:nvSpPr>
          <p:spPr>
            <a:xfrm>
              <a:off x="7842237" y="3535238"/>
              <a:ext cx="449908" cy="259679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12"/>
            <p:cNvSpPr/>
            <p:nvPr/>
          </p:nvSpPr>
          <p:spPr>
            <a:xfrm>
              <a:off x="7815050" y="3673683"/>
              <a:ext cx="491482" cy="17632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2"/>
            <p:cNvSpPr/>
            <p:nvPr/>
          </p:nvSpPr>
          <p:spPr>
            <a:xfrm>
              <a:off x="7794490" y="3472184"/>
              <a:ext cx="540453" cy="312196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2"/>
            <p:cNvSpPr/>
            <p:nvPr/>
          </p:nvSpPr>
          <p:spPr>
            <a:xfrm>
              <a:off x="7752377" y="3752957"/>
              <a:ext cx="148877" cy="85976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12"/>
            <p:cNvSpPr/>
            <p:nvPr/>
          </p:nvSpPr>
          <p:spPr>
            <a:xfrm>
              <a:off x="7787483" y="3773138"/>
              <a:ext cx="113771" cy="106232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12"/>
            <p:cNvSpPr/>
            <p:nvPr/>
          </p:nvSpPr>
          <p:spPr>
            <a:xfrm>
              <a:off x="7465892" y="3799784"/>
              <a:ext cx="344817" cy="254127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2"/>
            <p:cNvSpPr/>
            <p:nvPr/>
          </p:nvSpPr>
          <p:spPr>
            <a:xfrm>
              <a:off x="8113340" y="4275363"/>
              <a:ext cx="345579" cy="199519"/>
            </a:xfrm>
            <a:custGeom>
              <a:avLst/>
              <a:gdLst/>
              <a:ahLst/>
              <a:cxnLst/>
              <a:rect l="l" t="t" r="r" b="b"/>
              <a:pathLst>
                <a:path w="432244" h="249555" extrusionOk="0">
                  <a:moveTo>
                    <a:pt x="432244" y="124778"/>
                  </a:moveTo>
                  <a:cubicBezTo>
                    <a:pt x="432244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4" y="55865"/>
                    <a:pt x="432244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12"/>
            <p:cNvSpPr/>
            <p:nvPr/>
          </p:nvSpPr>
          <p:spPr>
            <a:xfrm>
              <a:off x="8345604" y="3658605"/>
              <a:ext cx="79241" cy="172485"/>
            </a:xfrm>
            <a:custGeom>
              <a:avLst/>
              <a:gdLst/>
              <a:ahLst/>
              <a:cxnLst/>
              <a:rect l="l" t="t" r="r" b="b"/>
              <a:pathLst>
                <a:path w="99113" h="215741" extrusionOk="0">
                  <a:moveTo>
                    <a:pt x="77248" y="0"/>
                  </a:moveTo>
                  <a:cubicBezTo>
                    <a:pt x="79534" y="20098"/>
                    <a:pt x="103537" y="106775"/>
                    <a:pt x="98393" y="136398"/>
                  </a:cubicBezTo>
                  <a:cubicBezTo>
                    <a:pt x="93250" y="166021"/>
                    <a:pt x="11335" y="215741"/>
                    <a:pt x="11335" y="215741"/>
                  </a:cubicBezTo>
                  <a:lnTo>
                    <a:pt x="0" y="164973"/>
                  </a:lnTo>
                  <a:lnTo>
                    <a:pt x="45339" y="120491"/>
                  </a:lnTo>
                  <a:lnTo>
                    <a:pt x="33052" y="363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12"/>
            <p:cNvSpPr/>
            <p:nvPr/>
          </p:nvSpPr>
          <p:spPr>
            <a:xfrm>
              <a:off x="8356722" y="3587657"/>
              <a:ext cx="56961" cy="109603"/>
            </a:xfrm>
            <a:custGeom>
              <a:avLst/>
              <a:gdLst/>
              <a:ahLst/>
              <a:cxnLst/>
              <a:rect l="l" t="t" r="r" b="b"/>
              <a:pathLst>
                <a:path w="71246" h="137090" extrusionOk="0">
                  <a:moveTo>
                    <a:pt x="0" y="3302"/>
                  </a:moveTo>
                  <a:cubicBezTo>
                    <a:pt x="16516" y="-4309"/>
                    <a:pt x="36109" y="1625"/>
                    <a:pt x="45625" y="17113"/>
                  </a:cubicBezTo>
                  <a:cubicBezTo>
                    <a:pt x="57626" y="37020"/>
                    <a:pt x="70104" y="105505"/>
                    <a:pt x="71247" y="117125"/>
                  </a:cubicBezTo>
                  <a:cubicBezTo>
                    <a:pt x="71247" y="117125"/>
                    <a:pt x="54388" y="140557"/>
                    <a:pt x="29051" y="1366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2"/>
            <p:cNvSpPr/>
            <p:nvPr/>
          </p:nvSpPr>
          <p:spPr>
            <a:xfrm>
              <a:off x="8165307" y="4346248"/>
              <a:ext cx="122882" cy="68919"/>
            </a:xfrm>
            <a:custGeom>
              <a:avLst/>
              <a:gdLst/>
              <a:ahLst/>
              <a:cxnLst/>
              <a:rect l="l" t="t" r="r" b="b"/>
              <a:pathLst>
                <a:path w="153698" h="86203" extrusionOk="0">
                  <a:moveTo>
                    <a:pt x="145884" y="20876"/>
                  </a:moveTo>
                  <a:cubicBezTo>
                    <a:pt x="128063" y="25743"/>
                    <a:pt x="109051" y="23409"/>
                    <a:pt x="92925" y="14399"/>
                  </a:cubicBezTo>
                  <a:cubicBezTo>
                    <a:pt x="80162" y="14399"/>
                    <a:pt x="10820" y="-14843"/>
                    <a:pt x="1390" y="10017"/>
                  </a:cubicBezTo>
                  <a:cubicBezTo>
                    <a:pt x="-6802" y="31925"/>
                    <a:pt x="23202" y="52118"/>
                    <a:pt x="39490" y="55928"/>
                  </a:cubicBezTo>
                  <a:cubicBezTo>
                    <a:pt x="74542" y="64405"/>
                    <a:pt x="100355" y="81931"/>
                    <a:pt x="114451" y="84503"/>
                  </a:cubicBezTo>
                  <a:cubicBezTo>
                    <a:pt x="124929" y="86694"/>
                    <a:pt x="138455" y="88122"/>
                    <a:pt x="146837" y="79931"/>
                  </a:cubicBezTo>
                  <a:cubicBezTo>
                    <a:pt x="156552" y="70406"/>
                    <a:pt x="155695" y="33830"/>
                    <a:pt x="145884" y="20876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2"/>
            <p:cNvSpPr/>
            <p:nvPr/>
          </p:nvSpPr>
          <p:spPr>
            <a:xfrm>
              <a:off x="8165313" y="4357988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103"/>
                  </a:moveTo>
                  <a:cubicBezTo>
                    <a:pt x="100059" y="61150"/>
                    <a:pt x="74246" y="43720"/>
                    <a:pt x="39195" y="35528"/>
                  </a:cubicBezTo>
                  <a:cubicBezTo>
                    <a:pt x="25764" y="32290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246" y="50006"/>
                    <a:pt x="100059" y="67532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9" y="65161"/>
                    <a:pt x="126882" y="67742"/>
                    <a:pt x="114156" y="6410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12"/>
            <p:cNvSpPr/>
            <p:nvPr/>
          </p:nvSpPr>
          <p:spPr>
            <a:xfrm>
              <a:off x="8255166" y="4305930"/>
              <a:ext cx="122882" cy="68953"/>
            </a:xfrm>
            <a:custGeom>
              <a:avLst/>
              <a:gdLst/>
              <a:ahLst/>
              <a:cxnLst/>
              <a:rect l="l" t="t" r="r" b="b"/>
              <a:pathLst>
                <a:path w="153698" h="86245" extrusionOk="0">
                  <a:moveTo>
                    <a:pt x="145884" y="20822"/>
                  </a:moveTo>
                  <a:cubicBezTo>
                    <a:pt x="128082" y="25766"/>
                    <a:pt x="109041" y="23470"/>
                    <a:pt x="92925" y="14441"/>
                  </a:cubicBezTo>
                  <a:cubicBezTo>
                    <a:pt x="80162" y="14441"/>
                    <a:pt x="10820" y="-14896"/>
                    <a:pt x="1390" y="10059"/>
                  </a:cubicBezTo>
                  <a:cubicBezTo>
                    <a:pt x="-6802" y="31871"/>
                    <a:pt x="23202" y="52064"/>
                    <a:pt x="39490" y="55969"/>
                  </a:cubicBezTo>
                  <a:cubicBezTo>
                    <a:pt x="74446" y="64447"/>
                    <a:pt x="100354" y="81877"/>
                    <a:pt x="114452" y="84544"/>
                  </a:cubicBezTo>
                  <a:cubicBezTo>
                    <a:pt x="124929" y="86735"/>
                    <a:pt x="138454" y="88164"/>
                    <a:pt x="146837" y="79973"/>
                  </a:cubicBezTo>
                  <a:cubicBezTo>
                    <a:pt x="156552" y="70352"/>
                    <a:pt x="155695" y="33776"/>
                    <a:pt x="145884" y="2082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2"/>
            <p:cNvSpPr/>
            <p:nvPr/>
          </p:nvSpPr>
          <p:spPr>
            <a:xfrm>
              <a:off x="8255174" y="4317703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008"/>
                  </a:moveTo>
                  <a:cubicBezTo>
                    <a:pt x="100059" y="61055"/>
                    <a:pt x="74151" y="43624"/>
                    <a:pt x="39195" y="35433"/>
                  </a:cubicBezTo>
                  <a:cubicBezTo>
                    <a:pt x="25764" y="32195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151" y="50006"/>
                    <a:pt x="100059" y="67437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8" y="65170"/>
                    <a:pt x="126862" y="67713"/>
                    <a:pt x="114156" y="64008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2"/>
            <p:cNvSpPr/>
            <p:nvPr/>
          </p:nvSpPr>
          <p:spPr>
            <a:xfrm>
              <a:off x="8198325" y="3858200"/>
              <a:ext cx="179678" cy="507212"/>
            </a:xfrm>
            <a:custGeom>
              <a:avLst/>
              <a:gdLst/>
              <a:ahLst/>
              <a:cxnLst/>
              <a:rect l="l" t="t" r="r" b="b"/>
              <a:pathLst>
                <a:path w="224738" h="634412" extrusionOk="0">
                  <a:moveTo>
                    <a:pt x="218313" y="392525"/>
                  </a:moveTo>
                  <a:cubicBezTo>
                    <a:pt x="215360" y="366693"/>
                    <a:pt x="210036" y="341186"/>
                    <a:pt x="202406" y="316325"/>
                  </a:cubicBezTo>
                  <a:cubicBezTo>
                    <a:pt x="202406" y="316325"/>
                    <a:pt x="207169" y="250793"/>
                    <a:pt x="209550" y="188690"/>
                  </a:cubicBezTo>
                  <a:cubicBezTo>
                    <a:pt x="212217" y="118205"/>
                    <a:pt x="236696" y="56197"/>
                    <a:pt x="217361" y="0"/>
                  </a:cubicBezTo>
                  <a:lnTo>
                    <a:pt x="0" y="48292"/>
                  </a:lnTo>
                  <a:cubicBezTo>
                    <a:pt x="0" y="48292"/>
                    <a:pt x="13145" y="329279"/>
                    <a:pt x="16002" y="363283"/>
                  </a:cubicBezTo>
                  <a:cubicBezTo>
                    <a:pt x="17536" y="389744"/>
                    <a:pt x="20717" y="416080"/>
                    <a:pt x="25527" y="442150"/>
                  </a:cubicBezTo>
                  <a:cubicBezTo>
                    <a:pt x="35052" y="496729"/>
                    <a:pt x="51530" y="626459"/>
                    <a:pt x="51530" y="626459"/>
                  </a:cubicBezTo>
                  <a:cubicBezTo>
                    <a:pt x="68075" y="634374"/>
                    <a:pt x="86801" y="636461"/>
                    <a:pt x="104680" y="632365"/>
                  </a:cubicBezTo>
                  <a:cubicBezTo>
                    <a:pt x="104680" y="632365"/>
                    <a:pt x="103061" y="468344"/>
                    <a:pt x="101537" y="429006"/>
                  </a:cubicBezTo>
                  <a:cubicBezTo>
                    <a:pt x="99727" y="381381"/>
                    <a:pt x="98298" y="384715"/>
                    <a:pt x="98298" y="384715"/>
                  </a:cubicBezTo>
                  <a:lnTo>
                    <a:pt x="105537" y="265176"/>
                  </a:lnTo>
                  <a:lnTo>
                    <a:pt x="110204" y="205740"/>
                  </a:lnTo>
                  <a:cubicBezTo>
                    <a:pt x="110204" y="205740"/>
                    <a:pt x="116205" y="249364"/>
                    <a:pt x="119729" y="288322"/>
                  </a:cubicBezTo>
                  <a:cubicBezTo>
                    <a:pt x="123158" y="322326"/>
                    <a:pt x="131350" y="353092"/>
                    <a:pt x="140494" y="416338"/>
                  </a:cubicBezTo>
                  <a:cubicBezTo>
                    <a:pt x="148495" y="471202"/>
                    <a:pt x="161354" y="581501"/>
                    <a:pt x="161354" y="581501"/>
                  </a:cubicBezTo>
                  <a:cubicBezTo>
                    <a:pt x="184404" y="594836"/>
                    <a:pt x="215551" y="583787"/>
                    <a:pt x="215551" y="583787"/>
                  </a:cubicBezTo>
                  <a:cubicBezTo>
                    <a:pt x="215551" y="583787"/>
                    <a:pt x="224790" y="440150"/>
                    <a:pt x="218313" y="39252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2"/>
            <p:cNvSpPr/>
            <p:nvPr/>
          </p:nvSpPr>
          <p:spPr>
            <a:xfrm>
              <a:off x="8224549" y="3442293"/>
              <a:ext cx="130417" cy="208730"/>
            </a:xfrm>
            <a:custGeom>
              <a:avLst/>
              <a:gdLst/>
              <a:ahLst/>
              <a:cxnLst/>
              <a:rect l="l" t="t" r="r" b="b"/>
              <a:pathLst>
                <a:path w="163123" h="261076" extrusionOk="0">
                  <a:moveTo>
                    <a:pt x="153890" y="186263"/>
                  </a:moveTo>
                  <a:cubicBezTo>
                    <a:pt x="137316" y="187120"/>
                    <a:pt x="125315" y="191406"/>
                    <a:pt x="122934" y="186263"/>
                  </a:cubicBezTo>
                  <a:cubicBezTo>
                    <a:pt x="121190" y="177738"/>
                    <a:pt x="119914" y="169117"/>
                    <a:pt x="119124" y="160450"/>
                  </a:cubicBezTo>
                  <a:cubicBezTo>
                    <a:pt x="121028" y="155592"/>
                    <a:pt x="122743" y="150449"/>
                    <a:pt x="122743" y="150449"/>
                  </a:cubicBezTo>
                  <a:cubicBezTo>
                    <a:pt x="143508" y="137685"/>
                    <a:pt x="150080" y="115206"/>
                    <a:pt x="152842" y="89012"/>
                  </a:cubicBezTo>
                  <a:cubicBezTo>
                    <a:pt x="157509" y="44245"/>
                    <a:pt x="133316" y="5097"/>
                    <a:pt x="88548" y="430"/>
                  </a:cubicBezTo>
                  <a:cubicBezTo>
                    <a:pt x="46543" y="-3952"/>
                    <a:pt x="15587" y="25671"/>
                    <a:pt x="7300" y="66248"/>
                  </a:cubicBezTo>
                  <a:cubicBezTo>
                    <a:pt x="2918" y="86250"/>
                    <a:pt x="-5940" y="124064"/>
                    <a:pt x="5967" y="157021"/>
                  </a:cubicBezTo>
                  <a:cubicBezTo>
                    <a:pt x="12729" y="175499"/>
                    <a:pt x="21302" y="190073"/>
                    <a:pt x="29969" y="192930"/>
                  </a:cubicBezTo>
                  <a:cubicBezTo>
                    <a:pt x="38294" y="192740"/>
                    <a:pt x="46600" y="192006"/>
                    <a:pt x="54830" y="190739"/>
                  </a:cubicBezTo>
                  <a:lnTo>
                    <a:pt x="54830" y="190739"/>
                  </a:lnTo>
                  <a:cubicBezTo>
                    <a:pt x="54830" y="190739"/>
                    <a:pt x="57020" y="203122"/>
                    <a:pt x="58544" y="211123"/>
                  </a:cubicBezTo>
                  <a:cubicBezTo>
                    <a:pt x="60068" y="219124"/>
                    <a:pt x="59497" y="223315"/>
                    <a:pt x="43590" y="233030"/>
                  </a:cubicBezTo>
                  <a:cubicBezTo>
                    <a:pt x="27684" y="242746"/>
                    <a:pt x="67593" y="262939"/>
                    <a:pt x="93692" y="260939"/>
                  </a:cubicBezTo>
                  <a:cubicBezTo>
                    <a:pt x="119790" y="258938"/>
                    <a:pt x="149032" y="243222"/>
                    <a:pt x="157128" y="226458"/>
                  </a:cubicBezTo>
                  <a:cubicBezTo>
                    <a:pt x="165986" y="207884"/>
                    <a:pt x="165129" y="185786"/>
                    <a:pt x="153890" y="18626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12"/>
            <p:cNvSpPr/>
            <p:nvPr/>
          </p:nvSpPr>
          <p:spPr>
            <a:xfrm>
              <a:off x="8197056" y="3589895"/>
              <a:ext cx="200560" cy="332104"/>
            </a:xfrm>
            <a:custGeom>
              <a:avLst/>
              <a:gdLst/>
              <a:ahLst/>
              <a:cxnLst/>
              <a:rect l="l" t="t" r="r" b="b"/>
              <a:pathLst>
                <a:path w="250857" h="415389" extrusionOk="0">
                  <a:moveTo>
                    <a:pt x="164275" y="4121"/>
                  </a:moveTo>
                  <a:cubicBezTo>
                    <a:pt x="168847" y="15551"/>
                    <a:pt x="157131" y="29553"/>
                    <a:pt x="126175" y="39364"/>
                  </a:cubicBezTo>
                  <a:cubicBezTo>
                    <a:pt x="95218" y="49174"/>
                    <a:pt x="92266" y="36506"/>
                    <a:pt x="92266" y="36506"/>
                  </a:cubicBezTo>
                  <a:cubicBezTo>
                    <a:pt x="71558" y="45793"/>
                    <a:pt x="51375" y="56194"/>
                    <a:pt x="31782" y="67653"/>
                  </a:cubicBezTo>
                  <a:cubicBezTo>
                    <a:pt x="12732" y="80702"/>
                    <a:pt x="4921" y="118516"/>
                    <a:pt x="2350" y="181953"/>
                  </a:cubicBezTo>
                  <a:cubicBezTo>
                    <a:pt x="-508" y="255676"/>
                    <a:pt x="-794" y="365119"/>
                    <a:pt x="1683" y="383978"/>
                  </a:cubicBezTo>
                  <a:cubicBezTo>
                    <a:pt x="1683" y="383978"/>
                    <a:pt x="36544" y="418745"/>
                    <a:pt x="81217" y="415125"/>
                  </a:cubicBezTo>
                  <a:cubicBezTo>
                    <a:pt x="125889" y="411506"/>
                    <a:pt x="200946" y="371977"/>
                    <a:pt x="219139" y="341401"/>
                  </a:cubicBezTo>
                  <a:cubicBezTo>
                    <a:pt x="218662" y="276727"/>
                    <a:pt x="211042" y="266249"/>
                    <a:pt x="221520" y="229006"/>
                  </a:cubicBezTo>
                  <a:cubicBezTo>
                    <a:pt x="245523" y="143281"/>
                    <a:pt x="258096" y="108801"/>
                    <a:pt x="246475" y="52127"/>
                  </a:cubicBezTo>
                  <a:cubicBezTo>
                    <a:pt x="236950" y="5359"/>
                    <a:pt x="223425" y="-451"/>
                    <a:pt x="204946" y="25"/>
                  </a:cubicBezTo>
                  <a:cubicBezTo>
                    <a:pt x="191326" y="683"/>
                    <a:pt x="177752" y="2045"/>
                    <a:pt x="164275" y="412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2"/>
            <p:cNvSpPr/>
            <p:nvPr/>
          </p:nvSpPr>
          <p:spPr>
            <a:xfrm>
              <a:off x="8000839" y="3631642"/>
              <a:ext cx="254644" cy="198374"/>
            </a:xfrm>
            <a:custGeom>
              <a:avLst/>
              <a:gdLst/>
              <a:ahLst/>
              <a:cxnLst/>
              <a:rect l="l" t="t" r="r" b="b"/>
              <a:pathLst>
                <a:path w="318504" h="248122" extrusionOk="0">
                  <a:moveTo>
                    <a:pt x="177479" y="190982"/>
                  </a:moveTo>
                  <a:cubicBezTo>
                    <a:pt x="214150" y="200507"/>
                    <a:pt x="222723" y="177171"/>
                    <a:pt x="227580" y="158026"/>
                  </a:cubicBezTo>
                  <a:cubicBezTo>
                    <a:pt x="239201" y="111734"/>
                    <a:pt x="245487" y="69920"/>
                    <a:pt x="254155" y="43726"/>
                  </a:cubicBezTo>
                  <a:cubicBezTo>
                    <a:pt x="264442" y="12674"/>
                    <a:pt x="275110" y="7721"/>
                    <a:pt x="290255" y="1721"/>
                  </a:cubicBezTo>
                  <a:cubicBezTo>
                    <a:pt x="307876" y="-5423"/>
                    <a:pt x="323116" y="9531"/>
                    <a:pt x="317210" y="49346"/>
                  </a:cubicBezTo>
                  <a:cubicBezTo>
                    <a:pt x="310010" y="95104"/>
                    <a:pt x="298789" y="140138"/>
                    <a:pt x="283683" y="183934"/>
                  </a:cubicBezTo>
                  <a:cubicBezTo>
                    <a:pt x="279110" y="198412"/>
                    <a:pt x="268919" y="224034"/>
                    <a:pt x="253583" y="236417"/>
                  </a:cubicBezTo>
                  <a:cubicBezTo>
                    <a:pt x="234533" y="251656"/>
                    <a:pt x="205958" y="250990"/>
                    <a:pt x="163096" y="240322"/>
                  </a:cubicBezTo>
                  <a:cubicBezTo>
                    <a:pt x="144808" y="235750"/>
                    <a:pt x="124996" y="224796"/>
                    <a:pt x="89849" y="208604"/>
                  </a:cubicBezTo>
                  <a:cubicBezTo>
                    <a:pt x="80324" y="204222"/>
                    <a:pt x="73275" y="201364"/>
                    <a:pt x="55368" y="192983"/>
                  </a:cubicBezTo>
                  <a:cubicBezTo>
                    <a:pt x="37423" y="184886"/>
                    <a:pt x="21678" y="172599"/>
                    <a:pt x="9458" y="157169"/>
                  </a:cubicBezTo>
                  <a:cubicBezTo>
                    <a:pt x="-67" y="143548"/>
                    <a:pt x="-1115" y="137166"/>
                    <a:pt x="790" y="134118"/>
                  </a:cubicBezTo>
                  <a:cubicBezTo>
                    <a:pt x="2695" y="131070"/>
                    <a:pt x="7458" y="131070"/>
                    <a:pt x="12410" y="136785"/>
                  </a:cubicBezTo>
                  <a:cubicBezTo>
                    <a:pt x="19697" y="146405"/>
                    <a:pt x="28632" y="154664"/>
                    <a:pt x="38795" y="161169"/>
                  </a:cubicBezTo>
                  <a:cubicBezTo>
                    <a:pt x="38795" y="161169"/>
                    <a:pt x="27174" y="149168"/>
                    <a:pt x="20983" y="141452"/>
                  </a:cubicBezTo>
                  <a:cubicBezTo>
                    <a:pt x="15363" y="134547"/>
                    <a:pt x="10686" y="126927"/>
                    <a:pt x="7076" y="118783"/>
                  </a:cubicBezTo>
                  <a:cubicBezTo>
                    <a:pt x="3743" y="110877"/>
                    <a:pt x="10601" y="99733"/>
                    <a:pt x="15744" y="105734"/>
                  </a:cubicBezTo>
                  <a:cubicBezTo>
                    <a:pt x="20888" y="111734"/>
                    <a:pt x="23459" y="117164"/>
                    <a:pt x="32889" y="128498"/>
                  </a:cubicBezTo>
                  <a:cubicBezTo>
                    <a:pt x="37880" y="134547"/>
                    <a:pt x="43567" y="139985"/>
                    <a:pt x="49844" y="144691"/>
                  </a:cubicBezTo>
                  <a:cubicBezTo>
                    <a:pt x="43977" y="136738"/>
                    <a:pt x="38757" y="128327"/>
                    <a:pt x="34223" y="119545"/>
                  </a:cubicBezTo>
                  <a:cubicBezTo>
                    <a:pt x="30213" y="112649"/>
                    <a:pt x="28232" y="104753"/>
                    <a:pt x="28508" y="96780"/>
                  </a:cubicBezTo>
                  <a:cubicBezTo>
                    <a:pt x="28508" y="92684"/>
                    <a:pt x="34699" y="87731"/>
                    <a:pt x="40128" y="95637"/>
                  </a:cubicBezTo>
                  <a:cubicBezTo>
                    <a:pt x="45510" y="106372"/>
                    <a:pt x="52130" y="116440"/>
                    <a:pt x="59845" y="125641"/>
                  </a:cubicBezTo>
                  <a:cubicBezTo>
                    <a:pt x="68227" y="134309"/>
                    <a:pt x="75275" y="139357"/>
                    <a:pt x="75466" y="136880"/>
                  </a:cubicBezTo>
                  <a:cubicBezTo>
                    <a:pt x="75657" y="134404"/>
                    <a:pt x="70418" y="129737"/>
                    <a:pt x="67465" y="119640"/>
                  </a:cubicBezTo>
                  <a:cubicBezTo>
                    <a:pt x="64512" y="109544"/>
                    <a:pt x="67465" y="98876"/>
                    <a:pt x="73085" y="97637"/>
                  </a:cubicBezTo>
                  <a:cubicBezTo>
                    <a:pt x="78705" y="96399"/>
                    <a:pt x="77561" y="96780"/>
                    <a:pt x="82038" y="106305"/>
                  </a:cubicBezTo>
                  <a:cubicBezTo>
                    <a:pt x="88230" y="116002"/>
                    <a:pt x="93792" y="126089"/>
                    <a:pt x="98707" y="136499"/>
                  </a:cubicBezTo>
                  <a:cubicBezTo>
                    <a:pt x="101536" y="146263"/>
                    <a:pt x="106699" y="155187"/>
                    <a:pt x="113757" y="162503"/>
                  </a:cubicBezTo>
                  <a:cubicBezTo>
                    <a:pt x="122805" y="171647"/>
                    <a:pt x="142713" y="182219"/>
                    <a:pt x="177479" y="19098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2"/>
            <p:cNvSpPr/>
            <p:nvPr/>
          </p:nvSpPr>
          <p:spPr>
            <a:xfrm>
              <a:off x="8187055" y="3627341"/>
              <a:ext cx="77484" cy="113419"/>
            </a:xfrm>
            <a:custGeom>
              <a:avLst/>
              <a:gdLst/>
              <a:ahLst/>
              <a:cxnLst/>
              <a:rect l="l" t="t" r="r" b="b"/>
              <a:pathLst>
                <a:path w="96916" h="141862" extrusionOk="0">
                  <a:moveTo>
                    <a:pt x="70866" y="624"/>
                  </a:moveTo>
                  <a:cubicBezTo>
                    <a:pt x="46387" y="-2900"/>
                    <a:pt x="29146" y="8053"/>
                    <a:pt x="18288" y="45105"/>
                  </a:cubicBezTo>
                  <a:cubicBezTo>
                    <a:pt x="7429" y="82158"/>
                    <a:pt x="0" y="112638"/>
                    <a:pt x="0" y="112638"/>
                  </a:cubicBezTo>
                  <a:cubicBezTo>
                    <a:pt x="9677" y="126611"/>
                    <a:pt x="24336" y="136355"/>
                    <a:pt x="40957" y="139879"/>
                  </a:cubicBezTo>
                  <a:cubicBezTo>
                    <a:pt x="70199" y="146928"/>
                    <a:pt x="80772" y="132926"/>
                    <a:pt x="80772" y="132926"/>
                  </a:cubicBezTo>
                  <a:cubicBezTo>
                    <a:pt x="80772" y="132926"/>
                    <a:pt x="88868" y="94064"/>
                    <a:pt x="93916" y="67680"/>
                  </a:cubicBezTo>
                  <a:cubicBezTo>
                    <a:pt x="98965" y="41295"/>
                    <a:pt x="101155" y="5101"/>
                    <a:pt x="70866" y="6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12"/>
            <p:cNvSpPr/>
            <p:nvPr/>
          </p:nvSpPr>
          <p:spPr>
            <a:xfrm>
              <a:off x="8224358" y="3433131"/>
              <a:ext cx="126435" cy="139356"/>
            </a:xfrm>
            <a:custGeom>
              <a:avLst/>
              <a:gdLst/>
              <a:ahLst/>
              <a:cxnLst/>
              <a:rect l="l" t="t" r="r" b="b"/>
              <a:pathLst>
                <a:path w="158142" h="174304" extrusionOk="0">
                  <a:moveTo>
                    <a:pt x="8872" y="71897"/>
                  </a:moveTo>
                  <a:cubicBezTo>
                    <a:pt x="8872" y="71897"/>
                    <a:pt x="-29704" y="13223"/>
                    <a:pt x="54021" y="1221"/>
                  </a:cubicBezTo>
                  <a:cubicBezTo>
                    <a:pt x="114409" y="-7446"/>
                    <a:pt x="153176" y="31416"/>
                    <a:pt x="157653" y="73516"/>
                  </a:cubicBezTo>
                  <a:cubicBezTo>
                    <a:pt x="161939" y="113712"/>
                    <a:pt x="137174" y="155527"/>
                    <a:pt x="119553" y="172100"/>
                  </a:cubicBezTo>
                  <a:cubicBezTo>
                    <a:pt x="101960" y="176519"/>
                    <a:pt x="83358" y="174243"/>
                    <a:pt x="67356" y="165718"/>
                  </a:cubicBezTo>
                  <a:cubicBezTo>
                    <a:pt x="66403" y="154793"/>
                    <a:pt x="66022" y="143820"/>
                    <a:pt x="66213" y="132857"/>
                  </a:cubicBezTo>
                  <a:cubicBezTo>
                    <a:pt x="66213" y="132857"/>
                    <a:pt x="95359" y="70849"/>
                    <a:pt x="8872" y="71897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89" name="Google Shape;289;p12"/>
            <p:cNvGrpSpPr/>
            <p:nvPr/>
          </p:nvGrpSpPr>
          <p:grpSpPr>
            <a:xfrm>
              <a:off x="6544681" y="927100"/>
              <a:ext cx="264550" cy="200503"/>
              <a:chOff x="6621095" y="1452181"/>
              <a:chExt cx="330894" cy="250785"/>
            </a:xfrm>
          </p:grpSpPr>
          <p:sp>
            <p:nvSpPr>
              <p:cNvPr id="290" name="Google Shape;290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" name="Google Shape;291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" name="Google Shape;292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293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294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5" name="Google Shape;295;p12"/>
            <p:cNvGrpSpPr/>
            <p:nvPr/>
          </p:nvGrpSpPr>
          <p:grpSpPr>
            <a:xfrm>
              <a:off x="7210360" y="1314224"/>
              <a:ext cx="264550" cy="200503"/>
              <a:chOff x="6621095" y="1452181"/>
              <a:chExt cx="330894" cy="250785"/>
            </a:xfrm>
          </p:grpSpPr>
          <p:sp>
            <p:nvSpPr>
              <p:cNvPr id="296" name="Google Shape;296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297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298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299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" name="Google Shape;300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01" name="Google Shape;301;p12"/>
            <p:cNvSpPr/>
            <p:nvPr/>
          </p:nvSpPr>
          <p:spPr>
            <a:xfrm>
              <a:off x="7451033" y="1163186"/>
              <a:ext cx="126280" cy="353110"/>
            </a:xfrm>
            <a:custGeom>
              <a:avLst/>
              <a:gdLst/>
              <a:ahLst/>
              <a:cxnLst/>
              <a:rect l="l" t="t" r="r" b="b"/>
              <a:pathLst>
                <a:path w="157949" h="441664" extrusionOk="0">
                  <a:moveTo>
                    <a:pt x="12203" y="371070"/>
                  </a:moveTo>
                  <a:cubicBezTo>
                    <a:pt x="20680" y="365574"/>
                    <a:pt x="29462" y="360555"/>
                    <a:pt x="38492" y="356021"/>
                  </a:cubicBezTo>
                  <a:cubicBezTo>
                    <a:pt x="46960" y="353439"/>
                    <a:pt x="54656" y="348791"/>
                    <a:pt x="60876" y="342495"/>
                  </a:cubicBezTo>
                  <a:cubicBezTo>
                    <a:pt x="69162" y="334399"/>
                    <a:pt x="82593" y="304395"/>
                    <a:pt x="92118" y="274391"/>
                  </a:cubicBezTo>
                  <a:cubicBezTo>
                    <a:pt x="101785" y="240846"/>
                    <a:pt x="105624" y="205889"/>
                    <a:pt x="103452" y="171045"/>
                  </a:cubicBezTo>
                  <a:cubicBezTo>
                    <a:pt x="99357" y="129516"/>
                    <a:pt x="84402" y="71318"/>
                    <a:pt x="80593" y="47220"/>
                  </a:cubicBezTo>
                  <a:cubicBezTo>
                    <a:pt x="76782" y="23122"/>
                    <a:pt x="84498" y="13692"/>
                    <a:pt x="95642" y="4929"/>
                  </a:cubicBezTo>
                  <a:cubicBezTo>
                    <a:pt x="108691" y="-5453"/>
                    <a:pt x="126789" y="-881"/>
                    <a:pt x="136409" y="32647"/>
                  </a:cubicBezTo>
                  <a:cubicBezTo>
                    <a:pt x="148810" y="79078"/>
                    <a:pt x="156030" y="126740"/>
                    <a:pt x="157935" y="174760"/>
                  </a:cubicBezTo>
                  <a:cubicBezTo>
                    <a:pt x="158269" y="210341"/>
                    <a:pt x="152773" y="245736"/>
                    <a:pt x="141648" y="279535"/>
                  </a:cubicBezTo>
                  <a:cubicBezTo>
                    <a:pt x="131656" y="308501"/>
                    <a:pt x="118226" y="336161"/>
                    <a:pt x="101643" y="361926"/>
                  </a:cubicBezTo>
                  <a:cubicBezTo>
                    <a:pt x="97071" y="369737"/>
                    <a:pt x="95547" y="376595"/>
                    <a:pt x="88498" y="392406"/>
                  </a:cubicBezTo>
                  <a:cubicBezTo>
                    <a:pt x="81745" y="408237"/>
                    <a:pt x="71258" y="422191"/>
                    <a:pt x="57923" y="433078"/>
                  </a:cubicBezTo>
                  <a:cubicBezTo>
                    <a:pt x="46112" y="441555"/>
                    <a:pt x="40587" y="442603"/>
                    <a:pt x="37825" y="441079"/>
                  </a:cubicBezTo>
                  <a:cubicBezTo>
                    <a:pt x="35063" y="439555"/>
                    <a:pt x="35063" y="435364"/>
                    <a:pt x="40016" y="430887"/>
                  </a:cubicBezTo>
                  <a:cubicBezTo>
                    <a:pt x="48341" y="424391"/>
                    <a:pt x="55437" y="416457"/>
                    <a:pt x="60971" y="407456"/>
                  </a:cubicBezTo>
                  <a:cubicBezTo>
                    <a:pt x="60971" y="407456"/>
                    <a:pt x="50684" y="417743"/>
                    <a:pt x="44017" y="423362"/>
                  </a:cubicBezTo>
                  <a:cubicBezTo>
                    <a:pt x="38044" y="428354"/>
                    <a:pt x="31443" y="432545"/>
                    <a:pt x="24395" y="435840"/>
                  </a:cubicBezTo>
                  <a:cubicBezTo>
                    <a:pt x="17537" y="438888"/>
                    <a:pt x="8012" y="433078"/>
                    <a:pt x="12870" y="428411"/>
                  </a:cubicBezTo>
                  <a:cubicBezTo>
                    <a:pt x="17727" y="423743"/>
                    <a:pt x="22395" y="421553"/>
                    <a:pt x="32491" y="413076"/>
                  </a:cubicBezTo>
                  <a:cubicBezTo>
                    <a:pt x="37701" y="408580"/>
                    <a:pt x="42369" y="403503"/>
                    <a:pt x="46398" y="397931"/>
                  </a:cubicBezTo>
                  <a:cubicBezTo>
                    <a:pt x="39521" y="403208"/>
                    <a:pt x="32225" y="407922"/>
                    <a:pt x="24585" y="412028"/>
                  </a:cubicBezTo>
                  <a:cubicBezTo>
                    <a:pt x="18632" y="415685"/>
                    <a:pt x="11755" y="417533"/>
                    <a:pt x="4773" y="417362"/>
                  </a:cubicBezTo>
                  <a:cubicBezTo>
                    <a:pt x="1154" y="417362"/>
                    <a:pt x="-3228" y="412218"/>
                    <a:pt x="3535" y="407265"/>
                  </a:cubicBezTo>
                  <a:cubicBezTo>
                    <a:pt x="12879" y="402417"/>
                    <a:pt x="21604" y="396473"/>
                    <a:pt x="29538" y="389549"/>
                  </a:cubicBezTo>
                  <a:cubicBezTo>
                    <a:pt x="37063" y="382119"/>
                    <a:pt x="41254" y="375833"/>
                    <a:pt x="39063" y="375642"/>
                  </a:cubicBezTo>
                  <a:cubicBezTo>
                    <a:pt x="36873" y="375452"/>
                    <a:pt x="32872" y="380214"/>
                    <a:pt x="24109" y="382976"/>
                  </a:cubicBezTo>
                  <a:cubicBezTo>
                    <a:pt x="15346" y="385739"/>
                    <a:pt x="5917" y="382976"/>
                    <a:pt x="5059" y="378404"/>
                  </a:cubicBezTo>
                  <a:cubicBezTo>
                    <a:pt x="4202" y="373832"/>
                    <a:pt x="4011" y="375261"/>
                    <a:pt x="12203" y="37107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12"/>
            <p:cNvSpPr/>
            <p:nvPr/>
          </p:nvSpPr>
          <p:spPr>
            <a:xfrm>
              <a:off x="7509451" y="1160411"/>
              <a:ext cx="72725" cy="98625"/>
            </a:xfrm>
            <a:custGeom>
              <a:avLst/>
              <a:gdLst/>
              <a:ahLst/>
              <a:cxnLst/>
              <a:rect l="l" t="t" r="r" b="b"/>
              <a:pathLst>
                <a:path w="90963" h="123358" extrusionOk="0">
                  <a:moveTo>
                    <a:pt x="90964" y="98317"/>
                  </a:moveTo>
                  <a:cubicBezTo>
                    <a:pt x="90964" y="98317"/>
                    <a:pt x="58007" y="131083"/>
                    <a:pt x="19050" y="121653"/>
                  </a:cubicBezTo>
                  <a:cubicBezTo>
                    <a:pt x="13525" y="117843"/>
                    <a:pt x="0" y="41358"/>
                    <a:pt x="0" y="41358"/>
                  </a:cubicBezTo>
                  <a:cubicBezTo>
                    <a:pt x="0" y="41358"/>
                    <a:pt x="0" y="-1029"/>
                    <a:pt x="32480" y="19"/>
                  </a:cubicBezTo>
                  <a:cubicBezTo>
                    <a:pt x="64961" y="1067"/>
                    <a:pt x="90964" y="98317"/>
                    <a:pt x="90964" y="9831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03" name="Google Shape;303;p12"/>
            <p:cNvGrpSpPr/>
            <p:nvPr/>
          </p:nvGrpSpPr>
          <p:grpSpPr>
            <a:xfrm flipH="1">
              <a:off x="8183210" y="2407472"/>
              <a:ext cx="780360" cy="1195999"/>
              <a:chOff x="3975528" y="3303922"/>
              <a:chExt cx="780360" cy="1195999"/>
            </a:xfrm>
          </p:grpSpPr>
          <p:sp>
            <p:nvSpPr>
              <p:cNvPr id="304" name="Google Shape;304;p12"/>
              <p:cNvSpPr/>
              <p:nvPr/>
            </p:nvSpPr>
            <p:spPr>
              <a:xfrm>
                <a:off x="4158598" y="4226660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689" y="206407"/>
                    </a:moveTo>
                    <a:lnTo>
                      <a:pt x="0" y="103251"/>
                    </a:lnTo>
                    <a:lnTo>
                      <a:pt x="178689" y="0"/>
                    </a:lnTo>
                    <a:lnTo>
                      <a:pt x="357473" y="103251"/>
                    </a:lnTo>
                    <a:lnTo>
                      <a:pt x="178689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305;p12"/>
              <p:cNvSpPr/>
              <p:nvPr/>
            </p:nvSpPr>
            <p:spPr>
              <a:xfrm>
                <a:off x="4385076" y="4094459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306;p12"/>
              <p:cNvSpPr/>
              <p:nvPr/>
            </p:nvSpPr>
            <p:spPr>
              <a:xfrm>
                <a:off x="4469909" y="3303922"/>
                <a:ext cx="285978" cy="165049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311" extrusionOk="0">
                    <a:moveTo>
                      <a:pt x="178784" y="206312"/>
                    </a:moveTo>
                    <a:lnTo>
                      <a:pt x="0" y="103156"/>
                    </a:lnTo>
                    <a:lnTo>
                      <a:pt x="178784" y="0"/>
                    </a:lnTo>
                    <a:lnTo>
                      <a:pt x="357473" y="103156"/>
                    </a:lnTo>
                    <a:lnTo>
                      <a:pt x="178784" y="20631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307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" name="Google Shape;308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309;p12"/>
              <p:cNvSpPr/>
              <p:nvPr/>
            </p:nvSpPr>
            <p:spPr>
              <a:xfrm>
                <a:off x="4612847" y="3386395"/>
                <a:ext cx="142951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1032319" extrusionOk="0">
                    <a:moveTo>
                      <a:pt x="178689" y="929068"/>
                    </a:moveTo>
                    <a:lnTo>
                      <a:pt x="0" y="103232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92906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" name="Google Shape;310;p12"/>
              <p:cNvSpPr/>
              <p:nvPr/>
            </p:nvSpPr>
            <p:spPr>
              <a:xfrm>
                <a:off x="4255541" y="3675088"/>
                <a:ext cx="285978" cy="165201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501" extrusionOk="0">
                    <a:moveTo>
                      <a:pt x="178784" y="206502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5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" name="Google Shape;311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12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13;p12"/>
              <p:cNvSpPr/>
              <p:nvPr/>
            </p:nvSpPr>
            <p:spPr>
              <a:xfrm>
                <a:off x="4398478" y="3757637"/>
                <a:ext cx="142950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688" h="721899" extrusionOk="0">
                    <a:moveTo>
                      <a:pt x="178689" y="618744"/>
                    </a:moveTo>
                    <a:lnTo>
                      <a:pt x="0" y="72190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61874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14;p12"/>
              <p:cNvSpPr/>
              <p:nvPr/>
            </p:nvSpPr>
            <p:spPr>
              <a:xfrm>
                <a:off x="3975528" y="43347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15;p12"/>
              <p:cNvSpPr/>
              <p:nvPr/>
            </p:nvSpPr>
            <p:spPr>
              <a:xfrm>
                <a:off x="4027311" y="40671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156"/>
                    </a:lnTo>
                    <a:lnTo>
                      <a:pt x="178689" y="0"/>
                    </a:lnTo>
                    <a:lnTo>
                      <a:pt x="357473" y="103156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" name="Google Shape;316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" name="Google Shape;317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" name="Google Shape;318;p12"/>
              <p:cNvSpPr/>
              <p:nvPr/>
            </p:nvSpPr>
            <p:spPr>
              <a:xfrm>
                <a:off x="4170249" y="4149670"/>
                <a:ext cx="142951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399097" extrusionOk="0">
                    <a:moveTo>
                      <a:pt x="178689" y="295846"/>
                    </a:moveTo>
                    <a:lnTo>
                      <a:pt x="0" y="399098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29584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" name="Google Shape;319;p12"/>
              <p:cNvSpPr/>
              <p:nvPr/>
            </p:nvSpPr>
            <p:spPr>
              <a:xfrm>
                <a:off x="4359514" y="3443605"/>
                <a:ext cx="123401" cy="242674"/>
              </a:xfrm>
              <a:custGeom>
                <a:avLst/>
                <a:gdLst/>
                <a:ahLst/>
                <a:cxnLst/>
                <a:rect l="l" t="t" r="r" b="b"/>
                <a:pathLst>
                  <a:path w="154251" h="303342" extrusionOk="0">
                    <a:moveTo>
                      <a:pt x="65595" y="234575"/>
                    </a:moveTo>
                    <a:cubicBezTo>
                      <a:pt x="79310" y="258921"/>
                      <a:pt x="95907" y="281534"/>
                      <a:pt x="115030" y="301917"/>
                    </a:cubicBezTo>
                    <a:cubicBezTo>
                      <a:pt x="120364" y="308108"/>
                      <a:pt x="161512" y="292392"/>
                      <a:pt x="153130" y="288010"/>
                    </a:cubicBezTo>
                    <a:cubicBezTo>
                      <a:pt x="144747" y="283629"/>
                      <a:pt x="117601" y="246005"/>
                      <a:pt x="104171" y="221335"/>
                    </a:cubicBezTo>
                    <a:cubicBezTo>
                      <a:pt x="92896" y="191398"/>
                      <a:pt x="83356" y="160833"/>
                      <a:pt x="75596" y="129800"/>
                    </a:cubicBezTo>
                    <a:cubicBezTo>
                      <a:pt x="67119" y="99225"/>
                      <a:pt x="59880" y="54267"/>
                      <a:pt x="53689" y="33121"/>
                    </a:cubicBezTo>
                    <a:cubicBezTo>
                      <a:pt x="50377" y="17186"/>
                      <a:pt x="38044" y="4670"/>
                      <a:pt x="22161" y="1117"/>
                    </a:cubicBezTo>
                    <a:cubicBezTo>
                      <a:pt x="7397" y="-2312"/>
                      <a:pt x="-2223" y="1689"/>
                      <a:pt x="444" y="19596"/>
                    </a:cubicBezTo>
                    <a:cubicBezTo>
                      <a:pt x="4730" y="50743"/>
                      <a:pt x="29305" y="172853"/>
                      <a:pt x="65595" y="234575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20;p12"/>
              <p:cNvSpPr/>
              <p:nvPr/>
            </p:nvSpPr>
            <p:spPr>
              <a:xfrm>
                <a:off x="4386191" y="4013507"/>
                <a:ext cx="85270" cy="65855"/>
              </a:xfrm>
              <a:custGeom>
                <a:avLst/>
                <a:gdLst/>
                <a:ahLst/>
                <a:cxnLst/>
                <a:rect l="l" t="t" r="r" b="b"/>
                <a:pathLst>
                  <a:path w="106588" h="82319" extrusionOk="0">
                    <a:moveTo>
                      <a:pt x="8606" y="2"/>
                    </a:moveTo>
                    <a:cubicBezTo>
                      <a:pt x="21369" y="10385"/>
                      <a:pt x="40229" y="860"/>
                      <a:pt x="41181" y="1812"/>
                    </a:cubicBezTo>
                    <a:cubicBezTo>
                      <a:pt x="56119" y="15766"/>
                      <a:pt x="71828" y="28863"/>
                      <a:pt x="88235" y="41055"/>
                    </a:cubicBezTo>
                    <a:cubicBezTo>
                      <a:pt x="96141" y="47246"/>
                      <a:pt x="108523" y="55628"/>
                      <a:pt x="106332" y="67630"/>
                    </a:cubicBezTo>
                    <a:cubicBezTo>
                      <a:pt x="102332" y="89156"/>
                      <a:pt x="68232" y="82489"/>
                      <a:pt x="54897" y="75917"/>
                    </a:cubicBezTo>
                    <a:cubicBezTo>
                      <a:pt x="41562" y="69344"/>
                      <a:pt x="31371" y="58486"/>
                      <a:pt x="19083" y="50866"/>
                    </a:cubicBezTo>
                    <a:cubicBezTo>
                      <a:pt x="10320" y="45437"/>
                      <a:pt x="1653" y="42579"/>
                      <a:pt x="33" y="31816"/>
                    </a:cubicBezTo>
                    <a:cubicBezTo>
                      <a:pt x="-538" y="25244"/>
                      <a:pt x="6415" y="-283"/>
                      <a:pt x="8606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21;p12"/>
              <p:cNvSpPr/>
              <p:nvPr/>
            </p:nvSpPr>
            <p:spPr>
              <a:xfrm>
                <a:off x="4386358" y="4035136"/>
                <a:ext cx="84898" cy="44294"/>
              </a:xfrm>
              <a:custGeom>
                <a:avLst/>
                <a:gdLst/>
                <a:ahLst/>
                <a:cxnLst/>
                <a:rect l="l" t="t" r="r" b="b"/>
                <a:pathLst>
                  <a:path w="106123" h="55368" extrusionOk="0">
                    <a:moveTo>
                      <a:pt x="301" y="0"/>
                    </a:moveTo>
                    <a:cubicBezTo>
                      <a:pt x="1920" y="10668"/>
                      <a:pt x="10492" y="13525"/>
                      <a:pt x="19351" y="19050"/>
                    </a:cubicBezTo>
                    <a:cubicBezTo>
                      <a:pt x="31828" y="26765"/>
                      <a:pt x="42782" y="38100"/>
                      <a:pt x="55831" y="44577"/>
                    </a:cubicBezTo>
                    <a:cubicBezTo>
                      <a:pt x="68881" y="51054"/>
                      <a:pt x="97646" y="56674"/>
                      <a:pt x="106123" y="41338"/>
                    </a:cubicBezTo>
                    <a:cubicBezTo>
                      <a:pt x="101551" y="62008"/>
                      <a:pt x="68023" y="55531"/>
                      <a:pt x="54879" y="48958"/>
                    </a:cubicBezTo>
                    <a:cubicBezTo>
                      <a:pt x="41734" y="42386"/>
                      <a:pt x="31352" y="31528"/>
                      <a:pt x="19065" y="23908"/>
                    </a:cubicBezTo>
                    <a:cubicBezTo>
                      <a:pt x="10302" y="18479"/>
                      <a:pt x="1634" y="15621"/>
                      <a:pt x="15" y="4858"/>
                    </a:cubicBezTo>
                    <a:cubicBezTo>
                      <a:pt x="-40" y="3229"/>
                      <a:pt x="56" y="1610"/>
                      <a:pt x="30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22;p12"/>
              <p:cNvSpPr/>
              <p:nvPr/>
            </p:nvSpPr>
            <p:spPr>
              <a:xfrm>
                <a:off x="4488338" y="3953912"/>
                <a:ext cx="85261" cy="63613"/>
              </a:xfrm>
              <a:custGeom>
                <a:avLst/>
                <a:gdLst/>
                <a:ahLst/>
                <a:cxnLst/>
                <a:rect l="l" t="t" r="r" b="b"/>
                <a:pathLst>
                  <a:path w="106576" h="79516" extrusionOk="0">
                    <a:moveTo>
                      <a:pt x="10192" y="58"/>
                    </a:moveTo>
                    <a:cubicBezTo>
                      <a:pt x="22955" y="10440"/>
                      <a:pt x="45244" y="-895"/>
                      <a:pt x="46196" y="58"/>
                    </a:cubicBezTo>
                    <a:cubicBezTo>
                      <a:pt x="59433" y="13574"/>
                      <a:pt x="73460" y="26299"/>
                      <a:pt x="88202" y="38158"/>
                    </a:cubicBezTo>
                    <a:cubicBezTo>
                      <a:pt x="96202" y="44444"/>
                      <a:pt x="108585" y="52826"/>
                      <a:pt x="106299" y="64828"/>
                    </a:cubicBezTo>
                    <a:cubicBezTo>
                      <a:pt x="102298" y="86354"/>
                      <a:pt x="68199" y="79687"/>
                      <a:pt x="54959" y="73114"/>
                    </a:cubicBezTo>
                    <a:cubicBezTo>
                      <a:pt x="41719" y="66542"/>
                      <a:pt x="31337" y="55684"/>
                      <a:pt x="19050" y="48064"/>
                    </a:cubicBezTo>
                    <a:cubicBezTo>
                      <a:pt x="10287" y="42634"/>
                      <a:pt x="1715" y="39777"/>
                      <a:pt x="0" y="29014"/>
                    </a:cubicBezTo>
                    <a:cubicBezTo>
                      <a:pt x="721" y="18622"/>
                      <a:pt x="4243" y="8611"/>
                      <a:pt x="10192" y="58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323;p12"/>
              <p:cNvSpPr/>
              <p:nvPr/>
            </p:nvSpPr>
            <p:spPr>
              <a:xfrm>
                <a:off x="4488682" y="3974367"/>
                <a:ext cx="84923" cy="44256"/>
              </a:xfrm>
              <a:custGeom>
                <a:avLst/>
                <a:gdLst/>
                <a:ahLst/>
                <a:cxnLst/>
                <a:rect l="l" t="t" r="r" b="b"/>
                <a:pathLst>
                  <a:path w="106154" h="55320" extrusionOk="0">
                    <a:moveTo>
                      <a:pt x="331" y="0"/>
                    </a:moveTo>
                    <a:cubicBezTo>
                      <a:pt x="1951" y="10573"/>
                      <a:pt x="10523" y="13525"/>
                      <a:pt x="19381" y="19050"/>
                    </a:cubicBezTo>
                    <a:cubicBezTo>
                      <a:pt x="31859" y="26765"/>
                      <a:pt x="42813" y="38100"/>
                      <a:pt x="55767" y="44482"/>
                    </a:cubicBezTo>
                    <a:cubicBezTo>
                      <a:pt x="68721" y="50863"/>
                      <a:pt x="97677" y="56578"/>
                      <a:pt x="106154" y="41243"/>
                    </a:cubicBezTo>
                    <a:cubicBezTo>
                      <a:pt x="101582" y="62008"/>
                      <a:pt x="68054" y="55435"/>
                      <a:pt x="54910" y="48958"/>
                    </a:cubicBezTo>
                    <a:cubicBezTo>
                      <a:pt x="41765" y="42481"/>
                      <a:pt x="31383" y="31528"/>
                      <a:pt x="19096" y="23908"/>
                    </a:cubicBezTo>
                    <a:cubicBezTo>
                      <a:pt x="10333" y="18478"/>
                      <a:pt x="1665" y="15621"/>
                      <a:pt x="46" y="4858"/>
                    </a:cubicBezTo>
                    <a:cubicBezTo>
                      <a:pt x="-67" y="3229"/>
                      <a:pt x="28" y="1600"/>
                      <a:pt x="33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24;p12"/>
              <p:cNvSpPr/>
              <p:nvPr/>
            </p:nvSpPr>
            <p:spPr>
              <a:xfrm>
                <a:off x="4254514" y="3662153"/>
                <a:ext cx="298029" cy="360530"/>
              </a:xfrm>
              <a:custGeom>
                <a:avLst/>
                <a:gdLst/>
                <a:ahLst/>
                <a:cxnLst/>
                <a:rect l="l" t="t" r="r" b="b"/>
                <a:pathLst>
                  <a:path w="372536" h="450662" extrusionOk="0">
                    <a:moveTo>
                      <a:pt x="2903" y="30848"/>
                    </a:moveTo>
                    <a:cubicBezTo>
                      <a:pt x="-11194" y="119145"/>
                      <a:pt x="27954" y="152006"/>
                      <a:pt x="79103" y="170865"/>
                    </a:cubicBezTo>
                    <a:cubicBezTo>
                      <a:pt x="115679" y="184296"/>
                      <a:pt x="168162" y="205060"/>
                      <a:pt x="168162" y="205060"/>
                    </a:cubicBezTo>
                    <a:cubicBezTo>
                      <a:pt x="168162" y="205060"/>
                      <a:pt x="167400" y="224110"/>
                      <a:pt x="167019" y="267925"/>
                    </a:cubicBezTo>
                    <a:cubicBezTo>
                      <a:pt x="167019" y="306025"/>
                      <a:pt x="171686" y="445947"/>
                      <a:pt x="171686" y="445947"/>
                    </a:cubicBezTo>
                    <a:cubicBezTo>
                      <a:pt x="183944" y="452234"/>
                      <a:pt x="198481" y="452234"/>
                      <a:pt x="210739" y="445947"/>
                    </a:cubicBezTo>
                    <a:cubicBezTo>
                      <a:pt x="210739" y="445947"/>
                      <a:pt x="231313" y="338886"/>
                      <a:pt x="235694" y="290595"/>
                    </a:cubicBezTo>
                    <a:cubicBezTo>
                      <a:pt x="241600" y="225063"/>
                      <a:pt x="251601" y="182200"/>
                      <a:pt x="248267" y="168103"/>
                    </a:cubicBezTo>
                    <a:cubicBezTo>
                      <a:pt x="245314" y="155721"/>
                      <a:pt x="173782" y="120478"/>
                      <a:pt x="151017" y="101428"/>
                    </a:cubicBezTo>
                    <a:lnTo>
                      <a:pt x="301036" y="151720"/>
                    </a:lnTo>
                    <a:cubicBezTo>
                      <a:pt x="298036" y="167932"/>
                      <a:pt x="296538" y="184381"/>
                      <a:pt x="296559" y="200869"/>
                    </a:cubicBezTo>
                    <a:cubicBezTo>
                      <a:pt x="297892" y="252780"/>
                      <a:pt x="300845" y="365271"/>
                      <a:pt x="300845" y="365271"/>
                    </a:cubicBezTo>
                    <a:cubicBezTo>
                      <a:pt x="300845" y="365271"/>
                      <a:pt x="321419" y="380130"/>
                      <a:pt x="338945" y="365271"/>
                    </a:cubicBezTo>
                    <a:cubicBezTo>
                      <a:pt x="338945" y="365271"/>
                      <a:pt x="377045" y="142576"/>
                      <a:pt x="372092" y="113144"/>
                    </a:cubicBezTo>
                    <a:cubicBezTo>
                      <a:pt x="367711" y="85140"/>
                      <a:pt x="235599" y="27990"/>
                      <a:pt x="212263" y="8369"/>
                    </a:cubicBezTo>
                    <a:cubicBezTo>
                      <a:pt x="204058" y="1673"/>
                      <a:pt x="193384" y="-1204"/>
                      <a:pt x="182926" y="463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5;p12"/>
              <p:cNvSpPr/>
              <p:nvPr/>
            </p:nvSpPr>
            <p:spPr>
              <a:xfrm>
                <a:off x="4279346" y="3421120"/>
                <a:ext cx="93728" cy="91216"/>
              </a:xfrm>
              <a:custGeom>
                <a:avLst/>
                <a:gdLst/>
                <a:ahLst/>
                <a:cxnLst/>
                <a:rect l="l" t="t" r="r" b="b"/>
                <a:pathLst>
                  <a:path w="117160" h="114020" extrusionOk="0">
                    <a:moveTo>
                      <a:pt x="24041" y="0"/>
                    </a:moveTo>
                    <a:cubicBezTo>
                      <a:pt x="24041" y="0"/>
                      <a:pt x="26232" y="42101"/>
                      <a:pt x="25279" y="45815"/>
                    </a:cubicBezTo>
                    <a:cubicBezTo>
                      <a:pt x="24327" y="49530"/>
                      <a:pt x="6229" y="61817"/>
                      <a:pt x="609" y="66294"/>
                    </a:cubicBezTo>
                    <a:cubicBezTo>
                      <a:pt x="-5010" y="70771"/>
                      <a:pt x="29661" y="104394"/>
                      <a:pt x="46425" y="112300"/>
                    </a:cubicBezTo>
                    <a:cubicBezTo>
                      <a:pt x="63189" y="120205"/>
                      <a:pt x="116148" y="99727"/>
                      <a:pt x="117100" y="74200"/>
                    </a:cubicBezTo>
                    <a:cubicBezTo>
                      <a:pt x="118053" y="48673"/>
                      <a:pt x="107575" y="26575"/>
                      <a:pt x="99860" y="25146"/>
                    </a:cubicBezTo>
                    <a:cubicBezTo>
                      <a:pt x="92145" y="23717"/>
                      <a:pt x="24041" y="0"/>
                      <a:pt x="24041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12"/>
              <p:cNvSpPr/>
              <p:nvPr/>
            </p:nvSpPr>
            <p:spPr>
              <a:xfrm>
                <a:off x="4254597" y="3433943"/>
                <a:ext cx="151659" cy="296670"/>
              </a:xfrm>
              <a:custGeom>
                <a:avLst/>
                <a:gdLst/>
                <a:ahLst/>
                <a:cxnLst/>
                <a:rect l="l" t="t" r="r" b="b"/>
                <a:pathLst>
                  <a:path w="189574" h="370837" extrusionOk="0">
                    <a:moveTo>
                      <a:pt x="50329" y="37015"/>
                    </a:moveTo>
                    <a:cubicBezTo>
                      <a:pt x="50329" y="37015"/>
                      <a:pt x="80809" y="82450"/>
                      <a:pt x="123386" y="86736"/>
                    </a:cubicBezTo>
                    <a:cubicBezTo>
                      <a:pt x="136816" y="73496"/>
                      <a:pt x="137959" y="26442"/>
                      <a:pt x="119385" y="11393"/>
                    </a:cubicBezTo>
                    <a:cubicBezTo>
                      <a:pt x="119385" y="11393"/>
                      <a:pt x="136530" y="-2323"/>
                      <a:pt x="147960" y="344"/>
                    </a:cubicBezTo>
                    <a:cubicBezTo>
                      <a:pt x="160529" y="7926"/>
                      <a:pt x="169882" y="19861"/>
                      <a:pt x="174249" y="33872"/>
                    </a:cubicBezTo>
                    <a:cubicBezTo>
                      <a:pt x="185150" y="65076"/>
                      <a:pt x="190313" y="97985"/>
                      <a:pt x="189489" y="131027"/>
                    </a:cubicBezTo>
                    <a:cubicBezTo>
                      <a:pt x="188727" y="175604"/>
                      <a:pt x="189489" y="288380"/>
                      <a:pt x="189489" y="288380"/>
                    </a:cubicBezTo>
                    <a:cubicBezTo>
                      <a:pt x="184440" y="315326"/>
                      <a:pt x="168114" y="338824"/>
                      <a:pt x="144626" y="352960"/>
                    </a:cubicBezTo>
                    <a:cubicBezTo>
                      <a:pt x="113965" y="370266"/>
                      <a:pt x="77860" y="375239"/>
                      <a:pt x="43661" y="366866"/>
                    </a:cubicBezTo>
                    <a:cubicBezTo>
                      <a:pt x="26445" y="363208"/>
                      <a:pt x="12392" y="350816"/>
                      <a:pt x="6609" y="334195"/>
                    </a:cubicBezTo>
                    <a:cubicBezTo>
                      <a:pt x="8609" y="302858"/>
                      <a:pt x="20992" y="238945"/>
                      <a:pt x="16134" y="199226"/>
                    </a:cubicBezTo>
                    <a:cubicBezTo>
                      <a:pt x="11276" y="159507"/>
                      <a:pt x="2609" y="130551"/>
                      <a:pt x="418" y="98832"/>
                    </a:cubicBezTo>
                    <a:cubicBezTo>
                      <a:pt x="-1773" y="67114"/>
                      <a:pt x="4609" y="67686"/>
                      <a:pt x="20611" y="56351"/>
                    </a:cubicBezTo>
                    <a:cubicBezTo>
                      <a:pt x="30053" y="49217"/>
                      <a:pt x="39984" y="42759"/>
                      <a:pt x="50329" y="3701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12"/>
              <p:cNvSpPr/>
              <p:nvPr/>
            </p:nvSpPr>
            <p:spPr>
              <a:xfrm>
                <a:off x="4275867" y="3326707"/>
                <a:ext cx="101092" cy="122957"/>
              </a:xfrm>
              <a:custGeom>
                <a:avLst/>
                <a:gdLst/>
                <a:ahLst/>
                <a:cxnLst/>
                <a:rect l="l" t="t" r="r" b="b"/>
                <a:pathLst>
                  <a:path w="126365" h="153696" extrusionOk="0">
                    <a:moveTo>
                      <a:pt x="123547" y="55607"/>
                    </a:moveTo>
                    <a:lnTo>
                      <a:pt x="123547" y="55607"/>
                    </a:lnTo>
                    <a:cubicBezTo>
                      <a:pt x="118499" y="22936"/>
                      <a:pt x="94972" y="-1543"/>
                      <a:pt x="61349" y="76"/>
                    </a:cubicBezTo>
                    <a:cubicBezTo>
                      <a:pt x="25578" y="2019"/>
                      <a:pt x="-1846" y="32594"/>
                      <a:pt x="97" y="68361"/>
                    </a:cubicBezTo>
                    <a:cubicBezTo>
                      <a:pt x="99" y="68399"/>
                      <a:pt x="101" y="68427"/>
                      <a:pt x="103" y="68465"/>
                    </a:cubicBezTo>
                    <a:cubicBezTo>
                      <a:pt x="1271" y="88611"/>
                      <a:pt x="11858" y="107032"/>
                      <a:pt x="28678" y="118186"/>
                    </a:cubicBezTo>
                    <a:cubicBezTo>
                      <a:pt x="29839" y="123139"/>
                      <a:pt x="31598" y="127940"/>
                      <a:pt x="33917" y="132473"/>
                    </a:cubicBezTo>
                    <a:cubicBezTo>
                      <a:pt x="45728" y="146380"/>
                      <a:pt x="81542" y="155048"/>
                      <a:pt x="92114" y="153524"/>
                    </a:cubicBezTo>
                    <a:cubicBezTo>
                      <a:pt x="104686" y="152400"/>
                      <a:pt x="115295" y="143713"/>
                      <a:pt x="118880" y="131616"/>
                    </a:cubicBezTo>
                    <a:cubicBezTo>
                      <a:pt x="129833" y="105899"/>
                      <a:pt x="126309" y="71609"/>
                      <a:pt x="123547" y="5560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328;p12"/>
              <p:cNvSpPr/>
              <p:nvPr/>
            </p:nvSpPr>
            <p:spPr>
              <a:xfrm>
                <a:off x="4266495" y="3315741"/>
                <a:ext cx="106605" cy="105444"/>
              </a:xfrm>
              <a:custGeom>
                <a:avLst/>
                <a:gdLst/>
                <a:ahLst/>
                <a:cxnLst/>
                <a:rect l="l" t="t" r="r" b="b"/>
                <a:pathLst>
                  <a:path w="133256" h="131805" extrusionOk="0">
                    <a:moveTo>
                      <a:pt x="40114" y="131806"/>
                    </a:moveTo>
                    <a:lnTo>
                      <a:pt x="40114" y="131806"/>
                    </a:lnTo>
                    <a:lnTo>
                      <a:pt x="43162" y="103231"/>
                    </a:lnTo>
                    <a:cubicBezTo>
                      <a:pt x="43162" y="103231"/>
                      <a:pt x="19921" y="43033"/>
                      <a:pt x="74880" y="54653"/>
                    </a:cubicBezTo>
                    <a:cubicBezTo>
                      <a:pt x="111170" y="62273"/>
                      <a:pt x="120314" y="65512"/>
                      <a:pt x="131363" y="41223"/>
                    </a:cubicBezTo>
                    <a:cubicBezTo>
                      <a:pt x="142412" y="16934"/>
                      <a:pt x="103455" y="-5068"/>
                      <a:pt x="57164" y="1028"/>
                    </a:cubicBezTo>
                    <a:cubicBezTo>
                      <a:pt x="24162" y="4533"/>
                      <a:pt x="-666" y="32717"/>
                      <a:pt x="14" y="65893"/>
                    </a:cubicBezTo>
                    <a:cubicBezTo>
                      <a:pt x="1252" y="83895"/>
                      <a:pt x="6014" y="120185"/>
                      <a:pt x="40114" y="131806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329;p12"/>
              <p:cNvSpPr/>
              <p:nvPr/>
            </p:nvSpPr>
            <p:spPr>
              <a:xfrm>
                <a:off x="4373043" y="3434522"/>
                <a:ext cx="49149" cy="71094"/>
              </a:xfrm>
              <a:custGeom>
                <a:avLst/>
                <a:gdLst/>
                <a:ahLst/>
                <a:cxnLst/>
                <a:rect l="l" t="t" r="r" b="b"/>
                <a:pathLst>
                  <a:path w="61436" h="88868" extrusionOk="0">
                    <a:moveTo>
                      <a:pt x="39243" y="88868"/>
                    </a:moveTo>
                    <a:cubicBezTo>
                      <a:pt x="47575" y="88601"/>
                      <a:pt x="55499" y="85192"/>
                      <a:pt x="61436" y="79343"/>
                    </a:cubicBezTo>
                    <a:cubicBezTo>
                      <a:pt x="60198" y="63722"/>
                      <a:pt x="40196" y="4381"/>
                      <a:pt x="0" y="0"/>
                    </a:cubicBezTo>
                    <a:cubicBezTo>
                      <a:pt x="10976" y="7630"/>
                      <a:pt x="19668" y="18098"/>
                      <a:pt x="25146" y="30290"/>
                    </a:cubicBezTo>
                    <a:cubicBezTo>
                      <a:pt x="31347" y="49425"/>
                      <a:pt x="36060" y="69009"/>
                      <a:pt x="39243" y="8886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30" name="Google Shape;330;p12"/>
              <p:cNvGrpSpPr/>
              <p:nvPr/>
            </p:nvGrpSpPr>
            <p:grpSpPr>
              <a:xfrm flipH="1">
                <a:off x="4321768" y="3621401"/>
                <a:ext cx="239005" cy="181217"/>
                <a:chOff x="6621095" y="1452181"/>
                <a:chExt cx="330894" cy="250785"/>
              </a:xfrm>
            </p:grpSpPr>
            <p:sp>
              <p:nvSpPr>
                <p:cNvPr id="331" name="Google Shape;331;p12"/>
                <p:cNvSpPr/>
                <p:nvPr/>
              </p:nvSpPr>
              <p:spPr>
                <a:xfrm>
                  <a:off x="6648789" y="1521520"/>
                  <a:ext cx="303199" cy="17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199" h="174500" extrusionOk="0">
                      <a:moveTo>
                        <a:pt x="0" y="63249"/>
                      </a:moveTo>
                      <a:lnTo>
                        <a:pt x="107878" y="860"/>
                      </a:lnTo>
                      <a:cubicBezTo>
                        <a:pt x="109779" y="-287"/>
                        <a:pt x="112155" y="-287"/>
                        <a:pt x="114056" y="860"/>
                      </a:cubicBezTo>
                      <a:lnTo>
                        <a:pt x="303200" y="110302"/>
                      </a:lnTo>
                      <a:lnTo>
                        <a:pt x="192280" y="17450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2" name="Google Shape;332;p12"/>
                <p:cNvSpPr/>
                <p:nvPr/>
              </p:nvSpPr>
              <p:spPr>
                <a:xfrm>
                  <a:off x="6790409" y="1564671"/>
                  <a:ext cx="79173" cy="458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173" h="45815" extrusionOk="0">
                      <a:moveTo>
                        <a:pt x="79174" y="29242"/>
                      </a:moveTo>
                      <a:lnTo>
                        <a:pt x="50660" y="45815"/>
                      </a:lnTo>
                      <a:lnTo>
                        <a:pt x="0" y="16478"/>
                      </a:lnTo>
                      <a:lnTo>
                        <a:pt x="28514" y="0"/>
                      </a:lnTo>
                      <a:lnTo>
                        <a:pt x="79174" y="29242"/>
                      </a:lnTo>
                      <a:close/>
                    </a:path>
                  </a:pathLst>
                </a:custGeom>
                <a:solidFill>
                  <a:srgbClr val="000000">
                    <a:alpha val="149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3" name="Google Shape;333;p12"/>
                <p:cNvSpPr/>
                <p:nvPr/>
              </p:nvSpPr>
              <p:spPr>
                <a:xfrm>
                  <a:off x="6648780" y="1584674"/>
                  <a:ext cx="303209" cy="1182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209" h="118292" extrusionOk="0">
                      <a:moveTo>
                        <a:pt x="303209" y="47149"/>
                      </a:moveTo>
                      <a:lnTo>
                        <a:pt x="303209" y="49721"/>
                      </a:lnTo>
                      <a:cubicBezTo>
                        <a:pt x="303237" y="53440"/>
                        <a:pt x="301279" y="56892"/>
                        <a:pt x="298076" y="58769"/>
                      </a:cubicBezTo>
                      <a:lnTo>
                        <a:pt x="197517" y="116872"/>
                      </a:lnTo>
                      <a:cubicBezTo>
                        <a:pt x="194323" y="118766"/>
                        <a:pt x="190350" y="118766"/>
                        <a:pt x="187157" y="116872"/>
                      </a:cubicBezTo>
                      <a:lnTo>
                        <a:pt x="5237" y="12097"/>
                      </a:lnTo>
                      <a:cubicBezTo>
                        <a:pt x="1863" y="10147"/>
                        <a:pt x="-153" y="6475"/>
                        <a:pt x="9" y="2572"/>
                      </a:cubicBezTo>
                      <a:lnTo>
                        <a:pt x="9" y="0"/>
                      </a:lnTo>
                      <a:lnTo>
                        <a:pt x="192289" y="111252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4" name="Google Shape;334;p12"/>
                <p:cNvSpPr/>
                <p:nvPr/>
              </p:nvSpPr>
              <p:spPr>
                <a:xfrm>
                  <a:off x="6621095" y="1454086"/>
                  <a:ext cx="217122" cy="2443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122" h="244320" extrusionOk="0">
                      <a:moveTo>
                        <a:pt x="217123" y="243459"/>
                      </a:moveTo>
                      <a:cubicBezTo>
                        <a:pt x="213644" y="244834"/>
                        <a:pt x="209728" y="244552"/>
                        <a:pt x="206478" y="242697"/>
                      </a:cubicBezTo>
                      <a:lnTo>
                        <a:pt x="25888" y="137922"/>
                      </a:lnTo>
                      <a:cubicBezTo>
                        <a:pt x="22695" y="136081"/>
                        <a:pt x="20499" y="132899"/>
                        <a:pt x="19900" y="129254"/>
                      </a:cubicBezTo>
                      <a:lnTo>
                        <a:pt x="36" y="10763"/>
                      </a:lnTo>
                      <a:cubicBezTo>
                        <a:pt x="-12" y="10097"/>
                        <a:pt x="-12" y="9429"/>
                        <a:pt x="36" y="8763"/>
                      </a:cubicBezTo>
                      <a:cubicBezTo>
                        <a:pt x="26" y="5457"/>
                        <a:pt x="1366" y="2291"/>
                        <a:pt x="3743" y="0"/>
                      </a:cubicBezTo>
                      <a:lnTo>
                        <a:pt x="191935" y="108871"/>
                      </a:lnTo>
                      <a:cubicBezTo>
                        <a:pt x="194226" y="110281"/>
                        <a:pt x="195813" y="112601"/>
                        <a:pt x="196307" y="115252"/>
                      </a:cubicBez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5" name="Google Shape;335;p12"/>
                <p:cNvSpPr/>
                <p:nvPr/>
              </p:nvSpPr>
              <p:spPr>
                <a:xfrm>
                  <a:off x="6624647" y="1452181"/>
                  <a:ext cx="216421" cy="245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421" h="245364" extrusionOk="0">
                      <a:moveTo>
                        <a:pt x="216422" y="243840"/>
                      </a:moveTo>
                      <a:lnTo>
                        <a:pt x="215186" y="244602"/>
                      </a:lnTo>
                      <a:lnTo>
                        <a:pt x="213570" y="245364"/>
                      </a:lnTo>
                      <a:lnTo>
                        <a:pt x="192090" y="117157"/>
                      </a:lnTo>
                      <a:cubicBezTo>
                        <a:pt x="191596" y="114506"/>
                        <a:pt x="190008" y="112186"/>
                        <a:pt x="187718" y="110776"/>
                      </a:cubicBezTo>
                      <a:lnTo>
                        <a:pt x="0" y="1905"/>
                      </a:lnTo>
                      <a:cubicBezTo>
                        <a:pt x="694" y="1117"/>
                        <a:pt x="1530" y="471"/>
                        <a:pt x="2471" y="0"/>
                      </a:cubicBezTo>
                      <a:lnTo>
                        <a:pt x="191044" y="109061"/>
                      </a:lnTo>
                      <a:cubicBezTo>
                        <a:pt x="193373" y="110453"/>
                        <a:pt x="194998" y="112774"/>
                        <a:pt x="195512" y="115443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36" name="Google Shape;336;p12"/>
              <p:cNvSpPr/>
              <p:nvPr/>
            </p:nvSpPr>
            <p:spPr>
              <a:xfrm>
                <a:off x="4228115" y="3483465"/>
                <a:ext cx="114539" cy="321870"/>
              </a:xfrm>
              <a:custGeom>
                <a:avLst/>
                <a:gdLst/>
                <a:ahLst/>
                <a:cxnLst/>
                <a:rect l="l" t="t" r="r" b="b"/>
                <a:pathLst>
                  <a:path w="143174" h="402337" extrusionOk="0">
                    <a:moveTo>
                      <a:pt x="132316" y="337406"/>
                    </a:moveTo>
                    <a:cubicBezTo>
                      <a:pt x="124650" y="332329"/>
                      <a:pt x="116664" y="327748"/>
                      <a:pt x="108408" y="323690"/>
                    </a:cubicBezTo>
                    <a:cubicBezTo>
                      <a:pt x="100708" y="321280"/>
                      <a:pt x="93712" y="317032"/>
                      <a:pt x="88025" y="311307"/>
                    </a:cubicBezTo>
                    <a:cubicBezTo>
                      <a:pt x="80500" y="303973"/>
                      <a:pt x="68308" y="276255"/>
                      <a:pt x="59450" y="249204"/>
                    </a:cubicBezTo>
                    <a:cubicBezTo>
                      <a:pt x="50616" y="218763"/>
                      <a:pt x="47136" y="187016"/>
                      <a:pt x="49163" y="155383"/>
                    </a:cubicBezTo>
                    <a:cubicBezTo>
                      <a:pt x="52877" y="117283"/>
                      <a:pt x="66498" y="64419"/>
                      <a:pt x="69927" y="42607"/>
                    </a:cubicBezTo>
                    <a:cubicBezTo>
                      <a:pt x="73356" y="20795"/>
                      <a:pt x="66403" y="12127"/>
                      <a:pt x="56211" y="4507"/>
                    </a:cubicBezTo>
                    <a:cubicBezTo>
                      <a:pt x="44305" y="-5018"/>
                      <a:pt x="27636" y="-732"/>
                      <a:pt x="19064" y="29844"/>
                    </a:cubicBezTo>
                    <a:cubicBezTo>
                      <a:pt x="7948" y="72154"/>
                      <a:pt x="1559" y="115569"/>
                      <a:pt x="14" y="159288"/>
                    </a:cubicBezTo>
                    <a:cubicBezTo>
                      <a:pt x="-297" y="191635"/>
                      <a:pt x="4690" y="223811"/>
                      <a:pt x="14777" y="254538"/>
                    </a:cubicBezTo>
                    <a:cubicBezTo>
                      <a:pt x="23864" y="280970"/>
                      <a:pt x="36113" y="306202"/>
                      <a:pt x="51258" y="329691"/>
                    </a:cubicBezTo>
                    <a:cubicBezTo>
                      <a:pt x="55449" y="336739"/>
                      <a:pt x="56783" y="342930"/>
                      <a:pt x="63164" y="357313"/>
                    </a:cubicBezTo>
                    <a:cubicBezTo>
                      <a:pt x="69329" y="371772"/>
                      <a:pt x="78905" y="384517"/>
                      <a:pt x="91073" y="394461"/>
                    </a:cubicBezTo>
                    <a:cubicBezTo>
                      <a:pt x="101836" y="402176"/>
                      <a:pt x="106884" y="403224"/>
                      <a:pt x="109361" y="401795"/>
                    </a:cubicBezTo>
                    <a:cubicBezTo>
                      <a:pt x="111837" y="400366"/>
                      <a:pt x="111837" y="396461"/>
                      <a:pt x="107360" y="392270"/>
                    </a:cubicBezTo>
                    <a:cubicBezTo>
                      <a:pt x="99783" y="386317"/>
                      <a:pt x="93331" y="379059"/>
                      <a:pt x="88310" y="370839"/>
                    </a:cubicBezTo>
                    <a:cubicBezTo>
                      <a:pt x="88310" y="370839"/>
                      <a:pt x="97835" y="380364"/>
                      <a:pt x="103836" y="385412"/>
                    </a:cubicBezTo>
                    <a:cubicBezTo>
                      <a:pt x="109247" y="389955"/>
                      <a:pt x="115237" y="393775"/>
                      <a:pt x="121648" y="396747"/>
                    </a:cubicBezTo>
                    <a:cubicBezTo>
                      <a:pt x="127934" y="399509"/>
                      <a:pt x="136602" y="394175"/>
                      <a:pt x="132125" y="389984"/>
                    </a:cubicBezTo>
                    <a:cubicBezTo>
                      <a:pt x="127649" y="385793"/>
                      <a:pt x="123172" y="383697"/>
                      <a:pt x="114314" y="375982"/>
                    </a:cubicBezTo>
                    <a:cubicBezTo>
                      <a:pt x="109302" y="372067"/>
                      <a:pt x="104818" y="367524"/>
                      <a:pt x="100979" y="362457"/>
                    </a:cubicBezTo>
                    <a:cubicBezTo>
                      <a:pt x="107247" y="367238"/>
                      <a:pt x="113870" y="371534"/>
                      <a:pt x="120791" y="375315"/>
                    </a:cubicBezTo>
                    <a:cubicBezTo>
                      <a:pt x="126215" y="378592"/>
                      <a:pt x="132455" y="380278"/>
                      <a:pt x="138793" y="380173"/>
                    </a:cubicBezTo>
                    <a:cubicBezTo>
                      <a:pt x="142127" y="380173"/>
                      <a:pt x="146127" y="375411"/>
                      <a:pt x="139936" y="370648"/>
                    </a:cubicBezTo>
                    <a:cubicBezTo>
                      <a:pt x="131572" y="366295"/>
                      <a:pt x="123741" y="360990"/>
                      <a:pt x="116600" y="354837"/>
                    </a:cubicBezTo>
                    <a:cubicBezTo>
                      <a:pt x="109742" y="347979"/>
                      <a:pt x="105932" y="342264"/>
                      <a:pt x="107837" y="342168"/>
                    </a:cubicBezTo>
                    <a:cubicBezTo>
                      <a:pt x="109742" y="342073"/>
                      <a:pt x="113456" y="346264"/>
                      <a:pt x="121457" y="348836"/>
                    </a:cubicBezTo>
                    <a:cubicBezTo>
                      <a:pt x="129458" y="351408"/>
                      <a:pt x="138031" y="348836"/>
                      <a:pt x="139079" y="344645"/>
                    </a:cubicBezTo>
                    <a:cubicBezTo>
                      <a:pt x="140126" y="340454"/>
                      <a:pt x="139841" y="341121"/>
                      <a:pt x="132316" y="337406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" name="Google Shape;337;p12"/>
              <p:cNvSpPr/>
              <p:nvPr/>
            </p:nvSpPr>
            <p:spPr>
              <a:xfrm>
                <a:off x="4223328" y="3479828"/>
                <a:ext cx="66218" cy="90245"/>
              </a:xfrm>
              <a:custGeom>
                <a:avLst/>
                <a:gdLst/>
                <a:ahLst/>
                <a:cxnLst/>
                <a:rect l="l" t="t" r="r" b="b"/>
                <a:pathLst>
                  <a:path w="82772" h="112806" extrusionOk="0">
                    <a:moveTo>
                      <a:pt x="0" y="90018"/>
                    </a:moveTo>
                    <a:cubicBezTo>
                      <a:pt x="0" y="90018"/>
                      <a:pt x="30004" y="119831"/>
                      <a:pt x="65532" y="111258"/>
                    </a:cubicBezTo>
                    <a:cubicBezTo>
                      <a:pt x="70580" y="107829"/>
                      <a:pt x="82772" y="38106"/>
                      <a:pt x="82772" y="38106"/>
                    </a:cubicBezTo>
                    <a:cubicBezTo>
                      <a:pt x="82772" y="38106"/>
                      <a:pt x="82772" y="-565"/>
                      <a:pt x="53149" y="6"/>
                    </a:cubicBezTo>
                    <a:cubicBezTo>
                      <a:pt x="23527" y="578"/>
                      <a:pt x="0" y="90018"/>
                      <a:pt x="0" y="9001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38" name="Google Shape;338;p12"/>
          <p:cNvSpPr txBox="1">
            <a:spLocks noGrp="1"/>
          </p:cNvSpPr>
          <p:nvPr>
            <p:ph type="ctrTitle"/>
          </p:nvPr>
        </p:nvSpPr>
        <p:spPr>
          <a:xfrm>
            <a:off x="289093" y="1723219"/>
            <a:ext cx="5249891" cy="1647871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 algn="ctr"/>
            <a:r>
              <a:rPr lang="fr-FR" b="1" dirty="0">
                <a:solidFill>
                  <a:schemeClr val="accent4"/>
                </a:solidFill>
              </a:rPr>
              <a:t>La phonétique des Voiles En Langue Anglaise </a:t>
            </a:r>
            <a:endParaRPr dirty="0">
              <a:solidFill>
                <a:schemeClr val="accent4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14"/>
          <p:cNvSpPr txBox="1">
            <a:spLocks noGrp="1"/>
          </p:cNvSpPr>
          <p:nvPr>
            <p:ph type="ctrTitle" idx="4294967295"/>
          </p:nvPr>
        </p:nvSpPr>
        <p:spPr>
          <a:xfrm>
            <a:off x="685800" y="604127"/>
            <a:ext cx="4343700" cy="83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/>
              <a:t>Bonjour!</a:t>
            </a:r>
            <a:endParaRPr sz="7200" dirty="0"/>
          </a:p>
        </p:txBody>
      </p:sp>
      <p:sp>
        <p:nvSpPr>
          <p:cNvPr id="380" name="Google Shape;380;p14"/>
          <p:cNvSpPr txBox="1">
            <a:spLocks noGrp="1"/>
          </p:cNvSpPr>
          <p:nvPr>
            <p:ph type="subTitle" idx="4294967295"/>
          </p:nvPr>
        </p:nvSpPr>
        <p:spPr>
          <a:xfrm>
            <a:off x="460022" y="1444649"/>
            <a:ext cx="4343700" cy="192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fr-FR" sz="3600" b="1" dirty="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C’ est Fatima Senouci</a:t>
            </a:r>
          </a:p>
          <a:p>
            <a:pPr marL="0" indent="0">
              <a:buNone/>
            </a:pPr>
            <a:r>
              <a:rPr lang="fr-FR" sz="3600" b="1" dirty="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Si </a:t>
            </a:r>
            <a:r>
              <a:rPr lang="fr-FR" sz="3600" b="1" dirty="0" err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Merabete</a:t>
            </a:r>
            <a:r>
              <a:rPr lang="fr-FR" sz="3600" b="1" dirty="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 Sabrina H</a:t>
            </a:r>
          </a:p>
          <a:p>
            <a:pPr marL="0" indent="0">
              <a:buNone/>
            </a:pPr>
            <a:r>
              <a:rPr lang="fr-FR" sz="3600" b="1" dirty="0" err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Mostefaoui</a:t>
            </a:r>
            <a:r>
              <a:rPr lang="fr-FR" sz="3600" b="1" dirty="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fr-FR" sz="3600" b="1" dirty="0" err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Ismahen</a:t>
            </a:r>
            <a:r>
              <a:rPr lang="fr-FR" sz="3600" b="1" dirty="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Nous </a:t>
            </a:r>
            <a:r>
              <a:rPr lang="fr-FR" dirty="0"/>
              <a:t>sommes</a:t>
            </a:r>
            <a:r>
              <a:rPr lang="en-US" dirty="0"/>
              <a:t> la pour </a:t>
            </a:r>
            <a:r>
              <a:rPr lang="fr-FR" dirty="0"/>
              <a:t>vous</a:t>
            </a:r>
            <a:r>
              <a:rPr lang="en-US" dirty="0"/>
              <a:t> faire </a:t>
            </a:r>
            <a:r>
              <a:rPr lang="fr-FR" dirty="0"/>
              <a:t>cette</a:t>
            </a:r>
            <a:r>
              <a:rPr lang="en-US" dirty="0"/>
              <a:t>  presentation </a:t>
            </a:r>
            <a:r>
              <a:rPr lang="fr-FR" dirty="0"/>
              <a:t>espèrent</a:t>
            </a:r>
            <a:r>
              <a:rPr lang="en-US" dirty="0"/>
              <a:t>  </a:t>
            </a:r>
            <a:r>
              <a:rPr lang="fr-FR" dirty="0" err="1"/>
              <a:t>qu</a:t>
            </a:r>
            <a:r>
              <a:rPr lang="en-US" dirty="0"/>
              <a:t> on </a:t>
            </a:r>
            <a:r>
              <a:rPr lang="fr-FR" dirty="0"/>
              <a:t>vous</a:t>
            </a:r>
            <a:r>
              <a:rPr lang="en-US" dirty="0"/>
              <a:t> </a:t>
            </a:r>
            <a:r>
              <a:rPr lang="fr-FR" dirty="0"/>
              <a:t>passerons</a:t>
            </a:r>
            <a:r>
              <a:rPr lang="en-US" dirty="0"/>
              <a:t>  bien le message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 </a:t>
            </a:r>
            <a:endParaRPr lang="en-US" sz="3600" b="1" dirty="0"/>
          </a:p>
        </p:txBody>
      </p:sp>
      <p:sp>
        <p:nvSpPr>
          <p:cNvPr id="381" name="Google Shape;381;p14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BA472D4E-7237-4295-9F1A-DE76FC7403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0942" y="176474"/>
            <a:ext cx="3941461" cy="35301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" grpId="0"/>
      <p:bldP spid="380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 20" descr="gg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43000" y="0"/>
            <a:ext cx="6858000" cy="5143500"/>
          </a:xfrm>
          <a:prstGeom prst="rect">
            <a:avLst/>
          </a:prstGeom>
          <a:effectLst>
            <a:outerShdw blurRad="901700" dist="50800" dir="12240000" algn="ctr" rotWithShape="0">
              <a:srgbClr val="000000"/>
            </a:outerShdw>
          </a:effectLst>
        </p:spPr>
      </p:pic>
      <p:sp>
        <p:nvSpPr>
          <p:cNvPr id="22" name="Rectangle 21"/>
          <p:cNvSpPr/>
          <p:nvPr/>
        </p:nvSpPr>
        <p:spPr>
          <a:xfrm>
            <a:off x="1143000" y="4731990"/>
            <a:ext cx="6858000" cy="4115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50"/>
          </a:p>
        </p:txBody>
      </p:sp>
      <p:cxnSp>
        <p:nvCxnSpPr>
          <p:cNvPr id="30" name="Connecteur droit 29"/>
          <p:cNvCxnSpPr/>
          <p:nvPr/>
        </p:nvCxnSpPr>
        <p:spPr>
          <a:xfrm flipV="1">
            <a:off x="2519772" y="1977684"/>
            <a:ext cx="270030" cy="648072"/>
          </a:xfrm>
          <a:prstGeom prst="line">
            <a:avLst/>
          </a:prstGeom>
          <a:ln>
            <a:solidFill>
              <a:schemeClr val="accent5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3" name="Connecteur droit 32"/>
          <p:cNvCxnSpPr/>
          <p:nvPr/>
        </p:nvCxnSpPr>
        <p:spPr>
          <a:xfrm flipH="1" flipV="1">
            <a:off x="3761910" y="1653648"/>
            <a:ext cx="972108" cy="918102"/>
          </a:xfrm>
          <a:prstGeom prst="line">
            <a:avLst/>
          </a:prstGeom>
          <a:ln>
            <a:solidFill>
              <a:schemeClr val="accent5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0" name="Connecteur droit 39"/>
          <p:cNvCxnSpPr/>
          <p:nvPr/>
        </p:nvCxnSpPr>
        <p:spPr>
          <a:xfrm flipV="1">
            <a:off x="5490102" y="2085696"/>
            <a:ext cx="270030" cy="324036"/>
          </a:xfrm>
          <a:prstGeom prst="line">
            <a:avLst/>
          </a:prstGeom>
          <a:ln>
            <a:solidFill>
              <a:schemeClr val="accent5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48" name="Image 47" descr="Phonetic-logo-250h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85646" y="3813888"/>
            <a:ext cx="3294366" cy="1486784"/>
          </a:xfrm>
          <a:prstGeom prst="rect">
            <a:avLst/>
          </a:prstGeom>
        </p:spPr>
      </p:pic>
      <p:grpSp>
        <p:nvGrpSpPr>
          <p:cNvPr id="80" name="Groupe 79"/>
          <p:cNvGrpSpPr/>
          <p:nvPr/>
        </p:nvGrpSpPr>
        <p:grpSpPr>
          <a:xfrm>
            <a:off x="2087724" y="0"/>
            <a:ext cx="5562618" cy="4657446"/>
            <a:chOff x="1259632" y="0"/>
            <a:chExt cx="7416824" cy="6209928"/>
          </a:xfrm>
        </p:grpSpPr>
        <p:sp>
          <p:nvSpPr>
            <p:cNvPr id="25" name="Ellipse 24"/>
            <p:cNvSpPr/>
            <p:nvPr/>
          </p:nvSpPr>
          <p:spPr>
            <a:xfrm>
              <a:off x="4067944" y="3212976"/>
              <a:ext cx="3096344" cy="2996952"/>
            </a:xfrm>
            <a:prstGeom prst="ellipse">
              <a:avLst/>
            </a:prstGeom>
            <a:solidFill>
              <a:schemeClr val="accent6">
                <a:lumMod val="75000"/>
                <a:alpha val="55000"/>
              </a:schemeClr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50" b="1"/>
            </a:p>
          </p:txBody>
        </p:sp>
        <p:sp>
          <p:nvSpPr>
            <p:cNvPr id="27" name="Ellipse 26"/>
            <p:cNvSpPr/>
            <p:nvPr/>
          </p:nvSpPr>
          <p:spPr>
            <a:xfrm>
              <a:off x="5364088" y="0"/>
              <a:ext cx="3312368" cy="2996952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5000"/>
              </a:schemeClr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50" b="1"/>
            </a:p>
          </p:txBody>
        </p:sp>
        <p:sp>
          <p:nvSpPr>
            <p:cNvPr id="28" name="Ellipse 27"/>
            <p:cNvSpPr/>
            <p:nvPr/>
          </p:nvSpPr>
          <p:spPr>
            <a:xfrm>
              <a:off x="1259632" y="260648"/>
              <a:ext cx="2520280" cy="2448272"/>
            </a:xfrm>
            <a:prstGeom prst="ellipse">
              <a:avLst/>
            </a:prstGeom>
            <a:solidFill>
              <a:schemeClr val="accent6">
                <a:lumMod val="75000"/>
                <a:alpha val="55000"/>
              </a:schemeClr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50" b="1"/>
            </a:p>
          </p:txBody>
        </p:sp>
      </p:grpSp>
      <p:sp>
        <p:nvSpPr>
          <p:cNvPr id="65" name="ZoneTexte 64"/>
          <p:cNvSpPr txBox="1"/>
          <p:nvPr/>
        </p:nvSpPr>
        <p:spPr>
          <a:xfrm>
            <a:off x="1143001" y="1977684"/>
            <a:ext cx="2186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1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Introduction</a:t>
            </a:r>
            <a:r>
              <a:rPr lang="fr-FR" sz="2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83" name="Ellipse 82"/>
          <p:cNvSpPr/>
          <p:nvPr/>
        </p:nvSpPr>
        <p:spPr>
          <a:xfrm>
            <a:off x="1143000" y="2409732"/>
            <a:ext cx="1620180" cy="1566174"/>
          </a:xfrm>
          <a:prstGeom prst="ellipse">
            <a:avLst/>
          </a:prstGeom>
          <a:solidFill>
            <a:schemeClr val="accent2">
              <a:lumMod val="75000"/>
              <a:alpha val="5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000" dirty="0">
                <a:latin typeface="Arial" pitchFamily="34" charset="0"/>
                <a:cs typeface="Arial" pitchFamily="34" charset="0"/>
              </a:rPr>
              <a:t>       </a:t>
            </a:r>
          </a:p>
        </p:txBody>
      </p:sp>
      <p:sp>
        <p:nvSpPr>
          <p:cNvPr id="84" name="Ellipse 83"/>
          <p:cNvSpPr/>
          <p:nvPr/>
        </p:nvSpPr>
        <p:spPr>
          <a:xfrm>
            <a:off x="4193958" y="2409732"/>
            <a:ext cx="2322258" cy="2247714"/>
          </a:xfrm>
          <a:prstGeom prst="ellipse">
            <a:avLst/>
          </a:prstGeom>
          <a:solidFill>
            <a:schemeClr val="accent4">
              <a:lumMod val="60000"/>
              <a:lumOff val="40000"/>
              <a:alpha val="5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b="1" dirty="0">
                <a:solidFill>
                  <a:schemeClr val="tx1"/>
                </a:solidFill>
              </a:rPr>
              <a:t>EXP</a:t>
            </a:r>
          </a:p>
        </p:txBody>
      </p:sp>
      <p:sp>
        <p:nvSpPr>
          <p:cNvPr id="85" name="Ellipse 84"/>
          <p:cNvSpPr/>
          <p:nvPr/>
        </p:nvSpPr>
        <p:spPr>
          <a:xfrm>
            <a:off x="5166066" y="-10269"/>
            <a:ext cx="2484276" cy="2247714"/>
          </a:xfrm>
          <a:prstGeom prst="ellipse">
            <a:avLst/>
          </a:prstGeom>
          <a:solidFill>
            <a:schemeClr val="accent5">
              <a:lumMod val="60000"/>
              <a:lumOff val="40000"/>
              <a:alpha val="5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b="1" dirty="0">
                <a:solidFill>
                  <a:schemeClr val="tx1"/>
                </a:solidFill>
              </a:rPr>
              <a:t>LES VOILES </a:t>
            </a:r>
          </a:p>
        </p:txBody>
      </p:sp>
      <p:sp>
        <p:nvSpPr>
          <p:cNvPr id="86" name="Ellipse 85"/>
          <p:cNvSpPr/>
          <p:nvPr/>
        </p:nvSpPr>
        <p:spPr>
          <a:xfrm>
            <a:off x="2087724" y="205755"/>
            <a:ext cx="1890210" cy="1836204"/>
          </a:xfrm>
          <a:prstGeom prst="ellipse">
            <a:avLst/>
          </a:prstGeom>
          <a:solidFill>
            <a:schemeClr val="accent4">
              <a:lumMod val="60000"/>
              <a:lumOff val="40000"/>
              <a:alpha val="5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800" dirty="0">
                <a:solidFill>
                  <a:schemeClr val="tx1"/>
                </a:solidFill>
              </a:rPr>
              <a:t>API</a:t>
            </a:r>
          </a:p>
        </p:txBody>
      </p:sp>
      <p:sp>
        <p:nvSpPr>
          <p:cNvPr id="87" name="Bouton d'action : Son 86">
            <a:hlinkClick r:id="" action="ppaction://noaction" highlightClick="1">
              <a:snd r:embed="rId5" name="applause.wav"/>
            </a:hlinkClick>
          </p:cNvPr>
          <p:cNvSpPr/>
          <p:nvPr/>
        </p:nvSpPr>
        <p:spPr>
          <a:xfrm>
            <a:off x="1601670" y="2841780"/>
            <a:ext cx="702078" cy="594066"/>
          </a:xfrm>
          <a:prstGeom prst="actionButtonSound">
            <a:avLst/>
          </a:prstGeom>
          <a:noFill/>
          <a:ln w="31750" cap="rnd" cmpd="sng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5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 animBg="1"/>
      <p:bldP spid="84" grpId="0" animBg="1"/>
      <p:bldP spid="85" grpId="0" animBg="1"/>
      <p:bldP spid="86" grpId="0" animBg="1"/>
      <p:bldP spid="8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634FDF45-44F5-41DC-B4EC-4EA43B937C7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5</a:t>
            </a:fld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EED76EB-4B0B-4F14-A7AC-EDF812F5D4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05924" cy="514350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980A7A3E-F1B7-4569-8F5A-4B5DF57E1C0B}"/>
              </a:ext>
            </a:extLst>
          </p:cNvPr>
          <p:cNvSpPr txBox="1"/>
          <p:nvPr/>
        </p:nvSpPr>
        <p:spPr>
          <a:xfrm>
            <a:off x="2554108" y="721356"/>
            <a:ext cx="42643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b="1" dirty="0">
                <a:solidFill>
                  <a:schemeClr val="accent4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Introduction</a:t>
            </a:r>
            <a:r>
              <a:rPr lang="fr-FR" sz="2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438B9B38-888B-4452-B138-28762919F936}"/>
              </a:ext>
            </a:extLst>
          </p:cNvPr>
          <p:cNvSpPr/>
          <p:nvPr/>
        </p:nvSpPr>
        <p:spPr>
          <a:xfrm>
            <a:off x="1264355" y="1625600"/>
            <a:ext cx="6615289" cy="2670368"/>
          </a:xfrm>
          <a:prstGeom prst="ellipse">
            <a:avLst/>
          </a:prstGeom>
          <a:solidFill>
            <a:schemeClr val="accent2">
              <a:lumMod val="75000"/>
              <a:alpha val="5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000" dirty="0">
                <a:latin typeface="Arial" pitchFamily="34" charset="0"/>
                <a:cs typeface="Arial" pitchFamily="34" charset="0"/>
              </a:rPr>
              <a:t>       </a:t>
            </a:r>
          </a:p>
        </p:txBody>
      </p:sp>
      <p:sp>
        <p:nvSpPr>
          <p:cNvPr id="11" name="Bouton d'action : Son 10">
            <a:hlinkClick r:id="" action="ppaction://noaction" highlightClick="1">
              <a:snd r:embed="rId3" name="applause.wav"/>
            </a:hlinkClick>
            <a:extLst>
              <a:ext uri="{FF2B5EF4-FFF2-40B4-BE49-F238E27FC236}">
                <a16:creationId xmlns:a16="http://schemas.microsoft.com/office/drawing/2014/main" id="{43B48E14-FDFE-4476-9ED0-B9F7E732967D}"/>
              </a:ext>
            </a:extLst>
          </p:cNvPr>
          <p:cNvSpPr/>
          <p:nvPr/>
        </p:nvSpPr>
        <p:spPr>
          <a:xfrm>
            <a:off x="3707902" y="2264537"/>
            <a:ext cx="2049429" cy="1488660"/>
          </a:xfrm>
          <a:prstGeom prst="actionButtonSound">
            <a:avLst/>
          </a:prstGeom>
          <a:noFill/>
          <a:ln w="31750" cap="rnd" cmpd="sng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5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6171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77B130AD-A318-4543-A110-B6FE49BEE75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6</a:t>
            </a:fld>
            <a:endParaRPr lang="fr-FR"/>
          </a:p>
        </p:txBody>
      </p:sp>
      <p:pic>
        <p:nvPicPr>
          <p:cNvPr id="3" name="Image 2" descr="Phonetic-logo-250h.png">
            <a:extLst>
              <a:ext uri="{FF2B5EF4-FFF2-40B4-BE49-F238E27FC236}">
                <a16:creationId xmlns:a16="http://schemas.microsoft.com/office/drawing/2014/main" id="{1ACA8A9E-00F3-40E8-B0E8-4313A5978591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624252" y="2156844"/>
            <a:ext cx="5024773" cy="2267736"/>
          </a:xfrm>
          <a:prstGeom prst="rect">
            <a:avLst/>
          </a:prstGeom>
        </p:spPr>
      </p:pic>
      <p:sp>
        <p:nvSpPr>
          <p:cNvPr id="4" name="Ellipse 3">
            <a:extLst>
              <a:ext uri="{FF2B5EF4-FFF2-40B4-BE49-F238E27FC236}">
                <a16:creationId xmlns:a16="http://schemas.microsoft.com/office/drawing/2014/main" id="{9CE5D7C4-13FB-4C1E-AE08-4CCC759A7C20}"/>
              </a:ext>
            </a:extLst>
          </p:cNvPr>
          <p:cNvSpPr/>
          <p:nvPr/>
        </p:nvSpPr>
        <p:spPr>
          <a:xfrm>
            <a:off x="650347" y="0"/>
            <a:ext cx="4081152" cy="2730580"/>
          </a:xfrm>
          <a:prstGeom prst="ellipse">
            <a:avLst/>
          </a:prstGeom>
          <a:solidFill>
            <a:schemeClr val="accent4">
              <a:lumMod val="60000"/>
              <a:lumOff val="40000"/>
              <a:alpha val="5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800" dirty="0">
                <a:solidFill>
                  <a:schemeClr val="tx1"/>
                </a:solidFill>
              </a:rPr>
              <a:t>API</a:t>
            </a:r>
          </a:p>
        </p:txBody>
      </p:sp>
    </p:spTree>
    <p:extLst>
      <p:ext uri="{BB962C8B-B14F-4D97-AF65-F5344CB8AC3E}">
        <p14:creationId xmlns:p14="http://schemas.microsoft.com/office/powerpoint/2010/main" val="558862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140087E0-8757-4BAE-9280-A73CF87456A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7</a:t>
            </a:fld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B5551CEB-40CD-4E2C-A6D8-F0E80FF0D3A3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55319" y="0"/>
            <a:ext cx="5188681" cy="5143500"/>
          </a:xfrm>
          <a:prstGeom prst="rect">
            <a:avLst/>
          </a:prstGeom>
        </p:spPr>
      </p:pic>
      <p:sp>
        <p:nvSpPr>
          <p:cNvPr id="8" name="Ellipse 7">
            <a:extLst>
              <a:ext uri="{FF2B5EF4-FFF2-40B4-BE49-F238E27FC236}">
                <a16:creationId xmlns:a16="http://schemas.microsoft.com/office/drawing/2014/main" id="{F6B8ED94-84CE-4218-8F51-A8635E51FD35}"/>
              </a:ext>
            </a:extLst>
          </p:cNvPr>
          <p:cNvSpPr/>
          <p:nvPr/>
        </p:nvSpPr>
        <p:spPr>
          <a:xfrm>
            <a:off x="345710" y="1140178"/>
            <a:ext cx="3368334" cy="3219578"/>
          </a:xfrm>
          <a:prstGeom prst="ellipse">
            <a:avLst/>
          </a:prstGeom>
          <a:solidFill>
            <a:schemeClr val="accent5">
              <a:lumMod val="60000"/>
              <a:lumOff val="40000"/>
              <a:alpha val="5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b="1" dirty="0">
                <a:solidFill>
                  <a:schemeClr val="tx1"/>
                </a:solidFill>
              </a:rPr>
              <a:t>LES VOILES </a:t>
            </a:r>
          </a:p>
        </p:txBody>
      </p:sp>
    </p:spTree>
    <p:extLst>
      <p:ext uri="{BB962C8B-B14F-4D97-AF65-F5344CB8AC3E}">
        <p14:creationId xmlns:p14="http://schemas.microsoft.com/office/powerpoint/2010/main" val="1234152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91FA944C-44D5-444A-9E7A-AF72BEEA560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8</a:t>
            </a:fld>
            <a:endParaRPr lang="fr-FR"/>
          </a:p>
        </p:txBody>
      </p:sp>
      <p:grpSp>
        <p:nvGrpSpPr>
          <p:cNvPr id="3" name="Google Shape;2228;p37">
            <a:extLst>
              <a:ext uri="{FF2B5EF4-FFF2-40B4-BE49-F238E27FC236}">
                <a16:creationId xmlns:a16="http://schemas.microsoft.com/office/drawing/2014/main" id="{26FFDAAE-ACA6-48E7-A464-19BC8C0A62DD}"/>
              </a:ext>
            </a:extLst>
          </p:cNvPr>
          <p:cNvGrpSpPr/>
          <p:nvPr/>
        </p:nvGrpSpPr>
        <p:grpSpPr>
          <a:xfrm>
            <a:off x="5696338" y="1095022"/>
            <a:ext cx="2736462" cy="2402010"/>
            <a:chOff x="2012475" y="393272"/>
            <a:chExt cx="4440240" cy="4609126"/>
          </a:xfrm>
        </p:grpSpPr>
        <p:sp>
          <p:nvSpPr>
            <p:cNvPr id="4" name="Google Shape;2229;p37">
              <a:extLst>
                <a:ext uri="{FF2B5EF4-FFF2-40B4-BE49-F238E27FC236}">
                  <a16:creationId xmlns:a16="http://schemas.microsoft.com/office/drawing/2014/main" id="{51014E7D-7CBA-45FC-AE3D-1F591A8F62CB}"/>
                </a:ext>
              </a:extLst>
            </p:cNvPr>
            <p:cNvSpPr/>
            <p:nvPr/>
          </p:nvSpPr>
          <p:spPr>
            <a:xfrm>
              <a:off x="4172687" y="3422228"/>
              <a:ext cx="1096154" cy="631831"/>
            </a:xfrm>
            <a:custGeom>
              <a:avLst/>
              <a:gdLst/>
              <a:ahLst/>
              <a:cxnLst/>
              <a:rect l="l" t="t" r="r" b="b"/>
              <a:pathLst>
                <a:path w="1096154" h="631831" extrusionOk="0">
                  <a:moveTo>
                    <a:pt x="581029" y="616328"/>
                  </a:moveTo>
                  <a:lnTo>
                    <a:pt x="26975" y="296853"/>
                  </a:lnTo>
                  <a:cubicBezTo>
                    <a:pt x="-13002" y="273849"/>
                    <a:pt x="-7957" y="233547"/>
                    <a:pt x="38206" y="207027"/>
                  </a:cubicBezTo>
                  <a:lnTo>
                    <a:pt x="397137" y="0"/>
                  </a:lnTo>
                  <a:lnTo>
                    <a:pt x="1096154" y="402457"/>
                  </a:lnTo>
                  <a:lnTo>
                    <a:pt x="737223" y="609484"/>
                  </a:lnTo>
                  <a:cubicBezTo>
                    <a:pt x="691155" y="636479"/>
                    <a:pt x="621386" y="639331"/>
                    <a:pt x="581029" y="61632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" name="Google Shape;2230;p37">
              <a:extLst>
                <a:ext uri="{FF2B5EF4-FFF2-40B4-BE49-F238E27FC236}">
                  <a16:creationId xmlns:a16="http://schemas.microsoft.com/office/drawing/2014/main" id="{2D9E3EDE-8481-440C-87AA-82A3B85AF3F3}"/>
                </a:ext>
              </a:extLst>
            </p:cNvPr>
            <p:cNvSpPr/>
            <p:nvPr/>
          </p:nvSpPr>
          <p:spPr>
            <a:xfrm>
              <a:off x="4213521" y="3398464"/>
              <a:ext cx="1096058" cy="631866"/>
            </a:xfrm>
            <a:custGeom>
              <a:avLst/>
              <a:gdLst/>
              <a:ahLst/>
              <a:cxnLst/>
              <a:rect l="l" t="t" r="r" b="b"/>
              <a:pathLst>
                <a:path w="1096058" h="631866" extrusionOk="0">
                  <a:moveTo>
                    <a:pt x="581029" y="616328"/>
                  </a:moveTo>
                  <a:lnTo>
                    <a:pt x="26975" y="296853"/>
                  </a:lnTo>
                  <a:cubicBezTo>
                    <a:pt x="-13002" y="273849"/>
                    <a:pt x="-7957" y="233547"/>
                    <a:pt x="38206" y="207027"/>
                  </a:cubicBezTo>
                  <a:lnTo>
                    <a:pt x="397423" y="0"/>
                  </a:lnTo>
                  <a:lnTo>
                    <a:pt x="1096059" y="402837"/>
                  </a:lnTo>
                  <a:lnTo>
                    <a:pt x="737128" y="609864"/>
                  </a:lnTo>
                  <a:cubicBezTo>
                    <a:pt x="690774" y="636479"/>
                    <a:pt x="621005" y="639331"/>
                    <a:pt x="581029" y="616328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" name="Google Shape;2231;p37">
              <a:extLst>
                <a:ext uri="{FF2B5EF4-FFF2-40B4-BE49-F238E27FC236}">
                  <a16:creationId xmlns:a16="http://schemas.microsoft.com/office/drawing/2014/main" id="{D3DF8ACA-6715-4A0F-ACA1-39814E8D1B09}"/>
                </a:ext>
              </a:extLst>
            </p:cNvPr>
            <p:cNvSpPr/>
            <p:nvPr/>
          </p:nvSpPr>
          <p:spPr>
            <a:xfrm>
              <a:off x="5277122" y="3780200"/>
              <a:ext cx="32266" cy="21196"/>
            </a:xfrm>
            <a:custGeom>
              <a:avLst/>
              <a:gdLst/>
              <a:ahLst/>
              <a:cxnLst/>
              <a:rect l="l" t="t" r="r" b="b"/>
              <a:pathLst>
                <a:path w="32266" h="21196" extrusionOk="0">
                  <a:moveTo>
                    <a:pt x="32267" y="21197"/>
                  </a:moveTo>
                  <a:lnTo>
                    <a:pt x="32267" y="0"/>
                  </a:lnTo>
                  <a:lnTo>
                    <a:pt x="0" y="18630"/>
                  </a:lnTo>
                  <a:lnTo>
                    <a:pt x="32267" y="2119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2232;p37">
              <a:extLst>
                <a:ext uri="{FF2B5EF4-FFF2-40B4-BE49-F238E27FC236}">
                  <a16:creationId xmlns:a16="http://schemas.microsoft.com/office/drawing/2014/main" id="{EE196218-0221-4BC1-BF09-3BA13E4AEBED}"/>
                </a:ext>
              </a:extLst>
            </p:cNvPr>
            <p:cNvSpPr/>
            <p:nvPr/>
          </p:nvSpPr>
          <p:spPr>
            <a:xfrm>
              <a:off x="4213559" y="3635813"/>
              <a:ext cx="33123" cy="21387"/>
            </a:xfrm>
            <a:custGeom>
              <a:avLst/>
              <a:gdLst/>
              <a:ahLst/>
              <a:cxnLst/>
              <a:rect l="l" t="t" r="r" b="b"/>
              <a:pathLst>
                <a:path w="33123" h="21387" extrusionOk="0">
                  <a:moveTo>
                    <a:pt x="0" y="21387"/>
                  </a:moveTo>
                  <a:lnTo>
                    <a:pt x="0" y="0"/>
                  </a:lnTo>
                  <a:lnTo>
                    <a:pt x="33123" y="13688"/>
                  </a:lnTo>
                  <a:lnTo>
                    <a:pt x="0" y="2138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2233;p37">
              <a:extLst>
                <a:ext uri="{FF2B5EF4-FFF2-40B4-BE49-F238E27FC236}">
                  <a16:creationId xmlns:a16="http://schemas.microsoft.com/office/drawing/2014/main" id="{0B1B8D06-3633-4D10-A772-0D7A1FB4778B}"/>
                </a:ext>
              </a:extLst>
            </p:cNvPr>
            <p:cNvSpPr/>
            <p:nvPr/>
          </p:nvSpPr>
          <p:spPr>
            <a:xfrm>
              <a:off x="4213521" y="3377363"/>
              <a:ext cx="1096058" cy="631809"/>
            </a:xfrm>
            <a:custGeom>
              <a:avLst/>
              <a:gdLst/>
              <a:ahLst/>
              <a:cxnLst/>
              <a:rect l="l" t="t" r="r" b="b"/>
              <a:pathLst>
                <a:path w="1096058" h="631809" extrusionOk="0">
                  <a:moveTo>
                    <a:pt x="581029" y="616232"/>
                  </a:moveTo>
                  <a:lnTo>
                    <a:pt x="26975" y="296853"/>
                  </a:lnTo>
                  <a:cubicBezTo>
                    <a:pt x="-13002" y="273754"/>
                    <a:pt x="-7957" y="233547"/>
                    <a:pt x="38206" y="206932"/>
                  </a:cubicBezTo>
                  <a:lnTo>
                    <a:pt x="397423" y="0"/>
                  </a:lnTo>
                  <a:lnTo>
                    <a:pt x="1096059" y="402837"/>
                  </a:lnTo>
                  <a:lnTo>
                    <a:pt x="737128" y="609769"/>
                  </a:lnTo>
                  <a:cubicBezTo>
                    <a:pt x="690774" y="636384"/>
                    <a:pt x="621005" y="639331"/>
                    <a:pt x="581029" y="616232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2234;p37">
              <a:extLst>
                <a:ext uri="{FF2B5EF4-FFF2-40B4-BE49-F238E27FC236}">
                  <a16:creationId xmlns:a16="http://schemas.microsoft.com/office/drawing/2014/main" id="{57463E18-2238-4DC8-9126-FC881EF783AC}"/>
                </a:ext>
              </a:extLst>
            </p:cNvPr>
            <p:cNvSpPr/>
            <p:nvPr/>
          </p:nvSpPr>
          <p:spPr>
            <a:xfrm>
              <a:off x="4526041" y="3091821"/>
              <a:ext cx="783348" cy="688378"/>
            </a:xfrm>
            <a:custGeom>
              <a:avLst/>
              <a:gdLst/>
              <a:ahLst/>
              <a:cxnLst/>
              <a:rect l="l" t="t" r="r" b="b"/>
              <a:pathLst>
                <a:path w="783348" h="688378" extrusionOk="0">
                  <a:moveTo>
                    <a:pt x="86521" y="286492"/>
                  </a:moveTo>
                  <a:lnTo>
                    <a:pt x="0" y="0"/>
                  </a:lnTo>
                  <a:lnTo>
                    <a:pt x="706346" y="404548"/>
                  </a:lnTo>
                  <a:lnTo>
                    <a:pt x="783348" y="688378"/>
                  </a:lnTo>
                  <a:lnTo>
                    <a:pt x="86521" y="286492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2235;p37">
              <a:extLst>
                <a:ext uri="{FF2B5EF4-FFF2-40B4-BE49-F238E27FC236}">
                  <a16:creationId xmlns:a16="http://schemas.microsoft.com/office/drawing/2014/main" id="{D7892750-C3CD-41A5-8DAD-37E18951B5A1}"/>
                </a:ext>
              </a:extLst>
            </p:cNvPr>
            <p:cNvSpPr/>
            <p:nvPr/>
          </p:nvSpPr>
          <p:spPr>
            <a:xfrm>
              <a:off x="5278931" y="3755961"/>
              <a:ext cx="30363" cy="36025"/>
            </a:xfrm>
            <a:custGeom>
              <a:avLst/>
              <a:gdLst/>
              <a:ahLst/>
              <a:cxnLst/>
              <a:rect l="l" t="t" r="r" b="b"/>
              <a:pathLst>
                <a:path w="30363" h="36025" extrusionOk="0">
                  <a:moveTo>
                    <a:pt x="9899" y="36025"/>
                  </a:moveTo>
                  <a:lnTo>
                    <a:pt x="30363" y="242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2236;p37">
              <a:extLst>
                <a:ext uri="{FF2B5EF4-FFF2-40B4-BE49-F238E27FC236}">
                  <a16:creationId xmlns:a16="http://schemas.microsoft.com/office/drawing/2014/main" id="{75ACB63F-3F49-4130-AEF5-EB7888C3D277}"/>
                </a:ext>
              </a:extLst>
            </p:cNvPr>
            <p:cNvSpPr/>
            <p:nvPr/>
          </p:nvSpPr>
          <p:spPr>
            <a:xfrm>
              <a:off x="4503768" y="3102562"/>
              <a:ext cx="785061" cy="689423"/>
            </a:xfrm>
            <a:custGeom>
              <a:avLst/>
              <a:gdLst/>
              <a:ahLst/>
              <a:cxnLst/>
              <a:rect l="l" t="t" r="r" b="b"/>
              <a:pathLst>
                <a:path w="785061" h="689423" extrusionOk="0">
                  <a:moveTo>
                    <a:pt x="86425" y="286492"/>
                  </a:moveTo>
                  <a:lnTo>
                    <a:pt x="0" y="0"/>
                  </a:lnTo>
                  <a:lnTo>
                    <a:pt x="706346" y="404643"/>
                  </a:lnTo>
                  <a:lnTo>
                    <a:pt x="785061" y="689424"/>
                  </a:lnTo>
                  <a:lnTo>
                    <a:pt x="86425" y="286492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2237;p37">
              <a:extLst>
                <a:ext uri="{FF2B5EF4-FFF2-40B4-BE49-F238E27FC236}">
                  <a16:creationId xmlns:a16="http://schemas.microsoft.com/office/drawing/2014/main" id="{A9758558-5012-4E2D-876F-F12AF8066D56}"/>
                </a:ext>
              </a:extLst>
            </p:cNvPr>
            <p:cNvSpPr/>
            <p:nvPr/>
          </p:nvSpPr>
          <p:spPr>
            <a:xfrm>
              <a:off x="3580122" y="393272"/>
              <a:ext cx="2872593" cy="3889928"/>
            </a:xfrm>
            <a:custGeom>
              <a:avLst/>
              <a:gdLst/>
              <a:ahLst/>
              <a:cxnLst/>
              <a:rect l="l" t="t" r="r" b="b"/>
              <a:pathLst>
                <a:path w="2872593" h="3889928" extrusionOk="0">
                  <a:moveTo>
                    <a:pt x="2803111" y="3881586"/>
                  </a:moveTo>
                  <a:lnTo>
                    <a:pt x="69483" y="2305217"/>
                  </a:lnTo>
                  <a:cubicBezTo>
                    <a:pt x="31410" y="2283165"/>
                    <a:pt x="0" y="2223756"/>
                    <a:pt x="0" y="2172713"/>
                  </a:cubicBezTo>
                  <a:lnTo>
                    <a:pt x="0" y="60716"/>
                  </a:lnTo>
                  <a:cubicBezTo>
                    <a:pt x="0" y="9673"/>
                    <a:pt x="31125" y="-13806"/>
                    <a:pt x="69483" y="8342"/>
                  </a:cubicBezTo>
                  <a:lnTo>
                    <a:pt x="2803111" y="1584711"/>
                  </a:lnTo>
                  <a:cubicBezTo>
                    <a:pt x="2841183" y="1606763"/>
                    <a:pt x="2872593" y="1666077"/>
                    <a:pt x="2872593" y="1717121"/>
                  </a:cubicBezTo>
                  <a:lnTo>
                    <a:pt x="2872593" y="3829212"/>
                  </a:lnTo>
                  <a:cubicBezTo>
                    <a:pt x="2872593" y="3880256"/>
                    <a:pt x="2841469" y="3903734"/>
                    <a:pt x="2803111" y="3881586"/>
                  </a:cubicBez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2238;p37">
              <a:extLst>
                <a:ext uri="{FF2B5EF4-FFF2-40B4-BE49-F238E27FC236}">
                  <a16:creationId xmlns:a16="http://schemas.microsoft.com/office/drawing/2014/main" id="{B5124211-7CA2-4FA7-B814-6EF806E93697}"/>
                </a:ext>
              </a:extLst>
            </p:cNvPr>
            <p:cNvSpPr/>
            <p:nvPr/>
          </p:nvSpPr>
          <p:spPr>
            <a:xfrm>
              <a:off x="6397319" y="4189501"/>
              <a:ext cx="30267" cy="107125"/>
            </a:xfrm>
            <a:custGeom>
              <a:avLst/>
              <a:gdLst/>
              <a:ahLst/>
              <a:cxnLst/>
              <a:rect l="l" t="t" r="r" b="b"/>
              <a:pathLst>
                <a:path w="30267" h="107125" extrusionOk="0">
                  <a:moveTo>
                    <a:pt x="0" y="107125"/>
                  </a:moveTo>
                  <a:lnTo>
                    <a:pt x="30268" y="89731"/>
                  </a:lnTo>
                  <a:lnTo>
                    <a:pt x="17228" y="0"/>
                  </a:lnTo>
                  <a:lnTo>
                    <a:pt x="0" y="107125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2239;p37">
              <a:extLst>
                <a:ext uri="{FF2B5EF4-FFF2-40B4-BE49-F238E27FC236}">
                  <a16:creationId xmlns:a16="http://schemas.microsoft.com/office/drawing/2014/main" id="{40C0B855-8004-4B09-BAC7-D9B9DFBFD037}"/>
                </a:ext>
              </a:extLst>
            </p:cNvPr>
            <p:cNvSpPr/>
            <p:nvPr/>
          </p:nvSpPr>
          <p:spPr>
            <a:xfrm>
              <a:off x="3574887" y="397432"/>
              <a:ext cx="72623" cy="31086"/>
            </a:xfrm>
            <a:custGeom>
              <a:avLst/>
              <a:gdLst/>
              <a:ahLst/>
              <a:cxnLst/>
              <a:rect l="l" t="t" r="r" b="b"/>
              <a:pathLst>
                <a:path w="72623" h="31086" extrusionOk="0">
                  <a:moveTo>
                    <a:pt x="0" y="17110"/>
                  </a:moveTo>
                  <a:lnTo>
                    <a:pt x="29792" y="0"/>
                  </a:lnTo>
                  <a:lnTo>
                    <a:pt x="72624" y="24334"/>
                  </a:lnTo>
                  <a:cubicBezTo>
                    <a:pt x="72624" y="24334"/>
                    <a:pt x="27032" y="31273"/>
                    <a:pt x="25890" y="31083"/>
                  </a:cubicBezTo>
                  <a:cubicBezTo>
                    <a:pt x="24747" y="30892"/>
                    <a:pt x="0" y="17110"/>
                    <a:pt x="0" y="171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2240;p37">
              <a:extLst>
                <a:ext uri="{FF2B5EF4-FFF2-40B4-BE49-F238E27FC236}">
                  <a16:creationId xmlns:a16="http://schemas.microsoft.com/office/drawing/2014/main" id="{A4F8501A-75D6-4ECC-BEB4-53A1F38E5ABB}"/>
                </a:ext>
              </a:extLst>
            </p:cNvPr>
            <p:cNvSpPr/>
            <p:nvPr/>
          </p:nvSpPr>
          <p:spPr>
            <a:xfrm>
              <a:off x="3554709" y="407720"/>
              <a:ext cx="2872878" cy="3889928"/>
            </a:xfrm>
            <a:custGeom>
              <a:avLst/>
              <a:gdLst/>
              <a:ahLst/>
              <a:cxnLst/>
              <a:rect l="l" t="t" r="r" b="b"/>
              <a:pathLst>
                <a:path w="2872878" h="3889928" extrusionOk="0">
                  <a:moveTo>
                    <a:pt x="2803491" y="3881587"/>
                  </a:moveTo>
                  <a:lnTo>
                    <a:pt x="69388" y="2304837"/>
                  </a:lnTo>
                  <a:cubicBezTo>
                    <a:pt x="31315" y="2282785"/>
                    <a:pt x="0" y="2223471"/>
                    <a:pt x="0" y="2172332"/>
                  </a:cubicBezTo>
                  <a:lnTo>
                    <a:pt x="0" y="60716"/>
                  </a:lnTo>
                  <a:cubicBezTo>
                    <a:pt x="0" y="9673"/>
                    <a:pt x="31125" y="-13806"/>
                    <a:pt x="69388" y="8342"/>
                  </a:cubicBezTo>
                  <a:lnTo>
                    <a:pt x="2803491" y="1584711"/>
                  </a:lnTo>
                  <a:cubicBezTo>
                    <a:pt x="2841564" y="1606763"/>
                    <a:pt x="2872879" y="1666077"/>
                    <a:pt x="2872879" y="1717216"/>
                  </a:cubicBezTo>
                  <a:lnTo>
                    <a:pt x="2872879" y="3829212"/>
                  </a:lnTo>
                  <a:cubicBezTo>
                    <a:pt x="2872879" y="3880256"/>
                    <a:pt x="2841850" y="3903734"/>
                    <a:pt x="2803491" y="3881587"/>
                  </a:cubicBezTo>
                  <a:close/>
                </a:path>
              </a:pathLst>
            </a:custGeom>
            <a:solidFill>
              <a:srgbClr val="E4E7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2241;p37">
              <a:extLst>
                <a:ext uri="{FF2B5EF4-FFF2-40B4-BE49-F238E27FC236}">
                  <a16:creationId xmlns:a16="http://schemas.microsoft.com/office/drawing/2014/main" id="{66BA65F5-2469-401F-A3A6-6BAC90393310}"/>
                </a:ext>
              </a:extLst>
            </p:cNvPr>
            <p:cNvSpPr/>
            <p:nvPr/>
          </p:nvSpPr>
          <p:spPr>
            <a:xfrm>
              <a:off x="3549854" y="410477"/>
              <a:ext cx="2872973" cy="3889886"/>
            </a:xfrm>
            <a:custGeom>
              <a:avLst/>
              <a:gdLst/>
              <a:ahLst/>
              <a:cxnLst/>
              <a:rect l="l" t="t" r="r" b="b"/>
              <a:pathLst>
                <a:path w="2872973" h="3889886" extrusionOk="0">
                  <a:moveTo>
                    <a:pt x="2803491" y="3881587"/>
                  </a:moveTo>
                  <a:lnTo>
                    <a:pt x="69483" y="2305217"/>
                  </a:lnTo>
                  <a:cubicBezTo>
                    <a:pt x="31410" y="2283070"/>
                    <a:pt x="0" y="2223756"/>
                    <a:pt x="0" y="2172713"/>
                  </a:cubicBezTo>
                  <a:lnTo>
                    <a:pt x="0" y="60716"/>
                  </a:lnTo>
                  <a:cubicBezTo>
                    <a:pt x="0" y="9673"/>
                    <a:pt x="31124" y="-13806"/>
                    <a:pt x="69483" y="8342"/>
                  </a:cubicBezTo>
                  <a:lnTo>
                    <a:pt x="2803491" y="1584711"/>
                  </a:lnTo>
                  <a:cubicBezTo>
                    <a:pt x="2841564" y="1606764"/>
                    <a:pt x="2872974" y="1666077"/>
                    <a:pt x="2872974" y="1717121"/>
                  </a:cubicBezTo>
                  <a:lnTo>
                    <a:pt x="2872974" y="3829212"/>
                  </a:lnTo>
                  <a:cubicBezTo>
                    <a:pt x="2872974" y="3879971"/>
                    <a:pt x="2841849" y="3903734"/>
                    <a:pt x="2803491" y="3881587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2242;p37">
              <a:extLst>
                <a:ext uri="{FF2B5EF4-FFF2-40B4-BE49-F238E27FC236}">
                  <a16:creationId xmlns:a16="http://schemas.microsoft.com/office/drawing/2014/main" id="{804AECF5-1966-4DE4-B3F2-77ECA5D15ACA}"/>
                </a:ext>
              </a:extLst>
            </p:cNvPr>
            <p:cNvSpPr/>
            <p:nvPr/>
          </p:nvSpPr>
          <p:spPr>
            <a:xfrm>
              <a:off x="3584596" y="456003"/>
              <a:ext cx="2802063" cy="3707642"/>
            </a:xfrm>
            <a:custGeom>
              <a:avLst/>
              <a:gdLst/>
              <a:ahLst/>
              <a:cxnLst/>
              <a:rect l="l" t="t" r="r" b="b"/>
              <a:pathLst>
                <a:path w="2802063" h="3707642" extrusionOk="0">
                  <a:moveTo>
                    <a:pt x="2800636" y="3707643"/>
                  </a:moveTo>
                  <a:lnTo>
                    <a:pt x="0" y="2092872"/>
                  </a:lnTo>
                  <a:lnTo>
                    <a:pt x="1428" y="23650"/>
                  </a:lnTo>
                  <a:cubicBezTo>
                    <a:pt x="1428" y="2453"/>
                    <a:pt x="16371" y="-6102"/>
                    <a:pt x="34742" y="4639"/>
                  </a:cubicBezTo>
                  <a:lnTo>
                    <a:pt x="2768750" y="1580818"/>
                  </a:lnTo>
                  <a:cubicBezTo>
                    <a:pt x="2788395" y="1593631"/>
                    <a:pt x="2800769" y="1615018"/>
                    <a:pt x="2802063" y="16384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2243;p37">
              <a:extLst>
                <a:ext uri="{FF2B5EF4-FFF2-40B4-BE49-F238E27FC236}">
                  <a16:creationId xmlns:a16="http://schemas.microsoft.com/office/drawing/2014/main" id="{D0EB88EA-90E7-4CE5-88FD-F0EDB308265F}"/>
                </a:ext>
              </a:extLst>
            </p:cNvPr>
            <p:cNvSpPr/>
            <p:nvPr/>
          </p:nvSpPr>
          <p:spPr>
            <a:xfrm>
              <a:off x="3711283" y="669187"/>
              <a:ext cx="283071" cy="477189"/>
            </a:xfrm>
            <a:custGeom>
              <a:avLst/>
              <a:gdLst/>
              <a:ahLst/>
              <a:cxnLst/>
              <a:rect l="l" t="t" r="r" b="b"/>
              <a:pathLst>
                <a:path w="283071" h="477189" extrusionOk="0">
                  <a:moveTo>
                    <a:pt x="268604" y="475462"/>
                  </a:moveTo>
                  <a:lnTo>
                    <a:pt x="14468" y="328699"/>
                  </a:lnTo>
                  <a:cubicBezTo>
                    <a:pt x="5540" y="322277"/>
                    <a:pt x="181" y="312023"/>
                    <a:pt x="0" y="30103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8604" y="148572"/>
                  </a:lnTo>
                  <a:cubicBezTo>
                    <a:pt x="277551" y="154933"/>
                    <a:pt x="282919" y="165172"/>
                    <a:pt x="283071" y="176138"/>
                  </a:cubicBezTo>
                  <a:lnTo>
                    <a:pt x="283071" y="464531"/>
                  </a:lnTo>
                  <a:cubicBezTo>
                    <a:pt x="283071" y="474986"/>
                    <a:pt x="276599" y="480119"/>
                    <a:pt x="268604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2244;p37">
              <a:extLst>
                <a:ext uri="{FF2B5EF4-FFF2-40B4-BE49-F238E27FC236}">
                  <a16:creationId xmlns:a16="http://schemas.microsoft.com/office/drawing/2014/main" id="{F7EDBA33-E804-453B-8EA7-E89EB4A79BA0}"/>
                </a:ext>
              </a:extLst>
            </p:cNvPr>
            <p:cNvSpPr/>
            <p:nvPr/>
          </p:nvSpPr>
          <p:spPr>
            <a:xfrm>
              <a:off x="4063456" y="872696"/>
              <a:ext cx="283832" cy="477419"/>
            </a:xfrm>
            <a:custGeom>
              <a:avLst/>
              <a:gdLst/>
              <a:ahLst/>
              <a:cxnLst/>
              <a:rect l="l" t="t" r="r" b="b"/>
              <a:pathLst>
                <a:path w="283832" h="477419" extrusionOk="0">
                  <a:moveTo>
                    <a:pt x="269365" y="475462"/>
                  </a:moveTo>
                  <a:lnTo>
                    <a:pt x="14468" y="328509"/>
                  </a:lnTo>
                  <a:cubicBezTo>
                    <a:pt x="5540" y="322087"/>
                    <a:pt x="181" y="311833"/>
                    <a:pt x="0" y="30084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9080" y="148572"/>
                  </a:lnTo>
                  <a:cubicBezTo>
                    <a:pt x="278217" y="154931"/>
                    <a:pt x="283709" y="165305"/>
                    <a:pt x="283833" y="176423"/>
                  </a:cubicBezTo>
                  <a:lnTo>
                    <a:pt x="283833" y="464531"/>
                  </a:lnTo>
                  <a:cubicBezTo>
                    <a:pt x="283833" y="475177"/>
                    <a:pt x="277360" y="480595"/>
                    <a:pt x="269365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245;p37">
              <a:extLst>
                <a:ext uri="{FF2B5EF4-FFF2-40B4-BE49-F238E27FC236}">
                  <a16:creationId xmlns:a16="http://schemas.microsoft.com/office/drawing/2014/main" id="{0B93CD03-292B-4BEA-AD19-6736BA8AE86D}"/>
                </a:ext>
              </a:extLst>
            </p:cNvPr>
            <p:cNvSpPr/>
            <p:nvPr/>
          </p:nvSpPr>
          <p:spPr>
            <a:xfrm>
              <a:off x="4408015" y="1071223"/>
              <a:ext cx="284023" cy="477216"/>
            </a:xfrm>
            <a:custGeom>
              <a:avLst/>
              <a:gdLst/>
              <a:ahLst/>
              <a:cxnLst/>
              <a:rect l="l" t="t" r="r" b="b"/>
              <a:pathLst>
                <a:path w="284023" h="477216" extrusionOk="0">
                  <a:moveTo>
                    <a:pt x="269556" y="475502"/>
                  </a:moveTo>
                  <a:lnTo>
                    <a:pt x="14468" y="328644"/>
                  </a:lnTo>
                  <a:cubicBezTo>
                    <a:pt x="5521" y="322285"/>
                    <a:pt x="152" y="312048"/>
                    <a:pt x="0" y="301079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269556" y="148993"/>
                  </a:lnTo>
                  <a:cubicBezTo>
                    <a:pt x="278503" y="155354"/>
                    <a:pt x="283871" y="165592"/>
                    <a:pt x="284023" y="176559"/>
                  </a:cubicBezTo>
                  <a:lnTo>
                    <a:pt x="284023" y="464571"/>
                  </a:lnTo>
                  <a:cubicBezTo>
                    <a:pt x="283547" y="475217"/>
                    <a:pt x="277075" y="480065"/>
                    <a:pt x="269556" y="47550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246;p37">
              <a:extLst>
                <a:ext uri="{FF2B5EF4-FFF2-40B4-BE49-F238E27FC236}">
                  <a16:creationId xmlns:a16="http://schemas.microsoft.com/office/drawing/2014/main" id="{723071F6-FFB6-4E28-A9F2-E4E22A643024}"/>
                </a:ext>
              </a:extLst>
            </p:cNvPr>
            <p:cNvSpPr/>
            <p:nvPr/>
          </p:nvSpPr>
          <p:spPr>
            <a:xfrm>
              <a:off x="3711283" y="1076206"/>
              <a:ext cx="283071" cy="477216"/>
            </a:xfrm>
            <a:custGeom>
              <a:avLst/>
              <a:gdLst/>
              <a:ahLst/>
              <a:cxnLst/>
              <a:rect l="l" t="t" r="r" b="b"/>
              <a:pathLst>
                <a:path w="283071" h="477216" extrusionOk="0">
                  <a:moveTo>
                    <a:pt x="268604" y="475462"/>
                  </a:moveTo>
                  <a:lnTo>
                    <a:pt x="14468" y="328699"/>
                  </a:lnTo>
                  <a:cubicBezTo>
                    <a:pt x="5540" y="322273"/>
                    <a:pt x="181" y="312027"/>
                    <a:pt x="0" y="30103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8604" y="148477"/>
                  </a:lnTo>
                  <a:cubicBezTo>
                    <a:pt x="277532" y="154899"/>
                    <a:pt x="282891" y="165154"/>
                    <a:pt x="283071" y="176138"/>
                  </a:cubicBezTo>
                  <a:lnTo>
                    <a:pt x="283071" y="464531"/>
                  </a:lnTo>
                  <a:cubicBezTo>
                    <a:pt x="283071" y="475177"/>
                    <a:pt x="276599" y="480119"/>
                    <a:pt x="268604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47;p37">
              <a:extLst>
                <a:ext uri="{FF2B5EF4-FFF2-40B4-BE49-F238E27FC236}">
                  <a16:creationId xmlns:a16="http://schemas.microsoft.com/office/drawing/2014/main" id="{52F16FD4-9102-4BC1-B4CE-A37A0B28BE95}"/>
                </a:ext>
              </a:extLst>
            </p:cNvPr>
            <p:cNvSpPr/>
            <p:nvPr/>
          </p:nvSpPr>
          <p:spPr>
            <a:xfrm>
              <a:off x="4063456" y="1279716"/>
              <a:ext cx="283556" cy="477216"/>
            </a:xfrm>
            <a:custGeom>
              <a:avLst/>
              <a:gdLst/>
              <a:ahLst/>
              <a:cxnLst/>
              <a:rect l="l" t="t" r="r" b="b"/>
              <a:pathLst>
                <a:path w="283556" h="477216" extrusionOk="0">
                  <a:moveTo>
                    <a:pt x="269365" y="475462"/>
                  </a:moveTo>
                  <a:lnTo>
                    <a:pt x="14468" y="328699"/>
                  </a:lnTo>
                  <a:cubicBezTo>
                    <a:pt x="5540" y="322273"/>
                    <a:pt x="181" y="312027"/>
                    <a:pt x="0" y="30103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9080" y="148477"/>
                  </a:lnTo>
                  <a:cubicBezTo>
                    <a:pt x="278008" y="154903"/>
                    <a:pt x="283366" y="165150"/>
                    <a:pt x="283547" y="176138"/>
                  </a:cubicBezTo>
                  <a:lnTo>
                    <a:pt x="283547" y="464531"/>
                  </a:lnTo>
                  <a:cubicBezTo>
                    <a:pt x="283833" y="475177"/>
                    <a:pt x="277360" y="480119"/>
                    <a:pt x="269365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248;p37">
              <a:extLst>
                <a:ext uri="{FF2B5EF4-FFF2-40B4-BE49-F238E27FC236}">
                  <a16:creationId xmlns:a16="http://schemas.microsoft.com/office/drawing/2014/main" id="{FBD49FDF-838C-4EF9-B4FF-CA2EDE8AA88D}"/>
                </a:ext>
              </a:extLst>
            </p:cNvPr>
            <p:cNvSpPr/>
            <p:nvPr/>
          </p:nvSpPr>
          <p:spPr>
            <a:xfrm>
              <a:off x="4098484" y="1260570"/>
              <a:ext cx="283570" cy="477216"/>
            </a:xfrm>
            <a:custGeom>
              <a:avLst/>
              <a:gdLst/>
              <a:ahLst/>
              <a:cxnLst/>
              <a:rect l="l" t="t" r="r" b="b"/>
              <a:pathLst>
                <a:path w="283570" h="477216" extrusionOk="0">
                  <a:moveTo>
                    <a:pt x="269079" y="475502"/>
                  </a:moveTo>
                  <a:lnTo>
                    <a:pt x="14468" y="328644"/>
                  </a:lnTo>
                  <a:cubicBezTo>
                    <a:pt x="5521" y="322285"/>
                    <a:pt x="152" y="312048"/>
                    <a:pt x="0" y="301079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269079" y="148518"/>
                  </a:lnTo>
                  <a:cubicBezTo>
                    <a:pt x="278008" y="154943"/>
                    <a:pt x="283366" y="165190"/>
                    <a:pt x="283547" y="176178"/>
                  </a:cubicBezTo>
                  <a:lnTo>
                    <a:pt x="283547" y="464571"/>
                  </a:lnTo>
                  <a:cubicBezTo>
                    <a:pt x="284023" y="475217"/>
                    <a:pt x="277075" y="480065"/>
                    <a:pt x="269079" y="4755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249;p37">
              <a:extLst>
                <a:ext uri="{FF2B5EF4-FFF2-40B4-BE49-F238E27FC236}">
                  <a16:creationId xmlns:a16="http://schemas.microsoft.com/office/drawing/2014/main" id="{4E8FC97D-64AA-4C94-9A3D-3CF64688CC25}"/>
                </a:ext>
              </a:extLst>
            </p:cNvPr>
            <p:cNvSpPr/>
            <p:nvPr/>
          </p:nvSpPr>
          <p:spPr>
            <a:xfrm>
              <a:off x="4408015" y="1478241"/>
              <a:ext cx="284023" cy="477161"/>
            </a:xfrm>
            <a:custGeom>
              <a:avLst/>
              <a:gdLst/>
              <a:ahLst/>
              <a:cxnLst/>
              <a:rect l="l" t="t" r="r" b="b"/>
              <a:pathLst>
                <a:path w="284023" h="477161" extrusionOk="0">
                  <a:moveTo>
                    <a:pt x="269556" y="475409"/>
                  </a:moveTo>
                  <a:lnTo>
                    <a:pt x="14468" y="328646"/>
                  </a:lnTo>
                  <a:cubicBezTo>
                    <a:pt x="5521" y="322287"/>
                    <a:pt x="152" y="312050"/>
                    <a:pt x="0" y="301080"/>
                  </a:cubicBezTo>
                  <a:lnTo>
                    <a:pt x="0" y="12593"/>
                  </a:lnTo>
                  <a:cubicBezTo>
                    <a:pt x="0" y="2042"/>
                    <a:pt x="6472" y="-2901"/>
                    <a:pt x="14468" y="1757"/>
                  </a:cubicBezTo>
                  <a:lnTo>
                    <a:pt x="269556" y="148519"/>
                  </a:lnTo>
                  <a:cubicBezTo>
                    <a:pt x="278503" y="154878"/>
                    <a:pt x="283871" y="165116"/>
                    <a:pt x="284023" y="176085"/>
                  </a:cubicBezTo>
                  <a:lnTo>
                    <a:pt x="284023" y="464382"/>
                  </a:lnTo>
                  <a:cubicBezTo>
                    <a:pt x="283547" y="475124"/>
                    <a:pt x="277075" y="480066"/>
                    <a:pt x="269556" y="4754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250;p37">
              <a:extLst>
                <a:ext uri="{FF2B5EF4-FFF2-40B4-BE49-F238E27FC236}">
                  <a16:creationId xmlns:a16="http://schemas.microsoft.com/office/drawing/2014/main" id="{F863A896-350C-4E87-BAA5-9ECC52A9E247}"/>
                </a:ext>
              </a:extLst>
            </p:cNvPr>
            <p:cNvSpPr/>
            <p:nvPr/>
          </p:nvSpPr>
          <p:spPr>
            <a:xfrm>
              <a:off x="3711283" y="1491834"/>
              <a:ext cx="283071" cy="477165"/>
            </a:xfrm>
            <a:custGeom>
              <a:avLst/>
              <a:gdLst/>
              <a:ahLst/>
              <a:cxnLst/>
              <a:rect l="l" t="t" r="r" b="b"/>
              <a:pathLst>
                <a:path w="283071" h="477165" extrusionOk="0">
                  <a:moveTo>
                    <a:pt x="268604" y="475409"/>
                  </a:moveTo>
                  <a:lnTo>
                    <a:pt x="14468" y="328646"/>
                  </a:lnTo>
                  <a:cubicBezTo>
                    <a:pt x="5521" y="322287"/>
                    <a:pt x="152" y="312050"/>
                    <a:pt x="0" y="301080"/>
                  </a:cubicBezTo>
                  <a:lnTo>
                    <a:pt x="0" y="12593"/>
                  </a:lnTo>
                  <a:cubicBezTo>
                    <a:pt x="0" y="2042"/>
                    <a:pt x="6472" y="-2901"/>
                    <a:pt x="14468" y="1757"/>
                  </a:cubicBezTo>
                  <a:lnTo>
                    <a:pt x="268604" y="148519"/>
                  </a:lnTo>
                  <a:cubicBezTo>
                    <a:pt x="277551" y="154878"/>
                    <a:pt x="282919" y="165116"/>
                    <a:pt x="283071" y="176085"/>
                  </a:cubicBezTo>
                  <a:lnTo>
                    <a:pt x="283071" y="464573"/>
                  </a:lnTo>
                  <a:cubicBezTo>
                    <a:pt x="283071" y="475123"/>
                    <a:pt x="276599" y="480066"/>
                    <a:pt x="268604" y="4754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251;p37">
              <a:extLst>
                <a:ext uri="{FF2B5EF4-FFF2-40B4-BE49-F238E27FC236}">
                  <a16:creationId xmlns:a16="http://schemas.microsoft.com/office/drawing/2014/main" id="{5D9216A7-ABA9-420F-AC4C-1567A5358E3A}"/>
                </a:ext>
              </a:extLst>
            </p:cNvPr>
            <p:cNvSpPr/>
            <p:nvPr/>
          </p:nvSpPr>
          <p:spPr>
            <a:xfrm>
              <a:off x="3711283" y="1946286"/>
              <a:ext cx="980755" cy="657383"/>
            </a:xfrm>
            <a:custGeom>
              <a:avLst/>
              <a:gdLst/>
              <a:ahLst/>
              <a:cxnLst/>
              <a:rect l="l" t="t" r="r" b="b"/>
              <a:pathLst>
                <a:path w="980755" h="657383" extrusionOk="0">
                  <a:moveTo>
                    <a:pt x="966288" y="655629"/>
                  </a:moveTo>
                  <a:lnTo>
                    <a:pt x="14468" y="106884"/>
                  </a:lnTo>
                  <a:cubicBezTo>
                    <a:pt x="5540" y="100458"/>
                    <a:pt x="181" y="90212"/>
                    <a:pt x="0" y="79224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966288" y="550594"/>
                  </a:lnTo>
                  <a:cubicBezTo>
                    <a:pt x="975235" y="556954"/>
                    <a:pt x="980603" y="567191"/>
                    <a:pt x="980755" y="578160"/>
                  </a:cubicBezTo>
                  <a:lnTo>
                    <a:pt x="980755" y="644698"/>
                  </a:lnTo>
                  <a:cubicBezTo>
                    <a:pt x="980280" y="655344"/>
                    <a:pt x="973807" y="660286"/>
                    <a:pt x="966288" y="65562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252;p37">
              <a:extLst>
                <a:ext uri="{FF2B5EF4-FFF2-40B4-BE49-F238E27FC236}">
                  <a16:creationId xmlns:a16="http://schemas.microsoft.com/office/drawing/2014/main" id="{43031731-4168-4401-A913-72A1EB4C1827}"/>
                </a:ext>
              </a:extLst>
            </p:cNvPr>
            <p:cNvSpPr/>
            <p:nvPr/>
          </p:nvSpPr>
          <p:spPr>
            <a:xfrm>
              <a:off x="3715090" y="2139055"/>
              <a:ext cx="732044" cy="480371"/>
            </a:xfrm>
            <a:custGeom>
              <a:avLst/>
              <a:gdLst/>
              <a:ahLst/>
              <a:cxnLst/>
              <a:rect l="l" t="t" r="r" b="b"/>
              <a:pathLst>
                <a:path w="732044" h="480371" extrusionOk="0">
                  <a:moveTo>
                    <a:pt x="717577" y="478449"/>
                  </a:moveTo>
                  <a:lnTo>
                    <a:pt x="14468" y="73425"/>
                  </a:lnTo>
                  <a:cubicBezTo>
                    <a:pt x="5521" y="67066"/>
                    <a:pt x="152" y="56829"/>
                    <a:pt x="0" y="45860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717577" y="407064"/>
                  </a:lnTo>
                  <a:cubicBezTo>
                    <a:pt x="726505" y="413489"/>
                    <a:pt x="731864" y="423736"/>
                    <a:pt x="732045" y="434724"/>
                  </a:cubicBezTo>
                  <a:lnTo>
                    <a:pt x="732045" y="467708"/>
                  </a:lnTo>
                  <a:cubicBezTo>
                    <a:pt x="732045" y="478449"/>
                    <a:pt x="725572" y="483392"/>
                    <a:pt x="717577" y="47844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253;p37">
              <a:extLst>
                <a:ext uri="{FF2B5EF4-FFF2-40B4-BE49-F238E27FC236}">
                  <a16:creationId xmlns:a16="http://schemas.microsoft.com/office/drawing/2014/main" id="{AD3B784D-BD3C-47E3-A1CF-3D3B972D80B0}"/>
                </a:ext>
              </a:extLst>
            </p:cNvPr>
            <p:cNvSpPr/>
            <p:nvPr/>
          </p:nvSpPr>
          <p:spPr>
            <a:xfrm>
              <a:off x="3715090" y="2264376"/>
              <a:ext cx="732044" cy="480312"/>
            </a:xfrm>
            <a:custGeom>
              <a:avLst/>
              <a:gdLst/>
              <a:ahLst/>
              <a:cxnLst/>
              <a:rect l="l" t="t" r="r" b="b"/>
              <a:pathLst>
                <a:path w="732044" h="480312" extrusionOk="0">
                  <a:moveTo>
                    <a:pt x="717577" y="478598"/>
                  </a:moveTo>
                  <a:lnTo>
                    <a:pt x="14468" y="73195"/>
                  </a:lnTo>
                  <a:cubicBezTo>
                    <a:pt x="5521" y="66836"/>
                    <a:pt x="152" y="56599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717577" y="407023"/>
                  </a:lnTo>
                  <a:cubicBezTo>
                    <a:pt x="726505" y="413449"/>
                    <a:pt x="731864" y="423696"/>
                    <a:pt x="732045" y="434684"/>
                  </a:cubicBezTo>
                  <a:lnTo>
                    <a:pt x="732045" y="467667"/>
                  </a:lnTo>
                  <a:cubicBezTo>
                    <a:pt x="732045" y="478313"/>
                    <a:pt x="725572" y="483161"/>
                    <a:pt x="717577" y="478598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254;p37">
              <a:extLst>
                <a:ext uri="{FF2B5EF4-FFF2-40B4-BE49-F238E27FC236}">
                  <a16:creationId xmlns:a16="http://schemas.microsoft.com/office/drawing/2014/main" id="{248DE8B6-5793-479D-A167-12B97C2E6E19}"/>
                </a:ext>
              </a:extLst>
            </p:cNvPr>
            <p:cNvSpPr/>
            <p:nvPr/>
          </p:nvSpPr>
          <p:spPr>
            <a:xfrm>
              <a:off x="3715090" y="2389467"/>
              <a:ext cx="599361" cy="403889"/>
            </a:xfrm>
            <a:custGeom>
              <a:avLst/>
              <a:gdLst/>
              <a:ahLst/>
              <a:cxnLst/>
              <a:rect l="l" t="t" r="r" b="b"/>
              <a:pathLst>
                <a:path w="599361" h="403889" extrusionOk="0">
                  <a:moveTo>
                    <a:pt x="584893" y="402175"/>
                  </a:moveTo>
                  <a:lnTo>
                    <a:pt x="14468" y="73195"/>
                  </a:lnTo>
                  <a:cubicBezTo>
                    <a:pt x="5521" y="66836"/>
                    <a:pt x="152" y="56599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584893" y="330600"/>
                  </a:lnTo>
                  <a:cubicBezTo>
                    <a:pt x="593822" y="337026"/>
                    <a:pt x="599180" y="347272"/>
                    <a:pt x="599361" y="358261"/>
                  </a:cubicBezTo>
                  <a:lnTo>
                    <a:pt x="599361" y="391244"/>
                  </a:lnTo>
                  <a:cubicBezTo>
                    <a:pt x="599361" y="401890"/>
                    <a:pt x="592889" y="406738"/>
                    <a:pt x="584893" y="4021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2255;p37">
              <a:extLst>
                <a:ext uri="{FF2B5EF4-FFF2-40B4-BE49-F238E27FC236}">
                  <a16:creationId xmlns:a16="http://schemas.microsoft.com/office/drawing/2014/main" id="{9AFC4674-5B0A-45CC-B309-25C91A49E1DD}"/>
                </a:ext>
              </a:extLst>
            </p:cNvPr>
            <p:cNvSpPr/>
            <p:nvPr/>
          </p:nvSpPr>
          <p:spPr>
            <a:xfrm>
              <a:off x="4855752" y="2612272"/>
              <a:ext cx="1403078" cy="900663"/>
            </a:xfrm>
            <a:custGeom>
              <a:avLst/>
              <a:gdLst/>
              <a:ahLst/>
              <a:cxnLst/>
              <a:rect l="l" t="t" r="r" b="b"/>
              <a:pathLst>
                <a:path w="1403078" h="900663" extrusionOk="0">
                  <a:moveTo>
                    <a:pt x="1388610" y="898735"/>
                  </a:moveTo>
                  <a:lnTo>
                    <a:pt x="14468" y="106749"/>
                  </a:lnTo>
                  <a:cubicBezTo>
                    <a:pt x="5520" y="100390"/>
                    <a:pt x="152" y="90152"/>
                    <a:pt x="0" y="79183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1388610" y="794177"/>
                  </a:lnTo>
                  <a:cubicBezTo>
                    <a:pt x="1397557" y="800536"/>
                    <a:pt x="1402926" y="810773"/>
                    <a:pt x="1403078" y="821742"/>
                  </a:cubicBezTo>
                  <a:lnTo>
                    <a:pt x="1403078" y="888280"/>
                  </a:lnTo>
                  <a:cubicBezTo>
                    <a:pt x="1403078" y="898735"/>
                    <a:pt x="1396606" y="903678"/>
                    <a:pt x="1388610" y="898735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2256;p37">
              <a:extLst>
                <a:ext uri="{FF2B5EF4-FFF2-40B4-BE49-F238E27FC236}">
                  <a16:creationId xmlns:a16="http://schemas.microsoft.com/office/drawing/2014/main" id="{173B44A0-7E40-4B8D-A68B-4465D10362D2}"/>
                </a:ext>
              </a:extLst>
            </p:cNvPr>
            <p:cNvSpPr/>
            <p:nvPr/>
          </p:nvSpPr>
          <p:spPr>
            <a:xfrm>
              <a:off x="4860130" y="2805136"/>
              <a:ext cx="1263255" cy="786670"/>
            </a:xfrm>
            <a:custGeom>
              <a:avLst/>
              <a:gdLst/>
              <a:ahLst/>
              <a:cxnLst/>
              <a:rect l="l" t="t" r="r" b="b"/>
              <a:pathLst>
                <a:path w="1263255" h="786670" extrusionOk="0">
                  <a:moveTo>
                    <a:pt x="1248788" y="784956"/>
                  </a:moveTo>
                  <a:lnTo>
                    <a:pt x="14468" y="73195"/>
                  </a:lnTo>
                  <a:cubicBezTo>
                    <a:pt x="5521" y="66836"/>
                    <a:pt x="152" y="56599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1248788" y="713381"/>
                  </a:lnTo>
                  <a:cubicBezTo>
                    <a:pt x="1257716" y="719807"/>
                    <a:pt x="1263075" y="730053"/>
                    <a:pt x="1263256" y="741042"/>
                  </a:cubicBezTo>
                  <a:lnTo>
                    <a:pt x="1263256" y="774025"/>
                  </a:lnTo>
                  <a:cubicBezTo>
                    <a:pt x="1263256" y="784671"/>
                    <a:pt x="1256783" y="789519"/>
                    <a:pt x="1248788" y="784956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2257;p37">
              <a:extLst>
                <a:ext uri="{FF2B5EF4-FFF2-40B4-BE49-F238E27FC236}">
                  <a16:creationId xmlns:a16="http://schemas.microsoft.com/office/drawing/2014/main" id="{2243F8D4-7525-4753-AFE8-CD550B563C99}"/>
                </a:ext>
              </a:extLst>
            </p:cNvPr>
            <p:cNvSpPr/>
            <p:nvPr/>
          </p:nvSpPr>
          <p:spPr>
            <a:xfrm>
              <a:off x="4860130" y="2930227"/>
              <a:ext cx="1263255" cy="786839"/>
            </a:xfrm>
            <a:custGeom>
              <a:avLst/>
              <a:gdLst/>
              <a:ahLst/>
              <a:cxnLst/>
              <a:rect l="l" t="t" r="r" b="b"/>
              <a:pathLst>
                <a:path w="1263255" h="786839" extrusionOk="0">
                  <a:moveTo>
                    <a:pt x="1248788" y="784956"/>
                  </a:moveTo>
                  <a:lnTo>
                    <a:pt x="14468" y="73290"/>
                  </a:lnTo>
                  <a:cubicBezTo>
                    <a:pt x="5540" y="66864"/>
                    <a:pt x="181" y="56617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4"/>
                  </a:cubicBezTo>
                  <a:lnTo>
                    <a:pt x="1248788" y="713856"/>
                  </a:lnTo>
                  <a:cubicBezTo>
                    <a:pt x="1257735" y="720215"/>
                    <a:pt x="1263104" y="730453"/>
                    <a:pt x="1263256" y="741422"/>
                  </a:cubicBezTo>
                  <a:lnTo>
                    <a:pt x="1263256" y="774405"/>
                  </a:lnTo>
                  <a:cubicBezTo>
                    <a:pt x="1263256" y="784671"/>
                    <a:pt x="1256783" y="789899"/>
                    <a:pt x="1248788" y="784956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2258;p37">
              <a:extLst>
                <a:ext uri="{FF2B5EF4-FFF2-40B4-BE49-F238E27FC236}">
                  <a16:creationId xmlns:a16="http://schemas.microsoft.com/office/drawing/2014/main" id="{9C6FC2DA-31BA-4825-B22E-38338B04A778}"/>
                </a:ext>
              </a:extLst>
            </p:cNvPr>
            <p:cNvSpPr/>
            <p:nvPr/>
          </p:nvSpPr>
          <p:spPr>
            <a:xfrm>
              <a:off x="4860130" y="3055222"/>
              <a:ext cx="1034438" cy="654829"/>
            </a:xfrm>
            <a:custGeom>
              <a:avLst/>
              <a:gdLst/>
              <a:ahLst/>
              <a:cxnLst/>
              <a:rect l="l" t="t" r="r" b="b"/>
              <a:pathLst>
                <a:path w="1034438" h="654829" extrusionOk="0">
                  <a:moveTo>
                    <a:pt x="1019971" y="653117"/>
                  </a:moveTo>
                  <a:lnTo>
                    <a:pt x="14468" y="73290"/>
                  </a:lnTo>
                  <a:cubicBezTo>
                    <a:pt x="5540" y="66864"/>
                    <a:pt x="181" y="56618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1019971" y="581542"/>
                  </a:lnTo>
                  <a:cubicBezTo>
                    <a:pt x="1028880" y="587929"/>
                    <a:pt x="1034248" y="598157"/>
                    <a:pt x="1034438" y="609107"/>
                  </a:cubicBezTo>
                  <a:lnTo>
                    <a:pt x="1034438" y="642091"/>
                  </a:lnTo>
                  <a:cubicBezTo>
                    <a:pt x="1034438" y="652832"/>
                    <a:pt x="1027871" y="657679"/>
                    <a:pt x="1019971" y="6531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2259;p37">
              <a:extLst>
                <a:ext uri="{FF2B5EF4-FFF2-40B4-BE49-F238E27FC236}">
                  <a16:creationId xmlns:a16="http://schemas.microsoft.com/office/drawing/2014/main" id="{5FA46D15-61AB-456C-94A3-9785468269C4}"/>
                </a:ext>
              </a:extLst>
            </p:cNvPr>
            <p:cNvSpPr/>
            <p:nvPr/>
          </p:nvSpPr>
          <p:spPr>
            <a:xfrm>
              <a:off x="4063456" y="1695343"/>
              <a:ext cx="283556" cy="477207"/>
            </a:xfrm>
            <a:custGeom>
              <a:avLst/>
              <a:gdLst/>
              <a:ahLst/>
              <a:cxnLst/>
              <a:rect l="l" t="t" r="r" b="b"/>
              <a:pathLst>
                <a:path w="283556" h="477207" extrusionOk="0">
                  <a:moveTo>
                    <a:pt x="269365" y="475409"/>
                  </a:moveTo>
                  <a:lnTo>
                    <a:pt x="14468" y="328646"/>
                  </a:lnTo>
                  <a:cubicBezTo>
                    <a:pt x="5521" y="322287"/>
                    <a:pt x="152" y="312050"/>
                    <a:pt x="0" y="301080"/>
                  </a:cubicBezTo>
                  <a:lnTo>
                    <a:pt x="0" y="12593"/>
                  </a:lnTo>
                  <a:cubicBezTo>
                    <a:pt x="0" y="2042"/>
                    <a:pt x="6472" y="-2901"/>
                    <a:pt x="14468" y="1757"/>
                  </a:cubicBezTo>
                  <a:lnTo>
                    <a:pt x="269080" y="148519"/>
                  </a:lnTo>
                  <a:cubicBezTo>
                    <a:pt x="278027" y="154878"/>
                    <a:pt x="283395" y="165116"/>
                    <a:pt x="283547" y="176085"/>
                  </a:cubicBezTo>
                  <a:lnTo>
                    <a:pt x="283547" y="464573"/>
                  </a:lnTo>
                  <a:cubicBezTo>
                    <a:pt x="283833" y="475409"/>
                    <a:pt x="277360" y="480066"/>
                    <a:pt x="269365" y="4754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2260;p37">
              <a:extLst>
                <a:ext uri="{FF2B5EF4-FFF2-40B4-BE49-F238E27FC236}">
                  <a16:creationId xmlns:a16="http://schemas.microsoft.com/office/drawing/2014/main" id="{D387FB2B-CA7A-452D-8D2B-9852D8EA26B0}"/>
                </a:ext>
              </a:extLst>
            </p:cNvPr>
            <p:cNvSpPr/>
            <p:nvPr/>
          </p:nvSpPr>
          <p:spPr>
            <a:xfrm>
              <a:off x="4408015" y="1893817"/>
              <a:ext cx="284023" cy="477216"/>
            </a:xfrm>
            <a:custGeom>
              <a:avLst/>
              <a:gdLst/>
              <a:ahLst/>
              <a:cxnLst/>
              <a:rect l="l" t="t" r="r" b="b"/>
              <a:pathLst>
                <a:path w="284023" h="477216" extrusionOk="0">
                  <a:moveTo>
                    <a:pt x="269556" y="475502"/>
                  </a:moveTo>
                  <a:lnTo>
                    <a:pt x="14468" y="328644"/>
                  </a:lnTo>
                  <a:cubicBezTo>
                    <a:pt x="5521" y="322285"/>
                    <a:pt x="152" y="312048"/>
                    <a:pt x="0" y="301079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269556" y="148518"/>
                  </a:lnTo>
                  <a:cubicBezTo>
                    <a:pt x="278484" y="154943"/>
                    <a:pt x="283842" y="165190"/>
                    <a:pt x="284023" y="176178"/>
                  </a:cubicBezTo>
                  <a:lnTo>
                    <a:pt x="284023" y="464571"/>
                  </a:lnTo>
                  <a:cubicBezTo>
                    <a:pt x="283547" y="475217"/>
                    <a:pt x="277075" y="480065"/>
                    <a:pt x="269556" y="47550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2261;p37">
              <a:extLst>
                <a:ext uri="{FF2B5EF4-FFF2-40B4-BE49-F238E27FC236}">
                  <a16:creationId xmlns:a16="http://schemas.microsoft.com/office/drawing/2014/main" id="{1D0EF78F-A3A8-4DEF-B789-3DF0B7790A35}"/>
                </a:ext>
              </a:extLst>
            </p:cNvPr>
            <p:cNvSpPr/>
            <p:nvPr/>
          </p:nvSpPr>
          <p:spPr>
            <a:xfrm>
              <a:off x="4855752" y="1988490"/>
              <a:ext cx="1403078" cy="1286379"/>
            </a:xfrm>
            <a:custGeom>
              <a:avLst/>
              <a:gdLst/>
              <a:ahLst/>
              <a:cxnLst/>
              <a:rect l="l" t="t" r="r" b="b"/>
              <a:pathLst>
                <a:path w="1403078" h="1286379" extrusionOk="0">
                  <a:moveTo>
                    <a:pt x="1388610" y="1284884"/>
                  </a:moveTo>
                  <a:lnTo>
                    <a:pt x="14468" y="492137"/>
                  </a:lnTo>
                  <a:cubicBezTo>
                    <a:pt x="5520" y="485777"/>
                    <a:pt x="152" y="475540"/>
                    <a:pt x="0" y="464571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1388610" y="794027"/>
                  </a:lnTo>
                  <a:cubicBezTo>
                    <a:pt x="1397539" y="800452"/>
                    <a:pt x="1402897" y="810699"/>
                    <a:pt x="1403078" y="821687"/>
                  </a:cubicBezTo>
                  <a:lnTo>
                    <a:pt x="1403078" y="1273572"/>
                  </a:lnTo>
                  <a:cubicBezTo>
                    <a:pt x="1403078" y="1284218"/>
                    <a:pt x="1396606" y="1289066"/>
                    <a:pt x="1388610" y="12848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2262;p37">
              <a:extLst>
                <a:ext uri="{FF2B5EF4-FFF2-40B4-BE49-F238E27FC236}">
                  <a16:creationId xmlns:a16="http://schemas.microsoft.com/office/drawing/2014/main" id="{F1BF7252-21CE-4193-AFD8-69EA271BA90A}"/>
                </a:ext>
              </a:extLst>
            </p:cNvPr>
            <p:cNvSpPr/>
            <p:nvPr/>
          </p:nvSpPr>
          <p:spPr>
            <a:xfrm>
              <a:off x="4846614" y="1414848"/>
              <a:ext cx="423274" cy="545612"/>
            </a:xfrm>
            <a:custGeom>
              <a:avLst/>
              <a:gdLst/>
              <a:ahLst/>
              <a:cxnLst/>
              <a:rect l="l" t="t" r="r" b="b"/>
              <a:pathLst>
                <a:path w="423274" h="545612" extrusionOk="0">
                  <a:moveTo>
                    <a:pt x="211685" y="516844"/>
                  </a:moveTo>
                  <a:cubicBezTo>
                    <a:pt x="94991" y="449546"/>
                    <a:pt x="0" y="285389"/>
                    <a:pt x="0" y="150793"/>
                  </a:cubicBezTo>
                  <a:cubicBezTo>
                    <a:pt x="0" y="16197"/>
                    <a:pt x="95182" y="-38459"/>
                    <a:pt x="211685" y="28744"/>
                  </a:cubicBezTo>
                  <a:cubicBezTo>
                    <a:pt x="328187" y="95947"/>
                    <a:pt x="423274" y="260295"/>
                    <a:pt x="423274" y="394795"/>
                  </a:cubicBezTo>
                  <a:cubicBezTo>
                    <a:pt x="423274" y="529296"/>
                    <a:pt x="328283" y="584142"/>
                    <a:pt x="211685" y="516844"/>
                  </a:cubicBezTo>
                  <a:close/>
                  <a:moveTo>
                    <a:pt x="211685" y="99274"/>
                  </a:moveTo>
                  <a:cubicBezTo>
                    <a:pt x="128686" y="51747"/>
                    <a:pt x="61202" y="90434"/>
                    <a:pt x="61202" y="186058"/>
                  </a:cubicBezTo>
                  <a:cubicBezTo>
                    <a:pt x="61202" y="281682"/>
                    <a:pt x="128686" y="398502"/>
                    <a:pt x="211685" y="446314"/>
                  </a:cubicBezTo>
                  <a:cubicBezTo>
                    <a:pt x="294683" y="494126"/>
                    <a:pt x="362167" y="455249"/>
                    <a:pt x="362167" y="359531"/>
                  </a:cubicBezTo>
                  <a:cubicBezTo>
                    <a:pt x="362167" y="263811"/>
                    <a:pt x="294493" y="147561"/>
                    <a:pt x="211685" y="9927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2263;p37">
              <a:extLst>
                <a:ext uri="{FF2B5EF4-FFF2-40B4-BE49-F238E27FC236}">
                  <a16:creationId xmlns:a16="http://schemas.microsoft.com/office/drawing/2014/main" id="{63F744B6-5A21-494F-8B67-AD4F7C6F9214}"/>
                </a:ext>
              </a:extLst>
            </p:cNvPr>
            <p:cNvSpPr/>
            <p:nvPr/>
          </p:nvSpPr>
          <p:spPr>
            <a:xfrm>
              <a:off x="4846614" y="1414848"/>
              <a:ext cx="423274" cy="545629"/>
            </a:xfrm>
            <a:custGeom>
              <a:avLst/>
              <a:gdLst/>
              <a:ahLst/>
              <a:cxnLst/>
              <a:rect l="l" t="t" r="r" b="b"/>
              <a:pathLst>
                <a:path w="423274" h="545629" extrusionOk="0">
                  <a:moveTo>
                    <a:pt x="211685" y="516844"/>
                  </a:moveTo>
                  <a:cubicBezTo>
                    <a:pt x="94991" y="449546"/>
                    <a:pt x="0" y="285389"/>
                    <a:pt x="0" y="150793"/>
                  </a:cubicBezTo>
                  <a:cubicBezTo>
                    <a:pt x="0" y="16197"/>
                    <a:pt x="95182" y="-38459"/>
                    <a:pt x="211685" y="28744"/>
                  </a:cubicBezTo>
                  <a:lnTo>
                    <a:pt x="211685" y="99274"/>
                  </a:lnTo>
                  <a:cubicBezTo>
                    <a:pt x="128686" y="51747"/>
                    <a:pt x="61202" y="90434"/>
                    <a:pt x="61202" y="186058"/>
                  </a:cubicBezTo>
                  <a:cubicBezTo>
                    <a:pt x="61202" y="281682"/>
                    <a:pt x="128686" y="398502"/>
                    <a:pt x="211685" y="446314"/>
                  </a:cubicBezTo>
                  <a:cubicBezTo>
                    <a:pt x="294683" y="494126"/>
                    <a:pt x="362167" y="455249"/>
                    <a:pt x="362167" y="359531"/>
                  </a:cubicBezTo>
                  <a:lnTo>
                    <a:pt x="423274" y="394795"/>
                  </a:lnTo>
                  <a:cubicBezTo>
                    <a:pt x="423179" y="529391"/>
                    <a:pt x="328283" y="584142"/>
                    <a:pt x="211685" y="51684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2264;p37">
              <a:extLst>
                <a:ext uri="{FF2B5EF4-FFF2-40B4-BE49-F238E27FC236}">
                  <a16:creationId xmlns:a16="http://schemas.microsoft.com/office/drawing/2014/main" id="{767E4834-F3AE-4F29-9E25-5DA5B9EF9A1E}"/>
                </a:ext>
              </a:extLst>
            </p:cNvPr>
            <p:cNvSpPr/>
            <p:nvPr/>
          </p:nvSpPr>
          <p:spPr>
            <a:xfrm>
              <a:off x="5340323" y="1699604"/>
              <a:ext cx="423179" cy="545654"/>
            </a:xfrm>
            <a:custGeom>
              <a:avLst/>
              <a:gdLst/>
              <a:ahLst/>
              <a:cxnLst/>
              <a:rect l="l" t="t" r="r" b="b"/>
              <a:pathLst>
                <a:path w="423179" h="545654" extrusionOk="0">
                  <a:moveTo>
                    <a:pt x="211589" y="516869"/>
                  </a:moveTo>
                  <a:cubicBezTo>
                    <a:pt x="94896" y="449571"/>
                    <a:pt x="0" y="285318"/>
                    <a:pt x="0" y="150817"/>
                  </a:cubicBezTo>
                  <a:cubicBezTo>
                    <a:pt x="0" y="16316"/>
                    <a:pt x="95182" y="-38529"/>
                    <a:pt x="211589" y="28769"/>
                  </a:cubicBezTo>
                  <a:cubicBezTo>
                    <a:pt x="327997" y="96066"/>
                    <a:pt x="423179" y="260224"/>
                    <a:pt x="423179" y="394820"/>
                  </a:cubicBezTo>
                  <a:cubicBezTo>
                    <a:pt x="423179" y="529416"/>
                    <a:pt x="328283" y="584167"/>
                    <a:pt x="211589" y="516869"/>
                  </a:cubicBezTo>
                  <a:close/>
                  <a:moveTo>
                    <a:pt x="211589" y="99298"/>
                  </a:moveTo>
                  <a:cubicBezTo>
                    <a:pt x="128591" y="51772"/>
                    <a:pt x="61107" y="90363"/>
                    <a:pt x="61107" y="186082"/>
                  </a:cubicBezTo>
                  <a:cubicBezTo>
                    <a:pt x="61107" y="281801"/>
                    <a:pt x="128591" y="398432"/>
                    <a:pt x="211589" y="446339"/>
                  </a:cubicBezTo>
                  <a:cubicBezTo>
                    <a:pt x="294588" y="494246"/>
                    <a:pt x="362072" y="455274"/>
                    <a:pt x="362072" y="359555"/>
                  </a:cubicBezTo>
                  <a:cubicBezTo>
                    <a:pt x="362072" y="263836"/>
                    <a:pt x="294588" y="147110"/>
                    <a:pt x="211589" y="99298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2265;p37">
              <a:extLst>
                <a:ext uri="{FF2B5EF4-FFF2-40B4-BE49-F238E27FC236}">
                  <a16:creationId xmlns:a16="http://schemas.microsoft.com/office/drawing/2014/main" id="{40618C2C-2D92-4F23-AE6D-7FB5B8C96EE6}"/>
                </a:ext>
              </a:extLst>
            </p:cNvPr>
            <p:cNvSpPr/>
            <p:nvPr/>
          </p:nvSpPr>
          <p:spPr>
            <a:xfrm>
              <a:off x="5340323" y="1699604"/>
              <a:ext cx="332185" cy="545952"/>
            </a:xfrm>
            <a:custGeom>
              <a:avLst/>
              <a:gdLst/>
              <a:ahLst/>
              <a:cxnLst/>
              <a:rect l="l" t="t" r="r" b="b"/>
              <a:pathLst>
                <a:path w="332185" h="545952" extrusionOk="0">
                  <a:moveTo>
                    <a:pt x="211589" y="516869"/>
                  </a:moveTo>
                  <a:cubicBezTo>
                    <a:pt x="94896" y="449571"/>
                    <a:pt x="0" y="285318"/>
                    <a:pt x="0" y="150817"/>
                  </a:cubicBezTo>
                  <a:cubicBezTo>
                    <a:pt x="0" y="16316"/>
                    <a:pt x="95182" y="-38529"/>
                    <a:pt x="211589" y="28769"/>
                  </a:cubicBezTo>
                  <a:lnTo>
                    <a:pt x="211589" y="99298"/>
                  </a:lnTo>
                  <a:cubicBezTo>
                    <a:pt x="128591" y="51772"/>
                    <a:pt x="61107" y="90363"/>
                    <a:pt x="61107" y="186082"/>
                  </a:cubicBezTo>
                  <a:cubicBezTo>
                    <a:pt x="61107" y="281801"/>
                    <a:pt x="128591" y="398432"/>
                    <a:pt x="211589" y="446339"/>
                  </a:cubicBezTo>
                  <a:cubicBezTo>
                    <a:pt x="242429" y="464114"/>
                    <a:pt x="272030" y="470483"/>
                    <a:pt x="297253" y="465350"/>
                  </a:cubicBezTo>
                  <a:lnTo>
                    <a:pt x="332185" y="543389"/>
                  </a:lnTo>
                  <a:cubicBezTo>
                    <a:pt x="296682" y="550898"/>
                    <a:pt x="254993" y="541868"/>
                    <a:pt x="211589" y="5168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2266;p37">
              <a:extLst>
                <a:ext uri="{FF2B5EF4-FFF2-40B4-BE49-F238E27FC236}">
                  <a16:creationId xmlns:a16="http://schemas.microsoft.com/office/drawing/2014/main" id="{A5CED00D-6D06-4FAB-9743-272FEC6B9119}"/>
                </a:ext>
              </a:extLst>
            </p:cNvPr>
            <p:cNvSpPr/>
            <p:nvPr/>
          </p:nvSpPr>
          <p:spPr>
            <a:xfrm>
              <a:off x="5834032" y="1984194"/>
              <a:ext cx="423559" cy="545654"/>
            </a:xfrm>
            <a:custGeom>
              <a:avLst/>
              <a:gdLst/>
              <a:ahLst/>
              <a:cxnLst/>
              <a:rect l="l" t="t" r="r" b="b"/>
              <a:pathLst>
                <a:path w="423559" h="545654" extrusionOk="0">
                  <a:moveTo>
                    <a:pt x="211590" y="516869"/>
                  </a:moveTo>
                  <a:cubicBezTo>
                    <a:pt x="94896" y="449571"/>
                    <a:pt x="0" y="285318"/>
                    <a:pt x="0" y="150817"/>
                  </a:cubicBezTo>
                  <a:cubicBezTo>
                    <a:pt x="0" y="16317"/>
                    <a:pt x="95182" y="-38529"/>
                    <a:pt x="211590" y="28769"/>
                  </a:cubicBezTo>
                  <a:cubicBezTo>
                    <a:pt x="327997" y="96066"/>
                    <a:pt x="423560" y="260224"/>
                    <a:pt x="423560" y="394820"/>
                  </a:cubicBezTo>
                  <a:cubicBezTo>
                    <a:pt x="423560" y="529416"/>
                    <a:pt x="328378" y="584167"/>
                    <a:pt x="211590" y="516869"/>
                  </a:cubicBezTo>
                  <a:close/>
                  <a:moveTo>
                    <a:pt x="211590" y="99298"/>
                  </a:moveTo>
                  <a:cubicBezTo>
                    <a:pt x="128686" y="51772"/>
                    <a:pt x="61107" y="90363"/>
                    <a:pt x="61107" y="186082"/>
                  </a:cubicBezTo>
                  <a:cubicBezTo>
                    <a:pt x="61107" y="281801"/>
                    <a:pt x="128686" y="398432"/>
                    <a:pt x="211590" y="446339"/>
                  </a:cubicBezTo>
                  <a:cubicBezTo>
                    <a:pt x="294493" y="494246"/>
                    <a:pt x="362072" y="455274"/>
                    <a:pt x="362072" y="359555"/>
                  </a:cubicBezTo>
                  <a:cubicBezTo>
                    <a:pt x="362072" y="263836"/>
                    <a:pt x="294588" y="147110"/>
                    <a:pt x="211590" y="99298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2267;p37">
              <a:extLst>
                <a:ext uri="{FF2B5EF4-FFF2-40B4-BE49-F238E27FC236}">
                  <a16:creationId xmlns:a16="http://schemas.microsoft.com/office/drawing/2014/main" id="{BE4DCE1A-4888-4A8B-8577-76419C701C30}"/>
                </a:ext>
              </a:extLst>
            </p:cNvPr>
            <p:cNvSpPr/>
            <p:nvPr/>
          </p:nvSpPr>
          <p:spPr>
            <a:xfrm>
              <a:off x="5834032" y="1984177"/>
              <a:ext cx="211589" cy="286951"/>
            </a:xfrm>
            <a:custGeom>
              <a:avLst/>
              <a:gdLst/>
              <a:ahLst/>
              <a:cxnLst/>
              <a:rect l="l" t="t" r="r" b="b"/>
              <a:pathLst>
                <a:path w="211589" h="286951" extrusionOk="0">
                  <a:moveTo>
                    <a:pt x="27412" y="286951"/>
                  </a:moveTo>
                  <a:cubicBezTo>
                    <a:pt x="10194" y="243588"/>
                    <a:pt x="904" y="197477"/>
                    <a:pt x="0" y="150835"/>
                  </a:cubicBezTo>
                  <a:cubicBezTo>
                    <a:pt x="0" y="16239"/>
                    <a:pt x="95182" y="-38512"/>
                    <a:pt x="211590" y="28786"/>
                  </a:cubicBezTo>
                  <a:lnTo>
                    <a:pt x="211590" y="99315"/>
                  </a:lnTo>
                  <a:cubicBezTo>
                    <a:pt x="128686" y="51789"/>
                    <a:pt x="61107" y="90380"/>
                    <a:pt x="61107" y="186099"/>
                  </a:cubicBezTo>
                  <a:cubicBezTo>
                    <a:pt x="61830" y="219254"/>
                    <a:pt x="68540" y="252000"/>
                    <a:pt x="80905" y="2827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2268;p37">
              <a:extLst>
                <a:ext uri="{FF2B5EF4-FFF2-40B4-BE49-F238E27FC236}">
                  <a16:creationId xmlns:a16="http://schemas.microsoft.com/office/drawing/2014/main" id="{6B1260FA-7EC3-4FBD-B724-D913251E976B}"/>
                </a:ext>
              </a:extLst>
            </p:cNvPr>
            <p:cNvSpPr/>
            <p:nvPr/>
          </p:nvSpPr>
          <p:spPr>
            <a:xfrm>
              <a:off x="5029839" y="4705642"/>
              <a:ext cx="429841" cy="247899"/>
            </a:xfrm>
            <a:custGeom>
              <a:avLst/>
              <a:gdLst/>
              <a:ahLst/>
              <a:cxnLst/>
              <a:rect l="l" t="t" r="r" b="b"/>
              <a:pathLst>
                <a:path w="429841" h="247899" extrusionOk="0">
                  <a:moveTo>
                    <a:pt x="429842" y="123950"/>
                  </a:moveTo>
                  <a:cubicBezTo>
                    <a:pt x="429842" y="192405"/>
                    <a:pt x="333619" y="247900"/>
                    <a:pt x="214921" y="247900"/>
                  </a:cubicBezTo>
                  <a:cubicBezTo>
                    <a:pt x="96224" y="247900"/>
                    <a:pt x="0" y="192406"/>
                    <a:pt x="0" y="123950"/>
                  </a:cubicBezTo>
                  <a:cubicBezTo>
                    <a:pt x="0" y="55494"/>
                    <a:pt x="96224" y="0"/>
                    <a:pt x="214921" y="0"/>
                  </a:cubicBezTo>
                  <a:cubicBezTo>
                    <a:pt x="333619" y="0"/>
                    <a:pt x="429842" y="55494"/>
                    <a:pt x="429842" y="12395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2269;p37">
              <a:extLst>
                <a:ext uri="{FF2B5EF4-FFF2-40B4-BE49-F238E27FC236}">
                  <a16:creationId xmlns:a16="http://schemas.microsoft.com/office/drawing/2014/main" id="{E5B1BC38-684E-4DE7-BEE1-DD8D1EEF9D20}"/>
                </a:ext>
              </a:extLst>
            </p:cNvPr>
            <p:cNvSpPr/>
            <p:nvPr/>
          </p:nvSpPr>
          <p:spPr>
            <a:xfrm>
              <a:off x="2757750" y="4754499"/>
              <a:ext cx="429841" cy="247899"/>
            </a:xfrm>
            <a:custGeom>
              <a:avLst/>
              <a:gdLst/>
              <a:ahLst/>
              <a:cxnLst/>
              <a:rect l="l" t="t" r="r" b="b"/>
              <a:pathLst>
                <a:path w="429841" h="247899" extrusionOk="0">
                  <a:moveTo>
                    <a:pt x="429842" y="123950"/>
                  </a:moveTo>
                  <a:cubicBezTo>
                    <a:pt x="429842" y="192405"/>
                    <a:pt x="333619" y="247900"/>
                    <a:pt x="214921" y="247900"/>
                  </a:cubicBezTo>
                  <a:cubicBezTo>
                    <a:pt x="96223" y="247900"/>
                    <a:pt x="0" y="192406"/>
                    <a:pt x="0" y="123950"/>
                  </a:cubicBezTo>
                  <a:cubicBezTo>
                    <a:pt x="0" y="55494"/>
                    <a:pt x="96223" y="0"/>
                    <a:pt x="214921" y="0"/>
                  </a:cubicBezTo>
                  <a:cubicBezTo>
                    <a:pt x="333619" y="0"/>
                    <a:pt x="429842" y="55494"/>
                    <a:pt x="429842" y="12395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2270;p37">
              <a:extLst>
                <a:ext uri="{FF2B5EF4-FFF2-40B4-BE49-F238E27FC236}">
                  <a16:creationId xmlns:a16="http://schemas.microsoft.com/office/drawing/2014/main" id="{C3CB1F6E-92CA-4296-A26D-06C665DCF642}"/>
                </a:ext>
              </a:extLst>
            </p:cNvPr>
            <p:cNvSpPr/>
            <p:nvPr/>
          </p:nvSpPr>
          <p:spPr>
            <a:xfrm>
              <a:off x="2012475" y="3630110"/>
              <a:ext cx="429841" cy="247899"/>
            </a:xfrm>
            <a:custGeom>
              <a:avLst/>
              <a:gdLst/>
              <a:ahLst/>
              <a:cxnLst/>
              <a:rect l="l" t="t" r="r" b="b"/>
              <a:pathLst>
                <a:path w="429841" h="247899" extrusionOk="0">
                  <a:moveTo>
                    <a:pt x="429842" y="123950"/>
                  </a:moveTo>
                  <a:cubicBezTo>
                    <a:pt x="429842" y="192406"/>
                    <a:pt x="333619" y="247900"/>
                    <a:pt x="214921" y="247900"/>
                  </a:cubicBezTo>
                  <a:cubicBezTo>
                    <a:pt x="96223" y="247900"/>
                    <a:pt x="0" y="192406"/>
                    <a:pt x="0" y="123950"/>
                  </a:cubicBezTo>
                  <a:cubicBezTo>
                    <a:pt x="0" y="55494"/>
                    <a:pt x="96223" y="0"/>
                    <a:pt x="214921" y="0"/>
                  </a:cubicBezTo>
                  <a:cubicBezTo>
                    <a:pt x="333619" y="0"/>
                    <a:pt x="429842" y="55494"/>
                    <a:pt x="429842" y="12395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2271;p37">
              <a:extLst>
                <a:ext uri="{FF2B5EF4-FFF2-40B4-BE49-F238E27FC236}">
                  <a16:creationId xmlns:a16="http://schemas.microsoft.com/office/drawing/2014/main" id="{EACEABFF-94E2-421A-8412-87F3DB91E1E8}"/>
                </a:ext>
              </a:extLst>
            </p:cNvPr>
            <p:cNvSpPr/>
            <p:nvPr/>
          </p:nvSpPr>
          <p:spPr>
            <a:xfrm>
              <a:off x="5244274" y="4799933"/>
              <a:ext cx="116580" cy="90224"/>
            </a:xfrm>
            <a:custGeom>
              <a:avLst/>
              <a:gdLst/>
              <a:ahLst/>
              <a:cxnLst/>
              <a:rect l="l" t="t" r="r" b="b"/>
              <a:pathLst>
                <a:path w="116580" h="90224" extrusionOk="0">
                  <a:moveTo>
                    <a:pt x="107376" y="2"/>
                  </a:moveTo>
                  <a:cubicBezTo>
                    <a:pt x="93384" y="11314"/>
                    <a:pt x="72729" y="953"/>
                    <a:pt x="71682" y="1998"/>
                  </a:cubicBezTo>
                  <a:cubicBezTo>
                    <a:pt x="55302" y="17235"/>
                    <a:pt x="38074" y="31550"/>
                    <a:pt x="20094" y="44868"/>
                  </a:cubicBezTo>
                  <a:cubicBezTo>
                    <a:pt x="11432" y="51711"/>
                    <a:pt x="-2179" y="60932"/>
                    <a:pt x="296" y="74049"/>
                  </a:cubicBezTo>
                  <a:cubicBezTo>
                    <a:pt x="4674" y="97622"/>
                    <a:pt x="42366" y="90398"/>
                    <a:pt x="56644" y="83554"/>
                  </a:cubicBezTo>
                  <a:cubicBezTo>
                    <a:pt x="70921" y="76711"/>
                    <a:pt x="82438" y="64544"/>
                    <a:pt x="95954" y="56084"/>
                  </a:cubicBezTo>
                  <a:cubicBezTo>
                    <a:pt x="105472" y="50095"/>
                    <a:pt x="114990" y="47054"/>
                    <a:pt x="116513" y="34887"/>
                  </a:cubicBezTo>
                  <a:cubicBezTo>
                    <a:pt x="117370" y="27187"/>
                    <a:pt x="109850" y="-283"/>
                    <a:pt x="107376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2272;p37">
              <a:extLst>
                <a:ext uri="{FF2B5EF4-FFF2-40B4-BE49-F238E27FC236}">
                  <a16:creationId xmlns:a16="http://schemas.microsoft.com/office/drawing/2014/main" id="{61D8593E-DAE4-437B-B84E-D1D484F5517D}"/>
                </a:ext>
              </a:extLst>
            </p:cNvPr>
            <p:cNvSpPr/>
            <p:nvPr/>
          </p:nvSpPr>
          <p:spPr>
            <a:xfrm>
              <a:off x="5244760" y="4829592"/>
              <a:ext cx="116051" cy="60483"/>
            </a:xfrm>
            <a:custGeom>
              <a:avLst/>
              <a:gdLst/>
              <a:ahLst/>
              <a:cxnLst/>
              <a:rect l="l" t="t" r="r" b="b"/>
              <a:pathLst>
                <a:path w="116051" h="60483" extrusionOk="0">
                  <a:moveTo>
                    <a:pt x="115837" y="0"/>
                  </a:moveTo>
                  <a:cubicBezTo>
                    <a:pt x="113933" y="11597"/>
                    <a:pt x="104605" y="14828"/>
                    <a:pt x="95087" y="20722"/>
                  </a:cubicBezTo>
                  <a:cubicBezTo>
                    <a:pt x="81381" y="29182"/>
                    <a:pt x="69388" y="41443"/>
                    <a:pt x="55110" y="48572"/>
                  </a:cubicBezTo>
                  <a:cubicBezTo>
                    <a:pt x="40833" y="55701"/>
                    <a:pt x="9233" y="61880"/>
                    <a:pt x="0" y="45055"/>
                  </a:cubicBezTo>
                  <a:cubicBezTo>
                    <a:pt x="5045" y="67773"/>
                    <a:pt x="42071" y="60644"/>
                    <a:pt x="56157" y="53515"/>
                  </a:cubicBezTo>
                  <a:cubicBezTo>
                    <a:pt x="70244" y="46386"/>
                    <a:pt x="81952" y="34505"/>
                    <a:pt x="95468" y="26045"/>
                  </a:cubicBezTo>
                  <a:cubicBezTo>
                    <a:pt x="104986" y="20056"/>
                    <a:pt x="114504" y="17015"/>
                    <a:pt x="116027" y="4848"/>
                  </a:cubicBezTo>
                  <a:cubicBezTo>
                    <a:pt x="116093" y="3232"/>
                    <a:pt x="116027" y="1606"/>
                    <a:pt x="11583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2273;p37">
              <a:extLst>
                <a:ext uri="{FF2B5EF4-FFF2-40B4-BE49-F238E27FC236}">
                  <a16:creationId xmlns:a16="http://schemas.microsoft.com/office/drawing/2014/main" id="{4729F511-B3FA-434F-9BA8-B8A939EFF1D1}"/>
                </a:ext>
              </a:extLst>
            </p:cNvPr>
            <p:cNvSpPr/>
            <p:nvPr/>
          </p:nvSpPr>
          <p:spPr>
            <a:xfrm>
              <a:off x="5124630" y="4754816"/>
              <a:ext cx="116569" cy="86887"/>
            </a:xfrm>
            <a:custGeom>
              <a:avLst/>
              <a:gdLst/>
              <a:ahLst/>
              <a:cxnLst/>
              <a:rect l="l" t="t" r="r" b="b"/>
              <a:pathLst>
                <a:path w="116569" h="86887" extrusionOk="0">
                  <a:moveTo>
                    <a:pt x="105663" y="63"/>
                  </a:moveTo>
                  <a:cubicBezTo>
                    <a:pt x="91671" y="11470"/>
                    <a:pt x="67590" y="-982"/>
                    <a:pt x="66162" y="63"/>
                  </a:cubicBezTo>
                  <a:cubicBezTo>
                    <a:pt x="51656" y="14825"/>
                    <a:pt x="36275" y="28693"/>
                    <a:pt x="20094" y="41602"/>
                  </a:cubicBezTo>
                  <a:cubicBezTo>
                    <a:pt x="11432" y="48446"/>
                    <a:pt x="-2179" y="57666"/>
                    <a:pt x="296" y="70783"/>
                  </a:cubicBezTo>
                  <a:cubicBezTo>
                    <a:pt x="4674" y="94261"/>
                    <a:pt x="42367" y="87037"/>
                    <a:pt x="56644" y="80288"/>
                  </a:cubicBezTo>
                  <a:cubicBezTo>
                    <a:pt x="70921" y="73540"/>
                    <a:pt x="82438" y="61278"/>
                    <a:pt x="95954" y="52818"/>
                  </a:cubicBezTo>
                  <a:cubicBezTo>
                    <a:pt x="105472" y="46830"/>
                    <a:pt x="114990" y="43313"/>
                    <a:pt x="116513" y="31621"/>
                  </a:cubicBezTo>
                  <a:cubicBezTo>
                    <a:pt x="117370" y="23922"/>
                    <a:pt x="108137" y="-222"/>
                    <a:pt x="105663" y="63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2274;p37">
              <a:extLst>
                <a:ext uri="{FF2B5EF4-FFF2-40B4-BE49-F238E27FC236}">
                  <a16:creationId xmlns:a16="http://schemas.microsoft.com/office/drawing/2014/main" id="{6F606BD3-A6EE-4DF5-9E85-FB4BAF7289EA}"/>
                </a:ext>
              </a:extLst>
            </p:cNvPr>
            <p:cNvSpPr/>
            <p:nvPr/>
          </p:nvSpPr>
          <p:spPr>
            <a:xfrm>
              <a:off x="5124926" y="4782825"/>
              <a:ext cx="116097" cy="60673"/>
            </a:xfrm>
            <a:custGeom>
              <a:avLst/>
              <a:gdLst/>
              <a:ahLst/>
              <a:cxnLst/>
              <a:rect l="l" t="t" r="r" b="b"/>
              <a:pathLst>
                <a:path w="116097" h="60673" extrusionOk="0">
                  <a:moveTo>
                    <a:pt x="115741" y="0"/>
                  </a:moveTo>
                  <a:cubicBezTo>
                    <a:pt x="114218" y="11407"/>
                    <a:pt x="104700" y="14828"/>
                    <a:pt x="95182" y="20912"/>
                  </a:cubicBezTo>
                  <a:cubicBezTo>
                    <a:pt x="81476" y="29372"/>
                    <a:pt x="69388" y="41634"/>
                    <a:pt x="55205" y="48858"/>
                  </a:cubicBezTo>
                  <a:cubicBezTo>
                    <a:pt x="41023" y="56082"/>
                    <a:pt x="9233" y="62070"/>
                    <a:pt x="0" y="45246"/>
                  </a:cubicBezTo>
                  <a:cubicBezTo>
                    <a:pt x="5045" y="67964"/>
                    <a:pt x="42071" y="60835"/>
                    <a:pt x="56157" y="53706"/>
                  </a:cubicBezTo>
                  <a:cubicBezTo>
                    <a:pt x="70244" y="46577"/>
                    <a:pt x="82047" y="34695"/>
                    <a:pt x="95468" y="26235"/>
                  </a:cubicBezTo>
                  <a:cubicBezTo>
                    <a:pt x="104986" y="20246"/>
                    <a:pt x="114504" y="16730"/>
                    <a:pt x="116027" y="5133"/>
                  </a:cubicBezTo>
                  <a:cubicBezTo>
                    <a:pt x="116179" y="3413"/>
                    <a:pt x="116084" y="1692"/>
                    <a:pt x="115741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2275;p37">
              <a:extLst>
                <a:ext uri="{FF2B5EF4-FFF2-40B4-BE49-F238E27FC236}">
                  <a16:creationId xmlns:a16="http://schemas.microsoft.com/office/drawing/2014/main" id="{0A13898B-F9DE-4EE6-A92E-CF88816D75E1}"/>
                </a:ext>
              </a:extLst>
            </p:cNvPr>
            <p:cNvSpPr/>
            <p:nvPr/>
          </p:nvSpPr>
          <p:spPr>
            <a:xfrm>
              <a:off x="5154433" y="4234936"/>
              <a:ext cx="200389" cy="574156"/>
            </a:xfrm>
            <a:custGeom>
              <a:avLst/>
              <a:gdLst/>
              <a:ahLst/>
              <a:cxnLst/>
              <a:rect l="l" t="t" r="r" b="b"/>
              <a:pathLst>
                <a:path w="200389" h="574156" extrusionOk="0">
                  <a:moveTo>
                    <a:pt x="197978" y="49713"/>
                  </a:moveTo>
                  <a:cubicBezTo>
                    <a:pt x="197312" y="70815"/>
                    <a:pt x="190745" y="162447"/>
                    <a:pt x="187794" y="211304"/>
                  </a:cubicBezTo>
                  <a:cubicBezTo>
                    <a:pt x="184843" y="260162"/>
                    <a:pt x="184177" y="319285"/>
                    <a:pt x="184177" y="319285"/>
                  </a:cubicBezTo>
                  <a:cubicBezTo>
                    <a:pt x="184177" y="319285"/>
                    <a:pt x="192553" y="354645"/>
                    <a:pt x="197978" y="396183"/>
                  </a:cubicBezTo>
                  <a:cubicBezTo>
                    <a:pt x="203404" y="437722"/>
                    <a:pt x="197978" y="568896"/>
                    <a:pt x="197978" y="568896"/>
                  </a:cubicBezTo>
                  <a:cubicBezTo>
                    <a:pt x="187080" y="575911"/>
                    <a:pt x="173088" y="575911"/>
                    <a:pt x="162190" y="568896"/>
                  </a:cubicBezTo>
                  <a:cubicBezTo>
                    <a:pt x="162190" y="568896"/>
                    <a:pt x="139822" y="464337"/>
                    <a:pt x="129448" y="416810"/>
                  </a:cubicBezTo>
                  <a:cubicBezTo>
                    <a:pt x="119073" y="369283"/>
                    <a:pt x="117359" y="342193"/>
                    <a:pt x="111934" y="312916"/>
                  </a:cubicBezTo>
                  <a:cubicBezTo>
                    <a:pt x="105462" y="277462"/>
                    <a:pt x="91375" y="111973"/>
                    <a:pt x="91375" y="111973"/>
                  </a:cubicBezTo>
                  <a:lnTo>
                    <a:pt x="85759" y="111973"/>
                  </a:lnTo>
                  <a:lnTo>
                    <a:pt x="70815" y="298753"/>
                  </a:lnTo>
                  <a:cubicBezTo>
                    <a:pt x="75479" y="312508"/>
                    <a:pt x="78668" y="326718"/>
                    <a:pt x="80334" y="341147"/>
                  </a:cubicBezTo>
                  <a:cubicBezTo>
                    <a:pt x="84426" y="371660"/>
                    <a:pt x="76050" y="524696"/>
                    <a:pt x="76050" y="524696"/>
                  </a:cubicBezTo>
                  <a:cubicBezTo>
                    <a:pt x="63896" y="531473"/>
                    <a:pt x="48952" y="530846"/>
                    <a:pt x="37406" y="523080"/>
                  </a:cubicBezTo>
                  <a:cubicBezTo>
                    <a:pt x="37406" y="523080"/>
                    <a:pt x="0" y="320331"/>
                    <a:pt x="0" y="289533"/>
                  </a:cubicBezTo>
                  <a:cubicBezTo>
                    <a:pt x="0" y="269097"/>
                    <a:pt x="3522" y="0"/>
                    <a:pt x="3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2276;p37">
              <a:extLst>
                <a:ext uri="{FF2B5EF4-FFF2-40B4-BE49-F238E27FC236}">
                  <a16:creationId xmlns:a16="http://schemas.microsoft.com/office/drawing/2014/main" id="{621BB57B-F4B3-4C40-937C-D787ED11017D}"/>
                </a:ext>
              </a:extLst>
            </p:cNvPr>
            <p:cNvSpPr/>
            <p:nvPr/>
          </p:nvSpPr>
          <p:spPr>
            <a:xfrm>
              <a:off x="5199628" y="3876679"/>
              <a:ext cx="128464" cy="124722"/>
            </a:xfrm>
            <a:custGeom>
              <a:avLst/>
              <a:gdLst/>
              <a:ahLst/>
              <a:cxnLst/>
              <a:rect l="l" t="t" r="r" b="b"/>
              <a:pathLst>
                <a:path w="128464" h="124722" extrusionOk="0">
                  <a:moveTo>
                    <a:pt x="102147" y="0"/>
                  </a:moveTo>
                  <a:cubicBezTo>
                    <a:pt x="102147" y="0"/>
                    <a:pt x="99767" y="46006"/>
                    <a:pt x="100814" y="50093"/>
                  </a:cubicBezTo>
                  <a:cubicBezTo>
                    <a:pt x="101861" y="54181"/>
                    <a:pt x="121945" y="67678"/>
                    <a:pt x="127846" y="72431"/>
                  </a:cubicBezTo>
                  <a:cubicBezTo>
                    <a:pt x="133747" y="77183"/>
                    <a:pt x="95960" y="114445"/>
                    <a:pt x="77590" y="122904"/>
                  </a:cubicBezTo>
                  <a:cubicBezTo>
                    <a:pt x="59220" y="131364"/>
                    <a:pt x="1444" y="109122"/>
                    <a:pt x="112" y="80606"/>
                  </a:cubicBezTo>
                  <a:cubicBezTo>
                    <a:pt x="-1221" y="52089"/>
                    <a:pt x="9630" y="28136"/>
                    <a:pt x="19148" y="26900"/>
                  </a:cubicBezTo>
                  <a:cubicBezTo>
                    <a:pt x="28666" y="25665"/>
                    <a:pt x="102147" y="0"/>
                    <a:pt x="10214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2277;p37">
              <a:extLst>
                <a:ext uri="{FF2B5EF4-FFF2-40B4-BE49-F238E27FC236}">
                  <a16:creationId xmlns:a16="http://schemas.microsoft.com/office/drawing/2014/main" id="{45014325-4B91-46B4-B7BA-C1E488A5214B}"/>
                </a:ext>
              </a:extLst>
            </p:cNvPr>
            <p:cNvSpPr/>
            <p:nvPr/>
          </p:nvSpPr>
          <p:spPr>
            <a:xfrm>
              <a:off x="4996526" y="3906336"/>
              <a:ext cx="182485" cy="357686"/>
            </a:xfrm>
            <a:custGeom>
              <a:avLst/>
              <a:gdLst/>
              <a:ahLst/>
              <a:cxnLst/>
              <a:rect l="l" t="t" r="r" b="b"/>
              <a:pathLst>
                <a:path w="182485" h="357686" extrusionOk="0">
                  <a:moveTo>
                    <a:pt x="179037" y="55702"/>
                  </a:moveTo>
                  <a:cubicBezTo>
                    <a:pt x="176277" y="35455"/>
                    <a:pt x="189697" y="16159"/>
                    <a:pt x="176752" y="0"/>
                  </a:cubicBezTo>
                  <a:cubicBezTo>
                    <a:pt x="131255" y="44485"/>
                    <a:pt x="136966" y="162352"/>
                    <a:pt x="126687" y="237634"/>
                  </a:cubicBezTo>
                  <a:cubicBezTo>
                    <a:pt x="92897" y="272899"/>
                    <a:pt x="25032" y="307594"/>
                    <a:pt x="5901" y="316243"/>
                  </a:cubicBezTo>
                  <a:cubicBezTo>
                    <a:pt x="2379" y="317764"/>
                    <a:pt x="-572" y="319475"/>
                    <a:pt x="95" y="323182"/>
                  </a:cubicBezTo>
                  <a:cubicBezTo>
                    <a:pt x="2665" y="335739"/>
                    <a:pt x="8061" y="347535"/>
                    <a:pt x="15895" y="357687"/>
                  </a:cubicBezTo>
                  <a:cubicBezTo>
                    <a:pt x="60821" y="338676"/>
                    <a:pt x="93183" y="327270"/>
                    <a:pt x="149150" y="274040"/>
                  </a:cubicBezTo>
                  <a:cubicBezTo>
                    <a:pt x="154509" y="268175"/>
                    <a:pt x="159287" y="261806"/>
                    <a:pt x="163427" y="255029"/>
                  </a:cubicBezTo>
                  <a:cubicBezTo>
                    <a:pt x="179608" y="207502"/>
                    <a:pt x="183605" y="90776"/>
                    <a:pt x="179037" y="5570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2278;p37">
              <a:extLst>
                <a:ext uri="{FF2B5EF4-FFF2-40B4-BE49-F238E27FC236}">
                  <a16:creationId xmlns:a16="http://schemas.microsoft.com/office/drawing/2014/main" id="{9DB58C5F-A3A5-4CEA-9106-E533BA7957D6}"/>
                </a:ext>
              </a:extLst>
            </p:cNvPr>
            <p:cNvSpPr/>
            <p:nvPr/>
          </p:nvSpPr>
          <p:spPr>
            <a:xfrm>
              <a:off x="5154414" y="3894094"/>
              <a:ext cx="208226" cy="419055"/>
            </a:xfrm>
            <a:custGeom>
              <a:avLst/>
              <a:gdLst/>
              <a:ahLst/>
              <a:cxnLst/>
              <a:rect l="l" t="t" r="r" b="b"/>
              <a:pathLst>
                <a:path w="208226" h="419055" extrusionOk="0">
                  <a:moveTo>
                    <a:pt x="152500" y="40568"/>
                  </a:moveTo>
                  <a:cubicBezTo>
                    <a:pt x="152500" y="40568"/>
                    <a:pt x="119091" y="90376"/>
                    <a:pt x="72357" y="95033"/>
                  </a:cubicBezTo>
                  <a:cubicBezTo>
                    <a:pt x="57699" y="80585"/>
                    <a:pt x="56366" y="29066"/>
                    <a:pt x="76736" y="12527"/>
                  </a:cubicBezTo>
                  <a:cubicBezTo>
                    <a:pt x="76736" y="12527"/>
                    <a:pt x="57699" y="-2491"/>
                    <a:pt x="45135" y="360"/>
                  </a:cubicBezTo>
                  <a:cubicBezTo>
                    <a:pt x="31448" y="8744"/>
                    <a:pt x="21301" y="21823"/>
                    <a:pt x="16580" y="37146"/>
                  </a:cubicBezTo>
                  <a:cubicBezTo>
                    <a:pt x="4702" y="71346"/>
                    <a:pt x="-885" y="107419"/>
                    <a:pt x="114" y="143606"/>
                  </a:cubicBezTo>
                  <a:cubicBezTo>
                    <a:pt x="875" y="192463"/>
                    <a:pt x="114" y="341698"/>
                    <a:pt x="114" y="341698"/>
                  </a:cubicBezTo>
                  <a:cubicBezTo>
                    <a:pt x="114" y="341698"/>
                    <a:pt x="6681" y="373256"/>
                    <a:pt x="48942" y="396734"/>
                  </a:cubicBezTo>
                  <a:cubicBezTo>
                    <a:pt x="91203" y="420212"/>
                    <a:pt x="122423" y="422493"/>
                    <a:pt x="151073" y="415745"/>
                  </a:cubicBezTo>
                  <a:cubicBezTo>
                    <a:pt x="174678" y="410231"/>
                    <a:pt x="194190" y="401866"/>
                    <a:pt x="202376" y="384757"/>
                  </a:cubicBezTo>
                  <a:cubicBezTo>
                    <a:pt x="200282" y="350538"/>
                    <a:pt x="184957" y="261187"/>
                    <a:pt x="190668" y="218223"/>
                  </a:cubicBezTo>
                  <a:cubicBezTo>
                    <a:pt x="196379" y="175259"/>
                    <a:pt x="205517" y="143036"/>
                    <a:pt x="207801" y="108246"/>
                  </a:cubicBezTo>
                  <a:cubicBezTo>
                    <a:pt x="210086" y="73456"/>
                    <a:pt x="203233" y="74122"/>
                    <a:pt x="185814" y="61765"/>
                  </a:cubicBezTo>
                  <a:cubicBezTo>
                    <a:pt x="175239" y="53904"/>
                    <a:pt x="164103" y="46813"/>
                    <a:pt x="152500" y="4056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2279;p37">
              <a:extLst>
                <a:ext uri="{FF2B5EF4-FFF2-40B4-BE49-F238E27FC236}">
                  <a16:creationId xmlns:a16="http://schemas.microsoft.com/office/drawing/2014/main" id="{996700E5-491C-498F-AF21-F6F1FE0602A0}"/>
                </a:ext>
              </a:extLst>
            </p:cNvPr>
            <p:cNvSpPr/>
            <p:nvPr/>
          </p:nvSpPr>
          <p:spPr>
            <a:xfrm>
              <a:off x="5194395" y="3747198"/>
              <a:ext cx="138431" cy="168252"/>
            </a:xfrm>
            <a:custGeom>
              <a:avLst/>
              <a:gdLst/>
              <a:ahLst/>
              <a:cxnLst/>
              <a:rect l="l" t="t" r="r" b="b"/>
              <a:pathLst>
                <a:path w="138431" h="168252" extrusionOk="0">
                  <a:moveTo>
                    <a:pt x="3060" y="60853"/>
                  </a:moveTo>
                  <a:lnTo>
                    <a:pt x="3060" y="60853"/>
                  </a:lnTo>
                  <a:cubicBezTo>
                    <a:pt x="8581" y="25112"/>
                    <a:pt x="34375" y="-1978"/>
                    <a:pt x="71211" y="113"/>
                  </a:cubicBezTo>
                  <a:cubicBezTo>
                    <a:pt x="110416" y="2252"/>
                    <a:pt x="140465" y="35740"/>
                    <a:pt x="138324" y="74892"/>
                  </a:cubicBezTo>
                  <a:cubicBezTo>
                    <a:pt x="138314" y="74930"/>
                    <a:pt x="138314" y="74978"/>
                    <a:pt x="138314" y="75016"/>
                  </a:cubicBezTo>
                  <a:cubicBezTo>
                    <a:pt x="137105" y="96983"/>
                    <a:pt x="125655" y="117105"/>
                    <a:pt x="107380" y="129386"/>
                  </a:cubicBezTo>
                  <a:cubicBezTo>
                    <a:pt x="106057" y="134804"/>
                    <a:pt x="104144" y="140071"/>
                    <a:pt x="101669" y="145070"/>
                  </a:cubicBezTo>
                  <a:cubicBezTo>
                    <a:pt x="88629" y="160279"/>
                    <a:pt x="49128" y="169689"/>
                    <a:pt x="37802" y="168073"/>
                  </a:cubicBezTo>
                  <a:cubicBezTo>
                    <a:pt x="23981" y="166847"/>
                    <a:pt x="12322" y="157313"/>
                    <a:pt x="8391" y="144025"/>
                  </a:cubicBezTo>
                  <a:cubicBezTo>
                    <a:pt x="-3793" y="115984"/>
                    <a:pt x="15" y="78533"/>
                    <a:pt x="3060" y="6085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2280;p37">
              <a:extLst>
                <a:ext uri="{FF2B5EF4-FFF2-40B4-BE49-F238E27FC236}">
                  <a16:creationId xmlns:a16="http://schemas.microsoft.com/office/drawing/2014/main" id="{38FF2C7A-9AEC-465F-B774-B6BE906044C0}"/>
                </a:ext>
              </a:extLst>
            </p:cNvPr>
            <p:cNvSpPr/>
            <p:nvPr/>
          </p:nvSpPr>
          <p:spPr>
            <a:xfrm>
              <a:off x="5199668" y="3732408"/>
              <a:ext cx="146095" cy="144175"/>
            </a:xfrm>
            <a:custGeom>
              <a:avLst/>
              <a:gdLst/>
              <a:ahLst/>
              <a:cxnLst/>
              <a:rect l="l" t="t" r="r" b="b"/>
              <a:pathLst>
                <a:path w="146095" h="144175" extrusionOk="0">
                  <a:moveTo>
                    <a:pt x="102106" y="144176"/>
                  </a:moveTo>
                  <a:lnTo>
                    <a:pt x="102106" y="144176"/>
                  </a:lnTo>
                  <a:lnTo>
                    <a:pt x="98680" y="113093"/>
                  </a:lnTo>
                  <a:cubicBezTo>
                    <a:pt x="98680" y="113093"/>
                    <a:pt x="124189" y="47126"/>
                    <a:pt x="63939" y="59768"/>
                  </a:cubicBezTo>
                  <a:cubicBezTo>
                    <a:pt x="24152" y="68133"/>
                    <a:pt x="14158" y="71745"/>
                    <a:pt x="2070" y="45130"/>
                  </a:cubicBezTo>
                  <a:cubicBezTo>
                    <a:pt x="-10018" y="18515"/>
                    <a:pt x="32624" y="-5534"/>
                    <a:pt x="83355" y="1120"/>
                  </a:cubicBezTo>
                  <a:cubicBezTo>
                    <a:pt x="119563" y="4913"/>
                    <a:pt x="146823" y="35777"/>
                    <a:pt x="146081" y="72125"/>
                  </a:cubicBezTo>
                  <a:cubicBezTo>
                    <a:pt x="144748" y="91706"/>
                    <a:pt x="139513" y="131439"/>
                    <a:pt x="102106" y="144176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2281;p37">
              <a:extLst>
                <a:ext uri="{FF2B5EF4-FFF2-40B4-BE49-F238E27FC236}">
                  <a16:creationId xmlns:a16="http://schemas.microsoft.com/office/drawing/2014/main" id="{DC5CD19C-F1F7-4AE8-8BF1-4AAE5A9BCEB9}"/>
                </a:ext>
              </a:extLst>
            </p:cNvPr>
            <p:cNvSpPr/>
            <p:nvPr/>
          </p:nvSpPr>
          <p:spPr>
            <a:xfrm>
              <a:off x="5186268" y="3976961"/>
              <a:ext cx="186859" cy="320520"/>
            </a:xfrm>
            <a:custGeom>
              <a:avLst/>
              <a:gdLst/>
              <a:ahLst/>
              <a:cxnLst/>
              <a:rect l="l" t="t" r="r" b="b"/>
              <a:pathLst>
                <a:path w="186859" h="320520" extrusionOk="0">
                  <a:moveTo>
                    <a:pt x="186131" y="4943"/>
                  </a:moveTo>
                  <a:cubicBezTo>
                    <a:pt x="168713" y="0"/>
                    <a:pt x="182039" y="4088"/>
                    <a:pt x="168713" y="0"/>
                  </a:cubicBezTo>
                  <a:cubicBezTo>
                    <a:pt x="123216" y="44485"/>
                    <a:pt x="128832" y="120813"/>
                    <a:pt x="118552" y="196286"/>
                  </a:cubicBezTo>
                  <a:cubicBezTo>
                    <a:pt x="93424" y="237729"/>
                    <a:pt x="241" y="293906"/>
                    <a:pt x="241" y="293906"/>
                  </a:cubicBezTo>
                  <a:cubicBezTo>
                    <a:pt x="-901" y="301986"/>
                    <a:pt x="1859" y="304362"/>
                    <a:pt x="11948" y="320521"/>
                  </a:cubicBezTo>
                  <a:cubicBezTo>
                    <a:pt x="63842" y="300693"/>
                    <a:pt x="111042" y="270295"/>
                    <a:pt x="150533" y="231266"/>
                  </a:cubicBezTo>
                  <a:cubicBezTo>
                    <a:pt x="152818" y="229174"/>
                    <a:pt x="156054" y="228604"/>
                    <a:pt x="157006" y="225752"/>
                  </a:cubicBezTo>
                  <a:cubicBezTo>
                    <a:pt x="172901" y="177655"/>
                    <a:pt x="190700" y="40018"/>
                    <a:pt x="186131" y="494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2282;p37">
              <a:extLst>
                <a:ext uri="{FF2B5EF4-FFF2-40B4-BE49-F238E27FC236}">
                  <a16:creationId xmlns:a16="http://schemas.microsoft.com/office/drawing/2014/main" id="{3704FC62-7C89-4061-86E5-CB54376C3946}"/>
                </a:ext>
              </a:extLst>
            </p:cNvPr>
            <p:cNvSpPr/>
            <p:nvPr/>
          </p:nvSpPr>
          <p:spPr>
            <a:xfrm>
              <a:off x="4957596" y="4074866"/>
              <a:ext cx="216348" cy="290578"/>
            </a:xfrm>
            <a:custGeom>
              <a:avLst/>
              <a:gdLst/>
              <a:ahLst/>
              <a:cxnLst/>
              <a:rect l="l" t="t" r="r" b="b"/>
              <a:pathLst>
                <a:path w="216348" h="290578" extrusionOk="0">
                  <a:moveTo>
                    <a:pt x="0" y="0"/>
                  </a:moveTo>
                  <a:lnTo>
                    <a:pt x="67770" y="231360"/>
                  </a:lnTo>
                  <a:lnTo>
                    <a:pt x="216349" y="290579"/>
                  </a:lnTo>
                  <a:lnTo>
                    <a:pt x="162190" y="65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2283;p37">
              <a:extLst>
                <a:ext uri="{FF2B5EF4-FFF2-40B4-BE49-F238E27FC236}">
                  <a16:creationId xmlns:a16="http://schemas.microsoft.com/office/drawing/2014/main" id="{D873DFEA-C3C1-42BF-8599-092E7E65A3A4}"/>
                </a:ext>
              </a:extLst>
            </p:cNvPr>
            <p:cNvSpPr/>
            <p:nvPr/>
          </p:nvSpPr>
          <p:spPr>
            <a:xfrm>
              <a:off x="5101717" y="4257084"/>
              <a:ext cx="109578" cy="53390"/>
            </a:xfrm>
            <a:custGeom>
              <a:avLst/>
              <a:gdLst/>
              <a:ahLst/>
              <a:cxnLst/>
              <a:rect l="l" t="t" r="r" b="b"/>
              <a:pathLst>
                <a:path w="109578" h="53390" extrusionOk="0">
                  <a:moveTo>
                    <a:pt x="108112" y="15494"/>
                  </a:moveTo>
                  <a:cubicBezTo>
                    <a:pt x="105923" y="7604"/>
                    <a:pt x="100212" y="9505"/>
                    <a:pt x="93739" y="11502"/>
                  </a:cubicBezTo>
                  <a:cubicBezTo>
                    <a:pt x="86772" y="14353"/>
                    <a:pt x="79100" y="15019"/>
                    <a:pt x="71752" y="13403"/>
                  </a:cubicBezTo>
                  <a:cubicBezTo>
                    <a:pt x="66003" y="10627"/>
                    <a:pt x="60683" y="7043"/>
                    <a:pt x="55952" y="2757"/>
                  </a:cubicBezTo>
                  <a:cubicBezTo>
                    <a:pt x="53077" y="1017"/>
                    <a:pt x="49794" y="67"/>
                    <a:pt x="46434" y="0"/>
                  </a:cubicBezTo>
                  <a:cubicBezTo>
                    <a:pt x="46434" y="1996"/>
                    <a:pt x="49860" y="13688"/>
                    <a:pt x="49860" y="13688"/>
                  </a:cubicBezTo>
                  <a:cubicBezTo>
                    <a:pt x="49860" y="13688"/>
                    <a:pt x="17308" y="13688"/>
                    <a:pt x="13977" y="13688"/>
                  </a:cubicBezTo>
                  <a:cubicBezTo>
                    <a:pt x="11045" y="13070"/>
                    <a:pt x="8171" y="14952"/>
                    <a:pt x="7552" y="17880"/>
                  </a:cubicBezTo>
                  <a:cubicBezTo>
                    <a:pt x="7200" y="19572"/>
                    <a:pt x="7676" y="21339"/>
                    <a:pt x="8837" y="22623"/>
                  </a:cubicBezTo>
                  <a:cubicBezTo>
                    <a:pt x="8104" y="22680"/>
                    <a:pt x="7381" y="22680"/>
                    <a:pt x="6648" y="22623"/>
                  </a:cubicBezTo>
                  <a:cubicBezTo>
                    <a:pt x="-15" y="21102"/>
                    <a:pt x="-2870" y="31368"/>
                    <a:pt x="3792" y="32889"/>
                  </a:cubicBezTo>
                  <a:cubicBezTo>
                    <a:pt x="5582" y="33231"/>
                    <a:pt x="7399" y="33487"/>
                    <a:pt x="9218" y="33649"/>
                  </a:cubicBezTo>
                  <a:cubicBezTo>
                    <a:pt x="4839" y="35360"/>
                    <a:pt x="3792" y="42584"/>
                    <a:pt x="9218" y="43154"/>
                  </a:cubicBezTo>
                  <a:lnTo>
                    <a:pt x="10836" y="43154"/>
                  </a:lnTo>
                  <a:cubicBezTo>
                    <a:pt x="11645" y="43373"/>
                    <a:pt x="12501" y="43373"/>
                    <a:pt x="13310" y="43154"/>
                  </a:cubicBezTo>
                  <a:lnTo>
                    <a:pt x="14262" y="43154"/>
                  </a:lnTo>
                  <a:cubicBezTo>
                    <a:pt x="13701" y="46358"/>
                    <a:pt x="15852" y="49418"/>
                    <a:pt x="19059" y="49970"/>
                  </a:cubicBezTo>
                  <a:cubicBezTo>
                    <a:pt x="19107" y="49979"/>
                    <a:pt x="19164" y="49989"/>
                    <a:pt x="19212" y="49998"/>
                  </a:cubicBezTo>
                  <a:cubicBezTo>
                    <a:pt x="35107" y="52089"/>
                    <a:pt x="58522" y="58458"/>
                    <a:pt x="72894" y="45341"/>
                  </a:cubicBezTo>
                  <a:cubicBezTo>
                    <a:pt x="82774" y="44295"/>
                    <a:pt x="92416" y="41662"/>
                    <a:pt x="101449" y="37546"/>
                  </a:cubicBezTo>
                  <a:cubicBezTo>
                    <a:pt x="110491" y="33839"/>
                    <a:pt x="110777" y="24904"/>
                    <a:pt x="108112" y="1549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2284;p37">
              <a:extLst>
                <a:ext uri="{FF2B5EF4-FFF2-40B4-BE49-F238E27FC236}">
                  <a16:creationId xmlns:a16="http://schemas.microsoft.com/office/drawing/2014/main" id="{6D5E954F-B330-420F-81F6-0318CAC08E32}"/>
                </a:ext>
              </a:extLst>
            </p:cNvPr>
            <p:cNvSpPr/>
            <p:nvPr/>
          </p:nvSpPr>
          <p:spPr>
            <a:xfrm>
              <a:off x="4984781" y="4223327"/>
              <a:ext cx="67863" cy="55821"/>
            </a:xfrm>
            <a:custGeom>
              <a:avLst/>
              <a:gdLst/>
              <a:ahLst/>
              <a:cxnLst/>
              <a:rect l="l" t="t" r="r" b="b"/>
              <a:pathLst>
                <a:path w="67863" h="55821" extrusionOk="0">
                  <a:moveTo>
                    <a:pt x="62477" y="30335"/>
                  </a:moveTo>
                  <a:lnTo>
                    <a:pt x="60192" y="30335"/>
                  </a:lnTo>
                  <a:cubicBezTo>
                    <a:pt x="62420" y="28253"/>
                    <a:pt x="62534" y="24764"/>
                    <a:pt x="60459" y="22540"/>
                  </a:cubicBezTo>
                  <a:cubicBezTo>
                    <a:pt x="59564" y="21590"/>
                    <a:pt x="58355" y="20981"/>
                    <a:pt x="57051" y="20829"/>
                  </a:cubicBezTo>
                  <a:cubicBezTo>
                    <a:pt x="53720" y="20829"/>
                    <a:pt x="20216" y="13890"/>
                    <a:pt x="20216" y="13890"/>
                  </a:cubicBezTo>
                  <a:lnTo>
                    <a:pt x="16123" y="108"/>
                  </a:lnTo>
                  <a:cubicBezTo>
                    <a:pt x="16123" y="-653"/>
                    <a:pt x="10317" y="2864"/>
                    <a:pt x="10127" y="2959"/>
                  </a:cubicBezTo>
                  <a:cubicBezTo>
                    <a:pt x="4406" y="6723"/>
                    <a:pt x="694" y="12873"/>
                    <a:pt x="37" y="19689"/>
                  </a:cubicBezTo>
                  <a:cubicBezTo>
                    <a:pt x="-400" y="29232"/>
                    <a:pt x="3035" y="38557"/>
                    <a:pt x="9555" y="45543"/>
                  </a:cubicBezTo>
                  <a:cubicBezTo>
                    <a:pt x="15638" y="51503"/>
                    <a:pt x="23785" y="54906"/>
                    <a:pt x="32304" y="55049"/>
                  </a:cubicBezTo>
                  <a:cubicBezTo>
                    <a:pt x="36302" y="55049"/>
                    <a:pt x="40204" y="55049"/>
                    <a:pt x="43726" y="55809"/>
                  </a:cubicBezTo>
                  <a:cubicBezTo>
                    <a:pt x="46981" y="56018"/>
                    <a:pt x="49789" y="53556"/>
                    <a:pt x="49998" y="50305"/>
                  </a:cubicBezTo>
                  <a:cubicBezTo>
                    <a:pt x="49998" y="50210"/>
                    <a:pt x="50008" y="50106"/>
                    <a:pt x="50008" y="50011"/>
                  </a:cubicBezTo>
                  <a:lnTo>
                    <a:pt x="51055" y="50011"/>
                  </a:lnTo>
                  <a:cubicBezTo>
                    <a:pt x="51835" y="50201"/>
                    <a:pt x="52654" y="50201"/>
                    <a:pt x="53435" y="50011"/>
                  </a:cubicBezTo>
                  <a:lnTo>
                    <a:pt x="55148" y="50011"/>
                  </a:lnTo>
                  <a:cubicBezTo>
                    <a:pt x="60859" y="50011"/>
                    <a:pt x="61334" y="42977"/>
                    <a:pt x="57432" y="40505"/>
                  </a:cubicBezTo>
                  <a:cubicBezTo>
                    <a:pt x="59240" y="40505"/>
                    <a:pt x="61049" y="40505"/>
                    <a:pt x="62953" y="40505"/>
                  </a:cubicBezTo>
                  <a:cubicBezTo>
                    <a:pt x="69901" y="40885"/>
                    <a:pt x="69234" y="30239"/>
                    <a:pt x="62477" y="3033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2285;p37">
              <a:extLst>
                <a:ext uri="{FF2B5EF4-FFF2-40B4-BE49-F238E27FC236}">
                  <a16:creationId xmlns:a16="http://schemas.microsoft.com/office/drawing/2014/main" id="{8849E6A5-9E20-40A2-819F-622BEBA32889}"/>
                </a:ext>
              </a:extLst>
            </p:cNvPr>
            <p:cNvSpPr/>
            <p:nvPr/>
          </p:nvSpPr>
          <p:spPr>
            <a:xfrm>
              <a:off x="5132255" y="3894454"/>
              <a:ext cx="67293" cy="97715"/>
            </a:xfrm>
            <a:custGeom>
              <a:avLst/>
              <a:gdLst/>
              <a:ahLst/>
              <a:cxnLst/>
              <a:rect l="l" t="t" r="r" b="b"/>
              <a:pathLst>
                <a:path w="67293" h="97715" extrusionOk="0">
                  <a:moveTo>
                    <a:pt x="24367" y="97715"/>
                  </a:moveTo>
                  <a:cubicBezTo>
                    <a:pt x="15153" y="97344"/>
                    <a:pt x="6435" y="93466"/>
                    <a:pt x="0" y="86879"/>
                  </a:cubicBezTo>
                  <a:cubicBezTo>
                    <a:pt x="1333" y="69769"/>
                    <a:pt x="23224" y="4848"/>
                    <a:pt x="67294" y="0"/>
                  </a:cubicBezTo>
                  <a:cubicBezTo>
                    <a:pt x="55310" y="8431"/>
                    <a:pt x="45811" y="19923"/>
                    <a:pt x="39786" y="33269"/>
                  </a:cubicBezTo>
                  <a:cubicBezTo>
                    <a:pt x="33000" y="54323"/>
                    <a:pt x="27841" y="75872"/>
                    <a:pt x="24367" y="9771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2286;p37">
              <a:extLst>
                <a:ext uri="{FF2B5EF4-FFF2-40B4-BE49-F238E27FC236}">
                  <a16:creationId xmlns:a16="http://schemas.microsoft.com/office/drawing/2014/main" id="{C2203CB0-5D5A-4C31-8CC8-A07DE8C960C4}"/>
                </a:ext>
              </a:extLst>
            </p:cNvPr>
            <p:cNvSpPr/>
            <p:nvPr/>
          </p:nvSpPr>
          <p:spPr>
            <a:xfrm>
              <a:off x="5305132" y="3960902"/>
              <a:ext cx="81740" cy="121566"/>
            </a:xfrm>
            <a:custGeom>
              <a:avLst/>
              <a:gdLst/>
              <a:ahLst/>
              <a:cxnLst/>
              <a:rect l="l" t="t" r="r" b="b"/>
              <a:pathLst>
                <a:path w="81740" h="121566" extrusionOk="0">
                  <a:moveTo>
                    <a:pt x="75168" y="117100"/>
                  </a:moveTo>
                  <a:cubicBezTo>
                    <a:pt x="75168" y="117100"/>
                    <a:pt x="31289" y="132214"/>
                    <a:pt x="355" y="106834"/>
                  </a:cubicBezTo>
                  <a:cubicBezTo>
                    <a:pt x="-2977" y="101036"/>
                    <a:pt x="18249" y="26514"/>
                    <a:pt x="18249" y="26514"/>
                  </a:cubicBezTo>
                  <a:cubicBezTo>
                    <a:pt x="18249" y="26514"/>
                    <a:pt x="36714" y="-11507"/>
                    <a:pt x="65840" y="3511"/>
                  </a:cubicBezTo>
                  <a:cubicBezTo>
                    <a:pt x="94966" y="18530"/>
                    <a:pt x="75168" y="117100"/>
                    <a:pt x="75168" y="11710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2287;p37">
              <a:extLst>
                <a:ext uri="{FF2B5EF4-FFF2-40B4-BE49-F238E27FC236}">
                  <a16:creationId xmlns:a16="http://schemas.microsoft.com/office/drawing/2014/main" id="{CCFFBED9-389D-48F6-BC0F-6F6DD1F3B1C5}"/>
                </a:ext>
              </a:extLst>
            </p:cNvPr>
            <p:cNvSpPr/>
            <p:nvPr/>
          </p:nvSpPr>
          <p:spPr>
            <a:xfrm>
              <a:off x="2821998" y="4049582"/>
              <a:ext cx="101559" cy="177370"/>
            </a:xfrm>
            <a:custGeom>
              <a:avLst/>
              <a:gdLst/>
              <a:ahLst/>
              <a:cxnLst/>
              <a:rect l="l" t="t" r="r" b="b"/>
              <a:pathLst>
                <a:path w="101559" h="177370" extrusionOk="0">
                  <a:moveTo>
                    <a:pt x="0" y="0"/>
                  </a:moveTo>
                  <a:cubicBezTo>
                    <a:pt x="0" y="0"/>
                    <a:pt x="6092" y="90966"/>
                    <a:pt x="17989" y="104084"/>
                  </a:cubicBezTo>
                  <a:cubicBezTo>
                    <a:pt x="29887" y="117201"/>
                    <a:pt x="70340" y="126136"/>
                    <a:pt x="70340" y="126136"/>
                  </a:cubicBezTo>
                  <a:lnTo>
                    <a:pt x="101559" y="177370"/>
                  </a:lnTo>
                  <a:cubicBezTo>
                    <a:pt x="101559" y="177370"/>
                    <a:pt x="73005" y="14543"/>
                    <a:pt x="66913" y="10646"/>
                  </a:cubicBezTo>
                  <a:cubicBezTo>
                    <a:pt x="60821" y="6749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2288;p37">
              <a:extLst>
                <a:ext uri="{FF2B5EF4-FFF2-40B4-BE49-F238E27FC236}">
                  <a16:creationId xmlns:a16="http://schemas.microsoft.com/office/drawing/2014/main" id="{2956E225-78F9-4C37-833A-9FABE02DDDB5}"/>
                </a:ext>
              </a:extLst>
            </p:cNvPr>
            <p:cNvSpPr/>
            <p:nvPr/>
          </p:nvSpPr>
          <p:spPr>
            <a:xfrm>
              <a:off x="2814097" y="3945071"/>
              <a:ext cx="67769" cy="130685"/>
            </a:xfrm>
            <a:custGeom>
              <a:avLst/>
              <a:gdLst/>
              <a:ahLst/>
              <a:cxnLst/>
              <a:rect l="l" t="t" r="r" b="b"/>
              <a:pathLst>
                <a:path w="67769" h="130685" extrusionOk="0">
                  <a:moveTo>
                    <a:pt x="67770" y="3183"/>
                  </a:moveTo>
                  <a:cubicBezTo>
                    <a:pt x="52097" y="-4127"/>
                    <a:pt x="33430" y="1529"/>
                    <a:pt x="24462" y="16300"/>
                  </a:cubicBezTo>
                  <a:cubicBezTo>
                    <a:pt x="12945" y="35311"/>
                    <a:pt x="1047" y="100328"/>
                    <a:pt x="0" y="111354"/>
                  </a:cubicBezTo>
                  <a:cubicBezTo>
                    <a:pt x="0" y="111354"/>
                    <a:pt x="16086" y="133597"/>
                    <a:pt x="40167" y="13036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2289;p37">
              <a:extLst>
                <a:ext uri="{FF2B5EF4-FFF2-40B4-BE49-F238E27FC236}">
                  <a16:creationId xmlns:a16="http://schemas.microsoft.com/office/drawing/2014/main" id="{016F171F-3EB7-4AEE-AC09-FB8AFAF9AF99}"/>
                </a:ext>
              </a:extLst>
            </p:cNvPr>
            <p:cNvSpPr/>
            <p:nvPr/>
          </p:nvSpPr>
          <p:spPr>
            <a:xfrm>
              <a:off x="2966810" y="4837262"/>
              <a:ext cx="145801" cy="82247"/>
            </a:xfrm>
            <a:custGeom>
              <a:avLst/>
              <a:gdLst/>
              <a:ahLst/>
              <a:cxnLst/>
              <a:rect l="l" t="t" r="r" b="b"/>
              <a:pathLst>
                <a:path w="145801" h="82247" extrusionOk="0">
                  <a:moveTo>
                    <a:pt x="7003" y="19800"/>
                  </a:moveTo>
                  <a:cubicBezTo>
                    <a:pt x="23964" y="24458"/>
                    <a:pt x="42087" y="22272"/>
                    <a:pt x="57449" y="13717"/>
                  </a:cubicBezTo>
                  <a:cubicBezTo>
                    <a:pt x="69537" y="13717"/>
                    <a:pt x="135498" y="-14134"/>
                    <a:pt x="144446" y="9535"/>
                  </a:cubicBezTo>
                  <a:cubicBezTo>
                    <a:pt x="152346" y="30256"/>
                    <a:pt x="123791" y="49457"/>
                    <a:pt x="108562" y="53164"/>
                  </a:cubicBezTo>
                  <a:cubicBezTo>
                    <a:pt x="75248" y="61244"/>
                    <a:pt x="50596" y="77783"/>
                    <a:pt x="37175" y="80635"/>
                  </a:cubicBezTo>
                  <a:cubicBezTo>
                    <a:pt x="27657" y="82726"/>
                    <a:pt x="14332" y="84057"/>
                    <a:pt x="6432" y="76262"/>
                  </a:cubicBezTo>
                  <a:cubicBezTo>
                    <a:pt x="-2515" y="66852"/>
                    <a:pt x="-1944" y="32157"/>
                    <a:pt x="7003" y="1980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2290;p37">
              <a:extLst>
                <a:ext uri="{FF2B5EF4-FFF2-40B4-BE49-F238E27FC236}">
                  <a16:creationId xmlns:a16="http://schemas.microsoft.com/office/drawing/2014/main" id="{3A1CFA61-4E26-40A3-94D7-E2B56004D96A}"/>
                </a:ext>
              </a:extLst>
            </p:cNvPr>
            <p:cNvSpPr/>
            <p:nvPr/>
          </p:nvSpPr>
          <p:spPr>
            <a:xfrm>
              <a:off x="2969244" y="4850979"/>
              <a:ext cx="143767" cy="68530"/>
            </a:xfrm>
            <a:custGeom>
              <a:avLst/>
              <a:gdLst/>
              <a:ahLst/>
              <a:cxnLst/>
              <a:rect l="l" t="t" r="r" b="b"/>
              <a:pathLst>
                <a:path w="143767" h="68530" extrusionOk="0">
                  <a:moveTo>
                    <a:pt x="35122" y="61119"/>
                  </a:moveTo>
                  <a:cubicBezTo>
                    <a:pt x="48543" y="58363"/>
                    <a:pt x="73195" y="42109"/>
                    <a:pt x="106509" y="33649"/>
                  </a:cubicBezTo>
                  <a:cubicBezTo>
                    <a:pt x="119263" y="30607"/>
                    <a:pt x="141250" y="16634"/>
                    <a:pt x="143535" y="0"/>
                  </a:cubicBezTo>
                  <a:cubicBezTo>
                    <a:pt x="146485" y="19011"/>
                    <a:pt x="120691" y="36025"/>
                    <a:pt x="106509" y="39447"/>
                  </a:cubicBezTo>
                  <a:cubicBezTo>
                    <a:pt x="73195" y="47527"/>
                    <a:pt x="48543" y="64066"/>
                    <a:pt x="35122" y="66918"/>
                  </a:cubicBezTo>
                  <a:cubicBezTo>
                    <a:pt x="25604" y="69009"/>
                    <a:pt x="12278" y="70340"/>
                    <a:pt x="4378" y="62545"/>
                  </a:cubicBezTo>
                  <a:cubicBezTo>
                    <a:pt x="2265" y="60292"/>
                    <a:pt x="761" y="57545"/>
                    <a:pt x="0" y="54561"/>
                  </a:cubicBezTo>
                  <a:cubicBezTo>
                    <a:pt x="10013" y="62156"/>
                    <a:pt x="23034" y="64589"/>
                    <a:pt x="35122" y="61119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2291;p37">
              <a:extLst>
                <a:ext uri="{FF2B5EF4-FFF2-40B4-BE49-F238E27FC236}">
                  <a16:creationId xmlns:a16="http://schemas.microsoft.com/office/drawing/2014/main" id="{18DA93CD-ABC5-4DCC-B602-BF32E03B6A05}"/>
                </a:ext>
              </a:extLst>
            </p:cNvPr>
            <p:cNvSpPr/>
            <p:nvPr/>
          </p:nvSpPr>
          <p:spPr>
            <a:xfrm>
              <a:off x="2864165" y="4805303"/>
              <a:ext cx="146191" cy="82209"/>
            </a:xfrm>
            <a:custGeom>
              <a:avLst/>
              <a:gdLst/>
              <a:ahLst/>
              <a:cxnLst/>
              <a:rect l="l" t="t" r="r" b="b"/>
              <a:pathLst>
                <a:path w="146191" h="82209" extrusionOk="0">
                  <a:moveTo>
                    <a:pt x="7327" y="19726"/>
                  </a:moveTo>
                  <a:cubicBezTo>
                    <a:pt x="24287" y="24431"/>
                    <a:pt x="42423" y="22245"/>
                    <a:pt x="57774" y="13642"/>
                  </a:cubicBezTo>
                  <a:cubicBezTo>
                    <a:pt x="69957" y="13642"/>
                    <a:pt x="135823" y="-14113"/>
                    <a:pt x="144865" y="9555"/>
                  </a:cubicBezTo>
                  <a:cubicBezTo>
                    <a:pt x="152670" y="30277"/>
                    <a:pt x="124116" y="49477"/>
                    <a:pt x="108886" y="53185"/>
                  </a:cubicBezTo>
                  <a:cubicBezTo>
                    <a:pt x="75573" y="61169"/>
                    <a:pt x="50921" y="77804"/>
                    <a:pt x="37595" y="80560"/>
                  </a:cubicBezTo>
                  <a:cubicBezTo>
                    <a:pt x="27601" y="82651"/>
                    <a:pt x="14656" y="84077"/>
                    <a:pt x="6756" y="76283"/>
                  </a:cubicBezTo>
                  <a:cubicBezTo>
                    <a:pt x="-2762" y="66872"/>
                    <a:pt x="-1905" y="32178"/>
                    <a:pt x="7327" y="19726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2292;p37">
              <a:extLst>
                <a:ext uri="{FF2B5EF4-FFF2-40B4-BE49-F238E27FC236}">
                  <a16:creationId xmlns:a16="http://schemas.microsoft.com/office/drawing/2014/main" id="{DE2855A3-BFE7-4C55-80CD-16CEF43C1D83}"/>
                </a:ext>
              </a:extLst>
            </p:cNvPr>
            <p:cNvSpPr/>
            <p:nvPr/>
          </p:nvSpPr>
          <p:spPr>
            <a:xfrm>
              <a:off x="2866543" y="4818565"/>
              <a:ext cx="143767" cy="68566"/>
            </a:xfrm>
            <a:custGeom>
              <a:avLst/>
              <a:gdLst/>
              <a:ahLst/>
              <a:cxnLst/>
              <a:rect l="l" t="t" r="r" b="b"/>
              <a:pathLst>
                <a:path w="143767" h="68566" extrusionOk="0">
                  <a:moveTo>
                    <a:pt x="35217" y="61215"/>
                  </a:moveTo>
                  <a:cubicBezTo>
                    <a:pt x="48543" y="58363"/>
                    <a:pt x="73290" y="42204"/>
                    <a:pt x="106509" y="33744"/>
                  </a:cubicBezTo>
                  <a:cubicBezTo>
                    <a:pt x="119263" y="30702"/>
                    <a:pt x="141345" y="16730"/>
                    <a:pt x="143534" y="0"/>
                  </a:cubicBezTo>
                  <a:cubicBezTo>
                    <a:pt x="146485" y="19011"/>
                    <a:pt x="120691" y="36025"/>
                    <a:pt x="106509" y="39542"/>
                  </a:cubicBezTo>
                  <a:cubicBezTo>
                    <a:pt x="73195" y="47527"/>
                    <a:pt x="48543" y="64161"/>
                    <a:pt x="35217" y="66918"/>
                  </a:cubicBezTo>
                  <a:cubicBezTo>
                    <a:pt x="25223" y="69009"/>
                    <a:pt x="12278" y="70435"/>
                    <a:pt x="4378" y="62640"/>
                  </a:cubicBezTo>
                  <a:cubicBezTo>
                    <a:pt x="2320" y="60350"/>
                    <a:pt x="821" y="57622"/>
                    <a:pt x="0" y="54656"/>
                  </a:cubicBezTo>
                  <a:cubicBezTo>
                    <a:pt x="10052" y="62251"/>
                    <a:pt x="23099" y="64684"/>
                    <a:pt x="35217" y="61215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2293;p37">
              <a:extLst>
                <a:ext uri="{FF2B5EF4-FFF2-40B4-BE49-F238E27FC236}">
                  <a16:creationId xmlns:a16="http://schemas.microsoft.com/office/drawing/2014/main" id="{F967CF91-0DF5-47A5-A043-54C0C6601493}"/>
                </a:ext>
              </a:extLst>
            </p:cNvPr>
            <p:cNvSpPr/>
            <p:nvPr/>
          </p:nvSpPr>
          <p:spPr>
            <a:xfrm>
              <a:off x="2858160" y="4267254"/>
              <a:ext cx="210834" cy="594226"/>
            </a:xfrm>
            <a:custGeom>
              <a:avLst/>
              <a:gdLst/>
              <a:ahLst/>
              <a:cxnLst/>
              <a:rect l="l" t="t" r="r" b="b"/>
              <a:pathLst>
                <a:path w="210834" h="594226" extrusionOk="0">
                  <a:moveTo>
                    <a:pt x="6098" y="372610"/>
                  </a:moveTo>
                  <a:cubicBezTo>
                    <a:pt x="8933" y="348172"/>
                    <a:pt x="14031" y="324057"/>
                    <a:pt x="21327" y="300559"/>
                  </a:cubicBezTo>
                  <a:cubicBezTo>
                    <a:pt x="21327" y="300559"/>
                    <a:pt x="16759" y="238299"/>
                    <a:pt x="14474" y="179271"/>
                  </a:cubicBezTo>
                  <a:cubicBezTo>
                    <a:pt x="11904" y="112734"/>
                    <a:pt x="-11320" y="53420"/>
                    <a:pt x="6955" y="0"/>
                  </a:cubicBezTo>
                  <a:lnTo>
                    <a:pt x="210835" y="45340"/>
                  </a:lnTo>
                  <a:cubicBezTo>
                    <a:pt x="210835" y="45340"/>
                    <a:pt x="201317" y="312821"/>
                    <a:pt x="198176" y="345140"/>
                  </a:cubicBezTo>
                  <a:cubicBezTo>
                    <a:pt x="196596" y="370310"/>
                    <a:pt x="193417" y="395366"/>
                    <a:pt x="188657" y="420137"/>
                  </a:cubicBezTo>
                  <a:cubicBezTo>
                    <a:pt x="179139" y="471941"/>
                    <a:pt x="168955" y="587907"/>
                    <a:pt x="168955" y="587907"/>
                  </a:cubicBezTo>
                  <a:cubicBezTo>
                    <a:pt x="147063" y="600644"/>
                    <a:pt x="114987" y="590188"/>
                    <a:pt x="114987" y="590188"/>
                  </a:cubicBezTo>
                  <a:cubicBezTo>
                    <a:pt x="114987" y="590188"/>
                    <a:pt x="114987" y="445041"/>
                    <a:pt x="116224" y="407685"/>
                  </a:cubicBezTo>
                  <a:cubicBezTo>
                    <a:pt x="117937" y="362059"/>
                    <a:pt x="119365" y="365576"/>
                    <a:pt x="119365" y="365576"/>
                  </a:cubicBezTo>
                  <a:lnTo>
                    <a:pt x="112512" y="251987"/>
                  </a:lnTo>
                  <a:lnTo>
                    <a:pt x="108038" y="195525"/>
                  </a:lnTo>
                  <a:cubicBezTo>
                    <a:pt x="108038" y="195525"/>
                    <a:pt x="102327" y="236969"/>
                    <a:pt x="98520" y="273945"/>
                  </a:cubicBezTo>
                  <a:cubicBezTo>
                    <a:pt x="95284" y="306263"/>
                    <a:pt x="87479" y="335444"/>
                    <a:pt x="78722" y="395613"/>
                  </a:cubicBezTo>
                  <a:cubicBezTo>
                    <a:pt x="71203" y="447703"/>
                    <a:pt x="63398" y="554068"/>
                    <a:pt x="63398" y="554068"/>
                  </a:cubicBezTo>
                  <a:cubicBezTo>
                    <a:pt x="41506" y="566710"/>
                    <a:pt x="12000" y="557965"/>
                    <a:pt x="12000" y="557965"/>
                  </a:cubicBezTo>
                  <a:cubicBezTo>
                    <a:pt x="12000" y="557965"/>
                    <a:pt x="197" y="417856"/>
                    <a:pt x="6098" y="3726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2294;p37">
              <a:extLst>
                <a:ext uri="{FF2B5EF4-FFF2-40B4-BE49-F238E27FC236}">
                  <a16:creationId xmlns:a16="http://schemas.microsoft.com/office/drawing/2014/main" id="{A9046CA6-6361-4656-A14D-73FE6E3A2725}"/>
                </a:ext>
              </a:extLst>
            </p:cNvPr>
            <p:cNvSpPr/>
            <p:nvPr/>
          </p:nvSpPr>
          <p:spPr>
            <a:xfrm>
              <a:off x="2884049" y="3772563"/>
              <a:ext cx="155365" cy="247695"/>
            </a:xfrm>
            <a:custGeom>
              <a:avLst/>
              <a:gdLst/>
              <a:ahLst/>
              <a:cxnLst/>
              <a:rect l="l" t="t" r="r" b="b"/>
              <a:pathLst>
                <a:path w="155365" h="247695" extrusionOk="0">
                  <a:moveTo>
                    <a:pt x="8859" y="177022"/>
                  </a:moveTo>
                  <a:cubicBezTo>
                    <a:pt x="24564" y="177782"/>
                    <a:pt x="36271" y="181869"/>
                    <a:pt x="38270" y="177022"/>
                  </a:cubicBezTo>
                  <a:cubicBezTo>
                    <a:pt x="39966" y="168895"/>
                    <a:pt x="41174" y="160673"/>
                    <a:pt x="41887" y="152403"/>
                  </a:cubicBezTo>
                  <a:cubicBezTo>
                    <a:pt x="40078" y="147840"/>
                    <a:pt x="38460" y="142897"/>
                    <a:pt x="38460" y="142897"/>
                  </a:cubicBezTo>
                  <a:cubicBezTo>
                    <a:pt x="18662" y="130826"/>
                    <a:pt x="12476" y="109439"/>
                    <a:pt x="9906" y="84535"/>
                  </a:cubicBezTo>
                  <a:cubicBezTo>
                    <a:pt x="5527" y="42046"/>
                    <a:pt x="28942" y="4880"/>
                    <a:pt x="71013" y="412"/>
                  </a:cubicBezTo>
                  <a:cubicBezTo>
                    <a:pt x="111084" y="-3770"/>
                    <a:pt x="140495" y="24365"/>
                    <a:pt x="148396" y="62862"/>
                  </a:cubicBezTo>
                  <a:cubicBezTo>
                    <a:pt x="152584" y="81873"/>
                    <a:pt x="161055" y="117899"/>
                    <a:pt x="149633" y="149171"/>
                  </a:cubicBezTo>
                  <a:cubicBezTo>
                    <a:pt x="143256" y="166756"/>
                    <a:pt x="135070" y="180634"/>
                    <a:pt x="126884" y="183295"/>
                  </a:cubicBezTo>
                  <a:cubicBezTo>
                    <a:pt x="118946" y="183143"/>
                    <a:pt x="111027" y="182449"/>
                    <a:pt x="103184" y="181204"/>
                  </a:cubicBezTo>
                  <a:lnTo>
                    <a:pt x="103184" y="181204"/>
                  </a:lnTo>
                  <a:cubicBezTo>
                    <a:pt x="103184" y="181204"/>
                    <a:pt x="101090" y="192991"/>
                    <a:pt x="99662" y="200215"/>
                  </a:cubicBezTo>
                  <a:cubicBezTo>
                    <a:pt x="98235" y="207439"/>
                    <a:pt x="98711" y="211716"/>
                    <a:pt x="113844" y="221031"/>
                  </a:cubicBezTo>
                  <a:cubicBezTo>
                    <a:pt x="128978" y="230347"/>
                    <a:pt x="91001" y="249548"/>
                    <a:pt x="66253" y="247551"/>
                  </a:cubicBezTo>
                  <a:cubicBezTo>
                    <a:pt x="41506" y="245555"/>
                    <a:pt x="13523" y="230727"/>
                    <a:pt x="5908" y="214758"/>
                  </a:cubicBezTo>
                  <a:cubicBezTo>
                    <a:pt x="-2754" y="197553"/>
                    <a:pt x="-1992" y="176451"/>
                    <a:pt x="8859" y="17702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2295;p37">
              <a:extLst>
                <a:ext uri="{FF2B5EF4-FFF2-40B4-BE49-F238E27FC236}">
                  <a16:creationId xmlns:a16="http://schemas.microsoft.com/office/drawing/2014/main" id="{3778143E-BCD1-42FB-A575-878B779487FB}"/>
                </a:ext>
              </a:extLst>
            </p:cNvPr>
            <p:cNvSpPr/>
            <p:nvPr/>
          </p:nvSpPr>
          <p:spPr>
            <a:xfrm>
              <a:off x="2832349" y="3948237"/>
              <a:ext cx="239208" cy="394751"/>
            </a:xfrm>
            <a:custGeom>
              <a:avLst/>
              <a:gdLst/>
              <a:ahLst/>
              <a:cxnLst/>
              <a:rect l="l" t="t" r="r" b="b"/>
              <a:pathLst>
                <a:path w="239208" h="394751" extrusionOk="0">
                  <a:moveTo>
                    <a:pt x="83308" y="3725"/>
                  </a:moveTo>
                  <a:cubicBezTo>
                    <a:pt x="78930" y="14561"/>
                    <a:pt x="90066" y="27868"/>
                    <a:pt x="119667" y="37088"/>
                  </a:cubicBezTo>
                  <a:cubicBezTo>
                    <a:pt x="149269" y="46308"/>
                    <a:pt x="151839" y="34427"/>
                    <a:pt x="151839" y="34427"/>
                  </a:cubicBezTo>
                  <a:cubicBezTo>
                    <a:pt x="171408" y="43257"/>
                    <a:pt x="190473" y="53162"/>
                    <a:pt x="208948" y="64083"/>
                  </a:cubicBezTo>
                  <a:cubicBezTo>
                    <a:pt x="226652" y="76441"/>
                    <a:pt x="234552" y="112371"/>
                    <a:pt x="236932" y="172920"/>
                  </a:cubicBezTo>
                  <a:cubicBezTo>
                    <a:pt x="239692" y="242974"/>
                    <a:pt x="239977" y="346963"/>
                    <a:pt x="237598" y="364928"/>
                  </a:cubicBezTo>
                  <a:cubicBezTo>
                    <a:pt x="237598" y="364928"/>
                    <a:pt x="204475" y="398007"/>
                    <a:pt x="161452" y="394490"/>
                  </a:cubicBezTo>
                  <a:cubicBezTo>
                    <a:pt x="118430" y="390973"/>
                    <a:pt x="47234" y="353427"/>
                    <a:pt x="30196" y="324435"/>
                  </a:cubicBezTo>
                  <a:cubicBezTo>
                    <a:pt x="30196" y="263031"/>
                    <a:pt x="37906" y="253050"/>
                    <a:pt x="27912" y="217595"/>
                  </a:cubicBezTo>
                  <a:cubicBezTo>
                    <a:pt x="5068" y="136514"/>
                    <a:pt x="-6925" y="103531"/>
                    <a:pt x="4212" y="49540"/>
                  </a:cubicBezTo>
                  <a:cubicBezTo>
                    <a:pt x="13730" y="5150"/>
                    <a:pt x="26103" y="-363"/>
                    <a:pt x="43712" y="17"/>
                  </a:cubicBezTo>
                  <a:cubicBezTo>
                    <a:pt x="56967" y="550"/>
                    <a:pt x="70185" y="1785"/>
                    <a:pt x="83308" y="3725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2296;p37">
              <a:extLst>
                <a:ext uri="{FF2B5EF4-FFF2-40B4-BE49-F238E27FC236}">
                  <a16:creationId xmlns:a16="http://schemas.microsoft.com/office/drawing/2014/main" id="{852088DD-B1C5-44F3-A91B-73F5B54C6F79}"/>
                </a:ext>
              </a:extLst>
            </p:cNvPr>
            <p:cNvSpPr/>
            <p:nvPr/>
          </p:nvSpPr>
          <p:spPr>
            <a:xfrm>
              <a:off x="3011886" y="4098914"/>
              <a:ext cx="63391" cy="288487"/>
            </a:xfrm>
            <a:custGeom>
              <a:avLst/>
              <a:gdLst/>
              <a:ahLst/>
              <a:cxnLst/>
              <a:rect l="l" t="t" r="r" b="b"/>
              <a:pathLst>
                <a:path w="63391" h="288487" extrusionOk="0">
                  <a:moveTo>
                    <a:pt x="21226" y="268241"/>
                  </a:moveTo>
                  <a:lnTo>
                    <a:pt x="0" y="24144"/>
                  </a:lnTo>
                  <a:lnTo>
                    <a:pt x="45592" y="0"/>
                  </a:lnTo>
                  <a:lnTo>
                    <a:pt x="63391" y="14923"/>
                  </a:lnTo>
                  <a:lnTo>
                    <a:pt x="57109" y="234117"/>
                  </a:lnTo>
                  <a:lnTo>
                    <a:pt x="57109" y="234117"/>
                  </a:lnTo>
                  <a:lnTo>
                    <a:pt x="57109" y="240200"/>
                  </a:lnTo>
                  <a:lnTo>
                    <a:pt x="57109" y="240200"/>
                  </a:lnTo>
                  <a:lnTo>
                    <a:pt x="57109" y="247995"/>
                  </a:lnTo>
                  <a:cubicBezTo>
                    <a:pt x="57109" y="247995"/>
                    <a:pt x="58061" y="266435"/>
                    <a:pt x="23224" y="288488"/>
                  </a:cubicBezTo>
                  <a:cubicBezTo>
                    <a:pt x="23224" y="288488"/>
                    <a:pt x="22653" y="282689"/>
                    <a:pt x="22177" y="277271"/>
                  </a:cubicBezTo>
                  <a:lnTo>
                    <a:pt x="22177" y="277271"/>
                  </a:lnTo>
                  <a:lnTo>
                    <a:pt x="21321" y="267766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2297;p37">
              <a:extLst>
                <a:ext uri="{FF2B5EF4-FFF2-40B4-BE49-F238E27FC236}">
                  <a16:creationId xmlns:a16="http://schemas.microsoft.com/office/drawing/2014/main" id="{A1CECE2B-7CBC-470A-9B08-D5781620B933}"/>
                </a:ext>
              </a:extLst>
            </p:cNvPr>
            <p:cNvSpPr/>
            <p:nvPr/>
          </p:nvSpPr>
          <p:spPr>
            <a:xfrm>
              <a:off x="2997806" y="3997207"/>
              <a:ext cx="83658" cy="135231"/>
            </a:xfrm>
            <a:custGeom>
              <a:avLst/>
              <a:gdLst/>
              <a:ahLst/>
              <a:cxnLst/>
              <a:rect l="l" t="t" r="r" b="b"/>
              <a:pathLst>
                <a:path w="83658" h="135231" extrusionOk="0">
                  <a:moveTo>
                    <a:pt x="29880" y="0"/>
                  </a:moveTo>
                  <a:cubicBezTo>
                    <a:pt x="53390" y="0"/>
                    <a:pt x="67953" y="11977"/>
                    <a:pt x="74140" y="48192"/>
                  </a:cubicBezTo>
                  <a:cubicBezTo>
                    <a:pt x="80327" y="84408"/>
                    <a:pt x="83658" y="114064"/>
                    <a:pt x="83658" y="114064"/>
                  </a:cubicBezTo>
                  <a:cubicBezTo>
                    <a:pt x="72826" y="126070"/>
                    <a:pt x="57807" y="133484"/>
                    <a:pt x="41683" y="134786"/>
                  </a:cubicBezTo>
                  <a:cubicBezTo>
                    <a:pt x="13128" y="137923"/>
                    <a:pt x="4943" y="123475"/>
                    <a:pt x="4943" y="123475"/>
                  </a:cubicBezTo>
                  <a:cubicBezTo>
                    <a:pt x="4943" y="123475"/>
                    <a:pt x="1897" y="85929"/>
                    <a:pt x="374" y="60359"/>
                  </a:cubicBezTo>
                  <a:cubicBezTo>
                    <a:pt x="-1149" y="34790"/>
                    <a:pt x="755" y="570"/>
                    <a:pt x="29880" y="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2298;p37">
              <a:extLst>
                <a:ext uri="{FF2B5EF4-FFF2-40B4-BE49-F238E27FC236}">
                  <a16:creationId xmlns:a16="http://schemas.microsoft.com/office/drawing/2014/main" id="{B83B5978-322B-4539-B139-BA9734D51B53}"/>
                </a:ext>
              </a:extLst>
            </p:cNvPr>
            <p:cNvSpPr/>
            <p:nvPr/>
          </p:nvSpPr>
          <p:spPr>
            <a:xfrm>
              <a:off x="2888823" y="3761654"/>
              <a:ext cx="150557" cy="165637"/>
            </a:xfrm>
            <a:custGeom>
              <a:avLst/>
              <a:gdLst/>
              <a:ahLst/>
              <a:cxnLst/>
              <a:rect l="l" t="t" r="r" b="b"/>
              <a:pathLst>
                <a:path w="150557" h="165637" extrusionOk="0">
                  <a:moveTo>
                    <a:pt x="142099" y="68353"/>
                  </a:moveTo>
                  <a:cubicBezTo>
                    <a:pt x="142099" y="68353"/>
                    <a:pt x="178840" y="12557"/>
                    <a:pt x="99172" y="1150"/>
                  </a:cubicBezTo>
                  <a:cubicBezTo>
                    <a:pt x="42063" y="-7024"/>
                    <a:pt x="4752" y="29667"/>
                    <a:pt x="468" y="69874"/>
                  </a:cubicBezTo>
                  <a:cubicBezTo>
                    <a:pt x="-3624" y="107896"/>
                    <a:pt x="19981" y="147723"/>
                    <a:pt x="37018" y="163502"/>
                  </a:cubicBezTo>
                  <a:cubicBezTo>
                    <a:pt x="53749" y="167751"/>
                    <a:pt x="71464" y="165612"/>
                    <a:pt x="86703" y="157514"/>
                  </a:cubicBezTo>
                  <a:cubicBezTo>
                    <a:pt x="87636" y="147115"/>
                    <a:pt x="87988" y="136678"/>
                    <a:pt x="87750" y="126241"/>
                  </a:cubicBezTo>
                  <a:cubicBezTo>
                    <a:pt x="87750" y="126241"/>
                    <a:pt x="59862" y="67308"/>
                    <a:pt x="142099" y="6835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2299;p37">
              <a:extLst>
                <a:ext uri="{FF2B5EF4-FFF2-40B4-BE49-F238E27FC236}">
                  <a16:creationId xmlns:a16="http://schemas.microsoft.com/office/drawing/2014/main" id="{96F0C2A9-389A-4B6B-A264-859260CC25C7}"/>
                </a:ext>
              </a:extLst>
            </p:cNvPr>
            <p:cNvSpPr/>
            <p:nvPr/>
          </p:nvSpPr>
          <p:spPr>
            <a:xfrm>
              <a:off x="2091982" y="2625612"/>
              <a:ext cx="210167" cy="307273"/>
            </a:xfrm>
            <a:custGeom>
              <a:avLst/>
              <a:gdLst/>
              <a:ahLst/>
              <a:cxnLst/>
              <a:rect l="l" t="t" r="r" b="b"/>
              <a:pathLst>
                <a:path w="210167" h="307273" extrusionOk="0">
                  <a:moveTo>
                    <a:pt x="136175" y="10238"/>
                  </a:moveTo>
                  <a:cubicBezTo>
                    <a:pt x="127799" y="-3260"/>
                    <a:pt x="63836" y="-12100"/>
                    <a:pt x="42801" y="41986"/>
                  </a:cubicBezTo>
                  <a:cubicBezTo>
                    <a:pt x="34806" y="62517"/>
                    <a:pt x="36043" y="114987"/>
                    <a:pt x="29380" y="147875"/>
                  </a:cubicBezTo>
                  <a:cubicBezTo>
                    <a:pt x="22718" y="180764"/>
                    <a:pt x="7013" y="199489"/>
                    <a:pt x="1397" y="226199"/>
                  </a:cubicBezTo>
                  <a:cubicBezTo>
                    <a:pt x="-4219" y="252910"/>
                    <a:pt x="4919" y="297775"/>
                    <a:pt x="69452" y="305664"/>
                  </a:cubicBezTo>
                  <a:cubicBezTo>
                    <a:pt x="133985" y="313554"/>
                    <a:pt x="183670" y="290931"/>
                    <a:pt x="198709" y="270399"/>
                  </a:cubicBezTo>
                  <a:cubicBezTo>
                    <a:pt x="213748" y="249868"/>
                    <a:pt x="214224" y="206238"/>
                    <a:pt x="198709" y="182855"/>
                  </a:cubicBezTo>
                  <a:cubicBezTo>
                    <a:pt x="183194" y="159472"/>
                    <a:pt x="170916" y="140366"/>
                    <a:pt x="171297" y="109854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2300;p37">
              <a:extLst>
                <a:ext uri="{FF2B5EF4-FFF2-40B4-BE49-F238E27FC236}">
                  <a16:creationId xmlns:a16="http://schemas.microsoft.com/office/drawing/2014/main" id="{D04F405B-8C41-4DFC-A522-340BC0F5A714}"/>
                </a:ext>
              </a:extLst>
            </p:cNvPr>
            <p:cNvSpPr/>
            <p:nvPr/>
          </p:nvSpPr>
          <p:spPr>
            <a:xfrm>
              <a:off x="2269538" y="2847336"/>
              <a:ext cx="39152" cy="227300"/>
            </a:xfrm>
            <a:custGeom>
              <a:avLst/>
              <a:gdLst/>
              <a:ahLst/>
              <a:cxnLst/>
              <a:rect l="l" t="t" r="r" b="b"/>
              <a:pathLst>
                <a:path w="39152" h="227300" extrusionOk="0">
                  <a:moveTo>
                    <a:pt x="35145" y="14835"/>
                  </a:moveTo>
                  <a:cubicBezTo>
                    <a:pt x="35145" y="14835"/>
                    <a:pt x="50279" y="121866"/>
                    <a:pt x="21725" y="197909"/>
                  </a:cubicBezTo>
                  <a:cubicBezTo>
                    <a:pt x="-6830" y="273952"/>
                    <a:pt x="975" y="178423"/>
                    <a:pt x="975" y="178423"/>
                  </a:cubicBezTo>
                  <a:lnTo>
                    <a:pt x="7923" y="155705"/>
                  </a:lnTo>
                  <a:cubicBezTo>
                    <a:pt x="7923" y="155705"/>
                    <a:pt x="13634" y="68446"/>
                    <a:pt x="11255" y="47059"/>
                  </a:cubicBezTo>
                  <a:cubicBezTo>
                    <a:pt x="8875" y="25672"/>
                    <a:pt x="9446" y="7231"/>
                    <a:pt x="7923" y="5520"/>
                  </a:cubicBezTo>
                  <a:cubicBezTo>
                    <a:pt x="6400" y="3809"/>
                    <a:pt x="13539" y="387"/>
                    <a:pt x="16585" y="7"/>
                  </a:cubicBezTo>
                  <a:cubicBezTo>
                    <a:pt x="19631" y="-373"/>
                    <a:pt x="35145" y="14835"/>
                    <a:pt x="35145" y="148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2301;p37">
              <a:extLst>
                <a:ext uri="{FF2B5EF4-FFF2-40B4-BE49-F238E27FC236}">
                  <a16:creationId xmlns:a16="http://schemas.microsoft.com/office/drawing/2014/main" id="{724D4BB4-BBFE-4E0D-A1FC-2261F3ACDA57}"/>
                </a:ext>
              </a:extLst>
            </p:cNvPr>
            <p:cNvSpPr/>
            <p:nvPr/>
          </p:nvSpPr>
          <p:spPr>
            <a:xfrm>
              <a:off x="2185896" y="2622782"/>
              <a:ext cx="100407" cy="124097"/>
            </a:xfrm>
            <a:custGeom>
              <a:avLst/>
              <a:gdLst/>
              <a:ahLst/>
              <a:cxnLst/>
              <a:rect l="l" t="t" r="r" b="b"/>
              <a:pathLst>
                <a:path w="100407" h="124097" extrusionOk="0">
                  <a:moveTo>
                    <a:pt x="0" y="3657"/>
                  </a:moveTo>
                  <a:cubicBezTo>
                    <a:pt x="0" y="3657"/>
                    <a:pt x="48162" y="-10126"/>
                    <a:pt x="77288" y="15824"/>
                  </a:cubicBezTo>
                  <a:cubicBezTo>
                    <a:pt x="96918" y="33855"/>
                    <a:pt x="104879" y="61297"/>
                    <a:pt x="97942" y="87019"/>
                  </a:cubicBezTo>
                  <a:cubicBezTo>
                    <a:pt x="94040" y="102227"/>
                    <a:pt x="86235" y="122949"/>
                    <a:pt x="74147" y="124090"/>
                  </a:cubicBezTo>
                  <a:cubicBezTo>
                    <a:pt x="62059" y="125230"/>
                    <a:pt x="0" y="3657"/>
                    <a:pt x="0" y="3657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2302;p37">
              <a:extLst>
                <a:ext uri="{FF2B5EF4-FFF2-40B4-BE49-F238E27FC236}">
                  <a16:creationId xmlns:a16="http://schemas.microsoft.com/office/drawing/2014/main" id="{A3A20A5B-2CC0-455E-8738-610381565D6E}"/>
                </a:ext>
              </a:extLst>
            </p:cNvPr>
            <p:cNvSpPr/>
            <p:nvPr/>
          </p:nvSpPr>
          <p:spPr>
            <a:xfrm>
              <a:off x="2142363" y="2757613"/>
              <a:ext cx="124104" cy="138364"/>
            </a:xfrm>
            <a:custGeom>
              <a:avLst/>
              <a:gdLst/>
              <a:ahLst/>
              <a:cxnLst/>
              <a:rect l="l" t="t" r="r" b="b"/>
              <a:pathLst>
                <a:path w="124104" h="138364" extrusionOk="0">
                  <a:moveTo>
                    <a:pt x="25163" y="0"/>
                  </a:moveTo>
                  <a:cubicBezTo>
                    <a:pt x="25163" y="0"/>
                    <a:pt x="28304" y="53515"/>
                    <a:pt x="27352" y="57032"/>
                  </a:cubicBezTo>
                  <a:cubicBezTo>
                    <a:pt x="26400" y="60549"/>
                    <a:pt x="6221" y="64826"/>
                    <a:pt x="606" y="69484"/>
                  </a:cubicBezTo>
                  <a:cubicBezTo>
                    <a:pt x="-5010" y="74142"/>
                    <a:pt x="29826" y="128513"/>
                    <a:pt x="47530" y="136592"/>
                  </a:cubicBezTo>
                  <a:cubicBezTo>
                    <a:pt x="65234" y="144671"/>
                    <a:pt x="119964" y="124045"/>
                    <a:pt x="123676" y="96860"/>
                  </a:cubicBezTo>
                  <a:cubicBezTo>
                    <a:pt x="127198" y="71766"/>
                    <a:pt x="108066" y="52279"/>
                    <a:pt x="100642" y="45531"/>
                  </a:cubicBezTo>
                  <a:cubicBezTo>
                    <a:pt x="95603" y="45179"/>
                    <a:pt x="90547" y="45179"/>
                    <a:pt x="85508" y="45531"/>
                  </a:cubicBezTo>
                  <a:lnTo>
                    <a:pt x="83890" y="19486"/>
                  </a:lnTo>
                  <a:cubicBezTo>
                    <a:pt x="60475" y="11977"/>
                    <a:pt x="25163" y="0"/>
                    <a:pt x="25163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2303;p37">
              <a:extLst>
                <a:ext uri="{FF2B5EF4-FFF2-40B4-BE49-F238E27FC236}">
                  <a16:creationId xmlns:a16="http://schemas.microsoft.com/office/drawing/2014/main" id="{A3998525-4487-4570-87AE-31A368C0BB36}"/>
                </a:ext>
              </a:extLst>
            </p:cNvPr>
            <p:cNvSpPr/>
            <p:nvPr/>
          </p:nvSpPr>
          <p:spPr>
            <a:xfrm>
              <a:off x="2121718" y="2803072"/>
              <a:ext cx="180978" cy="208003"/>
            </a:xfrm>
            <a:custGeom>
              <a:avLst/>
              <a:gdLst/>
              <a:ahLst/>
              <a:cxnLst/>
              <a:rect l="l" t="t" r="r" b="b"/>
              <a:pathLst>
                <a:path w="180978" h="208003" extrusionOk="0">
                  <a:moveTo>
                    <a:pt x="38384" y="17181"/>
                  </a:moveTo>
                  <a:cubicBezTo>
                    <a:pt x="23345" y="19557"/>
                    <a:pt x="6117" y="27542"/>
                    <a:pt x="3738" y="36192"/>
                  </a:cubicBezTo>
                  <a:cubicBezTo>
                    <a:pt x="-2445" y="65896"/>
                    <a:pt x="-938" y="96684"/>
                    <a:pt x="8116" y="125637"/>
                  </a:cubicBezTo>
                  <a:cubicBezTo>
                    <a:pt x="21156" y="160046"/>
                    <a:pt x="29913" y="182004"/>
                    <a:pt x="37432" y="196832"/>
                  </a:cubicBezTo>
                  <a:cubicBezTo>
                    <a:pt x="37432" y="196832"/>
                    <a:pt x="102632" y="224778"/>
                    <a:pt x="155268" y="192270"/>
                  </a:cubicBezTo>
                  <a:cubicBezTo>
                    <a:pt x="155268" y="192270"/>
                    <a:pt x="158789" y="155294"/>
                    <a:pt x="159075" y="135238"/>
                  </a:cubicBezTo>
                  <a:cubicBezTo>
                    <a:pt x="207618" y="92939"/>
                    <a:pt x="166118" y="40849"/>
                    <a:pt x="125000" y="356"/>
                  </a:cubicBezTo>
                  <a:cubicBezTo>
                    <a:pt x="120062" y="-119"/>
                    <a:pt x="115089" y="-119"/>
                    <a:pt x="110151" y="356"/>
                  </a:cubicBezTo>
                  <a:cubicBezTo>
                    <a:pt x="110151" y="356"/>
                    <a:pt x="146892" y="43606"/>
                    <a:pt x="121383" y="68225"/>
                  </a:cubicBezTo>
                  <a:cubicBezTo>
                    <a:pt x="66748" y="51495"/>
                    <a:pt x="55898" y="26971"/>
                    <a:pt x="38384" y="1718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2304;p37">
              <a:extLst>
                <a:ext uri="{FF2B5EF4-FFF2-40B4-BE49-F238E27FC236}">
                  <a16:creationId xmlns:a16="http://schemas.microsoft.com/office/drawing/2014/main" id="{B3F0BCF8-652B-4233-8F29-896C3B53E78B}"/>
                </a:ext>
              </a:extLst>
            </p:cNvPr>
            <p:cNvSpPr/>
            <p:nvPr/>
          </p:nvSpPr>
          <p:spPr>
            <a:xfrm>
              <a:off x="2137334" y="2632700"/>
              <a:ext cx="133195" cy="163980"/>
            </a:xfrm>
            <a:custGeom>
              <a:avLst/>
              <a:gdLst/>
              <a:ahLst/>
              <a:cxnLst/>
              <a:rect l="l" t="t" r="r" b="b"/>
              <a:pathLst>
                <a:path w="133195" h="163980" extrusionOk="0">
                  <a:moveTo>
                    <a:pt x="130419" y="58471"/>
                  </a:moveTo>
                  <a:lnTo>
                    <a:pt x="130419" y="58471"/>
                  </a:lnTo>
                  <a:cubicBezTo>
                    <a:pt x="124993" y="24061"/>
                    <a:pt x="100056" y="-1888"/>
                    <a:pt x="64553" y="108"/>
                  </a:cubicBezTo>
                  <a:cubicBezTo>
                    <a:pt x="26762" y="2399"/>
                    <a:pt x="-2053" y="34793"/>
                    <a:pt x="115" y="72539"/>
                  </a:cubicBezTo>
                  <a:cubicBezTo>
                    <a:pt x="1384" y="93736"/>
                    <a:pt x="12514" y="113117"/>
                    <a:pt x="30192" y="124913"/>
                  </a:cubicBezTo>
                  <a:cubicBezTo>
                    <a:pt x="31439" y="130103"/>
                    <a:pt x="33258" y="135141"/>
                    <a:pt x="35618" y="139932"/>
                  </a:cubicBezTo>
                  <a:cubicBezTo>
                    <a:pt x="48277" y="154570"/>
                    <a:pt x="81686" y="163885"/>
                    <a:pt x="92727" y="163980"/>
                  </a:cubicBezTo>
                  <a:cubicBezTo>
                    <a:pt x="102245" y="163980"/>
                    <a:pt x="110526" y="155235"/>
                    <a:pt x="119473" y="140407"/>
                  </a:cubicBezTo>
                  <a:cubicBezTo>
                    <a:pt x="138033" y="109610"/>
                    <a:pt x="133369" y="75485"/>
                    <a:pt x="130419" y="5847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2305;p37">
              <a:extLst>
                <a:ext uri="{FF2B5EF4-FFF2-40B4-BE49-F238E27FC236}">
                  <a16:creationId xmlns:a16="http://schemas.microsoft.com/office/drawing/2014/main" id="{4E220B0A-13B1-4A29-B092-B746A4A8B2B3}"/>
                </a:ext>
              </a:extLst>
            </p:cNvPr>
            <p:cNvSpPr/>
            <p:nvPr/>
          </p:nvSpPr>
          <p:spPr>
            <a:xfrm>
              <a:off x="2131362" y="2631771"/>
              <a:ext cx="133630" cy="125556"/>
            </a:xfrm>
            <a:custGeom>
              <a:avLst/>
              <a:gdLst/>
              <a:ahLst/>
              <a:cxnLst/>
              <a:rect l="l" t="t" r="r" b="b"/>
              <a:pathLst>
                <a:path w="133630" h="125556" extrusionOk="0">
                  <a:moveTo>
                    <a:pt x="59484" y="1702"/>
                  </a:moveTo>
                  <a:cubicBezTo>
                    <a:pt x="34546" y="6549"/>
                    <a:pt x="14082" y="13583"/>
                    <a:pt x="7324" y="38012"/>
                  </a:cubicBezTo>
                  <a:cubicBezTo>
                    <a:pt x="2660" y="54837"/>
                    <a:pt x="-3432" y="86965"/>
                    <a:pt x="2375" y="100462"/>
                  </a:cubicBezTo>
                  <a:lnTo>
                    <a:pt x="5991" y="109968"/>
                  </a:lnTo>
                  <a:lnTo>
                    <a:pt x="36164" y="125557"/>
                  </a:lnTo>
                  <a:cubicBezTo>
                    <a:pt x="36164" y="125557"/>
                    <a:pt x="50251" y="113770"/>
                    <a:pt x="45682" y="79456"/>
                  </a:cubicBezTo>
                  <a:cubicBezTo>
                    <a:pt x="45808" y="74807"/>
                    <a:pt x="47261" y="70283"/>
                    <a:pt x="49870" y="66433"/>
                  </a:cubicBezTo>
                  <a:cubicBezTo>
                    <a:pt x="51779" y="63173"/>
                    <a:pt x="53189" y="59646"/>
                    <a:pt x="54058" y="55977"/>
                  </a:cubicBezTo>
                  <a:cubicBezTo>
                    <a:pt x="57624" y="46681"/>
                    <a:pt x="64649" y="39124"/>
                    <a:pt x="73666" y="34875"/>
                  </a:cubicBezTo>
                  <a:cubicBezTo>
                    <a:pt x="96129" y="22233"/>
                    <a:pt x="129062" y="33164"/>
                    <a:pt x="133631" y="37727"/>
                  </a:cubicBezTo>
                  <a:cubicBezTo>
                    <a:pt x="120538" y="9734"/>
                    <a:pt x="89617" y="-5285"/>
                    <a:pt x="59484" y="1702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2306;p37">
              <a:extLst>
                <a:ext uri="{FF2B5EF4-FFF2-40B4-BE49-F238E27FC236}">
                  <a16:creationId xmlns:a16="http://schemas.microsoft.com/office/drawing/2014/main" id="{CF8291C0-9E99-4289-88FE-2A70664E5629}"/>
                </a:ext>
              </a:extLst>
            </p:cNvPr>
            <p:cNvSpPr/>
            <p:nvPr/>
          </p:nvSpPr>
          <p:spPr>
            <a:xfrm>
              <a:off x="2137527" y="3718507"/>
              <a:ext cx="105640" cy="80438"/>
            </a:xfrm>
            <a:custGeom>
              <a:avLst/>
              <a:gdLst/>
              <a:ahLst/>
              <a:cxnLst/>
              <a:rect l="l" t="t" r="r" b="b"/>
              <a:pathLst>
                <a:path w="105640" h="80438" extrusionOk="0">
                  <a:moveTo>
                    <a:pt x="8202" y="3"/>
                  </a:moveTo>
                  <a:cubicBezTo>
                    <a:pt x="20862" y="10269"/>
                    <a:pt x="40469" y="3139"/>
                    <a:pt x="41421" y="4090"/>
                  </a:cubicBezTo>
                  <a:cubicBezTo>
                    <a:pt x="56092" y="16761"/>
                    <a:pt x="71439" y="28623"/>
                    <a:pt x="87394" y="39640"/>
                  </a:cubicBezTo>
                  <a:cubicBezTo>
                    <a:pt x="95294" y="45818"/>
                    <a:pt x="107572" y="54088"/>
                    <a:pt x="105383" y="65970"/>
                  </a:cubicBezTo>
                  <a:cubicBezTo>
                    <a:pt x="101386" y="87167"/>
                    <a:pt x="67310" y="80608"/>
                    <a:pt x="54461" y="74145"/>
                  </a:cubicBezTo>
                  <a:cubicBezTo>
                    <a:pt x="41611" y="67681"/>
                    <a:pt x="31141" y="56845"/>
                    <a:pt x="19053" y="49335"/>
                  </a:cubicBezTo>
                  <a:cubicBezTo>
                    <a:pt x="10392" y="44012"/>
                    <a:pt x="1825" y="41161"/>
                    <a:pt x="17" y="30325"/>
                  </a:cubicBezTo>
                  <a:cubicBezTo>
                    <a:pt x="-364" y="23386"/>
                    <a:pt x="5823" y="-283"/>
                    <a:pt x="8202" y="3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2307;p37">
              <a:extLst>
                <a:ext uri="{FF2B5EF4-FFF2-40B4-BE49-F238E27FC236}">
                  <a16:creationId xmlns:a16="http://schemas.microsoft.com/office/drawing/2014/main" id="{A3422AEA-50DA-47AC-A1AB-656EDC4749BB}"/>
                </a:ext>
              </a:extLst>
            </p:cNvPr>
            <p:cNvSpPr/>
            <p:nvPr/>
          </p:nvSpPr>
          <p:spPr>
            <a:xfrm>
              <a:off x="2137841" y="3744079"/>
              <a:ext cx="105259" cy="54863"/>
            </a:xfrm>
            <a:custGeom>
              <a:avLst/>
              <a:gdLst/>
              <a:ahLst/>
              <a:cxnLst/>
              <a:rect l="l" t="t" r="r" b="b"/>
              <a:pathLst>
                <a:path w="105259" h="54863" extrusionOk="0">
                  <a:moveTo>
                    <a:pt x="369" y="0"/>
                  </a:moveTo>
                  <a:cubicBezTo>
                    <a:pt x="1987" y="10456"/>
                    <a:pt x="10458" y="13308"/>
                    <a:pt x="19405" y="19011"/>
                  </a:cubicBezTo>
                  <a:cubicBezTo>
                    <a:pt x="31779" y="26615"/>
                    <a:pt x="42629" y="38021"/>
                    <a:pt x="55479" y="44200"/>
                  </a:cubicBezTo>
                  <a:cubicBezTo>
                    <a:pt x="68329" y="50379"/>
                    <a:pt x="96883" y="56082"/>
                    <a:pt x="105259" y="40968"/>
                  </a:cubicBezTo>
                  <a:cubicBezTo>
                    <a:pt x="100690" y="61405"/>
                    <a:pt x="67186" y="55036"/>
                    <a:pt x="54527" y="48573"/>
                  </a:cubicBezTo>
                  <a:cubicBezTo>
                    <a:pt x="41868" y="42109"/>
                    <a:pt x="31208" y="31273"/>
                    <a:pt x="19119" y="23763"/>
                  </a:cubicBezTo>
                  <a:cubicBezTo>
                    <a:pt x="10458" y="18440"/>
                    <a:pt x="1891" y="15589"/>
                    <a:pt x="83" y="4753"/>
                  </a:cubicBezTo>
                  <a:cubicBezTo>
                    <a:pt x="-89" y="3165"/>
                    <a:pt x="7" y="1559"/>
                    <a:pt x="36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2308;p37">
              <a:extLst>
                <a:ext uri="{FF2B5EF4-FFF2-40B4-BE49-F238E27FC236}">
                  <a16:creationId xmlns:a16="http://schemas.microsoft.com/office/drawing/2014/main" id="{7AC00B15-7D83-411B-9C7D-E9F8B06529FA}"/>
                </a:ext>
              </a:extLst>
            </p:cNvPr>
            <p:cNvSpPr/>
            <p:nvPr/>
          </p:nvSpPr>
          <p:spPr>
            <a:xfrm>
              <a:off x="2226539" y="3701115"/>
              <a:ext cx="96273" cy="74358"/>
            </a:xfrm>
            <a:custGeom>
              <a:avLst/>
              <a:gdLst/>
              <a:ahLst/>
              <a:cxnLst/>
              <a:rect l="l" t="t" r="r" b="b"/>
              <a:pathLst>
                <a:path w="96273" h="74358" extrusionOk="0">
                  <a:moveTo>
                    <a:pt x="7519" y="0"/>
                  </a:moveTo>
                  <a:cubicBezTo>
                    <a:pt x="19132" y="9505"/>
                    <a:pt x="36074" y="4087"/>
                    <a:pt x="37407" y="4943"/>
                  </a:cubicBezTo>
                  <a:cubicBezTo>
                    <a:pt x="50869" y="16473"/>
                    <a:pt x="64979" y="27233"/>
                    <a:pt x="79667" y="37166"/>
                  </a:cubicBezTo>
                  <a:cubicBezTo>
                    <a:pt x="86806" y="42774"/>
                    <a:pt x="98037" y="50378"/>
                    <a:pt x="96039" y="61215"/>
                  </a:cubicBezTo>
                  <a:cubicBezTo>
                    <a:pt x="92422" y="80225"/>
                    <a:pt x="61202" y="74712"/>
                    <a:pt x="49495" y="68724"/>
                  </a:cubicBezTo>
                  <a:cubicBezTo>
                    <a:pt x="37787" y="62735"/>
                    <a:pt x="28079" y="52945"/>
                    <a:pt x="16942" y="46006"/>
                  </a:cubicBezTo>
                  <a:cubicBezTo>
                    <a:pt x="9042" y="41158"/>
                    <a:pt x="1237" y="38592"/>
                    <a:pt x="0" y="28516"/>
                  </a:cubicBezTo>
                  <a:cubicBezTo>
                    <a:pt x="386" y="18574"/>
                    <a:pt x="2954" y="8840"/>
                    <a:pt x="7519" y="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2309;p37">
              <a:extLst>
                <a:ext uri="{FF2B5EF4-FFF2-40B4-BE49-F238E27FC236}">
                  <a16:creationId xmlns:a16="http://schemas.microsoft.com/office/drawing/2014/main" id="{C8F4BFD9-94E9-4C87-91D8-E571BDA3F716}"/>
                </a:ext>
              </a:extLst>
            </p:cNvPr>
            <p:cNvSpPr/>
            <p:nvPr/>
          </p:nvSpPr>
          <p:spPr>
            <a:xfrm>
              <a:off x="2226484" y="3725354"/>
              <a:ext cx="95903" cy="50071"/>
            </a:xfrm>
            <a:custGeom>
              <a:avLst/>
              <a:gdLst/>
              <a:ahLst/>
              <a:cxnLst/>
              <a:rect l="l" t="t" r="r" b="b"/>
              <a:pathLst>
                <a:path w="95903" h="50071" extrusionOk="0">
                  <a:moveTo>
                    <a:pt x="245" y="0"/>
                  </a:moveTo>
                  <a:cubicBezTo>
                    <a:pt x="1768" y="9505"/>
                    <a:pt x="9763" y="12262"/>
                    <a:pt x="17283" y="17110"/>
                  </a:cubicBezTo>
                  <a:cubicBezTo>
                    <a:pt x="28609" y="24144"/>
                    <a:pt x="38604" y="34219"/>
                    <a:pt x="50311" y="40208"/>
                  </a:cubicBezTo>
                  <a:cubicBezTo>
                    <a:pt x="62018" y="46196"/>
                    <a:pt x="88384" y="51139"/>
                    <a:pt x="95903" y="37261"/>
                  </a:cubicBezTo>
                  <a:cubicBezTo>
                    <a:pt x="91810" y="56272"/>
                    <a:pt x="61162" y="50093"/>
                    <a:pt x="49549" y="44200"/>
                  </a:cubicBezTo>
                  <a:cubicBezTo>
                    <a:pt x="37937" y="38307"/>
                    <a:pt x="28134" y="28421"/>
                    <a:pt x="16997" y="21482"/>
                  </a:cubicBezTo>
                  <a:cubicBezTo>
                    <a:pt x="9097" y="16634"/>
                    <a:pt x="1292" y="14068"/>
                    <a:pt x="55" y="3992"/>
                  </a:cubicBezTo>
                  <a:cubicBezTo>
                    <a:pt x="-59" y="2661"/>
                    <a:pt x="5" y="1321"/>
                    <a:pt x="2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2310;p37">
              <a:extLst>
                <a:ext uri="{FF2B5EF4-FFF2-40B4-BE49-F238E27FC236}">
                  <a16:creationId xmlns:a16="http://schemas.microsoft.com/office/drawing/2014/main" id="{07B67A8B-405A-410D-93E6-759C64A5F6FF}"/>
                </a:ext>
              </a:extLst>
            </p:cNvPr>
            <p:cNvSpPr/>
            <p:nvPr/>
          </p:nvSpPr>
          <p:spPr>
            <a:xfrm>
              <a:off x="2101518" y="3008174"/>
              <a:ext cx="205910" cy="717579"/>
            </a:xfrm>
            <a:custGeom>
              <a:avLst/>
              <a:gdLst/>
              <a:ahLst/>
              <a:cxnLst/>
              <a:rect l="l" t="t" r="r" b="b"/>
              <a:pathLst>
                <a:path w="205910" h="717579" extrusionOk="0">
                  <a:moveTo>
                    <a:pt x="200595" y="106555"/>
                  </a:moveTo>
                  <a:cubicBezTo>
                    <a:pt x="194980" y="63115"/>
                    <a:pt x="178989" y="0"/>
                    <a:pt x="178989" y="0"/>
                  </a:cubicBezTo>
                  <a:cubicBezTo>
                    <a:pt x="163827" y="7043"/>
                    <a:pt x="147437" y="11083"/>
                    <a:pt x="130732" y="11882"/>
                  </a:cubicBezTo>
                  <a:cubicBezTo>
                    <a:pt x="106230" y="11825"/>
                    <a:pt x="81788" y="9467"/>
                    <a:pt x="57727" y="4848"/>
                  </a:cubicBezTo>
                  <a:cubicBezTo>
                    <a:pt x="49855" y="18526"/>
                    <a:pt x="41277" y="31786"/>
                    <a:pt x="32028" y="44580"/>
                  </a:cubicBezTo>
                  <a:cubicBezTo>
                    <a:pt x="19464" y="61975"/>
                    <a:pt x="-4998" y="100091"/>
                    <a:pt x="904" y="166629"/>
                  </a:cubicBezTo>
                  <a:cubicBezTo>
                    <a:pt x="4806" y="210163"/>
                    <a:pt x="29458" y="394758"/>
                    <a:pt x="29458" y="394758"/>
                  </a:cubicBezTo>
                  <a:cubicBezTo>
                    <a:pt x="19982" y="425830"/>
                    <a:pt x="14951" y="458092"/>
                    <a:pt x="14515" y="490572"/>
                  </a:cubicBezTo>
                  <a:cubicBezTo>
                    <a:pt x="16767" y="529163"/>
                    <a:pt x="21857" y="567546"/>
                    <a:pt x="29744" y="605396"/>
                  </a:cubicBezTo>
                  <a:lnTo>
                    <a:pt x="44307" y="709955"/>
                  </a:lnTo>
                  <a:cubicBezTo>
                    <a:pt x="44307" y="709955"/>
                    <a:pt x="63343" y="723928"/>
                    <a:pt x="77525" y="714043"/>
                  </a:cubicBezTo>
                  <a:lnTo>
                    <a:pt x="75812" y="611385"/>
                  </a:lnTo>
                  <a:cubicBezTo>
                    <a:pt x="77430" y="586291"/>
                    <a:pt x="79905" y="549220"/>
                    <a:pt x="81523" y="525837"/>
                  </a:cubicBezTo>
                  <a:cubicBezTo>
                    <a:pt x="84188" y="487340"/>
                    <a:pt x="91041" y="426125"/>
                    <a:pt x="93040" y="410917"/>
                  </a:cubicBezTo>
                  <a:cubicBezTo>
                    <a:pt x="95039" y="395708"/>
                    <a:pt x="99988" y="368903"/>
                    <a:pt x="102558" y="338961"/>
                  </a:cubicBezTo>
                  <a:cubicBezTo>
                    <a:pt x="105128" y="309019"/>
                    <a:pt x="116169" y="156933"/>
                    <a:pt x="116169" y="156933"/>
                  </a:cubicBezTo>
                  <a:lnTo>
                    <a:pt x="117787" y="185449"/>
                  </a:lnTo>
                  <a:cubicBezTo>
                    <a:pt x="117787" y="185449"/>
                    <a:pt x="119215" y="231741"/>
                    <a:pt x="125878" y="288773"/>
                  </a:cubicBezTo>
                  <a:cubicBezTo>
                    <a:pt x="132540" y="345805"/>
                    <a:pt x="134920" y="371089"/>
                    <a:pt x="134920" y="371089"/>
                  </a:cubicBezTo>
                  <a:cubicBezTo>
                    <a:pt x="128461" y="382524"/>
                    <a:pt x="123865" y="394910"/>
                    <a:pt x="121309" y="407780"/>
                  </a:cubicBezTo>
                  <a:cubicBezTo>
                    <a:pt x="120167" y="420042"/>
                    <a:pt x="105985" y="517567"/>
                    <a:pt x="114456" y="567185"/>
                  </a:cubicBezTo>
                  <a:lnTo>
                    <a:pt x="131779" y="693321"/>
                  </a:lnTo>
                  <a:cubicBezTo>
                    <a:pt x="140538" y="699338"/>
                    <a:pt x="151655" y="700783"/>
                    <a:pt x="161666" y="697218"/>
                  </a:cubicBezTo>
                  <a:lnTo>
                    <a:pt x="171850" y="570131"/>
                  </a:lnTo>
                  <a:cubicBezTo>
                    <a:pt x="178704" y="521749"/>
                    <a:pt x="193171" y="419186"/>
                    <a:pt x="195360" y="405879"/>
                  </a:cubicBezTo>
                  <a:cubicBezTo>
                    <a:pt x="200276" y="379007"/>
                    <a:pt x="203171" y="351812"/>
                    <a:pt x="204022" y="324513"/>
                  </a:cubicBezTo>
                  <a:cubicBezTo>
                    <a:pt x="207394" y="251863"/>
                    <a:pt x="206250" y="179071"/>
                    <a:pt x="200595" y="10655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2311;p37">
              <a:extLst>
                <a:ext uri="{FF2B5EF4-FFF2-40B4-BE49-F238E27FC236}">
                  <a16:creationId xmlns:a16="http://schemas.microsoft.com/office/drawing/2014/main" id="{A3956C28-3235-498C-B66D-CD6C57EE157D}"/>
                </a:ext>
              </a:extLst>
            </p:cNvPr>
            <p:cNvSpPr/>
            <p:nvPr/>
          </p:nvSpPr>
          <p:spPr>
            <a:xfrm>
              <a:off x="2096876" y="2994106"/>
              <a:ext cx="219176" cy="477454"/>
            </a:xfrm>
            <a:custGeom>
              <a:avLst/>
              <a:gdLst/>
              <a:ahLst/>
              <a:cxnLst/>
              <a:rect l="l" t="t" r="r" b="b"/>
              <a:pathLst>
                <a:path w="219176" h="477454" extrusionOk="0">
                  <a:moveTo>
                    <a:pt x="62274" y="5418"/>
                  </a:moveTo>
                  <a:lnTo>
                    <a:pt x="24773" y="80606"/>
                  </a:lnTo>
                  <a:cubicBezTo>
                    <a:pt x="24773" y="80606"/>
                    <a:pt x="-32337" y="164158"/>
                    <a:pt x="26867" y="378979"/>
                  </a:cubicBezTo>
                  <a:lnTo>
                    <a:pt x="15730" y="445516"/>
                  </a:lnTo>
                  <a:cubicBezTo>
                    <a:pt x="15730" y="445516"/>
                    <a:pt x="127855" y="517377"/>
                    <a:pt x="202953" y="445516"/>
                  </a:cubicBezTo>
                  <a:cubicBezTo>
                    <a:pt x="202953" y="445516"/>
                    <a:pt x="228938" y="247044"/>
                    <a:pt x="215137" y="155508"/>
                  </a:cubicBezTo>
                  <a:cubicBezTo>
                    <a:pt x="207420" y="102867"/>
                    <a:pt x="195743" y="50882"/>
                    <a:pt x="180205" y="0"/>
                  </a:cubicBezTo>
                  <a:cubicBezTo>
                    <a:pt x="180205" y="0"/>
                    <a:pt x="161835" y="20246"/>
                    <a:pt x="67224" y="684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2312;p37">
              <a:extLst>
                <a:ext uri="{FF2B5EF4-FFF2-40B4-BE49-F238E27FC236}">
                  <a16:creationId xmlns:a16="http://schemas.microsoft.com/office/drawing/2014/main" id="{2A676DCA-1F3A-4A05-AB73-535BF2AF5B08}"/>
                </a:ext>
              </a:extLst>
            </p:cNvPr>
            <p:cNvSpPr/>
            <p:nvPr/>
          </p:nvSpPr>
          <p:spPr>
            <a:xfrm>
              <a:off x="2115642" y="2850934"/>
              <a:ext cx="316003" cy="274536"/>
            </a:xfrm>
            <a:custGeom>
              <a:avLst/>
              <a:gdLst/>
              <a:ahLst/>
              <a:cxnLst/>
              <a:rect l="l" t="t" r="r" b="b"/>
              <a:pathLst>
                <a:path w="316003" h="274536" extrusionOk="0">
                  <a:moveTo>
                    <a:pt x="278037" y="202010"/>
                  </a:moveTo>
                  <a:cubicBezTo>
                    <a:pt x="268463" y="202400"/>
                    <a:pt x="258924" y="203417"/>
                    <a:pt x="249482" y="205052"/>
                  </a:cubicBezTo>
                  <a:cubicBezTo>
                    <a:pt x="240488" y="207875"/>
                    <a:pt x="231117" y="209320"/>
                    <a:pt x="221689" y="209329"/>
                  </a:cubicBezTo>
                  <a:cubicBezTo>
                    <a:pt x="211410" y="209329"/>
                    <a:pt x="182760" y="195071"/>
                    <a:pt x="158203" y="177867"/>
                  </a:cubicBezTo>
                  <a:cubicBezTo>
                    <a:pt x="131540" y="157867"/>
                    <a:pt x="108492" y="133467"/>
                    <a:pt x="90052" y="105721"/>
                  </a:cubicBezTo>
                  <a:cubicBezTo>
                    <a:pt x="70714" y="76112"/>
                    <a:pt x="53873" y="44963"/>
                    <a:pt x="39701" y="12568"/>
                  </a:cubicBezTo>
                  <a:cubicBezTo>
                    <a:pt x="31706" y="-10435"/>
                    <a:pt x="31896" y="5249"/>
                    <a:pt x="18285" y="4869"/>
                  </a:cubicBezTo>
                  <a:cubicBezTo>
                    <a:pt x="2199" y="4869"/>
                    <a:pt x="-6367" y="10382"/>
                    <a:pt x="5626" y="41655"/>
                  </a:cubicBezTo>
                  <a:cubicBezTo>
                    <a:pt x="17624" y="74011"/>
                    <a:pt x="34368" y="104419"/>
                    <a:pt x="55311" y="131861"/>
                  </a:cubicBezTo>
                  <a:cubicBezTo>
                    <a:pt x="74979" y="159540"/>
                    <a:pt x="99215" y="183675"/>
                    <a:pt x="126983" y="203246"/>
                  </a:cubicBezTo>
                  <a:cubicBezTo>
                    <a:pt x="151440" y="220356"/>
                    <a:pt x="177868" y="234452"/>
                    <a:pt x="205699" y="245260"/>
                  </a:cubicBezTo>
                  <a:cubicBezTo>
                    <a:pt x="213694" y="248492"/>
                    <a:pt x="218834" y="252959"/>
                    <a:pt x="233301" y="260944"/>
                  </a:cubicBezTo>
                  <a:cubicBezTo>
                    <a:pt x="247832" y="269251"/>
                    <a:pt x="264161" y="273918"/>
                    <a:pt x="280892" y="274536"/>
                  </a:cubicBezTo>
                  <a:cubicBezTo>
                    <a:pt x="294789" y="274536"/>
                    <a:pt x="299929" y="271875"/>
                    <a:pt x="300881" y="269023"/>
                  </a:cubicBezTo>
                  <a:cubicBezTo>
                    <a:pt x="301832" y="266171"/>
                    <a:pt x="299643" y="263035"/>
                    <a:pt x="293266" y="262465"/>
                  </a:cubicBezTo>
                  <a:cubicBezTo>
                    <a:pt x="283123" y="262312"/>
                    <a:pt x="273092" y="260316"/>
                    <a:pt x="263664" y="256571"/>
                  </a:cubicBezTo>
                  <a:cubicBezTo>
                    <a:pt x="263664" y="256571"/>
                    <a:pt x="277466" y="258567"/>
                    <a:pt x="285842" y="258947"/>
                  </a:cubicBezTo>
                  <a:cubicBezTo>
                    <a:pt x="293341" y="259394"/>
                    <a:pt x="300865" y="258814"/>
                    <a:pt x="308210" y="257236"/>
                  </a:cubicBezTo>
                  <a:cubicBezTo>
                    <a:pt x="315253" y="255525"/>
                    <a:pt x="319156" y="245640"/>
                    <a:pt x="312778" y="244880"/>
                  </a:cubicBezTo>
                  <a:cubicBezTo>
                    <a:pt x="306401" y="244119"/>
                    <a:pt x="301166" y="244880"/>
                    <a:pt x="288793" y="244404"/>
                  </a:cubicBezTo>
                  <a:cubicBezTo>
                    <a:pt x="282333" y="243967"/>
                    <a:pt x="275944" y="242788"/>
                    <a:pt x="269756" y="240887"/>
                  </a:cubicBezTo>
                  <a:cubicBezTo>
                    <a:pt x="278072" y="240944"/>
                    <a:pt x="286380" y="240345"/>
                    <a:pt x="294599" y="239081"/>
                  </a:cubicBezTo>
                  <a:cubicBezTo>
                    <a:pt x="301263" y="238425"/>
                    <a:pt x="307602" y="235887"/>
                    <a:pt x="312874" y="231762"/>
                  </a:cubicBezTo>
                  <a:cubicBezTo>
                    <a:pt x="315634" y="229481"/>
                    <a:pt x="316110" y="223112"/>
                    <a:pt x="308019" y="223207"/>
                  </a:cubicBezTo>
                  <a:cubicBezTo>
                    <a:pt x="298031" y="224947"/>
                    <a:pt x="287865" y="225460"/>
                    <a:pt x="277751" y="224728"/>
                  </a:cubicBezTo>
                  <a:cubicBezTo>
                    <a:pt x="267757" y="223302"/>
                    <a:pt x="260809" y="220926"/>
                    <a:pt x="262332" y="219595"/>
                  </a:cubicBezTo>
                  <a:cubicBezTo>
                    <a:pt x="263855" y="218264"/>
                    <a:pt x="269756" y="219595"/>
                    <a:pt x="278132" y="216553"/>
                  </a:cubicBezTo>
                  <a:cubicBezTo>
                    <a:pt x="286508" y="213512"/>
                    <a:pt x="292219" y="206193"/>
                    <a:pt x="290315" y="201915"/>
                  </a:cubicBezTo>
                  <a:cubicBezTo>
                    <a:pt x="288412" y="197638"/>
                    <a:pt x="287079" y="200395"/>
                    <a:pt x="278037" y="20201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2313;p37">
              <a:extLst>
                <a:ext uri="{FF2B5EF4-FFF2-40B4-BE49-F238E27FC236}">
                  <a16:creationId xmlns:a16="http://schemas.microsoft.com/office/drawing/2014/main" id="{736CC416-EF3F-46C1-8722-C424CC18F877}"/>
                </a:ext>
              </a:extLst>
            </p:cNvPr>
            <p:cNvSpPr/>
            <p:nvPr/>
          </p:nvSpPr>
          <p:spPr>
            <a:xfrm>
              <a:off x="2110000" y="2833008"/>
              <a:ext cx="75991" cy="89275"/>
            </a:xfrm>
            <a:custGeom>
              <a:avLst/>
              <a:gdLst/>
              <a:ahLst/>
              <a:cxnLst/>
              <a:rect l="l" t="t" r="r" b="b"/>
              <a:pathLst>
                <a:path w="75991" h="89275" extrusionOk="0">
                  <a:moveTo>
                    <a:pt x="18406" y="89237"/>
                  </a:moveTo>
                  <a:cubicBezTo>
                    <a:pt x="18406" y="89237"/>
                    <a:pt x="55147" y="91139"/>
                    <a:pt x="75991" y="68231"/>
                  </a:cubicBezTo>
                  <a:lnTo>
                    <a:pt x="53338" y="20704"/>
                  </a:lnTo>
                  <a:cubicBezTo>
                    <a:pt x="53338" y="20704"/>
                    <a:pt x="42963" y="-5436"/>
                    <a:pt x="18501" y="1028"/>
                  </a:cubicBezTo>
                  <a:cubicBezTo>
                    <a:pt x="-5960" y="7491"/>
                    <a:pt x="-6341" y="42186"/>
                    <a:pt x="18406" y="8923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2314;p37">
              <a:extLst>
                <a:ext uri="{FF2B5EF4-FFF2-40B4-BE49-F238E27FC236}">
                  <a16:creationId xmlns:a16="http://schemas.microsoft.com/office/drawing/2014/main" id="{EE2A9FD1-5BB6-495C-97D5-4144F068BE69}"/>
                </a:ext>
              </a:extLst>
            </p:cNvPr>
            <p:cNvSpPr/>
            <p:nvPr/>
          </p:nvSpPr>
          <p:spPr>
            <a:xfrm>
              <a:off x="2246717" y="2802864"/>
              <a:ext cx="61392" cy="64630"/>
            </a:xfrm>
            <a:custGeom>
              <a:avLst/>
              <a:gdLst/>
              <a:ahLst/>
              <a:cxnLst/>
              <a:rect l="l" t="t" r="r" b="b"/>
              <a:pathLst>
                <a:path w="61392" h="64630" extrusionOk="0">
                  <a:moveTo>
                    <a:pt x="0" y="469"/>
                  </a:moveTo>
                  <a:cubicBezTo>
                    <a:pt x="0" y="469"/>
                    <a:pt x="29792" y="-9036"/>
                    <a:pt x="61392" y="57501"/>
                  </a:cubicBezTo>
                  <a:lnTo>
                    <a:pt x="49590" y="64630"/>
                  </a:lnTo>
                  <a:cubicBezTo>
                    <a:pt x="49590" y="64630"/>
                    <a:pt x="18465" y="17294"/>
                    <a:pt x="0" y="46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2315;p37">
              <a:extLst>
                <a:ext uri="{FF2B5EF4-FFF2-40B4-BE49-F238E27FC236}">
                  <a16:creationId xmlns:a16="http://schemas.microsoft.com/office/drawing/2014/main" id="{8744BF38-904A-4431-8217-C658D737D3A2}"/>
                </a:ext>
              </a:extLst>
            </p:cNvPr>
            <p:cNvSpPr/>
            <p:nvPr/>
          </p:nvSpPr>
          <p:spPr>
            <a:xfrm>
              <a:off x="2092047" y="1119152"/>
              <a:ext cx="668082" cy="515307"/>
            </a:xfrm>
            <a:custGeom>
              <a:avLst/>
              <a:gdLst/>
              <a:ahLst/>
              <a:cxnLst/>
              <a:rect l="l" t="t" r="r" b="b"/>
              <a:pathLst>
                <a:path w="668082" h="515307" extrusionOk="0">
                  <a:moveTo>
                    <a:pt x="668083" y="310182"/>
                  </a:moveTo>
                  <a:lnTo>
                    <a:pt x="141345" y="6010"/>
                  </a:lnTo>
                  <a:lnTo>
                    <a:pt x="139346" y="4869"/>
                  </a:lnTo>
                  <a:lnTo>
                    <a:pt x="139346" y="4869"/>
                  </a:lnTo>
                  <a:cubicBezTo>
                    <a:pt x="124498" y="-3020"/>
                    <a:pt x="104415" y="-1594"/>
                    <a:pt x="82237" y="11143"/>
                  </a:cubicBezTo>
                  <a:cubicBezTo>
                    <a:pt x="36835" y="37378"/>
                    <a:pt x="0" y="101064"/>
                    <a:pt x="0" y="153723"/>
                  </a:cubicBezTo>
                  <a:cubicBezTo>
                    <a:pt x="0" y="180814"/>
                    <a:pt x="9994" y="199539"/>
                    <a:pt x="25890" y="207619"/>
                  </a:cubicBezTo>
                  <a:lnTo>
                    <a:pt x="559765" y="515307"/>
                  </a:ln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2316;p37">
              <a:extLst>
                <a:ext uri="{FF2B5EF4-FFF2-40B4-BE49-F238E27FC236}">
                  <a16:creationId xmlns:a16="http://schemas.microsoft.com/office/drawing/2014/main" id="{58211B9B-8E96-4DE1-9F59-D4AC05CE5420}"/>
                </a:ext>
              </a:extLst>
            </p:cNvPr>
            <p:cNvSpPr/>
            <p:nvPr/>
          </p:nvSpPr>
          <p:spPr>
            <a:xfrm rot="-3598236">
              <a:off x="2590249" y="1465200"/>
              <a:ext cx="232417" cy="133906"/>
            </a:xfrm>
            <a:custGeom>
              <a:avLst/>
              <a:gdLst/>
              <a:ahLst/>
              <a:cxnLst/>
              <a:rect l="l" t="t" r="r" b="b"/>
              <a:pathLst>
                <a:path w="232624" h="134025" extrusionOk="0">
                  <a:moveTo>
                    <a:pt x="232625" y="67013"/>
                  </a:moveTo>
                  <a:cubicBezTo>
                    <a:pt x="232625" y="104023"/>
                    <a:pt x="180550" y="134026"/>
                    <a:pt x="116312" y="134026"/>
                  </a:cubicBezTo>
                  <a:cubicBezTo>
                    <a:pt x="52075" y="134026"/>
                    <a:pt x="0" y="104023"/>
                    <a:pt x="0" y="67013"/>
                  </a:cubicBezTo>
                  <a:cubicBezTo>
                    <a:pt x="0" y="30003"/>
                    <a:pt x="52075" y="0"/>
                    <a:pt x="116312" y="0"/>
                  </a:cubicBezTo>
                  <a:cubicBezTo>
                    <a:pt x="180550" y="0"/>
                    <a:pt x="232625" y="30003"/>
                    <a:pt x="232625" y="67013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2317;p37">
              <a:extLst>
                <a:ext uri="{FF2B5EF4-FFF2-40B4-BE49-F238E27FC236}">
                  <a16:creationId xmlns:a16="http://schemas.microsoft.com/office/drawing/2014/main" id="{523E0CC7-A518-4690-9B13-9455306BD4C8}"/>
                </a:ext>
              </a:extLst>
            </p:cNvPr>
            <p:cNvSpPr/>
            <p:nvPr/>
          </p:nvSpPr>
          <p:spPr>
            <a:xfrm>
              <a:off x="2667422" y="1490358"/>
              <a:ext cx="274409" cy="269191"/>
            </a:xfrm>
            <a:custGeom>
              <a:avLst/>
              <a:gdLst/>
              <a:ahLst/>
              <a:cxnLst/>
              <a:rect l="l" t="t" r="r" b="b"/>
              <a:pathLst>
                <a:path w="274409" h="269191" extrusionOk="0">
                  <a:moveTo>
                    <a:pt x="274410" y="269192"/>
                  </a:moveTo>
                  <a:lnTo>
                    <a:pt x="0" y="111023"/>
                  </a:lnTo>
                  <a:lnTo>
                    <a:pt x="0" y="0"/>
                  </a:lnTo>
                  <a:lnTo>
                    <a:pt x="274410" y="158264"/>
                  </a:lnTo>
                  <a:lnTo>
                    <a:pt x="274410" y="269192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2318;p37">
              <a:extLst>
                <a:ext uri="{FF2B5EF4-FFF2-40B4-BE49-F238E27FC236}">
                  <a16:creationId xmlns:a16="http://schemas.microsoft.com/office/drawing/2014/main" id="{AB6E15C2-434A-4B50-B1A6-21B1E039D188}"/>
                </a:ext>
              </a:extLst>
            </p:cNvPr>
            <p:cNvSpPr/>
            <p:nvPr/>
          </p:nvSpPr>
          <p:spPr>
            <a:xfrm>
              <a:off x="2667422" y="1454143"/>
              <a:ext cx="337610" cy="194669"/>
            </a:xfrm>
            <a:custGeom>
              <a:avLst/>
              <a:gdLst/>
              <a:ahLst/>
              <a:cxnLst/>
              <a:rect l="l" t="t" r="r" b="b"/>
              <a:pathLst>
                <a:path w="337610" h="194669" extrusionOk="0">
                  <a:moveTo>
                    <a:pt x="274410" y="194670"/>
                  </a:moveTo>
                  <a:lnTo>
                    <a:pt x="0" y="36501"/>
                  </a:lnTo>
                  <a:lnTo>
                    <a:pt x="63201" y="0"/>
                  </a:lnTo>
                  <a:lnTo>
                    <a:pt x="337611" y="158264"/>
                  </a:lnTo>
                  <a:lnTo>
                    <a:pt x="274410" y="194670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2319;p37">
              <a:extLst>
                <a:ext uri="{FF2B5EF4-FFF2-40B4-BE49-F238E27FC236}">
                  <a16:creationId xmlns:a16="http://schemas.microsoft.com/office/drawing/2014/main" id="{12D654CC-FE2A-4302-8EAA-1303B2F7ECA8}"/>
                </a:ext>
              </a:extLst>
            </p:cNvPr>
            <p:cNvSpPr/>
            <p:nvPr/>
          </p:nvSpPr>
          <p:spPr>
            <a:xfrm rot="-1801764">
              <a:off x="2968958" y="1259916"/>
              <a:ext cx="690027" cy="1193572"/>
            </a:xfrm>
            <a:custGeom>
              <a:avLst/>
              <a:gdLst/>
              <a:ahLst/>
              <a:cxnLst/>
              <a:rect l="l" t="t" r="r" b="b"/>
              <a:pathLst>
                <a:path w="690640" h="1194633" extrusionOk="0">
                  <a:moveTo>
                    <a:pt x="690640" y="597317"/>
                  </a:moveTo>
                  <a:cubicBezTo>
                    <a:pt x="690640" y="927206"/>
                    <a:pt x="536035" y="1194633"/>
                    <a:pt x="345320" y="1194633"/>
                  </a:cubicBezTo>
                  <a:cubicBezTo>
                    <a:pt x="154605" y="1194633"/>
                    <a:pt x="0" y="927206"/>
                    <a:pt x="0" y="597317"/>
                  </a:cubicBezTo>
                  <a:cubicBezTo>
                    <a:pt x="0" y="267428"/>
                    <a:pt x="154605" y="0"/>
                    <a:pt x="345320" y="0"/>
                  </a:cubicBezTo>
                  <a:cubicBezTo>
                    <a:pt x="536035" y="0"/>
                    <a:pt x="690640" y="267428"/>
                    <a:pt x="690640" y="597317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2320;p37">
              <a:extLst>
                <a:ext uri="{FF2B5EF4-FFF2-40B4-BE49-F238E27FC236}">
                  <a16:creationId xmlns:a16="http://schemas.microsoft.com/office/drawing/2014/main" id="{7F1D7423-CF9F-43DA-8109-82BDE0458B2C}"/>
                </a:ext>
              </a:extLst>
            </p:cNvPr>
            <p:cNvSpPr/>
            <p:nvPr/>
          </p:nvSpPr>
          <p:spPr>
            <a:xfrm>
              <a:off x="2858071" y="1161854"/>
              <a:ext cx="1027965" cy="1324206"/>
            </a:xfrm>
            <a:custGeom>
              <a:avLst/>
              <a:gdLst/>
              <a:ahLst/>
              <a:cxnLst/>
              <a:rect l="l" t="t" r="r" b="b"/>
              <a:pathLst>
                <a:path w="1027965" h="1324206" extrusionOk="0">
                  <a:moveTo>
                    <a:pt x="513983" y="1254422"/>
                  </a:moveTo>
                  <a:cubicBezTo>
                    <a:pt x="230816" y="1091119"/>
                    <a:pt x="0" y="692560"/>
                    <a:pt x="0" y="365955"/>
                  </a:cubicBezTo>
                  <a:cubicBezTo>
                    <a:pt x="0" y="39351"/>
                    <a:pt x="230436" y="-93439"/>
                    <a:pt x="513983" y="69863"/>
                  </a:cubicBezTo>
                  <a:cubicBezTo>
                    <a:pt x="797530" y="233165"/>
                    <a:pt x="1027966" y="631725"/>
                    <a:pt x="1027966" y="958234"/>
                  </a:cubicBezTo>
                  <a:cubicBezTo>
                    <a:pt x="1027966" y="1284744"/>
                    <a:pt x="797245" y="1417629"/>
                    <a:pt x="513983" y="1254422"/>
                  </a:cubicBezTo>
                  <a:close/>
                  <a:moveTo>
                    <a:pt x="513983" y="256929"/>
                  </a:moveTo>
                  <a:cubicBezTo>
                    <a:pt x="320192" y="145146"/>
                    <a:pt x="162571" y="236017"/>
                    <a:pt x="162571" y="459488"/>
                  </a:cubicBezTo>
                  <a:cubicBezTo>
                    <a:pt x="162571" y="682959"/>
                    <a:pt x="320192" y="955668"/>
                    <a:pt x="513983" y="1067831"/>
                  </a:cubicBezTo>
                  <a:cubicBezTo>
                    <a:pt x="707773" y="1179995"/>
                    <a:pt x="865395" y="1088648"/>
                    <a:pt x="865395" y="865272"/>
                  </a:cubicBezTo>
                  <a:cubicBezTo>
                    <a:pt x="865395" y="641896"/>
                    <a:pt x="707773" y="368617"/>
                    <a:pt x="513983" y="256929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2321;p37">
              <a:extLst>
                <a:ext uri="{FF2B5EF4-FFF2-40B4-BE49-F238E27FC236}">
                  <a16:creationId xmlns:a16="http://schemas.microsoft.com/office/drawing/2014/main" id="{C3E07B49-D02B-4CAD-9FD8-E655E0D564D7}"/>
                </a:ext>
              </a:extLst>
            </p:cNvPr>
            <p:cNvSpPr/>
            <p:nvPr/>
          </p:nvSpPr>
          <p:spPr>
            <a:xfrm>
              <a:off x="2800391" y="1195123"/>
              <a:ext cx="1027965" cy="1324248"/>
            </a:xfrm>
            <a:custGeom>
              <a:avLst/>
              <a:gdLst/>
              <a:ahLst/>
              <a:cxnLst/>
              <a:rect l="l" t="t" r="r" b="b"/>
              <a:pathLst>
                <a:path w="1027965" h="1324248" extrusionOk="0">
                  <a:moveTo>
                    <a:pt x="513983" y="1254422"/>
                  </a:moveTo>
                  <a:cubicBezTo>
                    <a:pt x="230721" y="1091119"/>
                    <a:pt x="0" y="692560"/>
                    <a:pt x="0" y="365955"/>
                  </a:cubicBezTo>
                  <a:cubicBezTo>
                    <a:pt x="0" y="39351"/>
                    <a:pt x="230341" y="-93439"/>
                    <a:pt x="513983" y="69863"/>
                  </a:cubicBezTo>
                  <a:cubicBezTo>
                    <a:pt x="797625" y="233165"/>
                    <a:pt x="1027966" y="631725"/>
                    <a:pt x="1027966" y="958234"/>
                  </a:cubicBezTo>
                  <a:cubicBezTo>
                    <a:pt x="1027966" y="1284744"/>
                    <a:pt x="797149" y="1417724"/>
                    <a:pt x="513983" y="1254422"/>
                  </a:cubicBezTo>
                  <a:close/>
                  <a:moveTo>
                    <a:pt x="513983" y="256929"/>
                  </a:moveTo>
                  <a:cubicBezTo>
                    <a:pt x="320192" y="145146"/>
                    <a:pt x="162571" y="236017"/>
                    <a:pt x="162571" y="459488"/>
                  </a:cubicBezTo>
                  <a:cubicBezTo>
                    <a:pt x="162571" y="682959"/>
                    <a:pt x="320192" y="955668"/>
                    <a:pt x="513983" y="1067831"/>
                  </a:cubicBezTo>
                  <a:cubicBezTo>
                    <a:pt x="707773" y="1179995"/>
                    <a:pt x="865395" y="1088648"/>
                    <a:pt x="865395" y="865272"/>
                  </a:cubicBezTo>
                  <a:cubicBezTo>
                    <a:pt x="865395" y="641896"/>
                    <a:pt x="707773" y="368617"/>
                    <a:pt x="513983" y="25692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7" name="Ellipse 96">
            <a:extLst>
              <a:ext uri="{FF2B5EF4-FFF2-40B4-BE49-F238E27FC236}">
                <a16:creationId xmlns:a16="http://schemas.microsoft.com/office/drawing/2014/main" id="{B942CE82-E877-4C1F-8AAD-998CCBEFE3FA}"/>
              </a:ext>
            </a:extLst>
          </p:cNvPr>
          <p:cNvSpPr/>
          <p:nvPr/>
        </p:nvSpPr>
        <p:spPr>
          <a:xfrm>
            <a:off x="1006343" y="822070"/>
            <a:ext cx="3344666" cy="3250558"/>
          </a:xfrm>
          <a:prstGeom prst="ellipse">
            <a:avLst/>
          </a:prstGeom>
          <a:solidFill>
            <a:schemeClr val="accent4">
              <a:lumMod val="60000"/>
              <a:lumOff val="40000"/>
              <a:alpha val="5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b="1" dirty="0">
                <a:solidFill>
                  <a:schemeClr val="tx1"/>
                </a:solidFill>
              </a:rPr>
              <a:t>EXP</a:t>
            </a:r>
          </a:p>
        </p:txBody>
      </p:sp>
    </p:spTree>
    <p:extLst>
      <p:ext uri="{BB962C8B-B14F-4D97-AF65-F5344CB8AC3E}">
        <p14:creationId xmlns:p14="http://schemas.microsoft.com/office/powerpoint/2010/main" val="2740454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Google Shape;1020;p23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Le symbole </a:t>
            </a:r>
            <a:r>
              <a:rPr lang="fr-FR" dirty="0" err="1"/>
              <a:t>schw</a:t>
            </a:r>
            <a:endParaRPr dirty="0"/>
          </a:p>
        </p:txBody>
      </p:sp>
      <p:sp>
        <p:nvSpPr>
          <p:cNvPr id="1021" name="Google Shape;1021;p2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grpSp>
        <p:nvGrpSpPr>
          <p:cNvPr id="1022" name="Google Shape;1022;p23"/>
          <p:cNvGrpSpPr/>
          <p:nvPr/>
        </p:nvGrpSpPr>
        <p:grpSpPr>
          <a:xfrm>
            <a:off x="4705169" y="2620348"/>
            <a:ext cx="4095931" cy="1776159"/>
            <a:chOff x="3071457" y="2013875"/>
            <a:chExt cx="1944600" cy="1569600"/>
          </a:xfrm>
        </p:grpSpPr>
        <p:sp>
          <p:nvSpPr>
            <p:cNvPr id="1023" name="Google Shape;1023;p23"/>
            <p:cNvSpPr/>
            <p:nvPr/>
          </p:nvSpPr>
          <p:spPr>
            <a:xfrm rot="10800000" flipH="1">
              <a:off x="3071457" y="2013875"/>
              <a:ext cx="1944600" cy="1569600"/>
            </a:xfrm>
            <a:prstGeom prst="round2DiagRect">
              <a:avLst>
                <a:gd name="adj1" fmla="val 0"/>
                <a:gd name="adj2" fmla="val 17764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23"/>
            <p:cNvSpPr txBox="1"/>
            <p:nvPr/>
          </p:nvSpPr>
          <p:spPr>
            <a:xfrm>
              <a:off x="3193325" y="2308340"/>
              <a:ext cx="14517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600" b="1" dirty="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                </a:t>
              </a:r>
              <a:r>
                <a:rPr lang="fr-FR" sz="1600" b="1" u="sng" dirty="0" err="1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Exp</a:t>
              </a:r>
              <a:r>
                <a:rPr lang="fr-FR" sz="1600" b="1" u="sng" dirty="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 :</a:t>
              </a:r>
              <a:r>
                <a:rPr lang="fr-FR" sz="1100" b="1" u="sng" dirty="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 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 dirty="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1025" name="Google Shape;1025;p23"/>
            <p:cNvSpPr txBox="1"/>
            <p:nvPr/>
          </p:nvSpPr>
          <p:spPr>
            <a:xfrm>
              <a:off x="3316100" y="2716351"/>
              <a:ext cx="1451700" cy="7528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fr-FR" b="1" dirty="0" err="1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Father</a:t>
              </a:r>
              <a:r>
                <a:rPr lang="fr-FR" b="1" dirty="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 </a:t>
              </a:r>
            </a:p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fr-FR" b="1" dirty="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Mother </a:t>
              </a:r>
              <a:endParaRPr b="1" dirty="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grpSp>
        <p:nvGrpSpPr>
          <p:cNvPr id="1026" name="Google Shape;1026;p23"/>
          <p:cNvGrpSpPr/>
          <p:nvPr/>
        </p:nvGrpSpPr>
        <p:grpSpPr>
          <a:xfrm>
            <a:off x="247296" y="1311305"/>
            <a:ext cx="3972279" cy="1776159"/>
            <a:chOff x="941342" y="1019938"/>
            <a:chExt cx="1944600" cy="1569600"/>
          </a:xfrm>
        </p:grpSpPr>
        <p:sp>
          <p:nvSpPr>
            <p:cNvPr id="1027" name="Google Shape;1027;p23"/>
            <p:cNvSpPr/>
            <p:nvPr/>
          </p:nvSpPr>
          <p:spPr>
            <a:xfrm>
              <a:off x="941342" y="1019938"/>
              <a:ext cx="1944600" cy="1569600"/>
            </a:xfrm>
            <a:prstGeom prst="round2DiagRect">
              <a:avLst>
                <a:gd name="adj1" fmla="val 0"/>
                <a:gd name="adj2" fmla="val 1776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23"/>
            <p:cNvSpPr txBox="1"/>
            <p:nvPr/>
          </p:nvSpPr>
          <p:spPr>
            <a:xfrm>
              <a:off x="1304363" y="1182689"/>
              <a:ext cx="14517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/>
              <a:r>
                <a:rPr lang="fr-FR" sz="2000" b="1" dirty="0">
                  <a:solidFill>
                    <a:schemeClr val="bg1"/>
                  </a:solidFill>
                </a:rPr>
                <a:t>Le symbole </a:t>
              </a:r>
              <a:r>
                <a:rPr lang="fr-FR" sz="2000" b="1" dirty="0" err="1">
                  <a:solidFill>
                    <a:schemeClr val="bg1"/>
                  </a:solidFill>
                </a:rPr>
                <a:t>schw</a:t>
              </a:r>
              <a:r>
                <a:rPr lang="fr-FR" sz="2000" b="1" dirty="0">
                  <a:solidFill>
                    <a:schemeClr val="bg1"/>
                  </a:solidFill>
                </a:rPr>
                <a:t> :</a:t>
              </a:r>
              <a:endParaRPr sz="2000" b="1" dirty="0">
                <a:solidFill>
                  <a:schemeClr val="bg1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1029" name="Google Shape;1029;p23"/>
            <p:cNvSpPr txBox="1"/>
            <p:nvPr/>
          </p:nvSpPr>
          <p:spPr>
            <a:xfrm>
              <a:off x="1129403" y="1781321"/>
              <a:ext cx="1451700" cy="51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fr-FR" sz="1600" b="1" dirty="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Equivalent de  e muet </a:t>
              </a:r>
              <a:endParaRPr sz="1600" b="1" dirty="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grpSp>
        <p:nvGrpSpPr>
          <p:cNvPr id="1034" name="Google Shape;1034;p23"/>
          <p:cNvGrpSpPr/>
          <p:nvPr/>
        </p:nvGrpSpPr>
        <p:grpSpPr>
          <a:xfrm>
            <a:off x="4438832" y="3213776"/>
            <a:ext cx="295999" cy="294651"/>
            <a:chOff x="4858109" y="2631368"/>
            <a:chExt cx="316442" cy="315000"/>
          </a:xfrm>
        </p:grpSpPr>
        <p:sp>
          <p:nvSpPr>
            <p:cNvPr id="1035" name="Google Shape;1035;p23"/>
            <p:cNvSpPr/>
            <p:nvPr/>
          </p:nvSpPr>
          <p:spPr>
            <a:xfrm>
              <a:off x="4859551" y="2631368"/>
              <a:ext cx="315000" cy="315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23"/>
            <p:cNvSpPr/>
            <p:nvPr/>
          </p:nvSpPr>
          <p:spPr>
            <a:xfrm>
              <a:off x="4858109" y="2739300"/>
              <a:ext cx="239100" cy="99000"/>
            </a:xfrm>
            <a:prstGeom prst="rightArrow">
              <a:avLst>
                <a:gd name="adj1" fmla="val 32020"/>
                <a:gd name="adj2" fmla="val 6697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br>
                <a:rPr lang="en"/>
              </a:br>
              <a:endParaRPr/>
            </a:p>
          </p:txBody>
        </p:sp>
      </p:grpSp>
      <p:grpSp>
        <p:nvGrpSpPr>
          <p:cNvPr id="1037" name="Google Shape;1037;p23"/>
          <p:cNvGrpSpPr/>
          <p:nvPr/>
        </p:nvGrpSpPr>
        <p:grpSpPr>
          <a:xfrm>
            <a:off x="4060783" y="2859168"/>
            <a:ext cx="294612" cy="294612"/>
            <a:chOff x="3157188" y="909150"/>
            <a:chExt cx="470400" cy="470400"/>
          </a:xfrm>
        </p:grpSpPr>
        <p:sp>
          <p:nvSpPr>
            <p:cNvPr id="1038" name="Google Shape;1038;p23"/>
            <p:cNvSpPr/>
            <p:nvPr/>
          </p:nvSpPr>
          <p:spPr>
            <a:xfrm>
              <a:off x="3157188" y="909150"/>
              <a:ext cx="470400" cy="47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23"/>
            <p:cNvSpPr/>
            <p:nvPr/>
          </p:nvSpPr>
          <p:spPr>
            <a:xfrm>
              <a:off x="3243138" y="995100"/>
              <a:ext cx="298500" cy="298500"/>
            </a:xfrm>
            <a:prstGeom prst="mathPlus">
              <a:avLst>
                <a:gd name="adj1" fmla="val 99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Gaoler template">
  <a:themeElements>
    <a:clrScheme name="Custom 347">
      <a:dk1>
        <a:srgbClr val="3A3F50"/>
      </a:dk1>
      <a:lt1>
        <a:srgbClr val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437</TotalTime>
  <Words>240</Words>
  <Application>Microsoft Office PowerPoint</Application>
  <PresentationFormat>Affichage à l'écran (16:9)</PresentationFormat>
  <Paragraphs>61</Paragraphs>
  <Slides>15</Slides>
  <Notes>10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2" baseType="lpstr">
      <vt:lpstr>Raleway SemiBold</vt:lpstr>
      <vt:lpstr>Arial</vt:lpstr>
      <vt:lpstr>Raleway</vt:lpstr>
      <vt:lpstr>Barlow</vt:lpstr>
      <vt:lpstr>Calibri</vt:lpstr>
      <vt:lpstr>Barlow Light</vt:lpstr>
      <vt:lpstr>Gaoler template</vt:lpstr>
      <vt:lpstr>Présentation PowerPoint</vt:lpstr>
      <vt:lpstr>La phonétique des Voiles En Langue Anglaise </vt:lpstr>
      <vt:lpstr>Bonjour!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Le symbole schw</vt:lpstr>
      <vt:lpstr>Brievement </vt:lpstr>
      <vt:lpstr>Présentation PowerPoint</vt:lpstr>
      <vt:lpstr>Présentation PowerPoint</vt:lpstr>
      <vt:lpstr>Présentation PowerPoint</vt:lpstr>
      <vt:lpstr>Présentation PowerPoint</vt:lpstr>
      <vt:lpstr>MERCI!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phonétique des Voiles En Langue Anglaise</dc:title>
  <dc:creator>SENOUCI.F</dc:creator>
  <cp:lastModifiedBy>fatima senouci</cp:lastModifiedBy>
  <cp:revision>46</cp:revision>
  <dcterms:modified xsi:type="dcterms:W3CDTF">2020-01-07T22:01:11Z</dcterms:modified>
</cp:coreProperties>
</file>