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Traditional Marketing Vs Digital Marketing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072" y="147782"/>
            <a:ext cx="11887201" cy="554182"/>
          </a:xfrm>
        </p:spPr>
        <p:txBody>
          <a:bodyPr/>
          <a:lstStyle/>
          <a:p>
            <a:r>
              <a:rPr lang="en-US" sz="3200" dirty="0" smtClean="0"/>
              <a:t>Traditional Marketing Vs Digital Marketing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" y="932815"/>
            <a:ext cx="6448425" cy="383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125" y="1071880"/>
            <a:ext cx="5020945" cy="3559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290" y="443346"/>
            <a:ext cx="4729018" cy="554182"/>
          </a:xfrm>
        </p:spPr>
        <p:txBody>
          <a:bodyPr/>
          <a:lstStyle/>
          <a:p>
            <a:r>
              <a:rPr lang="en-US" sz="3200" dirty="0" smtClean="0"/>
              <a:t>Common Methods of </a:t>
            </a:r>
            <a:r>
              <a:rPr lang="en-US" sz="3200" dirty="0" smtClean="0"/>
              <a:t>Traditional Marketing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97528"/>
            <a:ext cx="5477164" cy="374072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529762" y="521855"/>
            <a:ext cx="4729018" cy="55418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Why Traditional Marketing?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454" y="997529"/>
            <a:ext cx="5999364" cy="14408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454" y="2603478"/>
            <a:ext cx="6082491" cy="213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8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290" y="443346"/>
            <a:ext cx="4729018" cy="554182"/>
          </a:xfrm>
        </p:spPr>
        <p:txBody>
          <a:bodyPr/>
          <a:lstStyle/>
          <a:p>
            <a:r>
              <a:rPr lang="en-US" sz="3200" dirty="0" smtClean="0"/>
              <a:t>Common Methods of </a:t>
            </a:r>
            <a:r>
              <a:rPr lang="en-US" sz="3200" dirty="0" smtClean="0"/>
              <a:t>Digital Marketing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20526" y="166255"/>
            <a:ext cx="4729018" cy="55418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Why Digital Marketing?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" y="997528"/>
            <a:ext cx="4660092" cy="3389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763" y="997527"/>
            <a:ext cx="6230219" cy="17271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599" y="2830450"/>
            <a:ext cx="6368765" cy="20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6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0763" y="83127"/>
            <a:ext cx="11887201" cy="554182"/>
          </a:xfrm>
        </p:spPr>
        <p:txBody>
          <a:bodyPr/>
          <a:lstStyle/>
          <a:p>
            <a:r>
              <a:rPr lang="en-US" sz="3200" dirty="0" smtClean="0"/>
              <a:t>Traditional Marketing </a:t>
            </a:r>
            <a:r>
              <a:rPr lang="en-US" sz="3200" dirty="0" smtClean="0"/>
              <a:t>in Arab Media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04" y="637310"/>
            <a:ext cx="9278645" cy="422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7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0763" y="83127"/>
            <a:ext cx="11887201" cy="554182"/>
          </a:xfrm>
        </p:spPr>
        <p:txBody>
          <a:bodyPr/>
          <a:lstStyle/>
          <a:p>
            <a:r>
              <a:rPr lang="en-US" sz="3200" dirty="0" smtClean="0"/>
              <a:t>Digital </a:t>
            </a:r>
            <a:r>
              <a:rPr lang="en-US" sz="3200" dirty="0" smtClean="0"/>
              <a:t>Marketing </a:t>
            </a:r>
            <a:r>
              <a:rPr lang="en-US" sz="3200" dirty="0" smtClean="0"/>
              <a:t>in Arab Media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567" y="637309"/>
            <a:ext cx="9269119" cy="43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4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0763" y="83127"/>
            <a:ext cx="11887201" cy="554182"/>
          </a:xfrm>
        </p:spPr>
        <p:txBody>
          <a:bodyPr/>
          <a:lstStyle/>
          <a:p>
            <a:r>
              <a:rPr lang="en-US" sz="3200" dirty="0" smtClean="0"/>
              <a:t>Traditional Marketing </a:t>
            </a:r>
            <a:r>
              <a:rPr lang="en-US" sz="3200" dirty="0" smtClean="0"/>
              <a:t>in International Media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273" y="637309"/>
            <a:ext cx="9192908" cy="427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0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0763" y="83127"/>
            <a:ext cx="11887201" cy="554182"/>
          </a:xfrm>
        </p:spPr>
        <p:txBody>
          <a:bodyPr/>
          <a:lstStyle/>
          <a:p>
            <a:r>
              <a:rPr lang="en-US" sz="3200" dirty="0" smtClean="0"/>
              <a:t>Digital </a:t>
            </a:r>
            <a:r>
              <a:rPr lang="en-US" sz="3200" dirty="0" smtClean="0"/>
              <a:t>Marketing </a:t>
            </a:r>
            <a:r>
              <a:rPr lang="en-US" sz="3200" dirty="0" smtClean="0"/>
              <a:t>in International Media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27" y="758477"/>
            <a:ext cx="9173855" cy="40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8581" y="120073"/>
            <a:ext cx="11887201" cy="554182"/>
          </a:xfrm>
        </p:spPr>
        <p:txBody>
          <a:bodyPr/>
          <a:lstStyle/>
          <a:p>
            <a:r>
              <a:rPr lang="en-US" sz="3200" dirty="0" smtClean="0"/>
              <a:t>Conclusion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28" y="1158596"/>
            <a:ext cx="772585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59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27</TotalTime>
  <Words>49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Traditional Marketing Vs Digital Marketing</vt:lpstr>
      <vt:lpstr>Traditional Marketing Vs Digital Marketing</vt:lpstr>
      <vt:lpstr>Common Methods of Traditional Marketing</vt:lpstr>
      <vt:lpstr>Common Methods of Digital Marketing</vt:lpstr>
      <vt:lpstr>Traditional Marketing in Arab Media</vt:lpstr>
      <vt:lpstr>Digital Marketing in Arab Media</vt:lpstr>
      <vt:lpstr>Traditional Marketing in International Media</vt:lpstr>
      <vt:lpstr>Digital Marketing in International Media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Traditional Marketing Vs Digital Marketing</dc:title>
  <dc:creator>Fatima Mughal</dc:creator>
  <cp:lastModifiedBy>Fatima Mughal</cp:lastModifiedBy>
  <cp:revision>13</cp:revision>
  <dcterms:created xsi:type="dcterms:W3CDTF">2024-05-27T13:27:00Z</dcterms:created>
  <dcterms:modified xsi:type="dcterms:W3CDTF">2024-05-27T14:16:49Z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C7A26EFC1AAA4458A7C055F18932C878_12</vt:lpwstr>
  </property>
  <property fmtid="{D5CDD505-2E9C-101B-9397-08002B2CF9AE}" pid="3" name="KSOProductBuildVer">
    <vt:lpwstr>1033-12.2.0.16909</vt:lpwstr>
  </property>
</Properties>
</file>