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9" r:id="rId4"/>
    <p:sldId id="272" r:id="rId5"/>
    <p:sldId id="260" r:id="rId6"/>
    <p:sldId id="266" r:id="rId7"/>
    <p:sldId id="270" r:id="rId8"/>
    <p:sldId id="27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5/27/2024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5/27/2024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5/27/2024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5/27/2024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5/27/2024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5/27/2024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5/27/2024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5/27/2024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5/27/2024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5/27/2024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5/27/2024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5/27/2024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5/27/2024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Funny 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Harnessing Power of Funny Ads in Marketing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41" y="399784"/>
            <a:ext cx="9372600" cy="1200416"/>
          </a:xfrm>
        </p:spPr>
        <p:txBody>
          <a:bodyPr/>
          <a:lstStyle/>
          <a:p>
            <a:r>
              <a:rPr lang="fr-FR" dirty="0" smtClean="0"/>
              <a:t>Humour in advertising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9" y="1600200"/>
            <a:ext cx="5695995" cy="1383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513" y="1600200"/>
            <a:ext cx="4703264" cy="35191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3" y="3124362"/>
            <a:ext cx="570627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13" y="73891"/>
            <a:ext cx="9372600" cy="1200416"/>
          </a:xfrm>
        </p:spPr>
        <p:txBody>
          <a:bodyPr/>
          <a:lstStyle/>
          <a:p>
            <a:r>
              <a:rPr lang="en-US" dirty="0" smtClean="0"/>
              <a:t>Targeting Humor Properly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66" y="1274307"/>
            <a:ext cx="4802590" cy="3463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300" y="1274307"/>
            <a:ext cx="6068272" cy="38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6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7813" y="73891"/>
            <a:ext cx="9372600" cy="12004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Role of Funny Ads in Marketing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27" y="1173018"/>
            <a:ext cx="5800436" cy="459047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78249" y="1062182"/>
            <a:ext cx="83128" cy="510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27" y="1173018"/>
            <a:ext cx="5623430" cy="485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0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836" y="2032000"/>
            <a:ext cx="7269018" cy="33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6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7" y="2142575"/>
            <a:ext cx="5715798" cy="168616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7813" y="73891"/>
            <a:ext cx="9372600" cy="12004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Examples  of Funny Ads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564" y="1431636"/>
            <a:ext cx="5504678" cy="36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4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7813" y="73891"/>
            <a:ext cx="9372600" cy="12004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Examples  of Funny Ads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3" y="2057708"/>
            <a:ext cx="5687219" cy="180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964" y="960582"/>
            <a:ext cx="5902036" cy="438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4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7813" y="73891"/>
            <a:ext cx="9372600" cy="12004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Examples  of Funny Ads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625"/>
            <a:ext cx="6220693" cy="23434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967" y="508063"/>
            <a:ext cx="4486901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1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7813" y="73891"/>
            <a:ext cx="9372600" cy="12004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625"/>
            <a:ext cx="6220693" cy="2343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2313"/>
            <a:ext cx="9818255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41293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46</TotalTime>
  <Words>41</Words>
  <Application>Microsoft Office PowerPoint</Application>
  <PresentationFormat>Widescreen</PresentationFormat>
  <Paragraphs>14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Euphemia</vt:lpstr>
      <vt:lpstr>Wingdings</vt:lpstr>
      <vt:lpstr>Children Playing 16x9</vt:lpstr>
      <vt:lpstr>Funny Ads</vt:lpstr>
      <vt:lpstr>Humour in advertising</vt:lpstr>
      <vt:lpstr>Targeting Humor Properly</vt:lpstr>
      <vt:lpstr>PowerPoint Presentation</vt:lpstr>
      <vt:lpstr>Section Header Layout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Funny Ads</dc:title>
  <dc:creator>Fatima Mughal</dc:creator>
  <cp:lastModifiedBy>Fatima Mughal</cp:lastModifiedBy>
  <cp:revision>15</cp:revision>
  <dcterms:created xsi:type="dcterms:W3CDTF">2024-05-27T12:38:58Z</dcterms:created>
  <dcterms:modified xsi:type="dcterms:W3CDTF">2024-05-27T13:25:05Z</dcterms:modified>
</cp:coreProperties>
</file>