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9.xml" ContentType="application/vnd.openxmlformats-officedocument.drawingml.diagramData+xml"/>
  <Override PartName="/ppt/diagrams/data11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10" r:id="rId2"/>
    <p:sldId id="383" r:id="rId3"/>
    <p:sldId id="314" r:id="rId4"/>
    <p:sldId id="417" r:id="rId5"/>
    <p:sldId id="429" r:id="rId6"/>
    <p:sldId id="430" r:id="rId7"/>
    <p:sldId id="432" r:id="rId8"/>
    <p:sldId id="434" r:id="rId9"/>
    <p:sldId id="436" r:id="rId10"/>
    <p:sldId id="435" r:id="rId11"/>
    <p:sldId id="441" r:id="rId12"/>
    <p:sldId id="443" r:id="rId13"/>
    <p:sldId id="444" r:id="rId14"/>
    <p:sldId id="446" r:id="rId15"/>
    <p:sldId id="445" r:id="rId16"/>
    <p:sldId id="418" r:id="rId17"/>
    <p:sldId id="447" r:id="rId18"/>
    <p:sldId id="467" r:id="rId19"/>
    <p:sldId id="448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9" r:id="rId28"/>
    <p:sldId id="461" r:id="rId29"/>
    <p:sldId id="462" r:id="rId30"/>
    <p:sldId id="464" r:id="rId31"/>
    <p:sldId id="465" r:id="rId32"/>
    <p:sldId id="466" r:id="rId33"/>
    <p:sldId id="468" r:id="rId34"/>
    <p:sldId id="470" r:id="rId35"/>
    <p:sldId id="471" r:id="rId36"/>
    <p:sldId id="472" r:id="rId37"/>
    <p:sldId id="473" r:id="rId38"/>
    <p:sldId id="475" r:id="rId39"/>
    <p:sldId id="476" r:id="rId40"/>
    <p:sldId id="477" r:id="rId41"/>
    <p:sldId id="47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CC6"/>
    <a:srgbClr val="EABF4C"/>
    <a:srgbClr val="4CC8EC"/>
    <a:srgbClr val="FF7467"/>
    <a:srgbClr val="524E67"/>
    <a:srgbClr val="FF9285"/>
    <a:srgbClr val="F4C956"/>
    <a:srgbClr val="222A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paultimothymooney/chest-xray-pneumonia" TargetMode="External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image" Target="../media/image100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paultimothymooney/chest-xray-pneumoni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808EB-7655-48EF-8A8F-CD0D512AFDAB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7F4AFE9-48C5-408B-8F54-C604BBC35DE0}">
      <dgm:prSet phldrT="[Text]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i="0" u="none" dirty="0">
              <a:latin typeface="Candara" panose="020E0502030303020204" pitchFamily="34" charset="0"/>
            </a:rPr>
            <a:t>Early Stage Diagnosis of Pneumonia Disease can help</a:t>
          </a:r>
          <a:r>
            <a:rPr lang="en-US" dirty="0">
              <a:latin typeface="Candara" panose="020E0502030303020204" pitchFamily="34" charset="0"/>
            </a:rPr>
            <a:t> </a:t>
          </a:r>
        </a:p>
      </dgm:t>
    </dgm:pt>
    <dgm:pt modelId="{96970A4C-EE62-45EC-AA34-B60C92686732}" type="parTrans" cxnId="{31BF8698-1C00-4053-B321-06338B16A046}">
      <dgm:prSet/>
      <dgm:spPr/>
      <dgm:t>
        <a:bodyPr/>
        <a:lstStyle/>
        <a:p>
          <a:endParaRPr lang="en-US"/>
        </a:p>
      </dgm:t>
    </dgm:pt>
    <dgm:pt modelId="{EB374939-49C7-4373-8B06-D850B97C4E2E}" type="sibTrans" cxnId="{31BF8698-1C00-4053-B321-06338B16A046}">
      <dgm:prSet/>
      <dgm:spPr/>
      <dgm:t>
        <a:bodyPr/>
        <a:lstStyle/>
        <a:p>
          <a:endParaRPr lang="en-US"/>
        </a:p>
      </dgm:t>
    </dgm:pt>
    <dgm:pt modelId="{531AC696-78FB-4844-96E7-54E4E132092A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Save many Lives</a:t>
          </a:r>
        </a:p>
      </dgm:t>
    </dgm:pt>
    <dgm:pt modelId="{67F68242-0A3D-44EE-96E6-B63DBAC8D085}" type="parTrans" cxnId="{DF46B597-70E1-4E35-8F68-8C08078D7D68}">
      <dgm:prSet/>
      <dgm:spPr/>
      <dgm:t>
        <a:bodyPr/>
        <a:lstStyle/>
        <a:p>
          <a:endParaRPr lang="en-US"/>
        </a:p>
      </dgm:t>
    </dgm:pt>
    <dgm:pt modelId="{61476CED-89B6-4819-80B0-5BD127361EA9}" type="sibTrans" cxnId="{DF46B597-70E1-4E35-8F68-8C08078D7D68}">
      <dgm:prSet/>
      <dgm:spPr/>
      <dgm:t>
        <a:bodyPr/>
        <a:lstStyle/>
        <a:p>
          <a:endParaRPr lang="en-US"/>
        </a:p>
      </dgm:t>
    </dgm:pt>
    <dgm:pt modelId="{0201BA56-A8B0-4E5F-BA51-1A46F4A9FE71}">
      <dgm:prSet phldrT="[Text]"/>
      <dgm:spPr>
        <a:gradFill flip="none"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i="0" u="none" dirty="0">
              <a:latin typeface="Candara" panose="020E0502030303020204" pitchFamily="34" charset="0"/>
            </a:rPr>
            <a:t>Accurate Predictions Systems can help us</a:t>
          </a:r>
          <a:endParaRPr lang="en-US" dirty="0">
            <a:latin typeface="Candara" panose="020E0502030303020204" pitchFamily="34" charset="0"/>
          </a:endParaRPr>
        </a:p>
      </dgm:t>
    </dgm:pt>
    <dgm:pt modelId="{F1AE7A5D-819D-49ED-B2E6-94031AFAA33B}" type="parTrans" cxnId="{A6EBC161-8E7B-4589-A633-F5EF2CB7E79F}">
      <dgm:prSet/>
      <dgm:spPr/>
      <dgm:t>
        <a:bodyPr/>
        <a:lstStyle/>
        <a:p>
          <a:endParaRPr lang="en-US"/>
        </a:p>
      </dgm:t>
    </dgm:pt>
    <dgm:pt modelId="{DE3FA185-1368-4512-9F17-0FB2631A7A0E}" type="sibTrans" cxnId="{A6EBC161-8E7B-4589-A633-F5EF2CB7E79F}">
      <dgm:prSet/>
      <dgm:spPr/>
      <dgm:t>
        <a:bodyPr/>
        <a:lstStyle/>
        <a:p>
          <a:endParaRPr lang="en-US"/>
        </a:p>
      </dgm:t>
    </dgm:pt>
    <dgm:pt modelId="{98E3E32D-2527-4D31-ABE5-979C4881B0E7}">
      <dgm:prSet phldrT="[Text]"/>
      <dgm:spPr/>
      <dgm:t>
        <a:bodyPr/>
        <a:lstStyle/>
        <a:p>
          <a:r>
            <a:rPr lang="en-US" b="1" i="0" u="none" dirty="0"/>
            <a:t>Diagnose Pneumonia Disease (from X-ray Images) quickly and efficiently</a:t>
          </a:r>
          <a:endParaRPr lang="en-US" dirty="0">
            <a:latin typeface="Candara" panose="020E0502030303020204" pitchFamily="34" charset="0"/>
          </a:endParaRPr>
        </a:p>
      </dgm:t>
    </dgm:pt>
    <dgm:pt modelId="{7A0EDEEB-C027-42BF-885F-41DB3DB1D203}" type="parTrans" cxnId="{8A509550-889A-4A86-92AD-228D58A37235}">
      <dgm:prSet/>
      <dgm:spPr/>
      <dgm:t>
        <a:bodyPr/>
        <a:lstStyle/>
        <a:p>
          <a:endParaRPr lang="en-US"/>
        </a:p>
      </dgm:t>
    </dgm:pt>
    <dgm:pt modelId="{2FCD1ED6-AA6F-4D4D-B196-AABF565BDAB0}" type="sibTrans" cxnId="{8A509550-889A-4A86-92AD-228D58A37235}">
      <dgm:prSet/>
      <dgm:spPr/>
      <dgm:t>
        <a:bodyPr/>
        <a:lstStyle/>
        <a:p>
          <a:endParaRPr lang="en-US"/>
        </a:p>
      </dgm:t>
    </dgm:pt>
    <dgm:pt modelId="{CBE482A5-5F16-47B7-AD1D-B655E77230CB}" type="pres">
      <dgm:prSet presAssocID="{76E808EB-7655-48EF-8A8F-CD0D512AFD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CB40C9-8089-4E14-BC6E-997F6B479AA7}" type="pres">
      <dgm:prSet presAssocID="{B7F4AFE9-48C5-408B-8F54-C604BBC35DE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618CE-D738-4799-ADA7-4EEAF7ED996D}" type="pres">
      <dgm:prSet presAssocID="{B7F4AFE9-48C5-408B-8F54-C604BBC35D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CE1BA-90DD-40F8-B858-7761391FFB8A}" type="pres">
      <dgm:prSet presAssocID="{0201BA56-A8B0-4E5F-BA51-1A46F4A9FE7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2FF26-6B6A-403E-8155-62FB91358DF6}" type="pres">
      <dgm:prSet presAssocID="{0201BA56-A8B0-4E5F-BA51-1A46F4A9FE7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3E52E6-1F47-467F-A12E-E769083BD0F1}" type="presOf" srcId="{76E808EB-7655-48EF-8A8F-CD0D512AFDAB}" destId="{CBE482A5-5F16-47B7-AD1D-B655E77230CB}" srcOrd="0" destOrd="0" presId="urn:microsoft.com/office/officeart/2005/8/layout/vList2"/>
    <dgm:cxn modelId="{A6EBC161-8E7B-4589-A633-F5EF2CB7E79F}" srcId="{76E808EB-7655-48EF-8A8F-CD0D512AFDAB}" destId="{0201BA56-A8B0-4E5F-BA51-1A46F4A9FE71}" srcOrd="1" destOrd="0" parTransId="{F1AE7A5D-819D-49ED-B2E6-94031AFAA33B}" sibTransId="{DE3FA185-1368-4512-9F17-0FB2631A7A0E}"/>
    <dgm:cxn modelId="{DF46B597-70E1-4E35-8F68-8C08078D7D68}" srcId="{B7F4AFE9-48C5-408B-8F54-C604BBC35DE0}" destId="{531AC696-78FB-4844-96E7-54E4E132092A}" srcOrd="0" destOrd="0" parTransId="{67F68242-0A3D-44EE-96E6-B63DBAC8D085}" sibTransId="{61476CED-89B6-4819-80B0-5BD127361EA9}"/>
    <dgm:cxn modelId="{8A509550-889A-4A86-92AD-228D58A37235}" srcId="{0201BA56-A8B0-4E5F-BA51-1A46F4A9FE71}" destId="{98E3E32D-2527-4D31-ABE5-979C4881B0E7}" srcOrd="0" destOrd="0" parTransId="{7A0EDEEB-C027-42BF-885F-41DB3DB1D203}" sibTransId="{2FCD1ED6-AA6F-4D4D-B196-AABF565BDAB0}"/>
    <dgm:cxn modelId="{6849F20E-0CE2-4101-B825-640985A0C5D4}" type="presOf" srcId="{98E3E32D-2527-4D31-ABE5-979C4881B0E7}" destId="{0342FF26-6B6A-403E-8155-62FB91358DF6}" srcOrd="0" destOrd="0" presId="urn:microsoft.com/office/officeart/2005/8/layout/vList2"/>
    <dgm:cxn modelId="{31BF8698-1C00-4053-B321-06338B16A046}" srcId="{76E808EB-7655-48EF-8A8F-CD0D512AFDAB}" destId="{B7F4AFE9-48C5-408B-8F54-C604BBC35DE0}" srcOrd="0" destOrd="0" parTransId="{96970A4C-EE62-45EC-AA34-B60C92686732}" sibTransId="{EB374939-49C7-4373-8B06-D850B97C4E2E}"/>
    <dgm:cxn modelId="{289B99FF-0044-4CD4-B9B2-50F1C1870D7B}" type="presOf" srcId="{531AC696-78FB-4844-96E7-54E4E132092A}" destId="{4C0618CE-D738-4799-ADA7-4EEAF7ED996D}" srcOrd="0" destOrd="0" presId="urn:microsoft.com/office/officeart/2005/8/layout/vList2"/>
    <dgm:cxn modelId="{8DE80835-0429-4121-8B48-CBFA2F7D8A6A}" type="presOf" srcId="{B7F4AFE9-48C5-408B-8F54-C604BBC35DE0}" destId="{98CB40C9-8089-4E14-BC6E-997F6B479AA7}" srcOrd="0" destOrd="0" presId="urn:microsoft.com/office/officeart/2005/8/layout/vList2"/>
    <dgm:cxn modelId="{D8FCF105-7ECF-4A96-B72D-8734E6F0D481}" type="presOf" srcId="{0201BA56-A8B0-4E5F-BA51-1A46F4A9FE71}" destId="{271CE1BA-90DD-40F8-B858-7761391FFB8A}" srcOrd="0" destOrd="0" presId="urn:microsoft.com/office/officeart/2005/8/layout/vList2"/>
    <dgm:cxn modelId="{A404561C-49C7-465F-8A6C-1452C3B81C1F}" type="presParOf" srcId="{CBE482A5-5F16-47B7-AD1D-B655E77230CB}" destId="{98CB40C9-8089-4E14-BC6E-997F6B479AA7}" srcOrd="0" destOrd="0" presId="urn:microsoft.com/office/officeart/2005/8/layout/vList2"/>
    <dgm:cxn modelId="{9449072C-B134-4643-A0E9-9103A3ACC7DD}" type="presParOf" srcId="{CBE482A5-5F16-47B7-AD1D-B655E77230CB}" destId="{4C0618CE-D738-4799-ADA7-4EEAF7ED996D}" srcOrd="1" destOrd="0" presId="urn:microsoft.com/office/officeart/2005/8/layout/vList2"/>
    <dgm:cxn modelId="{0131CA07-C4D6-49AE-B064-A30E074D5B0C}" type="presParOf" srcId="{CBE482A5-5F16-47B7-AD1D-B655E77230CB}" destId="{271CE1BA-90DD-40F8-B858-7761391FFB8A}" srcOrd="2" destOrd="0" presId="urn:microsoft.com/office/officeart/2005/8/layout/vList2"/>
    <dgm:cxn modelId="{6733BB58-CDEE-4DCF-8828-AC645AC44A5A}" type="presParOf" srcId="{CBE482A5-5F16-47B7-AD1D-B655E77230CB}" destId="{0342FF26-6B6A-403E-8155-62FB91358D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52FDD6-90E2-48C7-B731-F25F9819C235}" type="doc">
      <dgm:prSet loTypeId="urn:microsoft.com/office/officeart/2008/layout/LinedList" loCatId="list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6989D21-A8AE-4021-A578-02F89122EA62}">
      <dgm:prSet phldrT="[Text]" custT="1"/>
      <dgm:spPr/>
      <dgm:t>
        <a:bodyPr/>
        <a:lstStyle/>
        <a:p>
          <a:pPr algn="ctr"/>
          <a:r>
            <a:rPr lang="en-US" sz="2800" b="1" dirty="0">
              <a:latin typeface="Candara" panose="020E0502030303020204" pitchFamily="34" charset="0"/>
            </a:rPr>
            <a:t>Recall</a:t>
          </a:r>
        </a:p>
      </dgm:t>
    </dgm:pt>
    <dgm:pt modelId="{38046030-E87D-496D-A0FC-ED2007628CE4}" type="parTrans" cxnId="{3618FEF8-B2C9-4C03-8DAF-0AB8554EB85A}">
      <dgm:prSet/>
      <dgm:spPr/>
      <dgm:t>
        <a:bodyPr/>
        <a:lstStyle/>
        <a:p>
          <a:endParaRPr lang="en-US"/>
        </a:p>
      </dgm:t>
    </dgm:pt>
    <dgm:pt modelId="{E5BFAF21-2D14-448D-95BC-339C0FC45161}" type="sibTrans" cxnId="{3618FEF8-B2C9-4C03-8DAF-0AB8554EB85A}">
      <dgm:prSet/>
      <dgm:spPr/>
      <dgm:t>
        <a:bodyPr/>
        <a:lstStyle/>
        <a:p>
          <a:endParaRPr lang="en-US"/>
        </a:p>
      </dgm:t>
    </dgm:pt>
    <dgm:pt modelId="{DCEDB638-3FF4-4B2A-BDD0-51E9DB41418A}">
      <dgm:prSet phldrT="[Text]" custT="1"/>
      <dgm:spPr/>
      <dgm:t>
        <a:bodyPr/>
        <a:lstStyle/>
        <a:p>
          <a:pPr algn="l" rtl="0"/>
          <a:r>
            <a:rPr lang="en-US" sz="2400" b="1" i="0" u="none" dirty="0"/>
            <a:t>Recall </a:t>
          </a:r>
          <a:r>
            <a:rPr lang="en-US" sz="2400" b="1" i="0" u="none" dirty="0">
              <a:solidFill>
                <a:srgbClr val="FF0000"/>
              </a:solidFill>
            </a:rPr>
            <a:t>(Sensitivity) </a:t>
          </a:r>
          <a:r>
            <a:rPr lang="en-US" sz="2400" b="1" i="0" u="none" dirty="0"/>
            <a:t>is defined as the proportion of </a:t>
          </a:r>
          <a:r>
            <a:rPr lang="en-US" sz="2400" b="1" i="0" u="none" dirty="0">
              <a:solidFill>
                <a:srgbClr val="FF0000"/>
              </a:solidFill>
            </a:rPr>
            <a:t>Positive cases </a:t>
          </a:r>
          <a:r>
            <a:rPr lang="en-US" sz="2400" b="1" i="0" u="none" dirty="0"/>
            <a:t>that were </a:t>
          </a:r>
          <a:r>
            <a:rPr lang="en-US" sz="2400" b="1" i="0" u="none" dirty="0">
              <a:solidFill>
                <a:srgbClr val="FF0000"/>
              </a:solidFill>
            </a:rPr>
            <a:t>correctly</a:t>
          </a:r>
          <a:r>
            <a:rPr lang="en-US" sz="2400" b="1" i="0" u="none" dirty="0"/>
            <a:t> classified</a:t>
          </a:r>
          <a:endParaRPr lang="en-US" sz="2400" dirty="0">
            <a:latin typeface="Candara" panose="020E0502030303020204" pitchFamily="34" charset="0"/>
          </a:endParaRPr>
        </a:p>
      </dgm:t>
    </dgm:pt>
    <dgm:pt modelId="{3642BE0F-84F4-4E47-9A61-086A025155E4}" type="parTrans" cxnId="{1EBD6943-D0FB-42FE-BEDE-64C8A8F3A22F}">
      <dgm:prSet/>
      <dgm:spPr/>
      <dgm:t>
        <a:bodyPr/>
        <a:lstStyle/>
        <a:p>
          <a:endParaRPr lang="en-US"/>
        </a:p>
      </dgm:t>
    </dgm:pt>
    <dgm:pt modelId="{69692C17-3970-47CD-B41A-7F57DBCD44D7}" type="sibTrans" cxnId="{1EBD6943-D0FB-42FE-BEDE-64C8A8F3A22F}">
      <dgm:prSet/>
      <dgm:spPr/>
      <dgm:t>
        <a:bodyPr/>
        <a:lstStyle/>
        <a:p>
          <a:endParaRPr lang="en-US"/>
        </a:p>
      </dgm:t>
    </dgm:pt>
    <dgm:pt modelId="{33B9D1FA-8B10-4A3C-B913-8F7D82F04FC1}">
      <dgm:prSet phldrT="[Text]" custT="1"/>
      <dgm:spPr/>
      <dgm:t>
        <a:bodyPr/>
        <a:lstStyle/>
        <a:p>
          <a:pPr algn="ctr" rtl="0"/>
          <a:r>
            <a:rPr lang="en-US" sz="2800" b="1" i="0" u="none" dirty="0"/>
            <a:t>F</a:t>
          </a:r>
          <a:r>
            <a:rPr lang="en-US" sz="2800" b="1" i="0" u="none" baseline="-25000" dirty="0"/>
            <a:t>1 </a:t>
          </a:r>
          <a:r>
            <a:rPr lang="en-US" sz="2800" b="1" i="0" u="none" dirty="0"/>
            <a:t>– measure </a:t>
          </a:r>
          <a:endParaRPr lang="en-US" sz="2800" b="1" dirty="0">
            <a:latin typeface="Candara" panose="020E0502030303020204" pitchFamily="34" charset="0"/>
          </a:endParaRPr>
        </a:p>
      </dgm:t>
    </dgm:pt>
    <dgm:pt modelId="{D5A9DC14-AB42-4B17-B5D7-71E5BA6A7096}" type="parTrans" cxnId="{F8D39A9C-6040-42DF-A3C2-5EB1AECF59FC}">
      <dgm:prSet/>
      <dgm:spPr/>
      <dgm:t>
        <a:bodyPr/>
        <a:lstStyle/>
        <a:p>
          <a:endParaRPr lang="en-US"/>
        </a:p>
      </dgm:t>
    </dgm:pt>
    <dgm:pt modelId="{6C073239-9DF2-413A-895B-B05886F82A47}" type="sibTrans" cxnId="{F8D39A9C-6040-42DF-A3C2-5EB1AECF59FC}">
      <dgm:prSet/>
      <dgm:spPr/>
      <dgm:t>
        <a:bodyPr/>
        <a:lstStyle/>
        <a:p>
          <a:endParaRPr lang="en-US"/>
        </a:p>
      </dgm:t>
    </dgm:pt>
    <dgm:pt modelId="{15909640-E3E4-47A9-A038-CA07CE61820C}">
      <dgm:prSet phldrT="[Text]" custT="1"/>
      <dgm:spPr/>
      <dgm:t>
        <a:bodyPr/>
        <a:lstStyle/>
        <a:p>
          <a:pPr rtl="0"/>
          <a:r>
            <a:rPr lang="en-US" sz="2400" b="1" i="0" u="none" dirty="0"/>
            <a:t>F</a:t>
          </a:r>
          <a:r>
            <a:rPr lang="en-US" sz="2400" b="1" i="0" u="none" baseline="-25000" dirty="0"/>
            <a:t>1 </a:t>
          </a:r>
          <a:r>
            <a:rPr lang="en-US" sz="2400" b="1" i="0" u="none" dirty="0"/>
            <a:t>– measure is defined as </a:t>
          </a:r>
          <a:r>
            <a:rPr lang="en-US" sz="2400" b="1" i="0" u="none" dirty="0">
              <a:solidFill>
                <a:srgbClr val="FF0000"/>
              </a:solidFill>
            </a:rPr>
            <a:t>Harmonic mean </a:t>
          </a:r>
          <a:r>
            <a:rPr lang="en-US" sz="2400" b="1" i="0" u="none" dirty="0"/>
            <a:t>of </a:t>
          </a:r>
          <a:r>
            <a:rPr lang="en-US" sz="2400" b="1" i="0" u="none" dirty="0">
              <a:solidFill>
                <a:srgbClr val="FF0000"/>
              </a:solidFill>
            </a:rPr>
            <a:t>Precision</a:t>
          </a:r>
          <a:r>
            <a:rPr lang="en-US" sz="2400" b="1" i="0" u="none" dirty="0"/>
            <a:t> and </a:t>
          </a:r>
          <a:r>
            <a:rPr lang="en-US" sz="2400" b="1" i="0" u="none" dirty="0">
              <a:solidFill>
                <a:srgbClr val="FF0000"/>
              </a:solidFill>
            </a:rPr>
            <a:t>Recall</a:t>
          </a:r>
          <a:r>
            <a:rPr lang="en-US" sz="2400" b="1" i="0" u="none" dirty="0"/>
            <a:t>, When we assign </a:t>
          </a:r>
          <a:r>
            <a:rPr lang="en-US" sz="2400" b="1" i="0" u="none" dirty="0">
              <a:solidFill>
                <a:srgbClr val="FF0000"/>
              </a:solidFill>
            </a:rPr>
            <a:t>same weights </a:t>
          </a:r>
          <a:r>
            <a:rPr lang="en-US" sz="2400" b="1" i="0" u="none" dirty="0"/>
            <a:t>to Precision and Recall i.e. </a:t>
          </a:r>
          <a:r>
            <a:rPr lang="el-GR" sz="2400" b="1" i="0" u="none" dirty="0"/>
            <a:t>β=1</a:t>
          </a:r>
          <a:r>
            <a:rPr lang="en-US" sz="2400" b="1" i="0" u="none" dirty="0"/>
            <a:t>, then </a:t>
          </a:r>
          <a:r>
            <a:rPr lang="en-US" sz="2400" b="1" i="0" u="none" dirty="0">
              <a:solidFill>
                <a:srgbClr val="FF0000"/>
              </a:solidFill>
            </a:rPr>
            <a:t>F – measure </a:t>
          </a:r>
          <a:r>
            <a:rPr lang="en-US" sz="2400" b="1" i="0" u="none" dirty="0"/>
            <a:t>becomes </a:t>
          </a:r>
          <a:r>
            <a:rPr lang="en-US" sz="2400" b="1" i="0" u="none" dirty="0">
              <a:solidFill>
                <a:srgbClr val="FF0000"/>
              </a:solidFill>
            </a:rPr>
            <a:t>F</a:t>
          </a:r>
          <a:r>
            <a:rPr lang="en-US" sz="2400" b="1" i="0" u="none" baseline="-25000" dirty="0">
              <a:solidFill>
                <a:srgbClr val="FF0000"/>
              </a:solidFill>
            </a:rPr>
            <a:t>1</a:t>
          </a:r>
          <a:r>
            <a:rPr lang="en-US" sz="2400" b="1" i="0" u="none" dirty="0">
              <a:solidFill>
                <a:srgbClr val="FF0000"/>
              </a:solidFill>
            </a:rPr>
            <a:t> – measure</a:t>
          </a:r>
          <a:endParaRPr lang="en-US" sz="2400" b="1" dirty="0">
            <a:solidFill>
              <a:srgbClr val="FF0000"/>
            </a:solidFill>
            <a:latin typeface="Candara" panose="020E0502030303020204" pitchFamily="34" charset="0"/>
          </a:endParaRPr>
        </a:p>
      </dgm:t>
    </dgm:pt>
    <dgm:pt modelId="{1A6F3196-5306-4C9D-8401-852DB4482522}" type="parTrans" cxnId="{37F3BE51-FB77-4CD3-976B-15507224C6BE}">
      <dgm:prSet/>
      <dgm:spPr/>
      <dgm:t>
        <a:bodyPr/>
        <a:lstStyle/>
        <a:p>
          <a:endParaRPr lang="en-US"/>
        </a:p>
      </dgm:t>
    </dgm:pt>
    <dgm:pt modelId="{FA35AAB5-C8A8-4E78-9A19-F73AA6662D16}" type="sibTrans" cxnId="{37F3BE51-FB77-4CD3-976B-15507224C6B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D4F4D88-88B5-407A-BE60-E6C5B2642711}">
          <dgm:prSet phldrT="[Text]" custT="1"/>
          <dgm:spPr/>
          <dgm:t>
            <a:bodyPr/>
            <a:lstStyle/>
            <a:p>
              <a:pPr algn="l"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measure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) </m:t>
                        </m:r>
                      </m:den>
                    </m:f>
                  </m:oMath>
                </m:oMathPara>
              </a14:m>
              <a:r>
                <a:rPr lang="en-US" sz="2400" b="1" dirty="0"/>
                <a:t/>
              </a:r>
              <a:br>
                <a:rPr lang="en-US" sz="2400" b="1" dirty="0"/>
              </a:br>
              <a:endParaRPr lang="en-US" sz="2400" b="1" dirty="0"/>
            </a:p>
          </dgm:t>
        </dgm:pt>
      </mc:Choice>
      <mc:Fallback xmlns="">
        <dgm:pt modelId="{9D4F4D88-88B5-407A-BE60-E6C5B2642711}">
          <dgm:prSet phldrT="[Text]" custT="1"/>
          <dgm:spPr/>
          <dgm:t>
            <a:bodyPr/>
            <a:lstStyle/>
            <a:p>
              <a:pPr algn="l" rtl="0"/>
              <a:r>
                <a:rPr lang="en-US" sz="2400" b="0" i="0" smtClean="0">
                  <a:latin typeface="Cambria Math" panose="02040503050406030204" pitchFamily="18" charset="0"/>
                </a:rPr>
                <a:t>  </a:t>
              </a:r>
              <a:r>
                <a:rPr lang="en-US" sz="2400" b="0" i="0" smtClean="0">
                  <a:latin typeface="Cambria Math" panose="02040503050406030204" pitchFamily="18" charset="0"/>
                </a:rPr>
                <a:t> F</a:t>
              </a:r>
              <a:r>
                <a:rPr lang="en-US" sz="2400" b="0" i="0" baseline="-25000" smtClean="0">
                  <a:latin typeface="Cambria Math" panose="02040503050406030204" pitchFamily="18" charset="0"/>
                </a:rPr>
                <a:t>1</a:t>
              </a:r>
              <a:r>
                <a:rPr lang="en-US" sz="2400" b="0" i="0" smtClean="0">
                  <a:latin typeface="Cambria Math" panose="02040503050406030204" pitchFamily="18" charset="0"/>
                </a:rPr>
                <a:t>−measure=2 x  (𝑃𝑟𝑒𝑐𝑖𝑠𝑖𝑜𝑛 𝑥 𝑅𝑒𝑐𝑎𝑙𝑙)/((𝑃𝑟𝑒𝑐𝑖𝑠𝑖𝑜𝑛 +𝑅𝑒𝑐𝑎𝑙𝑙 ) )</a:t>
              </a:r>
              <a:r>
                <a:rPr lang="en-US" sz="2400" b="1" dirty="0"/>
                <a:t/>
              </a:r>
              <a:br>
                <a:rPr lang="en-US" sz="2400" b="1" dirty="0"/>
              </a:br>
              <a:endParaRPr lang="en-US" sz="2400" b="1" dirty="0"/>
            </a:p>
          </dgm:t>
        </dgm:pt>
      </mc:Fallback>
    </mc:AlternateContent>
    <dgm:pt modelId="{BDE9F230-25F6-435A-9BF5-F837D5FB3F41}" type="parTrans" cxnId="{5E162BBF-B2A4-4C20-9A3B-267BD7A10EC9}">
      <dgm:prSet/>
      <dgm:spPr/>
      <dgm:t>
        <a:bodyPr/>
        <a:lstStyle/>
        <a:p>
          <a:endParaRPr lang="en-US"/>
        </a:p>
      </dgm:t>
    </dgm:pt>
    <dgm:pt modelId="{D15A85CC-4851-4F3A-AD0C-1E6C32C0D04F}" type="sibTrans" cxnId="{5E162BBF-B2A4-4C20-9A3B-267BD7A10EC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9C45D75-5832-42BB-8D7B-F58673447B35}">
          <dgm:prSet phldrT="[Text]" custT="1"/>
          <dgm:spPr/>
          <dgm:t>
            <a:bodyPr/>
            <a:lstStyle/>
            <a:p>
              <a:pPr algn="l" rtl="0"/>
              <a:endPara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l" rtl="0"/>
              <a:r>
                <a: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Recall </a:t>
              </a:r>
              <a:r>
                <a: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US" sz="2400" dirty="0"/>
                <a:t> </a:t>
              </a:r>
              <a14:m>
                <m:oMath xmlns:m="http://schemas.openxmlformats.org/officeDocument/2006/math">
                  <m:f>
                    <m:fPr>
                      <m:ctrlPr>
                        <a:rPr lang="en-US" sz="240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</m:t>
                      </m:r>
                    </m:num>
                    <m:den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a14:m>
              <a:endParaRPr lang="en-US" sz="2400" b="1" dirty="0"/>
            </a:p>
          </dgm:t>
        </dgm:pt>
      </mc:Choice>
      <mc:Fallback xmlns="">
        <dgm:pt modelId="{99C45D75-5832-42BB-8D7B-F58673447B35}">
          <dgm:prSet phldrT="[Text]" custT="1"/>
          <dgm:spPr/>
          <dgm:t>
            <a:bodyPr/>
            <a:lstStyle/>
            <a:p>
              <a:pPr algn="l" rtl="0"/>
              <a:endPara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l" rtl="0"/>
              <a:r>
                <a: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Recall </a:t>
              </a:r>
              <a:r>
                <a: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US" sz="2400" dirty="0"/>
                <a:t> </a:t>
              </a:r>
              <a:r>
                <a:rPr lang="en-US" sz="2400" b="0" i="0" smtClean="0">
                  <a:latin typeface="Cambria Math" panose="02040503050406030204" pitchFamily="18" charset="0"/>
                </a:rPr>
                <a:t>𝑇𝑃/((𝑇𝑁+𝐹𝑁))</a:t>
              </a:r>
              <a:endParaRPr lang="en-US" sz="2400" b="1" dirty="0"/>
            </a:p>
          </dgm:t>
        </dgm:pt>
      </mc:Fallback>
    </mc:AlternateContent>
    <dgm:pt modelId="{5E4C22A4-FD52-4FE4-83D1-060ADD150E23}" type="parTrans" cxnId="{B5F7556F-DE4A-42F5-A0FE-41283E285765}">
      <dgm:prSet/>
      <dgm:spPr/>
      <dgm:t>
        <a:bodyPr/>
        <a:lstStyle/>
        <a:p>
          <a:endParaRPr lang="en-US"/>
        </a:p>
      </dgm:t>
    </dgm:pt>
    <dgm:pt modelId="{0145D3C6-68DC-449D-B270-D3B58D2B5549}" type="sibTrans" cxnId="{B5F7556F-DE4A-42F5-A0FE-41283E285765}">
      <dgm:prSet/>
      <dgm:spPr/>
      <dgm:t>
        <a:bodyPr/>
        <a:lstStyle/>
        <a:p>
          <a:endParaRPr lang="en-US"/>
        </a:p>
      </dgm:t>
    </dgm:pt>
    <dgm:pt modelId="{690FF558-6EED-4D17-A43B-D5A707FF758E}" type="pres">
      <dgm:prSet presAssocID="{A952FDD6-90E2-48C7-B731-F25F9819C23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CFF569B-EEFB-444F-8604-CC1743A70C38}" type="pres">
      <dgm:prSet presAssocID="{F6989D21-A8AE-4021-A578-02F89122EA62}" presName="thickLine" presStyleLbl="alignNode1" presStyleIdx="0" presStyleCnt="2"/>
      <dgm:spPr/>
    </dgm:pt>
    <dgm:pt modelId="{941AAABB-A84D-4C66-96CC-E9ECFBBC54F6}" type="pres">
      <dgm:prSet presAssocID="{F6989D21-A8AE-4021-A578-02F89122EA62}" presName="horz1" presStyleCnt="0"/>
      <dgm:spPr/>
    </dgm:pt>
    <dgm:pt modelId="{8627574B-4F09-4826-8499-5B0BDCE4F3EA}" type="pres">
      <dgm:prSet presAssocID="{F6989D21-A8AE-4021-A578-02F89122EA62}" presName="tx1" presStyleLbl="revTx" presStyleIdx="0" presStyleCnt="6"/>
      <dgm:spPr/>
      <dgm:t>
        <a:bodyPr/>
        <a:lstStyle/>
        <a:p>
          <a:endParaRPr lang="en-US"/>
        </a:p>
      </dgm:t>
    </dgm:pt>
    <dgm:pt modelId="{378642A6-A8F0-4A8F-8937-D06EE7A24951}" type="pres">
      <dgm:prSet presAssocID="{F6989D21-A8AE-4021-A578-02F89122EA62}" presName="vert1" presStyleCnt="0"/>
      <dgm:spPr/>
    </dgm:pt>
    <dgm:pt modelId="{E5EAF85C-5CE0-4434-B493-41BF6DA7EF36}" type="pres">
      <dgm:prSet presAssocID="{DCEDB638-3FF4-4B2A-BDD0-51E9DB41418A}" presName="vertSpace2a" presStyleCnt="0"/>
      <dgm:spPr/>
    </dgm:pt>
    <dgm:pt modelId="{EABE64AB-FECE-46C9-A595-2085F235FE64}" type="pres">
      <dgm:prSet presAssocID="{DCEDB638-3FF4-4B2A-BDD0-51E9DB41418A}" presName="horz2" presStyleCnt="0"/>
      <dgm:spPr/>
    </dgm:pt>
    <dgm:pt modelId="{F1522764-7549-4EB1-A9F3-2C60ACDBFD3A}" type="pres">
      <dgm:prSet presAssocID="{DCEDB638-3FF4-4B2A-BDD0-51E9DB41418A}" presName="horzSpace2" presStyleCnt="0"/>
      <dgm:spPr/>
    </dgm:pt>
    <dgm:pt modelId="{18F667A1-25B4-401E-A547-C61F1717D580}" type="pres">
      <dgm:prSet presAssocID="{DCEDB638-3FF4-4B2A-BDD0-51E9DB41418A}" presName="tx2" presStyleLbl="revTx" presStyleIdx="1" presStyleCnt="6" custScaleY="95315"/>
      <dgm:spPr/>
      <dgm:t>
        <a:bodyPr/>
        <a:lstStyle/>
        <a:p>
          <a:endParaRPr lang="en-US"/>
        </a:p>
      </dgm:t>
    </dgm:pt>
    <dgm:pt modelId="{1B78543D-F1A4-451D-96E7-64545E8F162C}" type="pres">
      <dgm:prSet presAssocID="{DCEDB638-3FF4-4B2A-BDD0-51E9DB41418A}" presName="vert2" presStyleCnt="0"/>
      <dgm:spPr/>
    </dgm:pt>
    <dgm:pt modelId="{3C5A0EC3-073D-49B8-8B71-23FB14C62C27}" type="pres">
      <dgm:prSet presAssocID="{DCEDB638-3FF4-4B2A-BDD0-51E9DB41418A}" presName="thinLine2b" presStyleLbl="callout" presStyleIdx="0" presStyleCnt="4"/>
      <dgm:spPr/>
    </dgm:pt>
    <dgm:pt modelId="{A0CEFC58-7C7D-4C1E-A5FA-78D5B776072E}" type="pres">
      <dgm:prSet presAssocID="{DCEDB638-3FF4-4B2A-BDD0-51E9DB41418A}" presName="vertSpace2b" presStyleCnt="0"/>
      <dgm:spPr/>
    </dgm:pt>
    <dgm:pt modelId="{27FD0482-FE3F-44CC-A95F-797CD26BA098}" type="pres">
      <dgm:prSet presAssocID="{99C45D75-5832-42BB-8D7B-F58673447B35}" presName="horz2" presStyleCnt="0"/>
      <dgm:spPr/>
    </dgm:pt>
    <dgm:pt modelId="{5E57C06F-F247-4F2F-9BEE-BEFB77218E85}" type="pres">
      <dgm:prSet presAssocID="{99C45D75-5832-42BB-8D7B-F58673447B35}" presName="horzSpace2" presStyleCnt="0"/>
      <dgm:spPr/>
    </dgm:pt>
    <dgm:pt modelId="{0B113D16-038F-4A41-B8FC-21FC8F9461D5}" type="pres">
      <dgm:prSet presAssocID="{99C45D75-5832-42BB-8D7B-F58673447B35}" presName="tx2" presStyleLbl="revTx" presStyleIdx="2" presStyleCnt="6" custScaleY="140909" custLinFactNeighborX="-518" custLinFactNeighborY="-6771"/>
      <dgm:spPr/>
      <dgm:t>
        <a:bodyPr/>
        <a:lstStyle/>
        <a:p>
          <a:endParaRPr lang="en-US"/>
        </a:p>
      </dgm:t>
    </dgm:pt>
    <dgm:pt modelId="{4011BE7A-E7C8-4736-83DC-CBDDD0BE17EF}" type="pres">
      <dgm:prSet presAssocID="{99C45D75-5832-42BB-8D7B-F58673447B35}" presName="vert2" presStyleCnt="0"/>
      <dgm:spPr/>
    </dgm:pt>
    <dgm:pt modelId="{63BADCF8-7A6D-4BF6-A543-931CF9D14589}" type="pres">
      <dgm:prSet presAssocID="{99C45D75-5832-42BB-8D7B-F58673447B35}" presName="thinLine2b" presStyleLbl="callout" presStyleIdx="1" presStyleCnt="4"/>
      <dgm:spPr/>
    </dgm:pt>
    <dgm:pt modelId="{93654148-F5D0-4F42-BC6C-04290DB4EC61}" type="pres">
      <dgm:prSet presAssocID="{99C45D75-5832-42BB-8D7B-F58673447B35}" presName="vertSpace2b" presStyleCnt="0"/>
      <dgm:spPr/>
    </dgm:pt>
    <dgm:pt modelId="{16D4E1EC-9BA5-467C-A653-6601735A4C68}" type="pres">
      <dgm:prSet presAssocID="{33B9D1FA-8B10-4A3C-B913-8F7D82F04FC1}" presName="thickLine" presStyleLbl="alignNode1" presStyleIdx="1" presStyleCnt="2"/>
      <dgm:spPr/>
    </dgm:pt>
    <dgm:pt modelId="{98DA84D8-18C2-4918-B094-DA7CBAE3C40C}" type="pres">
      <dgm:prSet presAssocID="{33B9D1FA-8B10-4A3C-B913-8F7D82F04FC1}" presName="horz1" presStyleCnt="0"/>
      <dgm:spPr/>
    </dgm:pt>
    <dgm:pt modelId="{6F7B9E4E-A8D2-4ACE-A2D9-F6220E44E7EF}" type="pres">
      <dgm:prSet presAssocID="{33B9D1FA-8B10-4A3C-B913-8F7D82F04FC1}" presName="tx1" presStyleLbl="revTx" presStyleIdx="3" presStyleCnt="6" custScaleX="104970" custLinFactNeighborX="0" custLinFactNeighborY="0"/>
      <dgm:spPr/>
      <dgm:t>
        <a:bodyPr/>
        <a:lstStyle/>
        <a:p>
          <a:endParaRPr lang="en-US"/>
        </a:p>
      </dgm:t>
    </dgm:pt>
    <dgm:pt modelId="{838D8A6F-E47C-4B4C-BFEF-39D72E112A10}" type="pres">
      <dgm:prSet presAssocID="{33B9D1FA-8B10-4A3C-B913-8F7D82F04FC1}" presName="vert1" presStyleCnt="0"/>
      <dgm:spPr/>
    </dgm:pt>
    <dgm:pt modelId="{D933841B-834B-4186-8F5E-BAAC9A02A2D4}" type="pres">
      <dgm:prSet presAssocID="{15909640-E3E4-47A9-A038-CA07CE61820C}" presName="vertSpace2a" presStyleCnt="0"/>
      <dgm:spPr/>
    </dgm:pt>
    <dgm:pt modelId="{4D027A09-87A1-4D71-A12B-E1180447E095}" type="pres">
      <dgm:prSet presAssocID="{15909640-E3E4-47A9-A038-CA07CE61820C}" presName="horz2" presStyleCnt="0"/>
      <dgm:spPr/>
    </dgm:pt>
    <dgm:pt modelId="{D94EA440-4991-43F5-916C-AB328ABF5B88}" type="pres">
      <dgm:prSet presAssocID="{15909640-E3E4-47A9-A038-CA07CE61820C}" presName="horzSpace2" presStyleCnt="0"/>
      <dgm:spPr/>
    </dgm:pt>
    <dgm:pt modelId="{7578B2B2-5598-4811-B3B3-FA6979B0717A}" type="pres">
      <dgm:prSet presAssocID="{15909640-E3E4-47A9-A038-CA07CE61820C}" presName="tx2" presStyleLbl="revTx" presStyleIdx="4" presStyleCnt="6" custScaleY="108446" custLinFactNeighborX="-129" custLinFactNeighborY="-1822"/>
      <dgm:spPr/>
      <dgm:t>
        <a:bodyPr/>
        <a:lstStyle/>
        <a:p>
          <a:endParaRPr lang="en-US"/>
        </a:p>
      </dgm:t>
    </dgm:pt>
    <dgm:pt modelId="{486DEB19-2396-4922-9F03-73263F90C4A4}" type="pres">
      <dgm:prSet presAssocID="{15909640-E3E4-47A9-A038-CA07CE61820C}" presName="vert2" presStyleCnt="0"/>
      <dgm:spPr/>
    </dgm:pt>
    <dgm:pt modelId="{C0515720-538D-4111-B7AD-4F4BB1AFB6A3}" type="pres">
      <dgm:prSet presAssocID="{15909640-E3E4-47A9-A038-CA07CE61820C}" presName="thinLine2b" presStyleLbl="callout" presStyleIdx="2" presStyleCnt="4"/>
      <dgm:spPr/>
    </dgm:pt>
    <dgm:pt modelId="{660AF25F-3DAF-47B5-950A-666665C36165}" type="pres">
      <dgm:prSet presAssocID="{15909640-E3E4-47A9-A038-CA07CE61820C}" presName="vertSpace2b" presStyleCnt="0"/>
      <dgm:spPr/>
    </dgm:pt>
    <dgm:pt modelId="{5837C692-7A75-4500-8610-FDC31A593097}" type="pres">
      <dgm:prSet presAssocID="{9D4F4D88-88B5-407A-BE60-E6C5B2642711}" presName="horz2" presStyleCnt="0"/>
      <dgm:spPr/>
    </dgm:pt>
    <dgm:pt modelId="{9D9F0E12-BDBB-4F37-9345-4CA41E63D2F4}" type="pres">
      <dgm:prSet presAssocID="{9D4F4D88-88B5-407A-BE60-E6C5B2642711}" presName="horzSpace2" presStyleCnt="0"/>
      <dgm:spPr/>
    </dgm:pt>
    <dgm:pt modelId="{2C22D412-E051-4605-AFFE-44D3D7896A52}" type="pres">
      <dgm:prSet presAssocID="{9D4F4D88-88B5-407A-BE60-E6C5B2642711}" presName="tx2" presStyleLbl="revTx" presStyleIdx="5" presStyleCnt="6" custLinFactNeighborX="-17188" custLinFactNeighborY="-5629"/>
      <dgm:spPr/>
      <dgm:t>
        <a:bodyPr/>
        <a:lstStyle/>
        <a:p>
          <a:endParaRPr lang="en-US"/>
        </a:p>
      </dgm:t>
    </dgm:pt>
    <dgm:pt modelId="{0F21D8B2-AE87-4E65-9E9D-D117252E6979}" type="pres">
      <dgm:prSet presAssocID="{9D4F4D88-88B5-407A-BE60-E6C5B2642711}" presName="vert2" presStyleCnt="0"/>
      <dgm:spPr/>
    </dgm:pt>
    <dgm:pt modelId="{D02448C9-58D2-4174-9890-34B54D661951}" type="pres">
      <dgm:prSet presAssocID="{9D4F4D88-88B5-407A-BE60-E6C5B2642711}" presName="thinLine2b" presStyleLbl="callout" presStyleIdx="3" presStyleCnt="4"/>
      <dgm:spPr/>
    </dgm:pt>
    <dgm:pt modelId="{C185C6F9-9E91-49B5-99F6-BF11A9779E23}" type="pres">
      <dgm:prSet presAssocID="{9D4F4D88-88B5-407A-BE60-E6C5B2642711}" presName="vertSpace2b" presStyleCnt="0"/>
      <dgm:spPr/>
    </dgm:pt>
  </dgm:ptLst>
  <dgm:cxnLst>
    <dgm:cxn modelId="{1EBD6943-D0FB-42FE-BEDE-64C8A8F3A22F}" srcId="{F6989D21-A8AE-4021-A578-02F89122EA62}" destId="{DCEDB638-3FF4-4B2A-BDD0-51E9DB41418A}" srcOrd="0" destOrd="0" parTransId="{3642BE0F-84F4-4E47-9A61-086A025155E4}" sibTransId="{69692C17-3970-47CD-B41A-7F57DBCD44D7}"/>
    <dgm:cxn modelId="{C80E3A9C-B482-4CDE-AE6F-6032FEA70945}" type="presOf" srcId="{DCEDB638-3FF4-4B2A-BDD0-51E9DB41418A}" destId="{18F667A1-25B4-401E-A547-C61F1717D580}" srcOrd="0" destOrd="0" presId="urn:microsoft.com/office/officeart/2008/layout/LinedList"/>
    <dgm:cxn modelId="{BAE97577-48A5-48D6-B5E7-603EA0A6BD72}" type="presOf" srcId="{A952FDD6-90E2-48C7-B731-F25F9819C235}" destId="{690FF558-6EED-4D17-A43B-D5A707FF758E}" srcOrd="0" destOrd="0" presId="urn:microsoft.com/office/officeart/2008/layout/LinedList"/>
    <dgm:cxn modelId="{B5F7556F-DE4A-42F5-A0FE-41283E285765}" srcId="{F6989D21-A8AE-4021-A578-02F89122EA62}" destId="{99C45D75-5832-42BB-8D7B-F58673447B35}" srcOrd="1" destOrd="0" parTransId="{5E4C22A4-FD52-4FE4-83D1-060ADD150E23}" sibTransId="{0145D3C6-68DC-449D-B270-D3B58D2B5549}"/>
    <dgm:cxn modelId="{F8866BE9-D4E0-4E99-856A-DEE8760AEDB0}" type="presOf" srcId="{33B9D1FA-8B10-4A3C-B913-8F7D82F04FC1}" destId="{6F7B9E4E-A8D2-4ACE-A2D9-F6220E44E7EF}" srcOrd="0" destOrd="0" presId="urn:microsoft.com/office/officeart/2008/layout/LinedList"/>
    <dgm:cxn modelId="{37F3BE51-FB77-4CD3-976B-15507224C6BE}" srcId="{33B9D1FA-8B10-4A3C-B913-8F7D82F04FC1}" destId="{15909640-E3E4-47A9-A038-CA07CE61820C}" srcOrd="0" destOrd="0" parTransId="{1A6F3196-5306-4C9D-8401-852DB4482522}" sibTransId="{FA35AAB5-C8A8-4E78-9A19-F73AA6662D16}"/>
    <dgm:cxn modelId="{5E162BBF-B2A4-4C20-9A3B-267BD7A10EC9}" srcId="{33B9D1FA-8B10-4A3C-B913-8F7D82F04FC1}" destId="{9D4F4D88-88B5-407A-BE60-E6C5B2642711}" srcOrd="1" destOrd="0" parTransId="{BDE9F230-25F6-435A-9BF5-F837D5FB3F41}" sibTransId="{D15A85CC-4851-4F3A-AD0C-1E6C32C0D04F}"/>
    <dgm:cxn modelId="{3618FEF8-B2C9-4C03-8DAF-0AB8554EB85A}" srcId="{A952FDD6-90E2-48C7-B731-F25F9819C235}" destId="{F6989D21-A8AE-4021-A578-02F89122EA62}" srcOrd="0" destOrd="0" parTransId="{38046030-E87D-496D-A0FC-ED2007628CE4}" sibTransId="{E5BFAF21-2D14-448D-95BC-339C0FC45161}"/>
    <dgm:cxn modelId="{B1F614B1-57B4-4926-9F63-3A53FD1A1056}" type="presOf" srcId="{9D4F4D88-88B5-407A-BE60-E6C5B2642711}" destId="{2C22D412-E051-4605-AFFE-44D3D7896A52}" srcOrd="0" destOrd="0" presId="urn:microsoft.com/office/officeart/2008/layout/LinedList"/>
    <dgm:cxn modelId="{4875C9DD-12C1-489C-ABEA-16ED7AEAD0E6}" type="presOf" srcId="{15909640-E3E4-47A9-A038-CA07CE61820C}" destId="{7578B2B2-5598-4811-B3B3-FA6979B0717A}" srcOrd="0" destOrd="0" presId="urn:microsoft.com/office/officeart/2008/layout/LinedList"/>
    <dgm:cxn modelId="{7EE4961F-CEDC-4060-A465-B52407124256}" type="presOf" srcId="{F6989D21-A8AE-4021-A578-02F89122EA62}" destId="{8627574B-4F09-4826-8499-5B0BDCE4F3EA}" srcOrd="0" destOrd="0" presId="urn:microsoft.com/office/officeart/2008/layout/LinedList"/>
    <dgm:cxn modelId="{AAEA7DAB-BEC8-41BB-95E8-17FD97D20D5F}" type="presOf" srcId="{99C45D75-5832-42BB-8D7B-F58673447B35}" destId="{0B113D16-038F-4A41-B8FC-21FC8F9461D5}" srcOrd="0" destOrd="0" presId="urn:microsoft.com/office/officeart/2008/layout/LinedList"/>
    <dgm:cxn modelId="{F8D39A9C-6040-42DF-A3C2-5EB1AECF59FC}" srcId="{A952FDD6-90E2-48C7-B731-F25F9819C235}" destId="{33B9D1FA-8B10-4A3C-B913-8F7D82F04FC1}" srcOrd="1" destOrd="0" parTransId="{D5A9DC14-AB42-4B17-B5D7-71E5BA6A7096}" sibTransId="{6C073239-9DF2-413A-895B-B05886F82A47}"/>
    <dgm:cxn modelId="{6F8DD1F3-A3A5-431C-B516-6C38509F7855}" type="presParOf" srcId="{690FF558-6EED-4D17-A43B-D5A707FF758E}" destId="{5CFF569B-EEFB-444F-8604-CC1743A70C38}" srcOrd="0" destOrd="0" presId="urn:microsoft.com/office/officeart/2008/layout/LinedList"/>
    <dgm:cxn modelId="{8E7760CB-10BA-41BB-81F1-E3EA13920575}" type="presParOf" srcId="{690FF558-6EED-4D17-A43B-D5A707FF758E}" destId="{941AAABB-A84D-4C66-96CC-E9ECFBBC54F6}" srcOrd="1" destOrd="0" presId="urn:microsoft.com/office/officeart/2008/layout/LinedList"/>
    <dgm:cxn modelId="{D76412B7-BAD7-4D01-8EF5-1BA106A66BD9}" type="presParOf" srcId="{941AAABB-A84D-4C66-96CC-E9ECFBBC54F6}" destId="{8627574B-4F09-4826-8499-5B0BDCE4F3EA}" srcOrd="0" destOrd="0" presId="urn:microsoft.com/office/officeart/2008/layout/LinedList"/>
    <dgm:cxn modelId="{AD0054F2-E4D8-406E-912E-4F5F7016C858}" type="presParOf" srcId="{941AAABB-A84D-4C66-96CC-E9ECFBBC54F6}" destId="{378642A6-A8F0-4A8F-8937-D06EE7A24951}" srcOrd="1" destOrd="0" presId="urn:microsoft.com/office/officeart/2008/layout/LinedList"/>
    <dgm:cxn modelId="{C2CA4EA6-88E5-426F-B5A1-8C1347C05042}" type="presParOf" srcId="{378642A6-A8F0-4A8F-8937-D06EE7A24951}" destId="{E5EAF85C-5CE0-4434-B493-41BF6DA7EF36}" srcOrd="0" destOrd="0" presId="urn:microsoft.com/office/officeart/2008/layout/LinedList"/>
    <dgm:cxn modelId="{64E184F2-3450-4882-AEE5-72873622FB99}" type="presParOf" srcId="{378642A6-A8F0-4A8F-8937-D06EE7A24951}" destId="{EABE64AB-FECE-46C9-A595-2085F235FE64}" srcOrd="1" destOrd="0" presId="urn:microsoft.com/office/officeart/2008/layout/LinedList"/>
    <dgm:cxn modelId="{C4DFA50E-81CB-4EAF-8732-6B61682D0B08}" type="presParOf" srcId="{EABE64AB-FECE-46C9-A595-2085F235FE64}" destId="{F1522764-7549-4EB1-A9F3-2C60ACDBFD3A}" srcOrd="0" destOrd="0" presId="urn:microsoft.com/office/officeart/2008/layout/LinedList"/>
    <dgm:cxn modelId="{DABA7A27-7A2D-46C1-8956-76EC2D5C800C}" type="presParOf" srcId="{EABE64AB-FECE-46C9-A595-2085F235FE64}" destId="{18F667A1-25B4-401E-A547-C61F1717D580}" srcOrd="1" destOrd="0" presId="urn:microsoft.com/office/officeart/2008/layout/LinedList"/>
    <dgm:cxn modelId="{20B7BDDD-B1A0-4CD7-8C61-F34ACF0F3EB2}" type="presParOf" srcId="{EABE64AB-FECE-46C9-A595-2085F235FE64}" destId="{1B78543D-F1A4-451D-96E7-64545E8F162C}" srcOrd="2" destOrd="0" presId="urn:microsoft.com/office/officeart/2008/layout/LinedList"/>
    <dgm:cxn modelId="{1651121C-5A2D-4BDF-9F7F-427FD8079737}" type="presParOf" srcId="{378642A6-A8F0-4A8F-8937-D06EE7A24951}" destId="{3C5A0EC3-073D-49B8-8B71-23FB14C62C27}" srcOrd="2" destOrd="0" presId="urn:microsoft.com/office/officeart/2008/layout/LinedList"/>
    <dgm:cxn modelId="{AC19F139-4E05-4DF3-9F8A-A78404360182}" type="presParOf" srcId="{378642A6-A8F0-4A8F-8937-D06EE7A24951}" destId="{A0CEFC58-7C7D-4C1E-A5FA-78D5B776072E}" srcOrd="3" destOrd="0" presId="urn:microsoft.com/office/officeart/2008/layout/LinedList"/>
    <dgm:cxn modelId="{CEC74FDF-DB2E-41D7-9587-E374B2A949C6}" type="presParOf" srcId="{378642A6-A8F0-4A8F-8937-D06EE7A24951}" destId="{27FD0482-FE3F-44CC-A95F-797CD26BA098}" srcOrd="4" destOrd="0" presId="urn:microsoft.com/office/officeart/2008/layout/LinedList"/>
    <dgm:cxn modelId="{2630070C-6B8D-47A3-9F8C-58140BDA719B}" type="presParOf" srcId="{27FD0482-FE3F-44CC-A95F-797CD26BA098}" destId="{5E57C06F-F247-4F2F-9BEE-BEFB77218E85}" srcOrd="0" destOrd="0" presId="urn:microsoft.com/office/officeart/2008/layout/LinedList"/>
    <dgm:cxn modelId="{50FF5872-65EE-4CB2-800E-F408CD3DE617}" type="presParOf" srcId="{27FD0482-FE3F-44CC-A95F-797CD26BA098}" destId="{0B113D16-038F-4A41-B8FC-21FC8F9461D5}" srcOrd="1" destOrd="0" presId="urn:microsoft.com/office/officeart/2008/layout/LinedList"/>
    <dgm:cxn modelId="{8E902961-2CE8-4D7F-8F1C-F6711EDED602}" type="presParOf" srcId="{27FD0482-FE3F-44CC-A95F-797CD26BA098}" destId="{4011BE7A-E7C8-4736-83DC-CBDDD0BE17EF}" srcOrd="2" destOrd="0" presId="urn:microsoft.com/office/officeart/2008/layout/LinedList"/>
    <dgm:cxn modelId="{3F2E150A-65DA-4A66-903E-CBA830F13A9F}" type="presParOf" srcId="{378642A6-A8F0-4A8F-8937-D06EE7A24951}" destId="{63BADCF8-7A6D-4BF6-A543-931CF9D14589}" srcOrd="5" destOrd="0" presId="urn:microsoft.com/office/officeart/2008/layout/LinedList"/>
    <dgm:cxn modelId="{07EEEB15-0CB6-4464-9C27-54A72546FFBE}" type="presParOf" srcId="{378642A6-A8F0-4A8F-8937-D06EE7A24951}" destId="{93654148-F5D0-4F42-BC6C-04290DB4EC61}" srcOrd="6" destOrd="0" presId="urn:microsoft.com/office/officeart/2008/layout/LinedList"/>
    <dgm:cxn modelId="{BA562BD3-A337-4CA7-8D25-9B7989AADC0D}" type="presParOf" srcId="{690FF558-6EED-4D17-A43B-D5A707FF758E}" destId="{16D4E1EC-9BA5-467C-A653-6601735A4C68}" srcOrd="2" destOrd="0" presId="urn:microsoft.com/office/officeart/2008/layout/LinedList"/>
    <dgm:cxn modelId="{30CDDA04-2D30-4534-AAE9-74C4B04573A7}" type="presParOf" srcId="{690FF558-6EED-4D17-A43B-D5A707FF758E}" destId="{98DA84D8-18C2-4918-B094-DA7CBAE3C40C}" srcOrd="3" destOrd="0" presId="urn:microsoft.com/office/officeart/2008/layout/LinedList"/>
    <dgm:cxn modelId="{ACC559E0-7CCF-4D08-8063-679FA293D9FD}" type="presParOf" srcId="{98DA84D8-18C2-4918-B094-DA7CBAE3C40C}" destId="{6F7B9E4E-A8D2-4ACE-A2D9-F6220E44E7EF}" srcOrd="0" destOrd="0" presId="urn:microsoft.com/office/officeart/2008/layout/LinedList"/>
    <dgm:cxn modelId="{56D71730-D66C-4BBA-B2F8-C8FD5AF1B96F}" type="presParOf" srcId="{98DA84D8-18C2-4918-B094-DA7CBAE3C40C}" destId="{838D8A6F-E47C-4B4C-BFEF-39D72E112A10}" srcOrd="1" destOrd="0" presId="urn:microsoft.com/office/officeart/2008/layout/LinedList"/>
    <dgm:cxn modelId="{E259C625-DB36-4592-B301-39E24B4CAE21}" type="presParOf" srcId="{838D8A6F-E47C-4B4C-BFEF-39D72E112A10}" destId="{D933841B-834B-4186-8F5E-BAAC9A02A2D4}" srcOrd="0" destOrd="0" presId="urn:microsoft.com/office/officeart/2008/layout/LinedList"/>
    <dgm:cxn modelId="{2F93C2C3-0119-46C9-A159-A3B058ECA27A}" type="presParOf" srcId="{838D8A6F-E47C-4B4C-BFEF-39D72E112A10}" destId="{4D027A09-87A1-4D71-A12B-E1180447E095}" srcOrd="1" destOrd="0" presId="urn:microsoft.com/office/officeart/2008/layout/LinedList"/>
    <dgm:cxn modelId="{C055D73E-AAF8-4812-AB30-41B492B433E1}" type="presParOf" srcId="{4D027A09-87A1-4D71-A12B-E1180447E095}" destId="{D94EA440-4991-43F5-916C-AB328ABF5B88}" srcOrd="0" destOrd="0" presId="urn:microsoft.com/office/officeart/2008/layout/LinedList"/>
    <dgm:cxn modelId="{6C0EF991-CCE9-4D43-B5B1-8BA3ACAC975C}" type="presParOf" srcId="{4D027A09-87A1-4D71-A12B-E1180447E095}" destId="{7578B2B2-5598-4811-B3B3-FA6979B0717A}" srcOrd="1" destOrd="0" presId="urn:microsoft.com/office/officeart/2008/layout/LinedList"/>
    <dgm:cxn modelId="{146A283D-FD22-4EB3-AB73-65FE74465FC5}" type="presParOf" srcId="{4D027A09-87A1-4D71-A12B-E1180447E095}" destId="{486DEB19-2396-4922-9F03-73263F90C4A4}" srcOrd="2" destOrd="0" presId="urn:microsoft.com/office/officeart/2008/layout/LinedList"/>
    <dgm:cxn modelId="{99EAA437-79C7-4FB1-A4E5-DD75B3D8274C}" type="presParOf" srcId="{838D8A6F-E47C-4B4C-BFEF-39D72E112A10}" destId="{C0515720-538D-4111-B7AD-4F4BB1AFB6A3}" srcOrd="2" destOrd="0" presId="urn:microsoft.com/office/officeart/2008/layout/LinedList"/>
    <dgm:cxn modelId="{138F5D1F-97FC-4381-9C99-49F98DD1D19A}" type="presParOf" srcId="{838D8A6F-E47C-4B4C-BFEF-39D72E112A10}" destId="{660AF25F-3DAF-47B5-950A-666665C36165}" srcOrd="3" destOrd="0" presId="urn:microsoft.com/office/officeart/2008/layout/LinedList"/>
    <dgm:cxn modelId="{8A85C17C-462B-458A-9701-0A06301EC3D5}" type="presParOf" srcId="{838D8A6F-E47C-4B4C-BFEF-39D72E112A10}" destId="{5837C692-7A75-4500-8610-FDC31A593097}" srcOrd="4" destOrd="0" presId="urn:microsoft.com/office/officeart/2008/layout/LinedList"/>
    <dgm:cxn modelId="{96A2F56B-7116-4084-9C14-434884EB5D55}" type="presParOf" srcId="{5837C692-7A75-4500-8610-FDC31A593097}" destId="{9D9F0E12-BDBB-4F37-9345-4CA41E63D2F4}" srcOrd="0" destOrd="0" presId="urn:microsoft.com/office/officeart/2008/layout/LinedList"/>
    <dgm:cxn modelId="{CFD3B726-547E-4983-8951-71DEDB3625C4}" type="presParOf" srcId="{5837C692-7A75-4500-8610-FDC31A593097}" destId="{2C22D412-E051-4605-AFFE-44D3D7896A52}" srcOrd="1" destOrd="0" presId="urn:microsoft.com/office/officeart/2008/layout/LinedList"/>
    <dgm:cxn modelId="{DBD27E76-8106-4AA0-A721-0ACE68BF73AC}" type="presParOf" srcId="{5837C692-7A75-4500-8610-FDC31A593097}" destId="{0F21D8B2-AE87-4E65-9E9D-D117252E6979}" srcOrd="2" destOrd="0" presId="urn:microsoft.com/office/officeart/2008/layout/LinedList"/>
    <dgm:cxn modelId="{58B6BF1E-AC27-4981-9B05-331423558FB4}" type="presParOf" srcId="{838D8A6F-E47C-4B4C-BFEF-39D72E112A10}" destId="{D02448C9-58D2-4174-9890-34B54D661951}" srcOrd="5" destOrd="0" presId="urn:microsoft.com/office/officeart/2008/layout/LinedList"/>
    <dgm:cxn modelId="{43698D53-1524-4139-A6E0-206C439CA6E2}" type="presParOf" srcId="{838D8A6F-E47C-4B4C-BFEF-39D72E112A10}" destId="{C185C6F9-9E91-49B5-99F6-BF11A9779E23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52FDD6-90E2-48C7-B731-F25F9819C235}" type="doc">
      <dgm:prSet loTypeId="urn:microsoft.com/office/officeart/2008/layout/LinedList" loCatId="list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6989D21-A8AE-4021-A578-02F89122EA62}">
      <dgm:prSet phldrT="[Text]" custT="1"/>
      <dgm:spPr/>
      <dgm:t>
        <a:bodyPr/>
        <a:lstStyle/>
        <a:p>
          <a:pPr algn="ctr"/>
          <a:r>
            <a:rPr lang="en-US" sz="2800" b="1" dirty="0">
              <a:latin typeface="Candara" panose="020E0502030303020204" pitchFamily="34" charset="0"/>
            </a:rPr>
            <a:t>Recall</a:t>
          </a:r>
        </a:p>
      </dgm:t>
    </dgm:pt>
    <dgm:pt modelId="{38046030-E87D-496D-A0FC-ED2007628CE4}" type="parTrans" cxnId="{3618FEF8-B2C9-4C03-8DAF-0AB8554EB85A}">
      <dgm:prSet/>
      <dgm:spPr/>
      <dgm:t>
        <a:bodyPr/>
        <a:lstStyle/>
        <a:p>
          <a:endParaRPr lang="en-US"/>
        </a:p>
      </dgm:t>
    </dgm:pt>
    <dgm:pt modelId="{E5BFAF21-2D14-448D-95BC-339C0FC45161}" type="sibTrans" cxnId="{3618FEF8-B2C9-4C03-8DAF-0AB8554EB85A}">
      <dgm:prSet/>
      <dgm:spPr/>
      <dgm:t>
        <a:bodyPr/>
        <a:lstStyle/>
        <a:p>
          <a:endParaRPr lang="en-US"/>
        </a:p>
      </dgm:t>
    </dgm:pt>
    <dgm:pt modelId="{DCEDB638-3FF4-4B2A-BDD0-51E9DB41418A}">
      <dgm:prSet phldrT="[Text]" custT="1"/>
      <dgm:spPr/>
      <dgm:t>
        <a:bodyPr/>
        <a:lstStyle/>
        <a:p>
          <a:pPr algn="l" rtl="0"/>
          <a:r>
            <a:rPr lang="en-US" sz="2400" b="1" i="0" u="none" dirty="0"/>
            <a:t>Recall </a:t>
          </a:r>
          <a:r>
            <a:rPr lang="en-US" sz="2400" b="1" i="0" u="none" dirty="0">
              <a:solidFill>
                <a:srgbClr val="FF0000"/>
              </a:solidFill>
            </a:rPr>
            <a:t>(Sensitivity) </a:t>
          </a:r>
          <a:r>
            <a:rPr lang="en-US" sz="2400" b="1" i="0" u="none" dirty="0"/>
            <a:t>is defined as the proportion of </a:t>
          </a:r>
          <a:r>
            <a:rPr lang="en-US" sz="2400" b="1" i="0" u="none" dirty="0">
              <a:solidFill>
                <a:srgbClr val="FF0000"/>
              </a:solidFill>
            </a:rPr>
            <a:t>Positive cases </a:t>
          </a:r>
          <a:r>
            <a:rPr lang="en-US" sz="2400" b="1" i="0" u="none" dirty="0"/>
            <a:t>that were </a:t>
          </a:r>
          <a:r>
            <a:rPr lang="en-US" sz="2400" b="1" i="0" u="none" dirty="0">
              <a:solidFill>
                <a:srgbClr val="FF0000"/>
              </a:solidFill>
            </a:rPr>
            <a:t>correctly</a:t>
          </a:r>
          <a:r>
            <a:rPr lang="en-US" sz="2400" b="1" i="0" u="none" dirty="0"/>
            <a:t> classified</a:t>
          </a:r>
          <a:endParaRPr lang="en-US" sz="2400" dirty="0">
            <a:latin typeface="Candara" panose="020E0502030303020204" pitchFamily="34" charset="0"/>
          </a:endParaRPr>
        </a:p>
      </dgm:t>
    </dgm:pt>
    <dgm:pt modelId="{3642BE0F-84F4-4E47-9A61-086A025155E4}" type="parTrans" cxnId="{1EBD6943-D0FB-42FE-BEDE-64C8A8F3A22F}">
      <dgm:prSet/>
      <dgm:spPr/>
      <dgm:t>
        <a:bodyPr/>
        <a:lstStyle/>
        <a:p>
          <a:endParaRPr lang="en-US"/>
        </a:p>
      </dgm:t>
    </dgm:pt>
    <dgm:pt modelId="{69692C17-3970-47CD-B41A-7F57DBCD44D7}" type="sibTrans" cxnId="{1EBD6943-D0FB-42FE-BEDE-64C8A8F3A22F}">
      <dgm:prSet/>
      <dgm:spPr/>
      <dgm:t>
        <a:bodyPr/>
        <a:lstStyle/>
        <a:p>
          <a:endParaRPr lang="en-US"/>
        </a:p>
      </dgm:t>
    </dgm:pt>
    <dgm:pt modelId="{33B9D1FA-8B10-4A3C-B913-8F7D82F04FC1}">
      <dgm:prSet phldrT="[Text]" custT="1"/>
      <dgm:spPr/>
      <dgm:t>
        <a:bodyPr/>
        <a:lstStyle/>
        <a:p>
          <a:pPr algn="ctr" rtl="0"/>
          <a:r>
            <a:rPr lang="en-US" sz="2800" b="1" i="0" u="none" dirty="0"/>
            <a:t>F</a:t>
          </a:r>
          <a:r>
            <a:rPr lang="en-US" sz="2800" b="1" i="0" u="none" baseline="-25000" dirty="0"/>
            <a:t>1 </a:t>
          </a:r>
          <a:r>
            <a:rPr lang="en-US" sz="2800" b="1" i="0" u="none" dirty="0"/>
            <a:t>– measure </a:t>
          </a:r>
          <a:endParaRPr lang="en-US" sz="2800" b="1" dirty="0">
            <a:latin typeface="Candara" panose="020E0502030303020204" pitchFamily="34" charset="0"/>
          </a:endParaRPr>
        </a:p>
      </dgm:t>
    </dgm:pt>
    <dgm:pt modelId="{D5A9DC14-AB42-4B17-B5D7-71E5BA6A7096}" type="parTrans" cxnId="{F8D39A9C-6040-42DF-A3C2-5EB1AECF59FC}">
      <dgm:prSet/>
      <dgm:spPr/>
      <dgm:t>
        <a:bodyPr/>
        <a:lstStyle/>
        <a:p>
          <a:endParaRPr lang="en-US"/>
        </a:p>
      </dgm:t>
    </dgm:pt>
    <dgm:pt modelId="{6C073239-9DF2-413A-895B-B05886F82A47}" type="sibTrans" cxnId="{F8D39A9C-6040-42DF-A3C2-5EB1AECF59FC}">
      <dgm:prSet/>
      <dgm:spPr/>
      <dgm:t>
        <a:bodyPr/>
        <a:lstStyle/>
        <a:p>
          <a:endParaRPr lang="en-US"/>
        </a:p>
      </dgm:t>
    </dgm:pt>
    <dgm:pt modelId="{15909640-E3E4-47A9-A038-CA07CE61820C}">
      <dgm:prSet phldrT="[Text]" custT="1"/>
      <dgm:spPr/>
      <dgm:t>
        <a:bodyPr/>
        <a:lstStyle/>
        <a:p>
          <a:pPr rtl="0"/>
          <a:r>
            <a:rPr lang="en-US" sz="2400" b="1" i="0" u="none" dirty="0"/>
            <a:t>F</a:t>
          </a:r>
          <a:r>
            <a:rPr lang="en-US" sz="2400" b="1" i="0" u="none" baseline="-25000" dirty="0"/>
            <a:t>1 </a:t>
          </a:r>
          <a:r>
            <a:rPr lang="en-US" sz="2400" b="1" i="0" u="none" dirty="0"/>
            <a:t>– measure is defined as </a:t>
          </a:r>
          <a:r>
            <a:rPr lang="en-US" sz="2400" b="1" i="0" u="none" dirty="0">
              <a:solidFill>
                <a:srgbClr val="FF0000"/>
              </a:solidFill>
            </a:rPr>
            <a:t>Harmonic mean </a:t>
          </a:r>
          <a:r>
            <a:rPr lang="en-US" sz="2400" b="1" i="0" u="none" dirty="0"/>
            <a:t>of </a:t>
          </a:r>
          <a:r>
            <a:rPr lang="en-US" sz="2400" b="1" i="0" u="none" dirty="0">
              <a:solidFill>
                <a:srgbClr val="FF0000"/>
              </a:solidFill>
            </a:rPr>
            <a:t>Precision</a:t>
          </a:r>
          <a:r>
            <a:rPr lang="en-US" sz="2400" b="1" i="0" u="none" dirty="0"/>
            <a:t> and </a:t>
          </a:r>
          <a:r>
            <a:rPr lang="en-US" sz="2400" b="1" i="0" u="none" dirty="0">
              <a:solidFill>
                <a:srgbClr val="FF0000"/>
              </a:solidFill>
            </a:rPr>
            <a:t>Recall</a:t>
          </a:r>
          <a:r>
            <a:rPr lang="en-US" sz="2400" b="1" i="0" u="none" dirty="0"/>
            <a:t>, When we assign </a:t>
          </a:r>
          <a:r>
            <a:rPr lang="en-US" sz="2400" b="1" i="0" u="none" dirty="0">
              <a:solidFill>
                <a:srgbClr val="FF0000"/>
              </a:solidFill>
            </a:rPr>
            <a:t>same weights </a:t>
          </a:r>
          <a:r>
            <a:rPr lang="en-US" sz="2400" b="1" i="0" u="none" dirty="0"/>
            <a:t>to Precision and Recall i.e. </a:t>
          </a:r>
          <a:r>
            <a:rPr lang="el-GR" sz="2400" b="1" i="0" u="none" dirty="0"/>
            <a:t>β=1</a:t>
          </a:r>
          <a:r>
            <a:rPr lang="en-US" sz="2400" b="1" i="0" u="none" dirty="0"/>
            <a:t>, then </a:t>
          </a:r>
          <a:r>
            <a:rPr lang="en-US" sz="2400" b="1" i="0" u="none" dirty="0">
              <a:solidFill>
                <a:srgbClr val="FF0000"/>
              </a:solidFill>
            </a:rPr>
            <a:t>F – measure </a:t>
          </a:r>
          <a:r>
            <a:rPr lang="en-US" sz="2400" b="1" i="0" u="none" dirty="0"/>
            <a:t>becomes </a:t>
          </a:r>
          <a:r>
            <a:rPr lang="en-US" sz="2400" b="1" i="0" u="none" dirty="0">
              <a:solidFill>
                <a:srgbClr val="FF0000"/>
              </a:solidFill>
            </a:rPr>
            <a:t>F</a:t>
          </a:r>
          <a:r>
            <a:rPr lang="en-US" sz="2400" b="1" i="0" u="none" baseline="-25000" dirty="0">
              <a:solidFill>
                <a:srgbClr val="FF0000"/>
              </a:solidFill>
            </a:rPr>
            <a:t>1</a:t>
          </a:r>
          <a:r>
            <a:rPr lang="en-US" sz="2400" b="1" i="0" u="none" dirty="0">
              <a:solidFill>
                <a:srgbClr val="FF0000"/>
              </a:solidFill>
            </a:rPr>
            <a:t> – measure</a:t>
          </a:r>
          <a:endParaRPr lang="en-US" sz="2400" b="1" dirty="0">
            <a:solidFill>
              <a:srgbClr val="FF0000"/>
            </a:solidFill>
            <a:latin typeface="Candara" panose="020E0502030303020204" pitchFamily="34" charset="0"/>
          </a:endParaRPr>
        </a:p>
      </dgm:t>
    </dgm:pt>
    <dgm:pt modelId="{1A6F3196-5306-4C9D-8401-852DB4482522}" type="parTrans" cxnId="{37F3BE51-FB77-4CD3-976B-15507224C6BE}">
      <dgm:prSet/>
      <dgm:spPr/>
      <dgm:t>
        <a:bodyPr/>
        <a:lstStyle/>
        <a:p>
          <a:endParaRPr lang="en-US"/>
        </a:p>
      </dgm:t>
    </dgm:pt>
    <dgm:pt modelId="{FA35AAB5-C8A8-4E78-9A19-F73AA6662D16}" type="sibTrans" cxnId="{37F3BE51-FB77-4CD3-976B-15507224C6BE}">
      <dgm:prSet/>
      <dgm:spPr/>
      <dgm:t>
        <a:bodyPr/>
        <a:lstStyle/>
        <a:p>
          <a:endParaRPr lang="en-US"/>
        </a:p>
      </dgm:t>
    </dgm:pt>
    <dgm:pt modelId="{9D4F4D88-88B5-407A-BE60-E6C5B2642711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DE9F230-25F6-435A-9BF5-F837D5FB3F41}" type="parTrans" cxnId="{5E162BBF-B2A4-4C20-9A3B-267BD7A10EC9}">
      <dgm:prSet/>
      <dgm:spPr/>
      <dgm:t>
        <a:bodyPr/>
        <a:lstStyle/>
        <a:p>
          <a:endParaRPr lang="en-US"/>
        </a:p>
      </dgm:t>
    </dgm:pt>
    <dgm:pt modelId="{D15A85CC-4851-4F3A-AD0C-1E6C32C0D04F}" type="sibTrans" cxnId="{5E162BBF-B2A4-4C20-9A3B-267BD7A10EC9}">
      <dgm:prSet/>
      <dgm:spPr/>
      <dgm:t>
        <a:bodyPr/>
        <a:lstStyle/>
        <a:p>
          <a:endParaRPr lang="en-US"/>
        </a:p>
      </dgm:t>
    </dgm:pt>
    <dgm:pt modelId="{99C45D75-5832-42BB-8D7B-F58673447B35}">
      <dgm:prSet phldrT="[Text]" custT="1"/>
      <dgm:spPr>
        <a:blipFill>
          <a:blip xmlns:r="http://schemas.openxmlformats.org/officeDocument/2006/relationships" r:embed="rId2"/>
          <a:stretch>
            <a:fillRect l="-111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E4C22A4-FD52-4FE4-83D1-060ADD150E23}" type="parTrans" cxnId="{B5F7556F-DE4A-42F5-A0FE-41283E285765}">
      <dgm:prSet/>
      <dgm:spPr/>
      <dgm:t>
        <a:bodyPr/>
        <a:lstStyle/>
        <a:p>
          <a:endParaRPr lang="en-US"/>
        </a:p>
      </dgm:t>
    </dgm:pt>
    <dgm:pt modelId="{0145D3C6-68DC-449D-B270-D3B58D2B5549}" type="sibTrans" cxnId="{B5F7556F-DE4A-42F5-A0FE-41283E285765}">
      <dgm:prSet/>
      <dgm:spPr/>
      <dgm:t>
        <a:bodyPr/>
        <a:lstStyle/>
        <a:p>
          <a:endParaRPr lang="en-US"/>
        </a:p>
      </dgm:t>
    </dgm:pt>
    <dgm:pt modelId="{690FF558-6EED-4D17-A43B-D5A707FF758E}" type="pres">
      <dgm:prSet presAssocID="{A952FDD6-90E2-48C7-B731-F25F9819C23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CFF569B-EEFB-444F-8604-CC1743A70C38}" type="pres">
      <dgm:prSet presAssocID="{F6989D21-A8AE-4021-A578-02F89122EA62}" presName="thickLine" presStyleLbl="alignNode1" presStyleIdx="0" presStyleCnt="2"/>
      <dgm:spPr/>
    </dgm:pt>
    <dgm:pt modelId="{941AAABB-A84D-4C66-96CC-E9ECFBBC54F6}" type="pres">
      <dgm:prSet presAssocID="{F6989D21-A8AE-4021-A578-02F89122EA62}" presName="horz1" presStyleCnt="0"/>
      <dgm:spPr/>
    </dgm:pt>
    <dgm:pt modelId="{8627574B-4F09-4826-8499-5B0BDCE4F3EA}" type="pres">
      <dgm:prSet presAssocID="{F6989D21-A8AE-4021-A578-02F89122EA62}" presName="tx1" presStyleLbl="revTx" presStyleIdx="0" presStyleCnt="6"/>
      <dgm:spPr/>
      <dgm:t>
        <a:bodyPr/>
        <a:lstStyle/>
        <a:p>
          <a:endParaRPr lang="en-US"/>
        </a:p>
      </dgm:t>
    </dgm:pt>
    <dgm:pt modelId="{378642A6-A8F0-4A8F-8937-D06EE7A24951}" type="pres">
      <dgm:prSet presAssocID="{F6989D21-A8AE-4021-A578-02F89122EA62}" presName="vert1" presStyleCnt="0"/>
      <dgm:spPr/>
    </dgm:pt>
    <dgm:pt modelId="{E5EAF85C-5CE0-4434-B493-41BF6DA7EF36}" type="pres">
      <dgm:prSet presAssocID="{DCEDB638-3FF4-4B2A-BDD0-51E9DB41418A}" presName="vertSpace2a" presStyleCnt="0"/>
      <dgm:spPr/>
    </dgm:pt>
    <dgm:pt modelId="{EABE64AB-FECE-46C9-A595-2085F235FE64}" type="pres">
      <dgm:prSet presAssocID="{DCEDB638-3FF4-4B2A-BDD0-51E9DB41418A}" presName="horz2" presStyleCnt="0"/>
      <dgm:spPr/>
    </dgm:pt>
    <dgm:pt modelId="{F1522764-7549-4EB1-A9F3-2C60ACDBFD3A}" type="pres">
      <dgm:prSet presAssocID="{DCEDB638-3FF4-4B2A-BDD0-51E9DB41418A}" presName="horzSpace2" presStyleCnt="0"/>
      <dgm:spPr/>
    </dgm:pt>
    <dgm:pt modelId="{18F667A1-25B4-401E-A547-C61F1717D580}" type="pres">
      <dgm:prSet presAssocID="{DCEDB638-3FF4-4B2A-BDD0-51E9DB41418A}" presName="tx2" presStyleLbl="revTx" presStyleIdx="1" presStyleCnt="6" custScaleY="95315"/>
      <dgm:spPr/>
      <dgm:t>
        <a:bodyPr/>
        <a:lstStyle/>
        <a:p>
          <a:endParaRPr lang="en-US"/>
        </a:p>
      </dgm:t>
    </dgm:pt>
    <dgm:pt modelId="{1B78543D-F1A4-451D-96E7-64545E8F162C}" type="pres">
      <dgm:prSet presAssocID="{DCEDB638-3FF4-4B2A-BDD0-51E9DB41418A}" presName="vert2" presStyleCnt="0"/>
      <dgm:spPr/>
    </dgm:pt>
    <dgm:pt modelId="{3C5A0EC3-073D-49B8-8B71-23FB14C62C27}" type="pres">
      <dgm:prSet presAssocID="{DCEDB638-3FF4-4B2A-BDD0-51E9DB41418A}" presName="thinLine2b" presStyleLbl="callout" presStyleIdx="0" presStyleCnt="4"/>
      <dgm:spPr/>
    </dgm:pt>
    <dgm:pt modelId="{A0CEFC58-7C7D-4C1E-A5FA-78D5B776072E}" type="pres">
      <dgm:prSet presAssocID="{DCEDB638-3FF4-4B2A-BDD0-51E9DB41418A}" presName="vertSpace2b" presStyleCnt="0"/>
      <dgm:spPr/>
    </dgm:pt>
    <dgm:pt modelId="{27FD0482-FE3F-44CC-A95F-797CD26BA098}" type="pres">
      <dgm:prSet presAssocID="{99C45D75-5832-42BB-8D7B-F58673447B35}" presName="horz2" presStyleCnt="0"/>
      <dgm:spPr/>
    </dgm:pt>
    <dgm:pt modelId="{5E57C06F-F247-4F2F-9BEE-BEFB77218E85}" type="pres">
      <dgm:prSet presAssocID="{99C45D75-5832-42BB-8D7B-F58673447B35}" presName="horzSpace2" presStyleCnt="0"/>
      <dgm:spPr/>
    </dgm:pt>
    <dgm:pt modelId="{0B113D16-038F-4A41-B8FC-21FC8F9461D5}" type="pres">
      <dgm:prSet presAssocID="{99C45D75-5832-42BB-8D7B-F58673447B35}" presName="tx2" presStyleLbl="revTx" presStyleIdx="2" presStyleCnt="6" custScaleY="140909" custLinFactNeighborX="-518" custLinFactNeighborY="-6771"/>
      <dgm:spPr/>
      <dgm:t>
        <a:bodyPr/>
        <a:lstStyle/>
        <a:p>
          <a:endParaRPr lang="en-US"/>
        </a:p>
      </dgm:t>
    </dgm:pt>
    <dgm:pt modelId="{4011BE7A-E7C8-4736-83DC-CBDDD0BE17EF}" type="pres">
      <dgm:prSet presAssocID="{99C45D75-5832-42BB-8D7B-F58673447B35}" presName="vert2" presStyleCnt="0"/>
      <dgm:spPr/>
    </dgm:pt>
    <dgm:pt modelId="{63BADCF8-7A6D-4BF6-A543-931CF9D14589}" type="pres">
      <dgm:prSet presAssocID="{99C45D75-5832-42BB-8D7B-F58673447B35}" presName="thinLine2b" presStyleLbl="callout" presStyleIdx="1" presStyleCnt="4"/>
      <dgm:spPr/>
    </dgm:pt>
    <dgm:pt modelId="{93654148-F5D0-4F42-BC6C-04290DB4EC61}" type="pres">
      <dgm:prSet presAssocID="{99C45D75-5832-42BB-8D7B-F58673447B35}" presName="vertSpace2b" presStyleCnt="0"/>
      <dgm:spPr/>
    </dgm:pt>
    <dgm:pt modelId="{16D4E1EC-9BA5-467C-A653-6601735A4C68}" type="pres">
      <dgm:prSet presAssocID="{33B9D1FA-8B10-4A3C-B913-8F7D82F04FC1}" presName="thickLine" presStyleLbl="alignNode1" presStyleIdx="1" presStyleCnt="2"/>
      <dgm:spPr/>
    </dgm:pt>
    <dgm:pt modelId="{98DA84D8-18C2-4918-B094-DA7CBAE3C40C}" type="pres">
      <dgm:prSet presAssocID="{33B9D1FA-8B10-4A3C-B913-8F7D82F04FC1}" presName="horz1" presStyleCnt="0"/>
      <dgm:spPr/>
    </dgm:pt>
    <dgm:pt modelId="{6F7B9E4E-A8D2-4ACE-A2D9-F6220E44E7EF}" type="pres">
      <dgm:prSet presAssocID="{33B9D1FA-8B10-4A3C-B913-8F7D82F04FC1}" presName="tx1" presStyleLbl="revTx" presStyleIdx="3" presStyleCnt="6" custScaleX="104970" custLinFactNeighborX="0" custLinFactNeighborY="0"/>
      <dgm:spPr/>
      <dgm:t>
        <a:bodyPr/>
        <a:lstStyle/>
        <a:p>
          <a:endParaRPr lang="en-US"/>
        </a:p>
      </dgm:t>
    </dgm:pt>
    <dgm:pt modelId="{838D8A6F-E47C-4B4C-BFEF-39D72E112A10}" type="pres">
      <dgm:prSet presAssocID="{33B9D1FA-8B10-4A3C-B913-8F7D82F04FC1}" presName="vert1" presStyleCnt="0"/>
      <dgm:spPr/>
    </dgm:pt>
    <dgm:pt modelId="{D933841B-834B-4186-8F5E-BAAC9A02A2D4}" type="pres">
      <dgm:prSet presAssocID="{15909640-E3E4-47A9-A038-CA07CE61820C}" presName="vertSpace2a" presStyleCnt="0"/>
      <dgm:spPr/>
    </dgm:pt>
    <dgm:pt modelId="{4D027A09-87A1-4D71-A12B-E1180447E095}" type="pres">
      <dgm:prSet presAssocID="{15909640-E3E4-47A9-A038-CA07CE61820C}" presName="horz2" presStyleCnt="0"/>
      <dgm:spPr/>
    </dgm:pt>
    <dgm:pt modelId="{D94EA440-4991-43F5-916C-AB328ABF5B88}" type="pres">
      <dgm:prSet presAssocID="{15909640-E3E4-47A9-A038-CA07CE61820C}" presName="horzSpace2" presStyleCnt="0"/>
      <dgm:spPr/>
    </dgm:pt>
    <dgm:pt modelId="{7578B2B2-5598-4811-B3B3-FA6979B0717A}" type="pres">
      <dgm:prSet presAssocID="{15909640-E3E4-47A9-A038-CA07CE61820C}" presName="tx2" presStyleLbl="revTx" presStyleIdx="4" presStyleCnt="6" custScaleY="108446" custLinFactNeighborX="-129" custLinFactNeighborY="-1822"/>
      <dgm:spPr/>
      <dgm:t>
        <a:bodyPr/>
        <a:lstStyle/>
        <a:p>
          <a:endParaRPr lang="en-US"/>
        </a:p>
      </dgm:t>
    </dgm:pt>
    <dgm:pt modelId="{486DEB19-2396-4922-9F03-73263F90C4A4}" type="pres">
      <dgm:prSet presAssocID="{15909640-E3E4-47A9-A038-CA07CE61820C}" presName="vert2" presStyleCnt="0"/>
      <dgm:spPr/>
    </dgm:pt>
    <dgm:pt modelId="{C0515720-538D-4111-B7AD-4F4BB1AFB6A3}" type="pres">
      <dgm:prSet presAssocID="{15909640-E3E4-47A9-A038-CA07CE61820C}" presName="thinLine2b" presStyleLbl="callout" presStyleIdx="2" presStyleCnt="4"/>
      <dgm:spPr/>
    </dgm:pt>
    <dgm:pt modelId="{660AF25F-3DAF-47B5-950A-666665C36165}" type="pres">
      <dgm:prSet presAssocID="{15909640-E3E4-47A9-A038-CA07CE61820C}" presName="vertSpace2b" presStyleCnt="0"/>
      <dgm:spPr/>
    </dgm:pt>
    <dgm:pt modelId="{5837C692-7A75-4500-8610-FDC31A593097}" type="pres">
      <dgm:prSet presAssocID="{9D4F4D88-88B5-407A-BE60-E6C5B2642711}" presName="horz2" presStyleCnt="0"/>
      <dgm:spPr/>
    </dgm:pt>
    <dgm:pt modelId="{9D9F0E12-BDBB-4F37-9345-4CA41E63D2F4}" type="pres">
      <dgm:prSet presAssocID="{9D4F4D88-88B5-407A-BE60-E6C5B2642711}" presName="horzSpace2" presStyleCnt="0"/>
      <dgm:spPr/>
    </dgm:pt>
    <dgm:pt modelId="{2C22D412-E051-4605-AFFE-44D3D7896A52}" type="pres">
      <dgm:prSet presAssocID="{9D4F4D88-88B5-407A-BE60-E6C5B2642711}" presName="tx2" presStyleLbl="revTx" presStyleIdx="5" presStyleCnt="6" custLinFactNeighborX="-17188" custLinFactNeighborY="-5629"/>
      <dgm:spPr/>
      <dgm:t>
        <a:bodyPr/>
        <a:lstStyle/>
        <a:p>
          <a:endParaRPr lang="en-US"/>
        </a:p>
      </dgm:t>
    </dgm:pt>
    <dgm:pt modelId="{0F21D8B2-AE87-4E65-9E9D-D117252E6979}" type="pres">
      <dgm:prSet presAssocID="{9D4F4D88-88B5-407A-BE60-E6C5B2642711}" presName="vert2" presStyleCnt="0"/>
      <dgm:spPr/>
    </dgm:pt>
    <dgm:pt modelId="{D02448C9-58D2-4174-9890-34B54D661951}" type="pres">
      <dgm:prSet presAssocID="{9D4F4D88-88B5-407A-BE60-E6C5B2642711}" presName="thinLine2b" presStyleLbl="callout" presStyleIdx="3" presStyleCnt="4"/>
      <dgm:spPr/>
    </dgm:pt>
    <dgm:pt modelId="{C185C6F9-9E91-49B5-99F6-BF11A9779E23}" type="pres">
      <dgm:prSet presAssocID="{9D4F4D88-88B5-407A-BE60-E6C5B2642711}" presName="vertSpace2b" presStyleCnt="0"/>
      <dgm:spPr/>
    </dgm:pt>
  </dgm:ptLst>
  <dgm:cxnLst>
    <dgm:cxn modelId="{1EBD6943-D0FB-42FE-BEDE-64C8A8F3A22F}" srcId="{F6989D21-A8AE-4021-A578-02F89122EA62}" destId="{DCEDB638-3FF4-4B2A-BDD0-51E9DB41418A}" srcOrd="0" destOrd="0" parTransId="{3642BE0F-84F4-4E47-9A61-086A025155E4}" sibTransId="{69692C17-3970-47CD-B41A-7F57DBCD44D7}"/>
    <dgm:cxn modelId="{C80E3A9C-B482-4CDE-AE6F-6032FEA70945}" type="presOf" srcId="{DCEDB638-3FF4-4B2A-BDD0-51E9DB41418A}" destId="{18F667A1-25B4-401E-A547-C61F1717D580}" srcOrd="0" destOrd="0" presId="urn:microsoft.com/office/officeart/2008/layout/LinedList"/>
    <dgm:cxn modelId="{BAE97577-48A5-48D6-B5E7-603EA0A6BD72}" type="presOf" srcId="{A952FDD6-90E2-48C7-B731-F25F9819C235}" destId="{690FF558-6EED-4D17-A43B-D5A707FF758E}" srcOrd="0" destOrd="0" presId="urn:microsoft.com/office/officeart/2008/layout/LinedList"/>
    <dgm:cxn modelId="{B5F7556F-DE4A-42F5-A0FE-41283E285765}" srcId="{F6989D21-A8AE-4021-A578-02F89122EA62}" destId="{99C45D75-5832-42BB-8D7B-F58673447B35}" srcOrd="1" destOrd="0" parTransId="{5E4C22A4-FD52-4FE4-83D1-060ADD150E23}" sibTransId="{0145D3C6-68DC-449D-B270-D3B58D2B5549}"/>
    <dgm:cxn modelId="{F8866BE9-D4E0-4E99-856A-DEE8760AEDB0}" type="presOf" srcId="{33B9D1FA-8B10-4A3C-B913-8F7D82F04FC1}" destId="{6F7B9E4E-A8D2-4ACE-A2D9-F6220E44E7EF}" srcOrd="0" destOrd="0" presId="urn:microsoft.com/office/officeart/2008/layout/LinedList"/>
    <dgm:cxn modelId="{37F3BE51-FB77-4CD3-976B-15507224C6BE}" srcId="{33B9D1FA-8B10-4A3C-B913-8F7D82F04FC1}" destId="{15909640-E3E4-47A9-A038-CA07CE61820C}" srcOrd="0" destOrd="0" parTransId="{1A6F3196-5306-4C9D-8401-852DB4482522}" sibTransId="{FA35AAB5-C8A8-4E78-9A19-F73AA6662D16}"/>
    <dgm:cxn modelId="{5E162BBF-B2A4-4C20-9A3B-267BD7A10EC9}" srcId="{33B9D1FA-8B10-4A3C-B913-8F7D82F04FC1}" destId="{9D4F4D88-88B5-407A-BE60-E6C5B2642711}" srcOrd="1" destOrd="0" parTransId="{BDE9F230-25F6-435A-9BF5-F837D5FB3F41}" sibTransId="{D15A85CC-4851-4F3A-AD0C-1E6C32C0D04F}"/>
    <dgm:cxn modelId="{3618FEF8-B2C9-4C03-8DAF-0AB8554EB85A}" srcId="{A952FDD6-90E2-48C7-B731-F25F9819C235}" destId="{F6989D21-A8AE-4021-A578-02F89122EA62}" srcOrd="0" destOrd="0" parTransId="{38046030-E87D-496D-A0FC-ED2007628CE4}" sibTransId="{E5BFAF21-2D14-448D-95BC-339C0FC45161}"/>
    <dgm:cxn modelId="{B1F614B1-57B4-4926-9F63-3A53FD1A1056}" type="presOf" srcId="{9D4F4D88-88B5-407A-BE60-E6C5B2642711}" destId="{2C22D412-E051-4605-AFFE-44D3D7896A52}" srcOrd="0" destOrd="0" presId="urn:microsoft.com/office/officeart/2008/layout/LinedList"/>
    <dgm:cxn modelId="{4875C9DD-12C1-489C-ABEA-16ED7AEAD0E6}" type="presOf" srcId="{15909640-E3E4-47A9-A038-CA07CE61820C}" destId="{7578B2B2-5598-4811-B3B3-FA6979B0717A}" srcOrd="0" destOrd="0" presId="urn:microsoft.com/office/officeart/2008/layout/LinedList"/>
    <dgm:cxn modelId="{7EE4961F-CEDC-4060-A465-B52407124256}" type="presOf" srcId="{F6989D21-A8AE-4021-A578-02F89122EA62}" destId="{8627574B-4F09-4826-8499-5B0BDCE4F3EA}" srcOrd="0" destOrd="0" presId="urn:microsoft.com/office/officeart/2008/layout/LinedList"/>
    <dgm:cxn modelId="{AAEA7DAB-BEC8-41BB-95E8-17FD97D20D5F}" type="presOf" srcId="{99C45D75-5832-42BB-8D7B-F58673447B35}" destId="{0B113D16-038F-4A41-B8FC-21FC8F9461D5}" srcOrd="0" destOrd="0" presId="urn:microsoft.com/office/officeart/2008/layout/LinedList"/>
    <dgm:cxn modelId="{F8D39A9C-6040-42DF-A3C2-5EB1AECF59FC}" srcId="{A952FDD6-90E2-48C7-B731-F25F9819C235}" destId="{33B9D1FA-8B10-4A3C-B913-8F7D82F04FC1}" srcOrd="1" destOrd="0" parTransId="{D5A9DC14-AB42-4B17-B5D7-71E5BA6A7096}" sibTransId="{6C073239-9DF2-413A-895B-B05886F82A47}"/>
    <dgm:cxn modelId="{6F8DD1F3-A3A5-431C-B516-6C38509F7855}" type="presParOf" srcId="{690FF558-6EED-4D17-A43B-D5A707FF758E}" destId="{5CFF569B-EEFB-444F-8604-CC1743A70C38}" srcOrd="0" destOrd="0" presId="urn:microsoft.com/office/officeart/2008/layout/LinedList"/>
    <dgm:cxn modelId="{8E7760CB-10BA-41BB-81F1-E3EA13920575}" type="presParOf" srcId="{690FF558-6EED-4D17-A43B-D5A707FF758E}" destId="{941AAABB-A84D-4C66-96CC-E9ECFBBC54F6}" srcOrd="1" destOrd="0" presId="urn:microsoft.com/office/officeart/2008/layout/LinedList"/>
    <dgm:cxn modelId="{D76412B7-BAD7-4D01-8EF5-1BA106A66BD9}" type="presParOf" srcId="{941AAABB-A84D-4C66-96CC-E9ECFBBC54F6}" destId="{8627574B-4F09-4826-8499-5B0BDCE4F3EA}" srcOrd="0" destOrd="0" presId="urn:microsoft.com/office/officeart/2008/layout/LinedList"/>
    <dgm:cxn modelId="{AD0054F2-E4D8-406E-912E-4F5F7016C858}" type="presParOf" srcId="{941AAABB-A84D-4C66-96CC-E9ECFBBC54F6}" destId="{378642A6-A8F0-4A8F-8937-D06EE7A24951}" srcOrd="1" destOrd="0" presId="urn:microsoft.com/office/officeart/2008/layout/LinedList"/>
    <dgm:cxn modelId="{C2CA4EA6-88E5-426F-B5A1-8C1347C05042}" type="presParOf" srcId="{378642A6-A8F0-4A8F-8937-D06EE7A24951}" destId="{E5EAF85C-5CE0-4434-B493-41BF6DA7EF36}" srcOrd="0" destOrd="0" presId="urn:microsoft.com/office/officeart/2008/layout/LinedList"/>
    <dgm:cxn modelId="{64E184F2-3450-4882-AEE5-72873622FB99}" type="presParOf" srcId="{378642A6-A8F0-4A8F-8937-D06EE7A24951}" destId="{EABE64AB-FECE-46C9-A595-2085F235FE64}" srcOrd="1" destOrd="0" presId="urn:microsoft.com/office/officeart/2008/layout/LinedList"/>
    <dgm:cxn modelId="{C4DFA50E-81CB-4EAF-8732-6B61682D0B08}" type="presParOf" srcId="{EABE64AB-FECE-46C9-A595-2085F235FE64}" destId="{F1522764-7549-4EB1-A9F3-2C60ACDBFD3A}" srcOrd="0" destOrd="0" presId="urn:microsoft.com/office/officeart/2008/layout/LinedList"/>
    <dgm:cxn modelId="{DABA7A27-7A2D-46C1-8956-76EC2D5C800C}" type="presParOf" srcId="{EABE64AB-FECE-46C9-A595-2085F235FE64}" destId="{18F667A1-25B4-401E-A547-C61F1717D580}" srcOrd="1" destOrd="0" presId="urn:microsoft.com/office/officeart/2008/layout/LinedList"/>
    <dgm:cxn modelId="{20B7BDDD-B1A0-4CD7-8C61-F34ACF0F3EB2}" type="presParOf" srcId="{EABE64AB-FECE-46C9-A595-2085F235FE64}" destId="{1B78543D-F1A4-451D-96E7-64545E8F162C}" srcOrd="2" destOrd="0" presId="urn:microsoft.com/office/officeart/2008/layout/LinedList"/>
    <dgm:cxn modelId="{1651121C-5A2D-4BDF-9F7F-427FD8079737}" type="presParOf" srcId="{378642A6-A8F0-4A8F-8937-D06EE7A24951}" destId="{3C5A0EC3-073D-49B8-8B71-23FB14C62C27}" srcOrd="2" destOrd="0" presId="urn:microsoft.com/office/officeart/2008/layout/LinedList"/>
    <dgm:cxn modelId="{AC19F139-4E05-4DF3-9F8A-A78404360182}" type="presParOf" srcId="{378642A6-A8F0-4A8F-8937-D06EE7A24951}" destId="{A0CEFC58-7C7D-4C1E-A5FA-78D5B776072E}" srcOrd="3" destOrd="0" presId="urn:microsoft.com/office/officeart/2008/layout/LinedList"/>
    <dgm:cxn modelId="{CEC74FDF-DB2E-41D7-9587-E374B2A949C6}" type="presParOf" srcId="{378642A6-A8F0-4A8F-8937-D06EE7A24951}" destId="{27FD0482-FE3F-44CC-A95F-797CD26BA098}" srcOrd="4" destOrd="0" presId="urn:microsoft.com/office/officeart/2008/layout/LinedList"/>
    <dgm:cxn modelId="{2630070C-6B8D-47A3-9F8C-58140BDA719B}" type="presParOf" srcId="{27FD0482-FE3F-44CC-A95F-797CD26BA098}" destId="{5E57C06F-F247-4F2F-9BEE-BEFB77218E85}" srcOrd="0" destOrd="0" presId="urn:microsoft.com/office/officeart/2008/layout/LinedList"/>
    <dgm:cxn modelId="{50FF5872-65EE-4CB2-800E-F408CD3DE617}" type="presParOf" srcId="{27FD0482-FE3F-44CC-A95F-797CD26BA098}" destId="{0B113D16-038F-4A41-B8FC-21FC8F9461D5}" srcOrd="1" destOrd="0" presId="urn:microsoft.com/office/officeart/2008/layout/LinedList"/>
    <dgm:cxn modelId="{8E902961-2CE8-4D7F-8F1C-F6711EDED602}" type="presParOf" srcId="{27FD0482-FE3F-44CC-A95F-797CD26BA098}" destId="{4011BE7A-E7C8-4736-83DC-CBDDD0BE17EF}" srcOrd="2" destOrd="0" presId="urn:microsoft.com/office/officeart/2008/layout/LinedList"/>
    <dgm:cxn modelId="{3F2E150A-65DA-4A66-903E-CBA830F13A9F}" type="presParOf" srcId="{378642A6-A8F0-4A8F-8937-D06EE7A24951}" destId="{63BADCF8-7A6D-4BF6-A543-931CF9D14589}" srcOrd="5" destOrd="0" presId="urn:microsoft.com/office/officeart/2008/layout/LinedList"/>
    <dgm:cxn modelId="{07EEEB15-0CB6-4464-9C27-54A72546FFBE}" type="presParOf" srcId="{378642A6-A8F0-4A8F-8937-D06EE7A24951}" destId="{93654148-F5D0-4F42-BC6C-04290DB4EC61}" srcOrd="6" destOrd="0" presId="urn:microsoft.com/office/officeart/2008/layout/LinedList"/>
    <dgm:cxn modelId="{BA562BD3-A337-4CA7-8D25-9B7989AADC0D}" type="presParOf" srcId="{690FF558-6EED-4D17-A43B-D5A707FF758E}" destId="{16D4E1EC-9BA5-467C-A653-6601735A4C68}" srcOrd="2" destOrd="0" presId="urn:microsoft.com/office/officeart/2008/layout/LinedList"/>
    <dgm:cxn modelId="{30CDDA04-2D30-4534-AAE9-74C4B04573A7}" type="presParOf" srcId="{690FF558-6EED-4D17-A43B-D5A707FF758E}" destId="{98DA84D8-18C2-4918-B094-DA7CBAE3C40C}" srcOrd="3" destOrd="0" presId="urn:microsoft.com/office/officeart/2008/layout/LinedList"/>
    <dgm:cxn modelId="{ACC559E0-7CCF-4D08-8063-679FA293D9FD}" type="presParOf" srcId="{98DA84D8-18C2-4918-B094-DA7CBAE3C40C}" destId="{6F7B9E4E-A8D2-4ACE-A2D9-F6220E44E7EF}" srcOrd="0" destOrd="0" presId="urn:microsoft.com/office/officeart/2008/layout/LinedList"/>
    <dgm:cxn modelId="{56D71730-D66C-4BBA-B2F8-C8FD5AF1B96F}" type="presParOf" srcId="{98DA84D8-18C2-4918-B094-DA7CBAE3C40C}" destId="{838D8A6F-E47C-4B4C-BFEF-39D72E112A10}" srcOrd="1" destOrd="0" presId="urn:microsoft.com/office/officeart/2008/layout/LinedList"/>
    <dgm:cxn modelId="{E259C625-DB36-4592-B301-39E24B4CAE21}" type="presParOf" srcId="{838D8A6F-E47C-4B4C-BFEF-39D72E112A10}" destId="{D933841B-834B-4186-8F5E-BAAC9A02A2D4}" srcOrd="0" destOrd="0" presId="urn:microsoft.com/office/officeart/2008/layout/LinedList"/>
    <dgm:cxn modelId="{2F93C2C3-0119-46C9-A159-A3B058ECA27A}" type="presParOf" srcId="{838D8A6F-E47C-4B4C-BFEF-39D72E112A10}" destId="{4D027A09-87A1-4D71-A12B-E1180447E095}" srcOrd="1" destOrd="0" presId="urn:microsoft.com/office/officeart/2008/layout/LinedList"/>
    <dgm:cxn modelId="{C055D73E-AAF8-4812-AB30-41B492B433E1}" type="presParOf" srcId="{4D027A09-87A1-4D71-A12B-E1180447E095}" destId="{D94EA440-4991-43F5-916C-AB328ABF5B88}" srcOrd="0" destOrd="0" presId="urn:microsoft.com/office/officeart/2008/layout/LinedList"/>
    <dgm:cxn modelId="{6C0EF991-CCE9-4D43-B5B1-8BA3ACAC975C}" type="presParOf" srcId="{4D027A09-87A1-4D71-A12B-E1180447E095}" destId="{7578B2B2-5598-4811-B3B3-FA6979B0717A}" srcOrd="1" destOrd="0" presId="urn:microsoft.com/office/officeart/2008/layout/LinedList"/>
    <dgm:cxn modelId="{146A283D-FD22-4EB3-AB73-65FE74465FC5}" type="presParOf" srcId="{4D027A09-87A1-4D71-A12B-E1180447E095}" destId="{486DEB19-2396-4922-9F03-73263F90C4A4}" srcOrd="2" destOrd="0" presId="urn:microsoft.com/office/officeart/2008/layout/LinedList"/>
    <dgm:cxn modelId="{99EAA437-79C7-4FB1-A4E5-DD75B3D8274C}" type="presParOf" srcId="{838D8A6F-E47C-4B4C-BFEF-39D72E112A10}" destId="{C0515720-538D-4111-B7AD-4F4BB1AFB6A3}" srcOrd="2" destOrd="0" presId="urn:microsoft.com/office/officeart/2008/layout/LinedList"/>
    <dgm:cxn modelId="{138F5D1F-97FC-4381-9C99-49F98DD1D19A}" type="presParOf" srcId="{838D8A6F-E47C-4B4C-BFEF-39D72E112A10}" destId="{660AF25F-3DAF-47B5-950A-666665C36165}" srcOrd="3" destOrd="0" presId="urn:microsoft.com/office/officeart/2008/layout/LinedList"/>
    <dgm:cxn modelId="{8A85C17C-462B-458A-9701-0A06301EC3D5}" type="presParOf" srcId="{838D8A6F-E47C-4B4C-BFEF-39D72E112A10}" destId="{5837C692-7A75-4500-8610-FDC31A593097}" srcOrd="4" destOrd="0" presId="urn:microsoft.com/office/officeart/2008/layout/LinedList"/>
    <dgm:cxn modelId="{96A2F56B-7116-4084-9C14-434884EB5D55}" type="presParOf" srcId="{5837C692-7A75-4500-8610-FDC31A593097}" destId="{9D9F0E12-BDBB-4F37-9345-4CA41E63D2F4}" srcOrd="0" destOrd="0" presId="urn:microsoft.com/office/officeart/2008/layout/LinedList"/>
    <dgm:cxn modelId="{CFD3B726-547E-4983-8951-71DEDB3625C4}" type="presParOf" srcId="{5837C692-7A75-4500-8610-FDC31A593097}" destId="{2C22D412-E051-4605-AFFE-44D3D7896A52}" srcOrd="1" destOrd="0" presId="urn:microsoft.com/office/officeart/2008/layout/LinedList"/>
    <dgm:cxn modelId="{DBD27E76-8106-4AA0-A721-0ACE68BF73AC}" type="presParOf" srcId="{5837C692-7A75-4500-8610-FDC31A593097}" destId="{0F21D8B2-AE87-4E65-9E9D-D117252E6979}" srcOrd="2" destOrd="0" presId="urn:microsoft.com/office/officeart/2008/layout/LinedList"/>
    <dgm:cxn modelId="{58B6BF1E-AC27-4981-9B05-331423558FB4}" type="presParOf" srcId="{838D8A6F-E47C-4B4C-BFEF-39D72E112A10}" destId="{D02448C9-58D2-4174-9890-34B54D661951}" srcOrd="5" destOrd="0" presId="urn:microsoft.com/office/officeart/2008/layout/LinedList"/>
    <dgm:cxn modelId="{43698D53-1524-4139-A6E0-206C439CA6E2}" type="presParOf" srcId="{838D8A6F-E47C-4B4C-BFEF-39D72E112A10}" destId="{C185C6F9-9E91-49B5-99F6-BF11A9779E23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E808EB-7655-48EF-8A8F-CD0D512AFDAB}" type="doc">
      <dgm:prSet loTypeId="urn:diagrams.loki3.com/VaryingWidth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7F4AFE9-48C5-408B-8F54-C604BBC35DE0}">
      <dgm:prSet phldrT="[Text]"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3600" b="1" dirty="0">
              <a:latin typeface="Candara" panose="020E0502030303020204" pitchFamily="34" charset="0"/>
            </a:rPr>
            <a:t>Majority Class Categorization</a:t>
          </a:r>
          <a:endParaRPr lang="en-US" sz="3600" dirty="0">
            <a:latin typeface="Candara" panose="020E0502030303020204" pitchFamily="34" charset="0"/>
          </a:endParaRPr>
        </a:p>
      </dgm:t>
    </dgm:pt>
    <dgm:pt modelId="{96970A4C-EE62-45EC-AA34-B60C92686732}" type="parTrans" cxnId="{31BF8698-1C00-4053-B321-06338B16A046}">
      <dgm:prSet/>
      <dgm:spPr/>
      <dgm:t>
        <a:bodyPr/>
        <a:lstStyle/>
        <a:p>
          <a:endParaRPr lang="en-US"/>
        </a:p>
      </dgm:t>
    </dgm:pt>
    <dgm:pt modelId="{EB374939-49C7-4373-8B06-D850B97C4E2E}" type="sibTrans" cxnId="{31BF8698-1C00-4053-B321-06338B16A046}">
      <dgm:prSet/>
      <dgm:spPr/>
      <dgm:t>
        <a:bodyPr/>
        <a:lstStyle/>
        <a:p>
          <a:endParaRPr lang="en-US"/>
        </a:p>
      </dgm:t>
    </dgm:pt>
    <dgm:pt modelId="{0201BA56-A8B0-4E5F-BA51-1A46F4A9FE71}">
      <dgm:prSet phldrT="[Text]" custT="1"/>
      <dgm:spPr>
        <a:gradFill flip="none"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3600" b="1" i="0" u="none" dirty="0">
              <a:latin typeface="Candara" panose="020E0502030303020204" pitchFamily="34" charset="0"/>
            </a:rPr>
            <a:t>Majority Class Categorization is calculated by assigning the label of Majority Class to all the Test Instances</a:t>
          </a:r>
          <a:endParaRPr lang="en-US" sz="3600" dirty="0">
            <a:latin typeface="Candara" panose="020E0502030303020204" pitchFamily="34" charset="0"/>
          </a:endParaRPr>
        </a:p>
      </dgm:t>
    </dgm:pt>
    <dgm:pt modelId="{F1AE7A5D-819D-49ED-B2E6-94031AFAA33B}" type="parTrans" cxnId="{A6EBC161-8E7B-4589-A633-F5EF2CB7E79F}">
      <dgm:prSet/>
      <dgm:spPr/>
      <dgm:t>
        <a:bodyPr/>
        <a:lstStyle/>
        <a:p>
          <a:endParaRPr lang="en-US"/>
        </a:p>
      </dgm:t>
    </dgm:pt>
    <dgm:pt modelId="{DE3FA185-1368-4512-9F17-0FB2631A7A0E}" type="sibTrans" cxnId="{A6EBC161-8E7B-4589-A633-F5EF2CB7E79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F0FDFF7-BF57-49F0-A1AE-076E5922A8BD}">
          <dgm:prSet phldrT="[Text]" custT="1"/>
          <dgm:spPr>
            <a:gradFill flip="none" rotWithShape="0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3200" b="1" i="1" u="none" dirty="0" smtClean="0">
                        <a:latin typeface="Cambria Math" panose="02040503050406030204" pitchFamily="18" charset="0"/>
                      </a:rPr>
                      <m:t>𝑴𝑪𝑪</m:t>
                    </m:r>
                    <m:r>
                      <a:rPr lang="en-US" sz="3200" b="1" i="1" u="none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𝒎𝒂𝒙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𝑪𝒍𝒂𝒔𝒔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𝑪𝒍𝒂𝒔𝒔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𝟎𝟐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𝑪𝒍𝒂𝒔𝒔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𝑪𝒍𝒂𝒔𝒔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𝑵𝒖𝒎𝒃𝒆𝒓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𝑻𝒆𝒔𝒕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u="none" dirty="0" smtClean="0">
                            <a:latin typeface="Cambria Math" panose="02040503050406030204" pitchFamily="18" charset="0"/>
                          </a:rPr>
                          <m:t>𝑰𝒏𝒔𝒕𝒂𝒏𝒄𝒆𝒔</m:t>
                        </m:r>
                      </m:den>
                    </m:f>
                  </m:oMath>
                </m:oMathPara>
              </a14:m>
              <a:endParaRPr lang="en-US" sz="3200" b="1" dirty="0">
                <a:latin typeface="Candara" panose="020E0502030303020204" pitchFamily="34" charset="0"/>
              </a:endParaRPr>
            </a:p>
          </dgm:t>
        </dgm:pt>
      </mc:Choice>
      <mc:Fallback xmlns="">
        <dgm:pt modelId="{FF0FDFF7-BF57-49F0-A1AE-076E5922A8BD}">
          <dgm:prSet phldrT="[Text]" custT="1"/>
          <dgm:spPr>
            <a:gradFill flip="none" rotWithShape="0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dgm:spPr>
          <dgm:t>
            <a:bodyPr/>
            <a:lstStyle/>
            <a:p>
              <a:r>
                <a:rPr lang="en-US" sz="3200" b="1" i="0" u="none" dirty="0" smtClean="0">
                  <a:latin typeface="Cambria Math" panose="02040503050406030204" pitchFamily="18" charset="0"/>
                </a:rPr>
                <a:t>𝑴𝑪𝑪=</a:t>
              </a:r>
              <a:r>
                <a:rPr lang="en-US" sz="3200" b="1" i="0" u="none" dirty="0" smtClean="0">
                  <a:latin typeface="Cambria Math" panose="02040503050406030204" pitchFamily="18" charset="0"/>
                </a:rPr>
                <a:t>(𝒎𝒂𝒙⁡(𝑪𝒍𝒂𝒔𝒔 𝟎𝟏, 𝑪𝒍𝒂𝒔𝒔 𝟎𝟐,…,𝑪𝒍𝒂𝒔𝒔 𝒏−𝟏, 𝑪𝒍𝒂𝒔𝒔 𝒏))/(𝑻𝒐𝒕𝒂𝒍 𝑵𝒖𝒎𝒃𝒆𝒓 𝒐𝒇 𝑻𝒆𝒔𝒕 𝑰𝒏𝒔𝒕𝒂𝒏𝒄𝒆𝒔)</a:t>
              </a:r>
              <a:endParaRPr lang="en-US" sz="3200" b="1" dirty="0">
                <a:latin typeface="Candara" panose="020E0502030303020204" pitchFamily="34" charset="0"/>
              </a:endParaRPr>
            </a:p>
          </dgm:t>
        </dgm:pt>
      </mc:Fallback>
    </mc:AlternateContent>
    <dgm:pt modelId="{BC3BDB70-B3FE-408D-A33C-C2F7950ABEDF}" type="parTrans" cxnId="{F3F61A6B-D5DF-4923-9CE4-1C3016DD1613}">
      <dgm:prSet/>
      <dgm:spPr/>
      <dgm:t>
        <a:bodyPr/>
        <a:lstStyle/>
        <a:p>
          <a:endParaRPr lang="en-US"/>
        </a:p>
      </dgm:t>
    </dgm:pt>
    <dgm:pt modelId="{6A2A4899-A848-4369-B2D8-824B0699F9B2}" type="sibTrans" cxnId="{F3F61A6B-D5DF-4923-9CE4-1C3016DD1613}">
      <dgm:prSet/>
      <dgm:spPr/>
      <dgm:t>
        <a:bodyPr/>
        <a:lstStyle/>
        <a:p>
          <a:endParaRPr lang="en-US"/>
        </a:p>
      </dgm:t>
    </dgm:pt>
    <dgm:pt modelId="{3DB69E5C-9CE3-4329-923D-A78DB26B8D51}" type="pres">
      <dgm:prSet presAssocID="{76E808EB-7655-48EF-8A8F-CD0D512AFDAB}" presName="Name0" presStyleCnt="0">
        <dgm:presLayoutVars>
          <dgm:resizeHandles/>
        </dgm:presLayoutVars>
      </dgm:prSet>
      <dgm:spPr/>
      <dgm:t>
        <a:bodyPr/>
        <a:lstStyle/>
        <a:p>
          <a:endParaRPr lang="en-US"/>
        </a:p>
      </dgm:t>
    </dgm:pt>
    <dgm:pt modelId="{30ECD1FD-AA1F-4B16-ABCE-4DBEFAB691F1}" type="pres">
      <dgm:prSet presAssocID="{B7F4AFE9-48C5-408B-8F54-C604BBC35DE0}" presName="text" presStyleLbl="node1" presStyleIdx="0" presStyleCnt="3" custScaleX="199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2C7D6-0F75-40F2-AACE-8F66C33B3B31}" type="pres">
      <dgm:prSet presAssocID="{EB374939-49C7-4373-8B06-D850B97C4E2E}" presName="space" presStyleCnt="0"/>
      <dgm:spPr/>
    </dgm:pt>
    <dgm:pt modelId="{BDE2DC66-B744-4FE8-BDA4-57F500142C7B}" type="pres">
      <dgm:prSet presAssocID="{0201BA56-A8B0-4E5F-BA51-1A46F4A9FE71}" presName="text" presStyleLbl="node1" presStyleIdx="1" presStyleCnt="3" custScaleX="122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6FF7-49BE-4C53-99B0-FB89C26704A1}" type="pres">
      <dgm:prSet presAssocID="{DE3FA185-1368-4512-9F17-0FB2631A7A0E}" presName="space" presStyleCnt="0"/>
      <dgm:spPr/>
    </dgm:pt>
    <dgm:pt modelId="{D13F9DDB-0FC1-436F-8498-F1756F96967E}" type="pres">
      <dgm:prSet presAssocID="{FF0FDFF7-BF57-49F0-A1AE-076E5922A8BD}" presName="text" presStyleLbl="node1" presStyleIdx="2" presStyleCnt="3" custScaleX="1545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EBC161-8E7B-4589-A633-F5EF2CB7E79F}" srcId="{76E808EB-7655-48EF-8A8F-CD0D512AFDAB}" destId="{0201BA56-A8B0-4E5F-BA51-1A46F4A9FE71}" srcOrd="1" destOrd="0" parTransId="{F1AE7A5D-819D-49ED-B2E6-94031AFAA33B}" sibTransId="{DE3FA185-1368-4512-9F17-0FB2631A7A0E}"/>
    <dgm:cxn modelId="{80A6BEC2-0005-48E7-9797-6084E3FC54C0}" type="presOf" srcId="{B7F4AFE9-48C5-408B-8F54-C604BBC35DE0}" destId="{30ECD1FD-AA1F-4B16-ABCE-4DBEFAB691F1}" srcOrd="0" destOrd="0" presId="urn:diagrams.loki3.com/VaryingWidthList"/>
    <dgm:cxn modelId="{A3BC6A98-0016-47AE-A8CD-E4C70D29C8A9}" type="presOf" srcId="{FF0FDFF7-BF57-49F0-A1AE-076E5922A8BD}" destId="{D13F9DDB-0FC1-436F-8498-F1756F96967E}" srcOrd="0" destOrd="0" presId="urn:diagrams.loki3.com/VaryingWidthList"/>
    <dgm:cxn modelId="{1864CC8F-BA4F-4598-9859-5CCFA8E32250}" type="presOf" srcId="{0201BA56-A8B0-4E5F-BA51-1A46F4A9FE71}" destId="{BDE2DC66-B744-4FE8-BDA4-57F500142C7B}" srcOrd="0" destOrd="0" presId="urn:diagrams.loki3.com/VaryingWidthList"/>
    <dgm:cxn modelId="{31BF8698-1C00-4053-B321-06338B16A046}" srcId="{76E808EB-7655-48EF-8A8F-CD0D512AFDAB}" destId="{B7F4AFE9-48C5-408B-8F54-C604BBC35DE0}" srcOrd="0" destOrd="0" parTransId="{96970A4C-EE62-45EC-AA34-B60C92686732}" sibTransId="{EB374939-49C7-4373-8B06-D850B97C4E2E}"/>
    <dgm:cxn modelId="{F3F61A6B-D5DF-4923-9CE4-1C3016DD1613}" srcId="{76E808EB-7655-48EF-8A8F-CD0D512AFDAB}" destId="{FF0FDFF7-BF57-49F0-A1AE-076E5922A8BD}" srcOrd="2" destOrd="0" parTransId="{BC3BDB70-B3FE-408D-A33C-C2F7950ABEDF}" sibTransId="{6A2A4899-A848-4369-B2D8-824B0699F9B2}"/>
    <dgm:cxn modelId="{8EC26ACC-2EBB-4FE9-A17E-319ED231A2A4}" type="presOf" srcId="{76E808EB-7655-48EF-8A8F-CD0D512AFDAB}" destId="{3DB69E5C-9CE3-4329-923D-A78DB26B8D51}" srcOrd="0" destOrd="0" presId="urn:diagrams.loki3.com/VaryingWidthList"/>
    <dgm:cxn modelId="{641A88E5-65E7-40FE-88A9-0855400651B9}" type="presParOf" srcId="{3DB69E5C-9CE3-4329-923D-A78DB26B8D51}" destId="{30ECD1FD-AA1F-4B16-ABCE-4DBEFAB691F1}" srcOrd="0" destOrd="0" presId="urn:diagrams.loki3.com/VaryingWidthList"/>
    <dgm:cxn modelId="{557D8673-B514-44AF-8D1D-102CD6B3672E}" type="presParOf" srcId="{3DB69E5C-9CE3-4329-923D-A78DB26B8D51}" destId="{C512C7D6-0F75-40F2-AACE-8F66C33B3B31}" srcOrd="1" destOrd="0" presId="urn:diagrams.loki3.com/VaryingWidthList"/>
    <dgm:cxn modelId="{3F94F159-D88F-467F-A116-AC23F6C35E56}" type="presParOf" srcId="{3DB69E5C-9CE3-4329-923D-A78DB26B8D51}" destId="{BDE2DC66-B744-4FE8-BDA4-57F500142C7B}" srcOrd="2" destOrd="0" presId="urn:diagrams.loki3.com/VaryingWidthList"/>
    <dgm:cxn modelId="{7B5E3F0A-36D8-4B92-A501-9D3EB42D19AC}" type="presParOf" srcId="{3DB69E5C-9CE3-4329-923D-A78DB26B8D51}" destId="{94486FF7-49BE-4C53-99B0-FB89C26704A1}" srcOrd="3" destOrd="0" presId="urn:diagrams.loki3.com/VaryingWidthList"/>
    <dgm:cxn modelId="{165FF1FE-1F29-4FC7-8B7D-BE8FE3D11CEC}" type="presParOf" srcId="{3DB69E5C-9CE3-4329-923D-A78DB26B8D51}" destId="{D13F9DDB-0FC1-436F-8498-F1756F96967E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E808EB-7655-48EF-8A8F-CD0D512AFDAB}" type="doc">
      <dgm:prSet loTypeId="urn:diagrams.loki3.com/VaryingWidth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7F4AFE9-48C5-408B-8F54-C604BBC35DE0}">
      <dgm:prSet phldrT="[Text]"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3600" b="1" dirty="0">
              <a:latin typeface="Candara" panose="020E0502030303020204" pitchFamily="34" charset="0"/>
            </a:rPr>
            <a:t>Majority Class Categorization</a:t>
          </a:r>
          <a:endParaRPr lang="en-US" sz="3600" dirty="0">
            <a:latin typeface="Candara" panose="020E0502030303020204" pitchFamily="34" charset="0"/>
          </a:endParaRPr>
        </a:p>
      </dgm:t>
    </dgm:pt>
    <dgm:pt modelId="{96970A4C-EE62-45EC-AA34-B60C92686732}" type="parTrans" cxnId="{31BF8698-1C00-4053-B321-06338B16A046}">
      <dgm:prSet/>
      <dgm:spPr/>
      <dgm:t>
        <a:bodyPr/>
        <a:lstStyle/>
        <a:p>
          <a:endParaRPr lang="en-US"/>
        </a:p>
      </dgm:t>
    </dgm:pt>
    <dgm:pt modelId="{EB374939-49C7-4373-8B06-D850B97C4E2E}" type="sibTrans" cxnId="{31BF8698-1C00-4053-B321-06338B16A046}">
      <dgm:prSet/>
      <dgm:spPr/>
      <dgm:t>
        <a:bodyPr/>
        <a:lstStyle/>
        <a:p>
          <a:endParaRPr lang="en-US"/>
        </a:p>
      </dgm:t>
    </dgm:pt>
    <dgm:pt modelId="{0201BA56-A8B0-4E5F-BA51-1A46F4A9FE71}">
      <dgm:prSet phldrT="[Text]" custT="1"/>
      <dgm:spPr>
        <a:gradFill flip="none"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3600" b="1" i="0" u="none" dirty="0">
              <a:latin typeface="Candara" panose="020E0502030303020204" pitchFamily="34" charset="0"/>
            </a:rPr>
            <a:t>Majority Class Categorization is calculated by assigning the label of Majority Class to all the Test Instances</a:t>
          </a:r>
          <a:endParaRPr lang="en-US" sz="3600" dirty="0">
            <a:latin typeface="Candara" panose="020E0502030303020204" pitchFamily="34" charset="0"/>
          </a:endParaRPr>
        </a:p>
      </dgm:t>
    </dgm:pt>
    <dgm:pt modelId="{F1AE7A5D-819D-49ED-B2E6-94031AFAA33B}" type="parTrans" cxnId="{A6EBC161-8E7B-4589-A633-F5EF2CB7E79F}">
      <dgm:prSet/>
      <dgm:spPr/>
      <dgm:t>
        <a:bodyPr/>
        <a:lstStyle/>
        <a:p>
          <a:endParaRPr lang="en-US"/>
        </a:p>
      </dgm:t>
    </dgm:pt>
    <dgm:pt modelId="{DE3FA185-1368-4512-9F17-0FB2631A7A0E}" type="sibTrans" cxnId="{A6EBC161-8E7B-4589-A633-F5EF2CB7E79F}">
      <dgm:prSet/>
      <dgm:spPr/>
      <dgm:t>
        <a:bodyPr/>
        <a:lstStyle/>
        <a:p>
          <a:endParaRPr lang="en-US"/>
        </a:p>
      </dgm:t>
    </dgm:pt>
    <dgm:pt modelId="{FF0FDFF7-BF57-49F0-A1AE-076E5922A8B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C3BDB70-B3FE-408D-A33C-C2F7950ABEDF}" type="parTrans" cxnId="{F3F61A6B-D5DF-4923-9CE4-1C3016DD1613}">
      <dgm:prSet/>
      <dgm:spPr/>
      <dgm:t>
        <a:bodyPr/>
        <a:lstStyle/>
        <a:p>
          <a:endParaRPr lang="en-US"/>
        </a:p>
      </dgm:t>
    </dgm:pt>
    <dgm:pt modelId="{6A2A4899-A848-4369-B2D8-824B0699F9B2}" type="sibTrans" cxnId="{F3F61A6B-D5DF-4923-9CE4-1C3016DD1613}">
      <dgm:prSet/>
      <dgm:spPr/>
      <dgm:t>
        <a:bodyPr/>
        <a:lstStyle/>
        <a:p>
          <a:endParaRPr lang="en-US"/>
        </a:p>
      </dgm:t>
    </dgm:pt>
    <dgm:pt modelId="{3DB69E5C-9CE3-4329-923D-A78DB26B8D51}" type="pres">
      <dgm:prSet presAssocID="{76E808EB-7655-48EF-8A8F-CD0D512AFDAB}" presName="Name0" presStyleCnt="0">
        <dgm:presLayoutVars>
          <dgm:resizeHandles/>
        </dgm:presLayoutVars>
      </dgm:prSet>
      <dgm:spPr/>
      <dgm:t>
        <a:bodyPr/>
        <a:lstStyle/>
        <a:p>
          <a:endParaRPr lang="en-US"/>
        </a:p>
      </dgm:t>
    </dgm:pt>
    <dgm:pt modelId="{30ECD1FD-AA1F-4B16-ABCE-4DBEFAB691F1}" type="pres">
      <dgm:prSet presAssocID="{B7F4AFE9-48C5-408B-8F54-C604BBC35DE0}" presName="text" presStyleLbl="node1" presStyleIdx="0" presStyleCnt="3" custScaleX="199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2C7D6-0F75-40F2-AACE-8F66C33B3B31}" type="pres">
      <dgm:prSet presAssocID="{EB374939-49C7-4373-8B06-D850B97C4E2E}" presName="space" presStyleCnt="0"/>
      <dgm:spPr/>
    </dgm:pt>
    <dgm:pt modelId="{BDE2DC66-B744-4FE8-BDA4-57F500142C7B}" type="pres">
      <dgm:prSet presAssocID="{0201BA56-A8B0-4E5F-BA51-1A46F4A9FE71}" presName="text" presStyleLbl="node1" presStyleIdx="1" presStyleCnt="3" custScaleX="122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6FF7-49BE-4C53-99B0-FB89C26704A1}" type="pres">
      <dgm:prSet presAssocID="{DE3FA185-1368-4512-9F17-0FB2631A7A0E}" presName="space" presStyleCnt="0"/>
      <dgm:spPr/>
    </dgm:pt>
    <dgm:pt modelId="{D13F9DDB-0FC1-436F-8498-F1756F96967E}" type="pres">
      <dgm:prSet presAssocID="{FF0FDFF7-BF57-49F0-A1AE-076E5922A8BD}" presName="text" presStyleLbl="node1" presStyleIdx="2" presStyleCnt="3" custScaleX="1545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EBC161-8E7B-4589-A633-F5EF2CB7E79F}" srcId="{76E808EB-7655-48EF-8A8F-CD0D512AFDAB}" destId="{0201BA56-A8B0-4E5F-BA51-1A46F4A9FE71}" srcOrd="1" destOrd="0" parTransId="{F1AE7A5D-819D-49ED-B2E6-94031AFAA33B}" sibTransId="{DE3FA185-1368-4512-9F17-0FB2631A7A0E}"/>
    <dgm:cxn modelId="{80A6BEC2-0005-48E7-9797-6084E3FC54C0}" type="presOf" srcId="{B7F4AFE9-48C5-408B-8F54-C604BBC35DE0}" destId="{30ECD1FD-AA1F-4B16-ABCE-4DBEFAB691F1}" srcOrd="0" destOrd="0" presId="urn:diagrams.loki3.com/VaryingWidthList"/>
    <dgm:cxn modelId="{A3BC6A98-0016-47AE-A8CD-E4C70D29C8A9}" type="presOf" srcId="{FF0FDFF7-BF57-49F0-A1AE-076E5922A8BD}" destId="{D13F9DDB-0FC1-436F-8498-F1756F96967E}" srcOrd="0" destOrd="0" presId="urn:diagrams.loki3.com/VaryingWidthList"/>
    <dgm:cxn modelId="{1864CC8F-BA4F-4598-9859-5CCFA8E32250}" type="presOf" srcId="{0201BA56-A8B0-4E5F-BA51-1A46F4A9FE71}" destId="{BDE2DC66-B744-4FE8-BDA4-57F500142C7B}" srcOrd="0" destOrd="0" presId="urn:diagrams.loki3.com/VaryingWidthList"/>
    <dgm:cxn modelId="{31BF8698-1C00-4053-B321-06338B16A046}" srcId="{76E808EB-7655-48EF-8A8F-CD0D512AFDAB}" destId="{B7F4AFE9-48C5-408B-8F54-C604BBC35DE0}" srcOrd="0" destOrd="0" parTransId="{96970A4C-EE62-45EC-AA34-B60C92686732}" sibTransId="{EB374939-49C7-4373-8B06-D850B97C4E2E}"/>
    <dgm:cxn modelId="{F3F61A6B-D5DF-4923-9CE4-1C3016DD1613}" srcId="{76E808EB-7655-48EF-8A8F-CD0D512AFDAB}" destId="{FF0FDFF7-BF57-49F0-A1AE-076E5922A8BD}" srcOrd="2" destOrd="0" parTransId="{BC3BDB70-B3FE-408D-A33C-C2F7950ABEDF}" sibTransId="{6A2A4899-A848-4369-B2D8-824B0699F9B2}"/>
    <dgm:cxn modelId="{8EC26ACC-2EBB-4FE9-A17E-319ED231A2A4}" type="presOf" srcId="{76E808EB-7655-48EF-8A8F-CD0D512AFDAB}" destId="{3DB69E5C-9CE3-4329-923D-A78DB26B8D51}" srcOrd="0" destOrd="0" presId="urn:diagrams.loki3.com/VaryingWidthList"/>
    <dgm:cxn modelId="{641A88E5-65E7-40FE-88A9-0855400651B9}" type="presParOf" srcId="{3DB69E5C-9CE3-4329-923D-A78DB26B8D51}" destId="{30ECD1FD-AA1F-4B16-ABCE-4DBEFAB691F1}" srcOrd="0" destOrd="0" presId="urn:diagrams.loki3.com/VaryingWidthList"/>
    <dgm:cxn modelId="{557D8673-B514-44AF-8D1D-102CD6B3672E}" type="presParOf" srcId="{3DB69E5C-9CE3-4329-923D-A78DB26B8D51}" destId="{C512C7D6-0F75-40F2-AACE-8F66C33B3B31}" srcOrd="1" destOrd="0" presId="urn:diagrams.loki3.com/VaryingWidthList"/>
    <dgm:cxn modelId="{3F94F159-D88F-467F-A116-AC23F6C35E56}" type="presParOf" srcId="{3DB69E5C-9CE3-4329-923D-A78DB26B8D51}" destId="{BDE2DC66-B744-4FE8-BDA4-57F500142C7B}" srcOrd="2" destOrd="0" presId="urn:diagrams.loki3.com/VaryingWidthList"/>
    <dgm:cxn modelId="{7B5E3F0A-36D8-4B92-A501-9D3EB42D19AC}" type="presParOf" srcId="{3DB69E5C-9CE3-4329-923D-A78DB26B8D51}" destId="{94486FF7-49BE-4C53-99B0-FB89C26704A1}" srcOrd="3" destOrd="0" presId="urn:diagrams.loki3.com/VaryingWidthList"/>
    <dgm:cxn modelId="{165FF1FE-1F29-4FC7-8B7D-BE8FE3D11CEC}" type="presParOf" srcId="{3DB69E5C-9CE3-4329-923D-A78DB26B8D51}" destId="{D13F9DDB-0FC1-436F-8498-F1756F96967E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637EB5-061F-42A0-BC96-1D9760FDA2C3}" type="doc">
      <dgm:prSet loTypeId="urn:microsoft.com/office/officeart/2008/layout/VerticalCurved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587BCAD-5052-47AF-BDB0-0A6D7F8A9AF7}">
      <dgm:prSet phldrT="[Text]" custT="1"/>
      <dgm:spPr>
        <a:gradFill flip="none" rotWithShape="0">
          <a:gsLst>
            <a:gs pos="0">
              <a:schemeClr val="accent5">
                <a:lumMod val="75000"/>
                <a:shade val="30000"/>
                <a:satMod val="115000"/>
              </a:schemeClr>
            </a:gs>
            <a:gs pos="50000">
              <a:schemeClr val="accent5">
                <a:lumMod val="75000"/>
                <a:shade val="67500"/>
                <a:satMod val="115000"/>
              </a:schemeClr>
            </a:gs>
            <a:gs pos="100000">
              <a:schemeClr val="accent5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pPr rtl="0"/>
          <a:r>
            <a:rPr lang="en-US" sz="3600" b="1" i="0" u="none" dirty="0">
              <a:latin typeface="Candara" panose="020E0502030303020204" pitchFamily="34" charset="0"/>
            </a:rPr>
            <a:t>Dataset</a:t>
          </a:r>
          <a:endParaRPr lang="en-US" sz="3600" dirty="0">
            <a:latin typeface="Candara" panose="020E0502030303020204" pitchFamily="34" charset="0"/>
          </a:endParaRPr>
        </a:p>
      </dgm:t>
    </dgm:pt>
    <dgm:pt modelId="{58010F34-942C-436C-B4B3-FB4AECE53A5E}" type="parTrans" cxnId="{1CAC66EF-719B-40B4-9D23-3CB90FFF4383}">
      <dgm:prSet/>
      <dgm:spPr/>
      <dgm:t>
        <a:bodyPr/>
        <a:lstStyle/>
        <a:p>
          <a:endParaRPr lang="en-US"/>
        </a:p>
      </dgm:t>
    </dgm:pt>
    <dgm:pt modelId="{A4740800-41B2-4F69-8D67-FFA6915CBEEE}" type="sibTrans" cxnId="{1CAC66EF-719B-40B4-9D23-3CB90FFF4383}">
      <dgm:prSet/>
      <dgm:spPr/>
      <dgm:t>
        <a:bodyPr/>
        <a:lstStyle/>
        <a:p>
          <a:endParaRPr lang="en-US"/>
        </a:p>
      </dgm:t>
    </dgm:pt>
    <dgm:pt modelId="{B32E60F0-9889-41C3-B80B-81DA0BC5F1A0}">
      <dgm:prSet custT="1"/>
      <dgm:spPr>
        <a:gradFill flip="none"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8100000" scaled="1"/>
          <a:tileRect/>
        </a:gradFill>
      </dgm:spPr>
      <dgm:t>
        <a:bodyPr/>
        <a:lstStyle/>
        <a:p>
          <a:pPr rtl="0"/>
          <a:r>
            <a:rPr lang="en-US" sz="3600" b="1" i="0" u="none" dirty="0">
              <a:latin typeface="Candara" panose="020E0502030303020204" pitchFamily="34" charset="0"/>
            </a:rPr>
            <a:t>Techniques</a:t>
          </a:r>
        </a:p>
      </dgm:t>
    </dgm:pt>
    <dgm:pt modelId="{84FEB5DF-B7E2-43D8-9DB1-23E8A4C6B525}" type="parTrans" cxnId="{A4B0E126-D85C-4513-BAE6-9AF1608ADAB0}">
      <dgm:prSet/>
      <dgm:spPr/>
      <dgm:t>
        <a:bodyPr/>
        <a:lstStyle/>
        <a:p>
          <a:endParaRPr lang="en-US"/>
        </a:p>
      </dgm:t>
    </dgm:pt>
    <dgm:pt modelId="{C46FB2E1-742C-4AB1-BF7F-DC1F97949D20}" type="sibTrans" cxnId="{A4B0E126-D85C-4513-BAE6-9AF1608ADAB0}">
      <dgm:prSet/>
      <dgm:spPr/>
      <dgm:t>
        <a:bodyPr/>
        <a:lstStyle/>
        <a:p>
          <a:endParaRPr lang="en-US"/>
        </a:p>
      </dgm:t>
    </dgm:pt>
    <dgm:pt modelId="{EEFBA9D7-3497-409A-A0E6-48F8CD5C1973}">
      <dgm:prSet custT="1"/>
      <dgm:spPr>
        <a:gradFill flip="none"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8100000" scaled="1"/>
          <a:tileRect/>
        </a:gradFill>
      </dgm:spPr>
      <dgm:t>
        <a:bodyPr/>
        <a:lstStyle/>
        <a:p>
          <a:pPr rtl="0"/>
          <a:r>
            <a:rPr lang="en-US" sz="3600" b="1" i="0" u="none" dirty="0">
              <a:latin typeface="Candara" panose="020E0502030303020204" pitchFamily="34" charset="0"/>
            </a:rPr>
            <a:t>Evaluation Methodology </a:t>
          </a:r>
        </a:p>
      </dgm:t>
    </dgm:pt>
    <dgm:pt modelId="{32D25570-F010-4446-9816-C52446059CD2}" type="parTrans" cxnId="{833B7A8F-EE5A-4B72-9B53-23B0D8AE750E}">
      <dgm:prSet/>
      <dgm:spPr/>
      <dgm:t>
        <a:bodyPr/>
        <a:lstStyle/>
        <a:p>
          <a:endParaRPr lang="en-US"/>
        </a:p>
      </dgm:t>
    </dgm:pt>
    <dgm:pt modelId="{E70EDA53-0436-4BE5-9560-AFD75508B1C9}" type="sibTrans" cxnId="{833B7A8F-EE5A-4B72-9B53-23B0D8AE750E}">
      <dgm:prSet/>
      <dgm:spPr/>
      <dgm:t>
        <a:bodyPr/>
        <a:lstStyle/>
        <a:p>
          <a:endParaRPr lang="en-US"/>
        </a:p>
      </dgm:t>
    </dgm:pt>
    <dgm:pt modelId="{87FCD876-5C69-450A-8DAE-0DE4EF8E507D}">
      <dgm:prSet custT="1"/>
      <dgm:spPr>
        <a:gradFill flip="none"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8100000" scaled="1"/>
          <a:tileRect/>
        </a:gradFill>
      </dgm:spPr>
      <dgm:t>
        <a:bodyPr/>
        <a:lstStyle/>
        <a:p>
          <a:pPr rtl="0"/>
          <a:r>
            <a:rPr lang="en-US" sz="3600" b="1" i="0" u="none" dirty="0">
              <a:latin typeface="Candara" panose="020E0502030303020204" pitchFamily="34" charset="0"/>
            </a:rPr>
            <a:t>Evaluation Measures </a:t>
          </a:r>
        </a:p>
      </dgm:t>
    </dgm:pt>
    <dgm:pt modelId="{95706E06-D2EA-4183-B063-3316C83CCA5E}" type="parTrans" cxnId="{45B7BD67-EC4A-4736-889E-68B45C84874F}">
      <dgm:prSet/>
      <dgm:spPr/>
      <dgm:t>
        <a:bodyPr/>
        <a:lstStyle/>
        <a:p>
          <a:endParaRPr lang="en-US"/>
        </a:p>
      </dgm:t>
    </dgm:pt>
    <dgm:pt modelId="{1C7B9180-EAB4-499B-BD8C-DD55DEB63C7D}" type="sibTrans" cxnId="{45B7BD67-EC4A-4736-889E-68B45C84874F}">
      <dgm:prSet/>
      <dgm:spPr/>
      <dgm:t>
        <a:bodyPr/>
        <a:lstStyle/>
        <a:p>
          <a:endParaRPr lang="en-US"/>
        </a:p>
      </dgm:t>
    </dgm:pt>
    <dgm:pt modelId="{B1C7F57B-7EE9-4846-A52D-119296D8C33D}" type="pres">
      <dgm:prSet presAssocID="{8D637EB5-061F-42A0-BC96-1D9760FDA2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D94C0A1-F638-4BE1-B8DF-44836BFB089F}" type="pres">
      <dgm:prSet presAssocID="{8D637EB5-061F-42A0-BC96-1D9760FDA2C3}" presName="Name1" presStyleCnt="0"/>
      <dgm:spPr/>
    </dgm:pt>
    <dgm:pt modelId="{62C5C4F5-1095-429B-882C-FED9FF59C601}" type="pres">
      <dgm:prSet presAssocID="{8D637EB5-061F-42A0-BC96-1D9760FDA2C3}" presName="cycle" presStyleCnt="0"/>
      <dgm:spPr/>
    </dgm:pt>
    <dgm:pt modelId="{5D8F1AF1-44A9-40BA-A0CD-C41B6D68BA9C}" type="pres">
      <dgm:prSet presAssocID="{8D637EB5-061F-42A0-BC96-1D9760FDA2C3}" presName="srcNode" presStyleLbl="node1" presStyleIdx="0" presStyleCnt="4"/>
      <dgm:spPr/>
    </dgm:pt>
    <dgm:pt modelId="{13BE5C73-6B89-4EB0-B9D0-DCC3E3278046}" type="pres">
      <dgm:prSet presAssocID="{8D637EB5-061F-42A0-BC96-1D9760FDA2C3}" presName="conn" presStyleLbl="parChTrans1D2" presStyleIdx="0" presStyleCnt="1"/>
      <dgm:spPr/>
      <dgm:t>
        <a:bodyPr/>
        <a:lstStyle/>
        <a:p>
          <a:endParaRPr lang="en-US"/>
        </a:p>
      </dgm:t>
    </dgm:pt>
    <dgm:pt modelId="{7A6CF283-E798-4246-BB99-ED5246C7861F}" type="pres">
      <dgm:prSet presAssocID="{8D637EB5-061F-42A0-BC96-1D9760FDA2C3}" presName="extraNode" presStyleLbl="node1" presStyleIdx="0" presStyleCnt="4"/>
      <dgm:spPr/>
    </dgm:pt>
    <dgm:pt modelId="{CDE87698-D7BC-4D22-B826-781A1377F59E}" type="pres">
      <dgm:prSet presAssocID="{8D637EB5-061F-42A0-BC96-1D9760FDA2C3}" presName="dstNode" presStyleLbl="node1" presStyleIdx="0" presStyleCnt="4"/>
      <dgm:spPr/>
    </dgm:pt>
    <dgm:pt modelId="{2EAD9610-94A0-4247-B9B2-62B69BCD58CC}" type="pres">
      <dgm:prSet presAssocID="{6587BCAD-5052-47AF-BDB0-0A6D7F8A9AF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CD2A3-1FFE-4DC7-BDE4-CAD75AB70CA4}" type="pres">
      <dgm:prSet presAssocID="{6587BCAD-5052-47AF-BDB0-0A6D7F8A9AF7}" presName="accent_1" presStyleCnt="0"/>
      <dgm:spPr/>
    </dgm:pt>
    <dgm:pt modelId="{E0ADE31C-4894-48B5-9F26-51DB108FF254}" type="pres">
      <dgm:prSet presAssocID="{6587BCAD-5052-47AF-BDB0-0A6D7F8A9AF7}" presName="accentRepeatNode" presStyleLbl="solidFgAcc1" presStyleIdx="0" presStyleCnt="4"/>
      <dgm:spPr/>
    </dgm:pt>
    <dgm:pt modelId="{6C5E9CFB-1F0B-4258-9811-7C14D97B67A9}" type="pres">
      <dgm:prSet presAssocID="{B32E60F0-9889-41C3-B80B-81DA0BC5F1A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75453-DCCB-4C0D-84FD-359C4CF0F8F6}" type="pres">
      <dgm:prSet presAssocID="{B32E60F0-9889-41C3-B80B-81DA0BC5F1A0}" presName="accent_2" presStyleCnt="0"/>
      <dgm:spPr/>
    </dgm:pt>
    <dgm:pt modelId="{046EBAF2-53D6-4206-A3C9-6C21A93CFB29}" type="pres">
      <dgm:prSet presAssocID="{B32E60F0-9889-41C3-B80B-81DA0BC5F1A0}" presName="accentRepeatNode" presStyleLbl="solidFgAcc1" presStyleIdx="1" presStyleCnt="4"/>
      <dgm:spPr/>
    </dgm:pt>
    <dgm:pt modelId="{22FD8C74-05BB-4994-8AE2-CE1B02C6C22B}" type="pres">
      <dgm:prSet presAssocID="{EEFBA9D7-3497-409A-A0E6-48F8CD5C197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4805D-BF03-4DF5-A6DD-F3744DDAD32E}" type="pres">
      <dgm:prSet presAssocID="{EEFBA9D7-3497-409A-A0E6-48F8CD5C1973}" presName="accent_3" presStyleCnt="0"/>
      <dgm:spPr/>
    </dgm:pt>
    <dgm:pt modelId="{8399B4BD-E080-4C1C-B87B-8B084740CDED}" type="pres">
      <dgm:prSet presAssocID="{EEFBA9D7-3497-409A-A0E6-48F8CD5C1973}" presName="accentRepeatNode" presStyleLbl="solidFgAcc1" presStyleIdx="2" presStyleCnt="4"/>
      <dgm:spPr/>
    </dgm:pt>
    <dgm:pt modelId="{828E49E7-E159-423F-97CE-D5A239475E26}" type="pres">
      <dgm:prSet presAssocID="{87FCD876-5C69-450A-8DAE-0DE4EF8E507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6B70A-5E60-410F-9451-038E340C5DB7}" type="pres">
      <dgm:prSet presAssocID="{87FCD876-5C69-450A-8DAE-0DE4EF8E507D}" presName="accent_4" presStyleCnt="0"/>
      <dgm:spPr/>
    </dgm:pt>
    <dgm:pt modelId="{A5B7F16D-80AA-4C1F-A07B-F1139FA1C388}" type="pres">
      <dgm:prSet presAssocID="{87FCD876-5C69-450A-8DAE-0DE4EF8E507D}" presName="accentRepeatNode" presStyleLbl="solidFgAcc1" presStyleIdx="3" presStyleCnt="4"/>
      <dgm:spPr/>
    </dgm:pt>
  </dgm:ptLst>
  <dgm:cxnLst>
    <dgm:cxn modelId="{4760B522-388D-4F6B-9C31-5384DDF78B6F}" type="presOf" srcId="{A4740800-41B2-4F69-8D67-FFA6915CBEEE}" destId="{13BE5C73-6B89-4EB0-B9D0-DCC3E3278046}" srcOrd="0" destOrd="0" presId="urn:microsoft.com/office/officeart/2008/layout/VerticalCurvedList"/>
    <dgm:cxn modelId="{5A627E9B-9DBC-47C5-BE93-8C05B7B9AC74}" type="presOf" srcId="{EEFBA9D7-3497-409A-A0E6-48F8CD5C1973}" destId="{22FD8C74-05BB-4994-8AE2-CE1B02C6C22B}" srcOrd="0" destOrd="0" presId="urn:microsoft.com/office/officeart/2008/layout/VerticalCurvedList"/>
    <dgm:cxn modelId="{A4B0E126-D85C-4513-BAE6-9AF1608ADAB0}" srcId="{8D637EB5-061F-42A0-BC96-1D9760FDA2C3}" destId="{B32E60F0-9889-41C3-B80B-81DA0BC5F1A0}" srcOrd="1" destOrd="0" parTransId="{84FEB5DF-B7E2-43D8-9DB1-23E8A4C6B525}" sibTransId="{C46FB2E1-742C-4AB1-BF7F-DC1F97949D20}"/>
    <dgm:cxn modelId="{D93E399E-682E-4E0C-855A-AAB435BD49E1}" type="presOf" srcId="{8D637EB5-061F-42A0-BC96-1D9760FDA2C3}" destId="{B1C7F57B-7EE9-4846-A52D-119296D8C33D}" srcOrd="0" destOrd="0" presId="urn:microsoft.com/office/officeart/2008/layout/VerticalCurvedList"/>
    <dgm:cxn modelId="{1CAC66EF-719B-40B4-9D23-3CB90FFF4383}" srcId="{8D637EB5-061F-42A0-BC96-1D9760FDA2C3}" destId="{6587BCAD-5052-47AF-BDB0-0A6D7F8A9AF7}" srcOrd="0" destOrd="0" parTransId="{58010F34-942C-436C-B4B3-FB4AECE53A5E}" sibTransId="{A4740800-41B2-4F69-8D67-FFA6915CBEEE}"/>
    <dgm:cxn modelId="{833B7A8F-EE5A-4B72-9B53-23B0D8AE750E}" srcId="{8D637EB5-061F-42A0-BC96-1D9760FDA2C3}" destId="{EEFBA9D7-3497-409A-A0E6-48F8CD5C1973}" srcOrd="2" destOrd="0" parTransId="{32D25570-F010-4446-9816-C52446059CD2}" sibTransId="{E70EDA53-0436-4BE5-9560-AFD75508B1C9}"/>
    <dgm:cxn modelId="{45B7BD67-EC4A-4736-889E-68B45C84874F}" srcId="{8D637EB5-061F-42A0-BC96-1D9760FDA2C3}" destId="{87FCD876-5C69-450A-8DAE-0DE4EF8E507D}" srcOrd="3" destOrd="0" parTransId="{95706E06-D2EA-4183-B063-3316C83CCA5E}" sibTransId="{1C7B9180-EAB4-499B-BD8C-DD55DEB63C7D}"/>
    <dgm:cxn modelId="{6B8BF991-3407-420B-ABBE-94870CE2CA22}" type="presOf" srcId="{B32E60F0-9889-41C3-B80B-81DA0BC5F1A0}" destId="{6C5E9CFB-1F0B-4258-9811-7C14D97B67A9}" srcOrd="0" destOrd="0" presId="urn:microsoft.com/office/officeart/2008/layout/VerticalCurvedList"/>
    <dgm:cxn modelId="{9BF73C95-BB25-4BE2-933B-BCF8FED025D8}" type="presOf" srcId="{87FCD876-5C69-450A-8DAE-0DE4EF8E507D}" destId="{828E49E7-E159-423F-97CE-D5A239475E26}" srcOrd="0" destOrd="0" presId="urn:microsoft.com/office/officeart/2008/layout/VerticalCurvedList"/>
    <dgm:cxn modelId="{F6C990C9-734B-414E-9D87-5794994B842E}" type="presOf" srcId="{6587BCAD-5052-47AF-BDB0-0A6D7F8A9AF7}" destId="{2EAD9610-94A0-4247-B9B2-62B69BCD58CC}" srcOrd="0" destOrd="0" presId="urn:microsoft.com/office/officeart/2008/layout/VerticalCurvedList"/>
    <dgm:cxn modelId="{BA96A738-192E-4013-BA58-47FD19753FCD}" type="presParOf" srcId="{B1C7F57B-7EE9-4846-A52D-119296D8C33D}" destId="{8D94C0A1-F638-4BE1-B8DF-44836BFB089F}" srcOrd="0" destOrd="0" presId="urn:microsoft.com/office/officeart/2008/layout/VerticalCurvedList"/>
    <dgm:cxn modelId="{4E98EADA-F2D7-4FAC-B7F4-EA357840F9F2}" type="presParOf" srcId="{8D94C0A1-F638-4BE1-B8DF-44836BFB089F}" destId="{62C5C4F5-1095-429B-882C-FED9FF59C601}" srcOrd="0" destOrd="0" presId="urn:microsoft.com/office/officeart/2008/layout/VerticalCurvedList"/>
    <dgm:cxn modelId="{940A1F99-C30E-4890-B59F-EEEBD23396DF}" type="presParOf" srcId="{62C5C4F5-1095-429B-882C-FED9FF59C601}" destId="{5D8F1AF1-44A9-40BA-A0CD-C41B6D68BA9C}" srcOrd="0" destOrd="0" presId="urn:microsoft.com/office/officeart/2008/layout/VerticalCurvedList"/>
    <dgm:cxn modelId="{567C604D-4345-4F8A-AB2C-9294B87D290A}" type="presParOf" srcId="{62C5C4F5-1095-429B-882C-FED9FF59C601}" destId="{13BE5C73-6B89-4EB0-B9D0-DCC3E3278046}" srcOrd="1" destOrd="0" presId="urn:microsoft.com/office/officeart/2008/layout/VerticalCurvedList"/>
    <dgm:cxn modelId="{58B74FF3-8C07-4F4E-BE9C-A40F20EFCBB8}" type="presParOf" srcId="{62C5C4F5-1095-429B-882C-FED9FF59C601}" destId="{7A6CF283-E798-4246-BB99-ED5246C7861F}" srcOrd="2" destOrd="0" presId="urn:microsoft.com/office/officeart/2008/layout/VerticalCurvedList"/>
    <dgm:cxn modelId="{97AF1FD3-A284-4F52-88E5-C89A2B827672}" type="presParOf" srcId="{62C5C4F5-1095-429B-882C-FED9FF59C601}" destId="{CDE87698-D7BC-4D22-B826-781A1377F59E}" srcOrd="3" destOrd="0" presId="urn:microsoft.com/office/officeart/2008/layout/VerticalCurvedList"/>
    <dgm:cxn modelId="{E9A16FA0-8287-49D5-946E-A1386E19221D}" type="presParOf" srcId="{8D94C0A1-F638-4BE1-B8DF-44836BFB089F}" destId="{2EAD9610-94A0-4247-B9B2-62B69BCD58CC}" srcOrd="1" destOrd="0" presId="urn:microsoft.com/office/officeart/2008/layout/VerticalCurvedList"/>
    <dgm:cxn modelId="{F8D632F3-4C10-4DBE-8303-EDDAF6A8FBE7}" type="presParOf" srcId="{8D94C0A1-F638-4BE1-B8DF-44836BFB089F}" destId="{7F3CD2A3-1FFE-4DC7-BDE4-CAD75AB70CA4}" srcOrd="2" destOrd="0" presId="urn:microsoft.com/office/officeart/2008/layout/VerticalCurvedList"/>
    <dgm:cxn modelId="{C5CD25FF-0E3B-4AD3-B905-DF3BE8C3D2CF}" type="presParOf" srcId="{7F3CD2A3-1FFE-4DC7-BDE4-CAD75AB70CA4}" destId="{E0ADE31C-4894-48B5-9F26-51DB108FF254}" srcOrd="0" destOrd="0" presId="urn:microsoft.com/office/officeart/2008/layout/VerticalCurvedList"/>
    <dgm:cxn modelId="{B81A95B6-354F-4927-8473-69D9E47ED1F4}" type="presParOf" srcId="{8D94C0A1-F638-4BE1-B8DF-44836BFB089F}" destId="{6C5E9CFB-1F0B-4258-9811-7C14D97B67A9}" srcOrd="3" destOrd="0" presId="urn:microsoft.com/office/officeart/2008/layout/VerticalCurvedList"/>
    <dgm:cxn modelId="{D20A12D5-67CD-454D-B983-0E7459B94B6B}" type="presParOf" srcId="{8D94C0A1-F638-4BE1-B8DF-44836BFB089F}" destId="{E0275453-DCCB-4C0D-84FD-359C4CF0F8F6}" srcOrd="4" destOrd="0" presId="urn:microsoft.com/office/officeart/2008/layout/VerticalCurvedList"/>
    <dgm:cxn modelId="{D9FFD8FF-44E2-4C5C-A1A1-5B4CB8EBC60E}" type="presParOf" srcId="{E0275453-DCCB-4C0D-84FD-359C4CF0F8F6}" destId="{046EBAF2-53D6-4206-A3C9-6C21A93CFB29}" srcOrd="0" destOrd="0" presId="urn:microsoft.com/office/officeart/2008/layout/VerticalCurvedList"/>
    <dgm:cxn modelId="{BB3DAF67-BCBD-4DF8-8CE9-D53BC4C7DDF7}" type="presParOf" srcId="{8D94C0A1-F638-4BE1-B8DF-44836BFB089F}" destId="{22FD8C74-05BB-4994-8AE2-CE1B02C6C22B}" srcOrd="5" destOrd="0" presId="urn:microsoft.com/office/officeart/2008/layout/VerticalCurvedList"/>
    <dgm:cxn modelId="{FDD731A9-A8AF-4ED2-96EA-B5ED589A527F}" type="presParOf" srcId="{8D94C0A1-F638-4BE1-B8DF-44836BFB089F}" destId="{30B4805D-BF03-4DF5-A6DD-F3744DDAD32E}" srcOrd="6" destOrd="0" presId="urn:microsoft.com/office/officeart/2008/layout/VerticalCurvedList"/>
    <dgm:cxn modelId="{BE23FD03-9924-4D08-819D-E9753806FE28}" type="presParOf" srcId="{30B4805D-BF03-4DF5-A6DD-F3744DDAD32E}" destId="{8399B4BD-E080-4C1C-B87B-8B084740CDED}" srcOrd="0" destOrd="0" presId="urn:microsoft.com/office/officeart/2008/layout/VerticalCurvedList"/>
    <dgm:cxn modelId="{C8A6B3D1-22B8-4F34-885F-AC07556B6DC9}" type="presParOf" srcId="{8D94C0A1-F638-4BE1-B8DF-44836BFB089F}" destId="{828E49E7-E159-423F-97CE-D5A239475E26}" srcOrd="7" destOrd="0" presId="urn:microsoft.com/office/officeart/2008/layout/VerticalCurvedList"/>
    <dgm:cxn modelId="{A27A40E4-5650-496C-A964-B027723E7CD6}" type="presParOf" srcId="{8D94C0A1-F638-4BE1-B8DF-44836BFB089F}" destId="{F8B6B70A-5E60-410F-9451-038E340C5DB7}" srcOrd="8" destOrd="0" presId="urn:microsoft.com/office/officeart/2008/layout/VerticalCurvedList"/>
    <dgm:cxn modelId="{CDCEA2E3-B7E5-4BDF-B6FA-CE983B188D4C}" type="presParOf" srcId="{F8B6B70A-5E60-410F-9451-038E340C5DB7}" destId="{A5B7F16D-80AA-4C1F-A07B-F1139FA1C3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E808EB-7655-48EF-8A8F-CD0D512AFDAB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7F4AFE9-48C5-408B-8F54-C604BBC35DE0}">
      <dgm:prSet phldrT="[Text]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i="0" u="none" dirty="0">
              <a:latin typeface="Candara" panose="020E0502030303020204" pitchFamily="34" charset="0"/>
            </a:rPr>
            <a:t>Dataset Name</a:t>
          </a:r>
          <a:endParaRPr lang="en-US" dirty="0">
            <a:latin typeface="Candara" panose="020E0502030303020204" pitchFamily="34" charset="0"/>
          </a:endParaRPr>
        </a:p>
      </dgm:t>
    </dgm:pt>
    <dgm:pt modelId="{96970A4C-EE62-45EC-AA34-B60C92686732}" type="parTrans" cxnId="{31BF8698-1C00-4053-B321-06338B16A046}">
      <dgm:prSet/>
      <dgm:spPr/>
      <dgm:t>
        <a:bodyPr/>
        <a:lstStyle/>
        <a:p>
          <a:endParaRPr lang="en-US"/>
        </a:p>
      </dgm:t>
    </dgm:pt>
    <dgm:pt modelId="{EB374939-49C7-4373-8B06-D850B97C4E2E}" type="sibTrans" cxnId="{31BF8698-1C00-4053-B321-06338B16A046}">
      <dgm:prSet/>
      <dgm:spPr/>
      <dgm:t>
        <a:bodyPr/>
        <a:lstStyle/>
        <a:p>
          <a:endParaRPr lang="en-US"/>
        </a:p>
      </dgm:t>
    </dgm:pt>
    <dgm:pt modelId="{531AC696-78FB-4844-96E7-54E4E132092A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Pneumonia Disease Dataset</a:t>
          </a:r>
        </a:p>
      </dgm:t>
    </dgm:pt>
    <dgm:pt modelId="{67F68242-0A3D-44EE-96E6-B63DBAC8D085}" type="parTrans" cxnId="{DF46B597-70E1-4E35-8F68-8C08078D7D68}">
      <dgm:prSet/>
      <dgm:spPr/>
      <dgm:t>
        <a:bodyPr/>
        <a:lstStyle/>
        <a:p>
          <a:endParaRPr lang="en-US"/>
        </a:p>
      </dgm:t>
    </dgm:pt>
    <dgm:pt modelId="{61476CED-89B6-4819-80B0-5BD127361EA9}" type="sibTrans" cxnId="{DF46B597-70E1-4E35-8F68-8C08078D7D68}">
      <dgm:prSet/>
      <dgm:spPr/>
      <dgm:t>
        <a:bodyPr/>
        <a:lstStyle/>
        <a:p>
          <a:endParaRPr lang="en-US"/>
        </a:p>
      </dgm:t>
    </dgm:pt>
    <dgm:pt modelId="{0201BA56-A8B0-4E5F-BA51-1A46F4A9FE71}">
      <dgm:prSet phldrT="[Text]"/>
      <dgm:spPr>
        <a:gradFill flip="none"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i="0" u="none" dirty="0">
              <a:latin typeface="Candara" panose="020E0502030303020204" pitchFamily="34" charset="0"/>
            </a:rPr>
            <a:t>Dataset Download Link</a:t>
          </a:r>
          <a:endParaRPr lang="en-US" dirty="0">
            <a:latin typeface="Candara" panose="020E0502030303020204" pitchFamily="34" charset="0"/>
          </a:endParaRPr>
        </a:p>
      </dgm:t>
    </dgm:pt>
    <dgm:pt modelId="{F1AE7A5D-819D-49ED-B2E6-94031AFAA33B}" type="parTrans" cxnId="{A6EBC161-8E7B-4589-A633-F5EF2CB7E79F}">
      <dgm:prSet/>
      <dgm:spPr/>
      <dgm:t>
        <a:bodyPr/>
        <a:lstStyle/>
        <a:p>
          <a:endParaRPr lang="en-US"/>
        </a:p>
      </dgm:t>
    </dgm:pt>
    <dgm:pt modelId="{DE3FA185-1368-4512-9F17-0FB2631A7A0E}" type="sibTrans" cxnId="{A6EBC161-8E7B-4589-A633-F5EF2CB7E79F}">
      <dgm:prSet/>
      <dgm:spPr/>
      <dgm:t>
        <a:bodyPr/>
        <a:lstStyle/>
        <a:p>
          <a:endParaRPr lang="en-US"/>
        </a:p>
      </dgm:t>
    </dgm:pt>
    <dgm:pt modelId="{98E3E32D-2527-4D31-ABE5-979C4881B0E7}">
      <dgm:prSet phldrT="[Text]"/>
      <dgm:spPr/>
      <dgm:t>
        <a:bodyPr/>
        <a:lstStyle/>
        <a:p>
          <a:r>
            <a:rPr lang="en-US" b="1" i="0" dirty="0">
              <a:hlinkClick xmlns:r="http://schemas.openxmlformats.org/officeDocument/2006/relationships" r:id="rId1"/>
            </a:rPr>
            <a:t>https://www.kaggle.com/paultimothymooney/chest-xray-pneumonia</a:t>
          </a:r>
          <a:endParaRPr lang="en-US" dirty="0">
            <a:latin typeface="Candara" panose="020E0502030303020204" pitchFamily="34" charset="0"/>
          </a:endParaRPr>
        </a:p>
      </dgm:t>
    </dgm:pt>
    <dgm:pt modelId="{7A0EDEEB-C027-42BF-885F-41DB3DB1D203}" type="parTrans" cxnId="{8A509550-889A-4A86-92AD-228D58A37235}">
      <dgm:prSet/>
      <dgm:spPr/>
      <dgm:t>
        <a:bodyPr/>
        <a:lstStyle/>
        <a:p>
          <a:endParaRPr lang="en-US"/>
        </a:p>
      </dgm:t>
    </dgm:pt>
    <dgm:pt modelId="{2FCD1ED6-AA6F-4D4D-B196-AABF565BDAB0}" type="sibTrans" cxnId="{8A509550-889A-4A86-92AD-228D58A37235}">
      <dgm:prSet/>
      <dgm:spPr/>
      <dgm:t>
        <a:bodyPr/>
        <a:lstStyle/>
        <a:p>
          <a:endParaRPr lang="en-US"/>
        </a:p>
      </dgm:t>
    </dgm:pt>
    <dgm:pt modelId="{CBE482A5-5F16-47B7-AD1D-B655E77230CB}" type="pres">
      <dgm:prSet presAssocID="{76E808EB-7655-48EF-8A8F-CD0D512AFD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CB40C9-8089-4E14-BC6E-997F6B479AA7}" type="pres">
      <dgm:prSet presAssocID="{B7F4AFE9-48C5-408B-8F54-C604BBC35DE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618CE-D738-4799-ADA7-4EEAF7ED996D}" type="pres">
      <dgm:prSet presAssocID="{B7F4AFE9-48C5-408B-8F54-C604BBC35D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CE1BA-90DD-40F8-B858-7761391FFB8A}" type="pres">
      <dgm:prSet presAssocID="{0201BA56-A8B0-4E5F-BA51-1A46F4A9FE7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2FF26-6B6A-403E-8155-62FB91358DF6}" type="pres">
      <dgm:prSet presAssocID="{0201BA56-A8B0-4E5F-BA51-1A46F4A9FE7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3E52E6-1F47-467F-A12E-E769083BD0F1}" type="presOf" srcId="{76E808EB-7655-48EF-8A8F-CD0D512AFDAB}" destId="{CBE482A5-5F16-47B7-AD1D-B655E77230CB}" srcOrd="0" destOrd="0" presId="urn:microsoft.com/office/officeart/2005/8/layout/vList2"/>
    <dgm:cxn modelId="{A6EBC161-8E7B-4589-A633-F5EF2CB7E79F}" srcId="{76E808EB-7655-48EF-8A8F-CD0D512AFDAB}" destId="{0201BA56-A8B0-4E5F-BA51-1A46F4A9FE71}" srcOrd="1" destOrd="0" parTransId="{F1AE7A5D-819D-49ED-B2E6-94031AFAA33B}" sibTransId="{DE3FA185-1368-4512-9F17-0FB2631A7A0E}"/>
    <dgm:cxn modelId="{DF46B597-70E1-4E35-8F68-8C08078D7D68}" srcId="{B7F4AFE9-48C5-408B-8F54-C604BBC35DE0}" destId="{531AC696-78FB-4844-96E7-54E4E132092A}" srcOrd="0" destOrd="0" parTransId="{67F68242-0A3D-44EE-96E6-B63DBAC8D085}" sibTransId="{61476CED-89B6-4819-80B0-5BD127361EA9}"/>
    <dgm:cxn modelId="{8A509550-889A-4A86-92AD-228D58A37235}" srcId="{0201BA56-A8B0-4E5F-BA51-1A46F4A9FE71}" destId="{98E3E32D-2527-4D31-ABE5-979C4881B0E7}" srcOrd="0" destOrd="0" parTransId="{7A0EDEEB-C027-42BF-885F-41DB3DB1D203}" sibTransId="{2FCD1ED6-AA6F-4D4D-B196-AABF565BDAB0}"/>
    <dgm:cxn modelId="{6849F20E-0CE2-4101-B825-640985A0C5D4}" type="presOf" srcId="{98E3E32D-2527-4D31-ABE5-979C4881B0E7}" destId="{0342FF26-6B6A-403E-8155-62FB91358DF6}" srcOrd="0" destOrd="0" presId="urn:microsoft.com/office/officeart/2005/8/layout/vList2"/>
    <dgm:cxn modelId="{31BF8698-1C00-4053-B321-06338B16A046}" srcId="{76E808EB-7655-48EF-8A8F-CD0D512AFDAB}" destId="{B7F4AFE9-48C5-408B-8F54-C604BBC35DE0}" srcOrd="0" destOrd="0" parTransId="{96970A4C-EE62-45EC-AA34-B60C92686732}" sibTransId="{EB374939-49C7-4373-8B06-D850B97C4E2E}"/>
    <dgm:cxn modelId="{289B99FF-0044-4CD4-B9B2-50F1C1870D7B}" type="presOf" srcId="{531AC696-78FB-4844-96E7-54E4E132092A}" destId="{4C0618CE-D738-4799-ADA7-4EEAF7ED996D}" srcOrd="0" destOrd="0" presId="urn:microsoft.com/office/officeart/2005/8/layout/vList2"/>
    <dgm:cxn modelId="{8DE80835-0429-4121-8B48-CBFA2F7D8A6A}" type="presOf" srcId="{B7F4AFE9-48C5-408B-8F54-C604BBC35DE0}" destId="{98CB40C9-8089-4E14-BC6E-997F6B479AA7}" srcOrd="0" destOrd="0" presId="urn:microsoft.com/office/officeart/2005/8/layout/vList2"/>
    <dgm:cxn modelId="{D8FCF105-7ECF-4A96-B72D-8734E6F0D481}" type="presOf" srcId="{0201BA56-A8B0-4E5F-BA51-1A46F4A9FE71}" destId="{271CE1BA-90DD-40F8-B858-7761391FFB8A}" srcOrd="0" destOrd="0" presId="urn:microsoft.com/office/officeart/2005/8/layout/vList2"/>
    <dgm:cxn modelId="{A404561C-49C7-465F-8A6C-1452C3B81C1F}" type="presParOf" srcId="{CBE482A5-5F16-47B7-AD1D-B655E77230CB}" destId="{98CB40C9-8089-4E14-BC6E-997F6B479AA7}" srcOrd="0" destOrd="0" presId="urn:microsoft.com/office/officeart/2005/8/layout/vList2"/>
    <dgm:cxn modelId="{9449072C-B134-4643-A0E9-9103A3ACC7DD}" type="presParOf" srcId="{CBE482A5-5F16-47B7-AD1D-B655E77230CB}" destId="{4C0618CE-D738-4799-ADA7-4EEAF7ED996D}" srcOrd="1" destOrd="0" presId="urn:microsoft.com/office/officeart/2005/8/layout/vList2"/>
    <dgm:cxn modelId="{0131CA07-C4D6-49AE-B064-A30E074D5B0C}" type="presParOf" srcId="{CBE482A5-5F16-47B7-AD1D-B655E77230CB}" destId="{271CE1BA-90DD-40F8-B858-7761391FFB8A}" srcOrd="2" destOrd="0" presId="urn:microsoft.com/office/officeart/2005/8/layout/vList2"/>
    <dgm:cxn modelId="{6733BB58-CDEE-4DCF-8828-AC645AC44A5A}" type="presParOf" srcId="{CBE482A5-5F16-47B7-AD1D-B655E77230CB}" destId="{0342FF26-6B6A-403E-8155-62FB91358D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8DA181-56A4-4710-B7C8-ECECE03674AF}" type="doc">
      <dgm:prSet loTypeId="urn:microsoft.com/office/officeart/2011/layout/Tab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8DCF86-5EF6-43CA-ABF1-BEC45BF9C5D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Training Data</a:t>
          </a:r>
        </a:p>
      </dgm:t>
    </dgm:pt>
    <dgm:pt modelId="{27EF70F2-C861-42F7-9972-031A345CA4A1}" type="parTrans" cxnId="{E4720728-6AAD-43F3-A371-B365BF55498B}">
      <dgm:prSet/>
      <dgm:spPr/>
      <dgm:t>
        <a:bodyPr/>
        <a:lstStyle/>
        <a:p>
          <a:endParaRPr lang="en-US"/>
        </a:p>
      </dgm:t>
    </dgm:pt>
    <dgm:pt modelId="{4B432B7B-EF6A-4B0F-B6D4-53922F3B0794}" type="sibTrans" cxnId="{E4720728-6AAD-43F3-A371-B365BF55498B}">
      <dgm:prSet/>
      <dgm:spPr/>
      <dgm:t>
        <a:bodyPr/>
        <a:lstStyle/>
        <a:p>
          <a:endParaRPr lang="en-US"/>
        </a:p>
      </dgm:t>
    </dgm:pt>
    <dgm:pt modelId="{23E13BAB-D032-4D35-B820-BD54EBCC7AAB}">
      <dgm:prSet phldrT="[Text]"/>
      <dgm:spPr/>
      <dgm:t>
        <a:bodyPr/>
        <a:lstStyle/>
        <a:p>
          <a:pPr algn="ctr"/>
          <a:r>
            <a:rPr lang="en-US" b="1" dirty="0"/>
            <a:t>    80% (4,684 instances)</a:t>
          </a:r>
        </a:p>
      </dgm:t>
    </dgm:pt>
    <dgm:pt modelId="{0C053786-32BE-428B-BB92-7C22A199154E}" type="parTrans" cxnId="{3021040B-B1CB-47EA-A820-B928983A476D}">
      <dgm:prSet/>
      <dgm:spPr/>
      <dgm:t>
        <a:bodyPr/>
        <a:lstStyle/>
        <a:p>
          <a:endParaRPr lang="en-US"/>
        </a:p>
      </dgm:t>
    </dgm:pt>
    <dgm:pt modelId="{63F926BE-ABBA-4F1F-8BF9-241684907247}" type="sibTrans" cxnId="{3021040B-B1CB-47EA-A820-B928983A476D}">
      <dgm:prSet/>
      <dgm:spPr/>
      <dgm:t>
        <a:bodyPr/>
        <a:lstStyle/>
        <a:p>
          <a:endParaRPr lang="en-US"/>
        </a:p>
      </dgm:t>
    </dgm:pt>
    <dgm:pt modelId="{F77A45D9-7258-4B01-9185-0C2469823B9A}">
      <dgm:prSet phldrT="[Text]"/>
      <dgm:spPr>
        <a:solidFill>
          <a:srgbClr val="7030A0"/>
        </a:solidFill>
      </dgm:spPr>
      <dgm:t>
        <a:bodyPr/>
        <a:lstStyle/>
        <a:p>
          <a:r>
            <a:rPr lang="en-US" b="1" dirty="0"/>
            <a:t>Testing Data</a:t>
          </a:r>
        </a:p>
      </dgm:t>
    </dgm:pt>
    <dgm:pt modelId="{FF9285EA-1349-4330-B27D-5AB1FB97467E}" type="parTrans" cxnId="{127F652F-563D-48B5-9F33-0A12EA38A510}">
      <dgm:prSet/>
      <dgm:spPr/>
      <dgm:t>
        <a:bodyPr/>
        <a:lstStyle/>
        <a:p>
          <a:endParaRPr lang="en-US"/>
        </a:p>
      </dgm:t>
    </dgm:pt>
    <dgm:pt modelId="{016F204D-E661-429D-8693-8D52D4605A9F}" type="sibTrans" cxnId="{127F652F-563D-48B5-9F33-0A12EA38A510}">
      <dgm:prSet/>
      <dgm:spPr/>
      <dgm:t>
        <a:bodyPr/>
        <a:lstStyle/>
        <a:p>
          <a:endParaRPr lang="en-US"/>
        </a:p>
      </dgm:t>
    </dgm:pt>
    <dgm:pt modelId="{07BF378C-58F4-4A3C-8186-78AFE6BF5068}">
      <dgm:prSet phldrT="[Text]"/>
      <dgm:spPr/>
      <dgm:t>
        <a:bodyPr/>
        <a:lstStyle/>
        <a:p>
          <a:pPr algn="ctr"/>
          <a:r>
            <a:rPr lang="en-US" b="1" dirty="0"/>
            <a:t>20% (587 instances)</a:t>
          </a:r>
        </a:p>
      </dgm:t>
    </dgm:pt>
    <dgm:pt modelId="{D4439EE9-97CE-49AD-8ACC-D112EE670DEB}" type="parTrans" cxnId="{F826D866-4E0E-4BA0-BD7C-90C3A733C39A}">
      <dgm:prSet/>
      <dgm:spPr/>
      <dgm:t>
        <a:bodyPr/>
        <a:lstStyle/>
        <a:p>
          <a:endParaRPr lang="en-US"/>
        </a:p>
      </dgm:t>
    </dgm:pt>
    <dgm:pt modelId="{6AF860FD-455E-4A66-B54C-472A4EB5FE8B}" type="sibTrans" cxnId="{F826D866-4E0E-4BA0-BD7C-90C3A733C39A}">
      <dgm:prSet/>
      <dgm:spPr/>
      <dgm:t>
        <a:bodyPr/>
        <a:lstStyle/>
        <a:p>
          <a:endParaRPr lang="en-US"/>
        </a:p>
      </dgm:t>
    </dgm:pt>
    <dgm:pt modelId="{572EBC8E-D10C-4C2A-876A-8D991D4172C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n-US" b="1" dirty="0"/>
            <a:t>Validation Data</a:t>
          </a:r>
        </a:p>
      </dgm:t>
    </dgm:pt>
    <dgm:pt modelId="{B1B7018D-C108-4463-9955-C6CEE5CE7488}" type="parTrans" cxnId="{FE02CAB7-8A56-4BE8-AB16-0B25C02AAF2D}">
      <dgm:prSet/>
      <dgm:spPr/>
      <dgm:t>
        <a:bodyPr/>
        <a:lstStyle/>
        <a:p>
          <a:endParaRPr lang="en-US"/>
        </a:p>
      </dgm:t>
    </dgm:pt>
    <dgm:pt modelId="{E5951B49-3206-4041-BFA0-457DB62CA7EA}" type="sibTrans" cxnId="{FE02CAB7-8A56-4BE8-AB16-0B25C02AAF2D}">
      <dgm:prSet/>
      <dgm:spPr/>
      <dgm:t>
        <a:bodyPr/>
        <a:lstStyle/>
        <a:p>
          <a:endParaRPr lang="en-US"/>
        </a:p>
      </dgm:t>
    </dgm:pt>
    <dgm:pt modelId="{E4BB34B9-3B50-45B6-A72C-912176CBBBFA}">
      <dgm:prSet phldrT="[Text]"/>
      <dgm:spPr/>
      <dgm:t>
        <a:bodyPr/>
        <a:lstStyle/>
        <a:p>
          <a:pPr algn="ctr"/>
          <a:r>
            <a:rPr lang="en-US" b="1" dirty="0"/>
            <a:t>10% (585 instances)</a:t>
          </a:r>
        </a:p>
      </dgm:t>
    </dgm:pt>
    <dgm:pt modelId="{C48C2E9E-24DF-4902-9012-2042C341A57D}" type="parTrans" cxnId="{E98478D7-B296-4F16-AAA9-A6749FEA6704}">
      <dgm:prSet/>
      <dgm:spPr/>
      <dgm:t>
        <a:bodyPr/>
        <a:lstStyle/>
        <a:p>
          <a:endParaRPr lang="en-US"/>
        </a:p>
      </dgm:t>
    </dgm:pt>
    <dgm:pt modelId="{D5ED466C-FE26-48EA-ADD7-6A03CD5AD691}" type="sibTrans" cxnId="{E98478D7-B296-4F16-AAA9-A6749FEA6704}">
      <dgm:prSet/>
      <dgm:spPr/>
      <dgm:t>
        <a:bodyPr/>
        <a:lstStyle/>
        <a:p>
          <a:endParaRPr lang="en-US"/>
        </a:p>
      </dgm:t>
    </dgm:pt>
    <dgm:pt modelId="{30DE5C6E-D116-461E-B091-7EF96BA14950}" type="pres">
      <dgm:prSet presAssocID="{F98DA181-56A4-4710-B7C8-ECECE03674A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71EDE3-0DCE-4009-9534-DA365EE7301B}" type="pres">
      <dgm:prSet presAssocID="{F18DCF86-5EF6-43CA-ABF1-BEC45BF9C5DF}" presName="composite" presStyleCnt="0"/>
      <dgm:spPr/>
    </dgm:pt>
    <dgm:pt modelId="{FEDD88B7-38FB-4035-9663-BC4C5BA71351}" type="pres">
      <dgm:prSet presAssocID="{F18DCF86-5EF6-43CA-ABF1-BEC45BF9C5DF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2E959-AC86-441E-915C-14EEEFDCE91E}" type="pres">
      <dgm:prSet presAssocID="{F18DCF86-5EF6-43CA-ABF1-BEC45BF9C5DF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229D5-9E44-46BB-8E26-0D9E9AAA622C}" type="pres">
      <dgm:prSet presAssocID="{F18DCF86-5EF6-43CA-ABF1-BEC45BF9C5DF}" presName="Accent" presStyleLbl="parChTrans1D1" presStyleIdx="0" presStyleCnt="3"/>
      <dgm:spPr/>
    </dgm:pt>
    <dgm:pt modelId="{D76147F0-8CC4-4B24-971A-873E8F9CDDF7}" type="pres">
      <dgm:prSet presAssocID="{4B432B7B-EF6A-4B0F-B6D4-53922F3B0794}" presName="sibTrans" presStyleCnt="0"/>
      <dgm:spPr/>
    </dgm:pt>
    <dgm:pt modelId="{FCECDBF7-9E9C-4E65-914A-6601F8601B45}" type="pres">
      <dgm:prSet presAssocID="{F77A45D9-7258-4B01-9185-0C2469823B9A}" presName="composite" presStyleCnt="0"/>
      <dgm:spPr/>
    </dgm:pt>
    <dgm:pt modelId="{E2631262-5A6E-4C3B-B7A0-943657F1C645}" type="pres">
      <dgm:prSet presAssocID="{F77A45D9-7258-4B01-9185-0C2469823B9A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79D3E-9E20-41E2-AF02-AF24262FCB29}" type="pres">
      <dgm:prSet presAssocID="{F77A45D9-7258-4B01-9185-0C2469823B9A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51501-436F-479B-91F1-8DE502B68855}" type="pres">
      <dgm:prSet presAssocID="{F77A45D9-7258-4B01-9185-0C2469823B9A}" presName="Accent" presStyleLbl="parChTrans1D1" presStyleIdx="1" presStyleCnt="3"/>
      <dgm:spPr/>
    </dgm:pt>
    <dgm:pt modelId="{71A7906D-96CC-4FF6-AE24-0248E39D905C}" type="pres">
      <dgm:prSet presAssocID="{016F204D-E661-429D-8693-8D52D4605A9F}" presName="sibTrans" presStyleCnt="0"/>
      <dgm:spPr/>
    </dgm:pt>
    <dgm:pt modelId="{0BD2902D-1340-4795-B1EF-E7932E72E1B6}" type="pres">
      <dgm:prSet presAssocID="{572EBC8E-D10C-4C2A-876A-8D991D4172C2}" presName="composite" presStyleCnt="0"/>
      <dgm:spPr/>
    </dgm:pt>
    <dgm:pt modelId="{5E1EDB23-5D92-46F8-9A93-D00FA9B9D359}" type="pres">
      <dgm:prSet presAssocID="{572EBC8E-D10C-4C2A-876A-8D991D4172C2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C20EF-8C15-4E3F-88AD-A9C0A62CF543}" type="pres">
      <dgm:prSet presAssocID="{572EBC8E-D10C-4C2A-876A-8D991D4172C2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1E750-0B7B-4424-B269-549ACCFE1B18}" type="pres">
      <dgm:prSet presAssocID="{572EBC8E-D10C-4C2A-876A-8D991D4172C2}" presName="Accent" presStyleLbl="parChTrans1D1" presStyleIdx="2" presStyleCnt="3"/>
      <dgm:spPr/>
    </dgm:pt>
  </dgm:ptLst>
  <dgm:cxnLst>
    <dgm:cxn modelId="{A5483CF9-0C0E-4C19-816E-C018912CC32F}" type="presOf" srcId="{F77A45D9-7258-4B01-9185-0C2469823B9A}" destId="{9C379D3E-9E20-41E2-AF02-AF24262FCB29}" srcOrd="0" destOrd="0" presId="urn:microsoft.com/office/officeart/2011/layout/TabList"/>
    <dgm:cxn modelId="{02EDE559-795D-4CBB-8FBD-457B8C6129DF}" type="presOf" srcId="{E4BB34B9-3B50-45B6-A72C-912176CBBBFA}" destId="{5E1EDB23-5D92-46F8-9A93-D00FA9B9D359}" srcOrd="0" destOrd="0" presId="urn:microsoft.com/office/officeart/2011/layout/TabList"/>
    <dgm:cxn modelId="{3021040B-B1CB-47EA-A820-B928983A476D}" srcId="{F18DCF86-5EF6-43CA-ABF1-BEC45BF9C5DF}" destId="{23E13BAB-D032-4D35-B820-BD54EBCC7AAB}" srcOrd="0" destOrd="0" parTransId="{0C053786-32BE-428B-BB92-7C22A199154E}" sibTransId="{63F926BE-ABBA-4F1F-8BF9-241684907247}"/>
    <dgm:cxn modelId="{BD027195-0696-483E-AAF7-9C67B4D54205}" type="presOf" srcId="{07BF378C-58F4-4A3C-8186-78AFE6BF5068}" destId="{E2631262-5A6E-4C3B-B7A0-943657F1C645}" srcOrd="0" destOrd="0" presId="urn:microsoft.com/office/officeart/2011/layout/TabList"/>
    <dgm:cxn modelId="{E98478D7-B296-4F16-AAA9-A6749FEA6704}" srcId="{572EBC8E-D10C-4C2A-876A-8D991D4172C2}" destId="{E4BB34B9-3B50-45B6-A72C-912176CBBBFA}" srcOrd="0" destOrd="0" parTransId="{C48C2E9E-24DF-4902-9012-2042C341A57D}" sibTransId="{D5ED466C-FE26-48EA-ADD7-6A03CD5AD691}"/>
    <dgm:cxn modelId="{080FC297-7EC3-4811-AB80-21D18C40B74F}" type="presOf" srcId="{F98DA181-56A4-4710-B7C8-ECECE03674AF}" destId="{30DE5C6E-D116-461E-B091-7EF96BA14950}" srcOrd="0" destOrd="0" presId="urn:microsoft.com/office/officeart/2011/layout/TabList"/>
    <dgm:cxn modelId="{7077B09C-7FEF-433E-A7EB-84D43A1347A3}" type="presOf" srcId="{F18DCF86-5EF6-43CA-ABF1-BEC45BF9C5DF}" destId="{6662E959-AC86-441E-915C-14EEEFDCE91E}" srcOrd="0" destOrd="0" presId="urn:microsoft.com/office/officeart/2011/layout/TabList"/>
    <dgm:cxn modelId="{F826D866-4E0E-4BA0-BD7C-90C3A733C39A}" srcId="{F77A45D9-7258-4B01-9185-0C2469823B9A}" destId="{07BF378C-58F4-4A3C-8186-78AFE6BF5068}" srcOrd="0" destOrd="0" parTransId="{D4439EE9-97CE-49AD-8ACC-D112EE670DEB}" sibTransId="{6AF860FD-455E-4A66-B54C-472A4EB5FE8B}"/>
    <dgm:cxn modelId="{FE02CAB7-8A56-4BE8-AB16-0B25C02AAF2D}" srcId="{F98DA181-56A4-4710-B7C8-ECECE03674AF}" destId="{572EBC8E-D10C-4C2A-876A-8D991D4172C2}" srcOrd="2" destOrd="0" parTransId="{B1B7018D-C108-4463-9955-C6CEE5CE7488}" sibTransId="{E5951B49-3206-4041-BFA0-457DB62CA7EA}"/>
    <dgm:cxn modelId="{E4720728-6AAD-43F3-A371-B365BF55498B}" srcId="{F98DA181-56A4-4710-B7C8-ECECE03674AF}" destId="{F18DCF86-5EF6-43CA-ABF1-BEC45BF9C5DF}" srcOrd="0" destOrd="0" parTransId="{27EF70F2-C861-42F7-9972-031A345CA4A1}" sibTransId="{4B432B7B-EF6A-4B0F-B6D4-53922F3B0794}"/>
    <dgm:cxn modelId="{127F652F-563D-48B5-9F33-0A12EA38A510}" srcId="{F98DA181-56A4-4710-B7C8-ECECE03674AF}" destId="{F77A45D9-7258-4B01-9185-0C2469823B9A}" srcOrd="1" destOrd="0" parTransId="{FF9285EA-1349-4330-B27D-5AB1FB97467E}" sibTransId="{016F204D-E661-429D-8693-8D52D4605A9F}"/>
    <dgm:cxn modelId="{310E1B81-0288-49FD-909A-10255333A4A1}" type="presOf" srcId="{572EBC8E-D10C-4C2A-876A-8D991D4172C2}" destId="{3E9C20EF-8C15-4E3F-88AD-A9C0A62CF543}" srcOrd="0" destOrd="0" presId="urn:microsoft.com/office/officeart/2011/layout/TabList"/>
    <dgm:cxn modelId="{AF101D3C-E653-4162-9E89-D353105DCEBC}" type="presOf" srcId="{23E13BAB-D032-4D35-B820-BD54EBCC7AAB}" destId="{FEDD88B7-38FB-4035-9663-BC4C5BA71351}" srcOrd="0" destOrd="0" presId="urn:microsoft.com/office/officeart/2011/layout/TabList"/>
    <dgm:cxn modelId="{EA7341C2-3299-4B14-998F-69DB19624388}" type="presParOf" srcId="{30DE5C6E-D116-461E-B091-7EF96BA14950}" destId="{2171EDE3-0DCE-4009-9534-DA365EE7301B}" srcOrd="0" destOrd="0" presId="urn:microsoft.com/office/officeart/2011/layout/TabList"/>
    <dgm:cxn modelId="{7CE578E6-E578-4F62-91A4-6B019328FC61}" type="presParOf" srcId="{2171EDE3-0DCE-4009-9534-DA365EE7301B}" destId="{FEDD88B7-38FB-4035-9663-BC4C5BA71351}" srcOrd="0" destOrd="0" presId="urn:microsoft.com/office/officeart/2011/layout/TabList"/>
    <dgm:cxn modelId="{0E242653-0756-487A-8527-760E09C16CA9}" type="presParOf" srcId="{2171EDE3-0DCE-4009-9534-DA365EE7301B}" destId="{6662E959-AC86-441E-915C-14EEEFDCE91E}" srcOrd="1" destOrd="0" presId="urn:microsoft.com/office/officeart/2011/layout/TabList"/>
    <dgm:cxn modelId="{7A9DD726-7DCF-4C23-91A9-F408E60F1CDA}" type="presParOf" srcId="{2171EDE3-0DCE-4009-9534-DA365EE7301B}" destId="{47D229D5-9E44-46BB-8E26-0D9E9AAA622C}" srcOrd="2" destOrd="0" presId="urn:microsoft.com/office/officeart/2011/layout/TabList"/>
    <dgm:cxn modelId="{576750E8-0991-4356-B7CA-73B48DC16618}" type="presParOf" srcId="{30DE5C6E-D116-461E-B091-7EF96BA14950}" destId="{D76147F0-8CC4-4B24-971A-873E8F9CDDF7}" srcOrd="1" destOrd="0" presId="urn:microsoft.com/office/officeart/2011/layout/TabList"/>
    <dgm:cxn modelId="{0DC88A35-7B41-47D4-8224-0E23A0377C45}" type="presParOf" srcId="{30DE5C6E-D116-461E-B091-7EF96BA14950}" destId="{FCECDBF7-9E9C-4E65-914A-6601F8601B45}" srcOrd="2" destOrd="0" presId="urn:microsoft.com/office/officeart/2011/layout/TabList"/>
    <dgm:cxn modelId="{CCFEB94D-ED43-460E-9A90-313BC2863547}" type="presParOf" srcId="{FCECDBF7-9E9C-4E65-914A-6601F8601B45}" destId="{E2631262-5A6E-4C3B-B7A0-943657F1C645}" srcOrd="0" destOrd="0" presId="urn:microsoft.com/office/officeart/2011/layout/TabList"/>
    <dgm:cxn modelId="{B4B430E2-5484-4BAE-B91E-AB947F827B56}" type="presParOf" srcId="{FCECDBF7-9E9C-4E65-914A-6601F8601B45}" destId="{9C379D3E-9E20-41E2-AF02-AF24262FCB29}" srcOrd="1" destOrd="0" presId="urn:microsoft.com/office/officeart/2011/layout/TabList"/>
    <dgm:cxn modelId="{324A5EDB-6F65-4157-B94B-2DABF888AB94}" type="presParOf" srcId="{FCECDBF7-9E9C-4E65-914A-6601F8601B45}" destId="{30B51501-436F-479B-91F1-8DE502B68855}" srcOrd="2" destOrd="0" presId="urn:microsoft.com/office/officeart/2011/layout/TabList"/>
    <dgm:cxn modelId="{68BAB88C-FB04-4FAA-B86C-C1EA5C15C053}" type="presParOf" srcId="{30DE5C6E-D116-461E-B091-7EF96BA14950}" destId="{71A7906D-96CC-4FF6-AE24-0248E39D905C}" srcOrd="3" destOrd="0" presId="urn:microsoft.com/office/officeart/2011/layout/TabList"/>
    <dgm:cxn modelId="{1DAC8658-9E41-430B-8895-CCA1446DFA0E}" type="presParOf" srcId="{30DE5C6E-D116-461E-B091-7EF96BA14950}" destId="{0BD2902D-1340-4795-B1EF-E7932E72E1B6}" srcOrd="4" destOrd="0" presId="urn:microsoft.com/office/officeart/2011/layout/TabList"/>
    <dgm:cxn modelId="{14C6329F-AB87-41C4-89E5-A1710DCC04A7}" type="presParOf" srcId="{0BD2902D-1340-4795-B1EF-E7932E72E1B6}" destId="{5E1EDB23-5D92-46F8-9A93-D00FA9B9D359}" srcOrd="0" destOrd="0" presId="urn:microsoft.com/office/officeart/2011/layout/TabList"/>
    <dgm:cxn modelId="{616C4425-4B5C-4004-ADCA-137B9FDA5469}" type="presParOf" srcId="{0BD2902D-1340-4795-B1EF-E7932E72E1B6}" destId="{3E9C20EF-8C15-4E3F-88AD-A9C0A62CF543}" srcOrd="1" destOrd="0" presId="urn:microsoft.com/office/officeart/2011/layout/TabList"/>
    <dgm:cxn modelId="{68ACF8D8-7BF4-43D3-8A81-E1AAB63BBE12}" type="presParOf" srcId="{0BD2902D-1340-4795-B1EF-E7932E72E1B6}" destId="{F331E750-0B7B-4424-B269-549ACCFE1B1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E808EB-7655-48EF-8A8F-CD0D512AFDAB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7F4AFE9-48C5-408B-8F54-C604BBC35DE0}">
      <dgm:prSet phldrT="[Text]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i="0" u="none" dirty="0">
              <a:latin typeface="Candara" panose="020E0502030303020204" pitchFamily="34" charset="0"/>
            </a:rPr>
            <a:t>Baseline Technique</a:t>
          </a:r>
          <a:endParaRPr lang="en-US" dirty="0">
            <a:latin typeface="Candara" panose="020E0502030303020204" pitchFamily="34" charset="0"/>
          </a:endParaRPr>
        </a:p>
      </dgm:t>
    </dgm:pt>
    <dgm:pt modelId="{96970A4C-EE62-45EC-AA34-B60C92686732}" type="parTrans" cxnId="{31BF8698-1C00-4053-B321-06338B16A046}">
      <dgm:prSet/>
      <dgm:spPr/>
      <dgm:t>
        <a:bodyPr/>
        <a:lstStyle/>
        <a:p>
          <a:endParaRPr lang="en-US"/>
        </a:p>
      </dgm:t>
    </dgm:pt>
    <dgm:pt modelId="{EB374939-49C7-4373-8B06-D850B97C4E2E}" type="sibTrans" cxnId="{31BF8698-1C00-4053-B321-06338B16A046}">
      <dgm:prSet/>
      <dgm:spPr/>
      <dgm:t>
        <a:bodyPr/>
        <a:lstStyle/>
        <a:p>
          <a:endParaRPr lang="en-US"/>
        </a:p>
      </dgm:t>
    </dgm:pt>
    <dgm:pt modelId="{531AC696-78FB-4844-96E7-54E4E132092A}">
      <dgm:prSet phldrT="[Text]"/>
      <dgm:spPr/>
      <dgm:t>
        <a:bodyPr/>
        <a:lstStyle/>
        <a:p>
          <a:r>
            <a:rPr lang="en-US" b="1" i="0" u="none" dirty="0">
              <a:latin typeface="Candara" panose="020E0502030303020204" pitchFamily="34" charset="0"/>
            </a:rPr>
            <a:t>Majority Class Categorization (MCC)</a:t>
          </a:r>
          <a:endParaRPr lang="en-US" b="1" dirty="0">
            <a:latin typeface="Candara" panose="020E0502030303020204" pitchFamily="34" charset="0"/>
          </a:endParaRPr>
        </a:p>
      </dgm:t>
    </dgm:pt>
    <dgm:pt modelId="{67F68242-0A3D-44EE-96E6-B63DBAC8D085}" type="parTrans" cxnId="{DF46B597-70E1-4E35-8F68-8C08078D7D68}">
      <dgm:prSet/>
      <dgm:spPr/>
      <dgm:t>
        <a:bodyPr/>
        <a:lstStyle/>
        <a:p>
          <a:endParaRPr lang="en-US"/>
        </a:p>
      </dgm:t>
    </dgm:pt>
    <dgm:pt modelId="{61476CED-89B6-4819-80B0-5BD127361EA9}" type="sibTrans" cxnId="{DF46B597-70E1-4E35-8F68-8C08078D7D68}">
      <dgm:prSet/>
      <dgm:spPr/>
      <dgm:t>
        <a:bodyPr/>
        <a:lstStyle/>
        <a:p>
          <a:endParaRPr lang="en-US"/>
        </a:p>
      </dgm:t>
    </dgm:pt>
    <dgm:pt modelId="{0201BA56-A8B0-4E5F-BA51-1A46F4A9FE71}">
      <dgm:prSet phldrT="[Text]"/>
      <dgm:spPr>
        <a:gradFill flip="none"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i="0" u="none" dirty="0">
              <a:latin typeface="Candara" panose="020E0502030303020204" pitchFamily="34" charset="0"/>
            </a:rPr>
            <a:t>Proposed Technique</a:t>
          </a:r>
          <a:endParaRPr lang="en-US" dirty="0">
            <a:latin typeface="Candara" panose="020E0502030303020204" pitchFamily="34" charset="0"/>
          </a:endParaRPr>
        </a:p>
      </dgm:t>
    </dgm:pt>
    <dgm:pt modelId="{F1AE7A5D-819D-49ED-B2E6-94031AFAA33B}" type="parTrans" cxnId="{A6EBC161-8E7B-4589-A633-F5EF2CB7E79F}">
      <dgm:prSet/>
      <dgm:spPr/>
      <dgm:t>
        <a:bodyPr/>
        <a:lstStyle/>
        <a:p>
          <a:endParaRPr lang="en-US"/>
        </a:p>
      </dgm:t>
    </dgm:pt>
    <dgm:pt modelId="{DE3FA185-1368-4512-9F17-0FB2631A7A0E}" type="sibTrans" cxnId="{A6EBC161-8E7B-4589-A633-F5EF2CB7E79F}">
      <dgm:prSet/>
      <dgm:spPr/>
      <dgm:t>
        <a:bodyPr/>
        <a:lstStyle/>
        <a:p>
          <a:endParaRPr lang="en-US"/>
        </a:p>
      </dgm:t>
    </dgm:pt>
    <dgm:pt modelId="{98E3E32D-2527-4D31-ABE5-979C4881B0E7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CNN-based Deep Neural Network</a:t>
          </a:r>
        </a:p>
      </dgm:t>
    </dgm:pt>
    <dgm:pt modelId="{7A0EDEEB-C027-42BF-885F-41DB3DB1D203}" type="parTrans" cxnId="{8A509550-889A-4A86-92AD-228D58A37235}">
      <dgm:prSet/>
      <dgm:spPr/>
      <dgm:t>
        <a:bodyPr/>
        <a:lstStyle/>
        <a:p>
          <a:endParaRPr lang="en-US"/>
        </a:p>
      </dgm:t>
    </dgm:pt>
    <dgm:pt modelId="{2FCD1ED6-AA6F-4D4D-B196-AABF565BDAB0}" type="sibTrans" cxnId="{8A509550-889A-4A86-92AD-228D58A37235}">
      <dgm:prSet/>
      <dgm:spPr/>
      <dgm:t>
        <a:bodyPr/>
        <a:lstStyle/>
        <a:p>
          <a:endParaRPr lang="en-US"/>
        </a:p>
      </dgm:t>
    </dgm:pt>
    <dgm:pt modelId="{CBE482A5-5F16-47B7-AD1D-B655E77230CB}" type="pres">
      <dgm:prSet presAssocID="{76E808EB-7655-48EF-8A8F-CD0D512AFD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CB40C9-8089-4E14-BC6E-997F6B479AA7}" type="pres">
      <dgm:prSet presAssocID="{B7F4AFE9-48C5-408B-8F54-C604BBC35DE0}" presName="parentText" presStyleLbl="node1" presStyleIdx="0" presStyleCnt="2" custScaleY="700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618CE-D738-4799-ADA7-4EEAF7ED996D}" type="pres">
      <dgm:prSet presAssocID="{B7F4AFE9-48C5-408B-8F54-C604BBC35D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CE1BA-90DD-40F8-B858-7761391FFB8A}" type="pres">
      <dgm:prSet presAssocID="{0201BA56-A8B0-4E5F-BA51-1A46F4A9FE71}" presName="parentText" presStyleLbl="node1" presStyleIdx="1" presStyleCnt="2" custScaleY="721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2FF26-6B6A-403E-8155-62FB91358DF6}" type="pres">
      <dgm:prSet presAssocID="{0201BA56-A8B0-4E5F-BA51-1A46F4A9FE7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3E52E6-1F47-467F-A12E-E769083BD0F1}" type="presOf" srcId="{76E808EB-7655-48EF-8A8F-CD0D512AFDAB}" destId="{CBE482A5-5F16-47B7-AD1D-B655E77230CB}" srcOrd="0" destOrd="0" presId="urn:microsoft.com/office/officeart/2005/8/layout/vList2"/>
    <dgm:cxn modelId="{A6EBC161-8E7B-4589-A633-F5EF2CB7E79F}" srcId="{76E808EB-7655-48EF-8A8F-CD0D512AFDAB}" destId="{0201BA56-A8B0-4E5F-BA51-1A46F4A9FE71}" srcOrd="1" destOrd="0" parTransId="{F1AE7A5D-819D-49ED-B2E6-94031AFAA33B}" sibTransId="{DE3FA185-1368-4512-9F17-0FB2631A7A0E}"/>
    <dgm:cxn modelId="{DF46B597-70E1-4E35-8F68-8C08078D7D68}" srcId="{B7F4AFE9-48C5-408B-8F54-C604BBC35DE0}" destId="{531AC696-78FB-4844-96E7-54E4E132092A}" srcOrd="0" destOrd="0" parTransId="{67F68242-0A3D-44EE-96E6-B63DBAC8D085}" sibTransId="{61476CED-89B6-4819-80B0-5BD127361EA9}"/>
    <dgm:cxn modelId="{8A509550-889A-4A86-92AD-228D58A37235}" srcId="{0201BA56-A8B0-4E5F-BA51-1A46F4A9FE71}" destId="{98E3E32D-2527-4D31-ABE5-979C4881B0E7}" srcOrd="0" destOrd="0" parTransId="{7A0EDEEB-C027-42BF-885F-41DB3DB1D203}" sibTransId="{2FCD1ED6-AA6F-4D4D-B196-AABF565BDAB0}"/>
    <dgm:cxn modelId="{6849F20E-0CE2-4101-B825-640985A0C5D4}" type="presOf" srcId="{98E3E32D-2527-4D31-ABE5-979C4881B0E7}" destId="{0342FF26-6B6A-403E-8155-62FB91358DF6}" srcOrd="0" destOrd="0" presId="urn:microsoft.com/office/officeart/2005/8/layout/vList2"/>
    <dgm:cxn modelId="{31BF8698-1C00-4053-B321-06338B16A046}" srcId="{76E808EB-7655-48EF-8A8F-CD0D512AFDAB}" destId="{B7F4AFE9-48C5-408B-8F54-C604BBC35DE0}" srcOrd="0" destOrd="0" parTransId="{96970A4C-EE62-45EC-AA34-B60C92686732}" sibTransId="{EB374939-49C7-4373-8B06-D850B97C4E2E}"/>
    <dgm:cxn modelId="{289B99FF-0044-4CD4-B9B2-50F1C1870D7B}" type="presOf" srcId="{531AC696-78FB-4844-96E7-54E4E132092A}" destId="{4C0618CE-D738-4799-ADA7-4EEAF7ED996D}" srcOrd="0" destOrd="0" presId="urn:microsoft.com/office/officeart/2005/8/layout/vList2"/>
    <dgm:cxn modelId="{8DE80835-0429-4121-8B48-CBFA2F7D8A6A}" type="presOf" srcId="{B7F4AFE9-48C5-408B-8F54-C604BBC35DE0}" destId="{98CB40C9-8089-4E14-BC6E-997F6B479AA7}" srcOrd="0" destOrd="0" presId="urn:microsoft.com/office/officeart/2005/8/layout/vList2"/>
    <dgm:cxn modelId="{D8FCF105-7ECF-4A96-B72D-8734E6F0D481}" type="presOf" srcId="{0201BA56-A8B0-4E5F-BA51-1A46F4A9FE71}" destId="{271CE1BA-90DD-40F8-B858-7761391FFB8A}" srcOrd="0" destOrd="0" presId="urn:microsoft.com/office/officeart/2005/8/layout/vList2"/>
    <dgm:cxn modelId="{A404561C-49C7-465F-8A6C-1452C3B81C1F}" type="presParOf" srcId="{CBE482A5-5F16-47B7-AD1D-B655E77230CB}" destId="{98CB40C9-8089-4E14-BC6E-997F6B479AA7}" srcOrd="0" destOrd="0" presId="urn:microsoft.com/office/officeart/2005/8/layout/vList2"/>
    <dgm:cxn modelId="{9449072C-B134-4643-A0E9-9103A3ACC7DD}" type="presParOf" srcId="{CBE482A5-5F16-47B7-AD1D-B655E77230CB}" destId="{4C0618CE-D738-4799-ADA7-4EEAF7ED996D}" srcOrd="1" destOrd="0" presId="urn:microsoft.com/office/officeart/2005/8/layout/vList2"/>
    <dgm:cxn modelId="{0131CA07-C4D6-49AE-B064-A30E074D5B0C}" type="presParOf" srcId="{CBE482A5-5F16-47B7-AD1D-B655E77230CB}" destId="{271CE1BA-90DD-40F8-B858-7761391FFB8A}" srcOrd="2" destOrd="0" presId="urn:microsoft.com/office/officeart/2005/8/layout/vList2"/>
    <dgm:cxn modelId="{6733BB58-CDEE-4DCF-8828-AC645AC44A5A}" type="presParOf" srcId="{CBE482A5-5F16-47B7-AD1D-B655E77230CB}" destId="{0342FF26-6B6A-403E-8155-62FB91358D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52FDD6-90E2-48C7-B731-F25F9819C235}" type="doc">
      <dgm:prSet loTypeId="urn:microsoft.com/office/officeart/2008/layout/LinedList" loCatId="list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6989D21-A8AE-4021-A578-02F89122EA62}">
      <dgm:prSet phldrT="[Text]" custT="1"/>
      <dgm:spPr/>
      <dgm:t>
        <a:bodyPr/>
        <a:lstStyle/>
        <a:p>
          <a:pPr algn="ctr"/>
          <a:r>
            <a:rPr lang="en-US" sz="2800" b="1" dirty="0">
              <a:latin typeface="Candara" panose="020E0502030303020204" pitchFamily="34" charset="0"/>
            </a:rPr>
            <a:t>Accuracy</a:t>
          </a:r>
        </a:p>
      </dgm:t>
    </dgm:pt>
    <dgm:pt modelId="{38046030-E87D-496D-A0FC-ED2007628CE4}" type="parTrans" cxnId="{3618FEF8-B2C9-4C03-8DAF-0AB8554EB85A}">
      <dgm:prSet/>
      <dgm:spPr/>
      <dgm:t>
        <a:bodyPr/>
        <a:lstStyle/>
        <a:p>
          <a:endParaRPr lang="en-US"/>
        </a:p>
      </dgm:t>
    </dgm:pt>
    <dgm:pt modelId="{E5BFAF21-2D14-448D-95BC-339C0FC45161}" type="sibTrans" cxnId="{3618FEF8-B2C9-4C03-8DAF-0AB8554EB85A}">
      <dgm:prSet/>
      <dgm:spPr/>
      <dgm:t>
        <a:bodyPr/>
        <a:lstStyle/>
        <a:p>
          <a:endParaRPr lang="en-US"/>
        </a:p>
      </dgm:t>
    </dgm:pt>
    <dgm:pt modelId="{DCEDB638-3FF4-4B2A-BDD0-51E9DB41418A}">
      <dgm:prSet phldrT="[Text]" custT="1"/>
      <dgm:spPr/>
      <dgm:t>
        <a:bodyPr/>
        <a:lstStyle/>
        <a:p>
          <a:pPr algn="l" rtl="0"/>
          <a:r>
            <a:rPr lang="en-US" sz="2400" b="1" i="0" u="none" dirty="0">
              <a:latin typeface="Candara" panose="020E0502030303020204" pitchFamily="34" charset="0"/>
            </a:rPr>
            <a:t>Accuracy is defined as the proportion of </a:t>
          </a:r>
          <a:r>
            <a:rPr lang="en-US" sz="2400" b="1" i="0" u="none" dirty="0">
              <a:solidFill>
                <a:srgbClr val="FF0000"/>
              </a:solidFill>
              <a:latin typeface="Candara" panose="020E0502030303020204" pitchFamily="34" charset="0"/>
            </a:rPr>
            <a:t>correctly classified </a:t>
          </a:r>
          <a:r>
            <a:rPr lang="en-US" sz="2400" b="1" i="0" u="none" dirty="0">
              <a:latin typeface="Candara" panose="020E0502030303020204" pitchFamily="34" charset="0"/>
            </a:rPr>
            <a:t>Test instances</a:t>
          </a:r>
          <a:endParaRPr lang="en-US" sz="2400" dirty="0">
            <a:latin typeface="Candara" panose="020E0502030303020204" pitchFamily="34" charset="0"/>
          </a:endParaRPr>
        </a:p>
      </dgm:t>
    </dgm:pt>
    <dgm:pt modelId="{3642BE0F-84F4-4E47-9A61-086A025155E4}" type="parTrans" cxnId="{1EBD6943-D0FB-42FE-BEDE-64C8A8F3A22F}">
      <dgm:prSet/>
      <dgm:spPr/>
      <dgm:t>
        <a:bodyPr/>
        <a:lstStyle/>
        <a:p>
          <a:endParaRPr lang="en-US"/>
        </a:p>
      </dgm:t>
    </dgm:pt>
    <dgm:pt modelId="{69692C17-3970-47CD-B41A-7F57DBCD44D7}" type="sibTrans" cxnId="{1EBD6943-D0FB-42FE-BEDE-64C8A8F3A22F}">
      <dgm:prSet/>
      <dgm:spPr/>
      <dgm:t>
        <a:bodyPr/>
        <a:lstStyle/>
        <a:p>
          <a:endParaRPr lang="en-US"/>
        </a:p>
      </dgm:t>
    </dgm:pt>
    <dgm:pt modelId="{33B9D1FA-8B10-4A3C-B913-8F7D82F04FC1}">
      <dgm:prSet phldrT="[Text]" custT="1"/>
      <dgm:spPr/>
      <dgm:t>
        <a:bodyPr/>
        <a:lstStyle/>
        <a:p>
          <a:pPr algn="ctr" rtl="0"/>
          <a:r>
            <a:rPr lang="en-US" sz="2800" b="1" dirty="0">
              <a:latin typeface="Candara" panose="020E0502030303020204" pitchFamily="34" charset="0"/>
            </a:rPr>
            <a:t>Precision</a:t>
          </a:r>
        </a:p>
      </dgm:t>
    </dgm:pt>
    <dgm:pt modelId="{D5A9DC14-AB42-4B17-B5D7-71E5BA6A7096}" type="parTrans" cxnId="{F8D39A9C-6040-42DF-A3C2-5EB1AECF59FC}">
      <dgm:prSet/>
      <dgm:spPr/>
      <dgm:t>
        <a:bodyPr/>
        <a:lstStyle/>
        <a:p>
          <a:endParaRPr lang="en-US"/>
        </a:p>
      </dgm:t>
    </dgm:pt>
    <dgm:pt modelId="{6C073239-9DF2-413A-895B-B05886F82A47}" type="sibTrans" cxnId="{F8D39A9C-6040-42DF-A3C2-5EB1AECF59FC}">
      <dgm:prSet/>
      <dgm:spPr/>
      <dgm:t>
        <a:bodyPr/>
        <a:lstStyle/>
        <a:p>
          <a:endParaRPr lang="en-US"/>
        </a:p>
      </dgm:t>
    </dgm:pt>
    <dgm:pt modelId="{15909640-E3E4-47A9-A038-CA07CE61820C}">
      <dgm:prSet phldrT="[Text]" custT="1"/>
      <dgm:spPr/>
      <dgm:t>
        <a:bodyPr/>
        <a:lstStyle/>
        <a:p>
          <a:pPr rtl="0"/>
          <a:r>
            <a:rPr lang="en-US" sz="2400" b="1" i="0" u="none" dirty="0">
              <a:latin typeface="Candara" panose="020E0502030303020204" pitchFamily="34" charset="0"/>
            </a:rPr>
            <a:t>Precision (P) is defined as the proportion of the </a:t>
          </a:r>
          <a:r>
            <a:rPr lang="en-US" sz="2400" b="1" i="0" u="none" dirty="0">
              <a:solidFill>
                <a:srgbClr val="FF0000"/>
              </a:solidFill>
              <a:latin typeface="Candara" panose="020E0502030303020204" pitchFamily="34" charset="0"/>
            </a:rPr>
            <a:t>predicted</a:t>
          </a:r>
          <a:r>
            <a:rPr lang="en-US" sz="2400" b="1" i="0" u="none" dirty="0">
              <a:latin typeface="Candara" panose="020E0502030303020204" pitchFamily="34" charset="0"/>
            </a:rPr>
            <a:t> </a:t>
          </a:r>
          <a:r>
            <a:rPr lang="en-US" sz="2400" b="1" i="0" u="none" dirty="0">
              <a:solidFill>
                <a:srgbClr val="FF0000"/>
              </a:solidFill>
              <a:latin typeface="Candara" panose="020E0502030303020204" pitchFamily="34" charset="0"/>
            </a:rPr>
            <a:t>Positive cases </a:t>
          </a:r>
          <a:r>
            <a:rPr lang="en-US" sz="2400" b="1" i="0" u="none" dirty="0">
              <a:latin typeface="Candara" panose="020E0502030303020204" pitchFamily="34" charset="0"/>
            </a:rPr>
            <a:t>that were </a:t>
          </a:r>
          <a:r>
            <a:rPr lang="en-US" sz="2400" b="1" i="0" u="none" dirty="0">
              <a:solidFill>
                <a:srgbClr val="FF0000"/>
              </a:solidFill>
              <a:latin typeface="Candara" panose="020E0502030303020204" pitchFamily="34" charset="0"/>
            </a:rPr>
            <a:t>correct</a:t>
          </a:r>
          <a:endParaRPr lang="en-US" sz="2400" b="1" dirty="0">
            <a:solidFill>
              <a:srgbClr val="FF0000"/>
            </a:solidFill>
            <a:latin typeface="Candara" panose="020E0502030303020204" pitchFamily="34" charset="0"/>
          </a:endParaRPr>
        </a:p>
      </dgm:t>
    </dgm:pt>
    <dgm:pt modelId="{1A6F3196-5306-4C9D-8401-852DB4482522}" type="parTrans" cxnId="{37F3BE51-FB77-4CD3-976B-15507224C6BE}">
      <dgm:prSet/>
      <dgm:spPr/>
      <dgm:t>
        <a:bodyPr/>
        <a:lstStyle/>
        <a:p>
          <a:endParaRPr lang="en-US"/>
        </a:p>
      </dgm:t>
    </dgm:pt>
    <dgm:pt modelId="{FA35AAB5-C8A8-4E78-9A19-F73AA6662D16}" type="sibTrans" cxnId="{37F3BE51-FB77-4CD3-976B-15507224C6B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D4F4D88-88B5-407A-BE60-E6C5B2642711}">
          <dgm:prSet phldrT="[Text]" custT="1"/>
          <dgm:spPr/>
          <dgm:t>
            <a:bodyPr/>
            <a:lstStyle/>
            <a:p>
              <a:pPr rtl="0"/>
              <a:r>
                <a:rPr lang="en-US" sz="2400" b="0" i="0" u="none" dirty="0" smtClean="0"/>
                <a:t>Precision </a:t>
              </a:r>
              <a:r>
                <a:rPr lang="en-US" sz="2400" b="0" i="0" u="none" dirty="0"/>
                <a:t>= </a:t>
              </a:r>
              <a14:m>
                <m:oMath xmlns:m="http://schemas.openxmlformats.org/officeDocument/2006/math">
                  <m:f>
                    <m:fPr>
                      <m:ctrlPr>
                        <a:rPr lang="en-US" sz="240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</m:t>
                      </m:r>
                    </m:num>
                    <m:den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 </m:t>
                      </m:r>
                    </m:den>
                  </m:f>
                </m:oMath>
              </a14:m>
              <a:r>
                <a:rPr lang="en-US" sz="2400" b="1" dirty="0"/>
                <a:t/>
              </a:r>
              <a:br>
                <a:rPr lang="en-US" sz="2400" b="1" dirty="0"/>
              </a:br>
              <a:endParaRPr lang="en-US" sz="2400" b="1" dirty="0"/>
            </a:p>
          </dgm:t>
        </dgm:pt>
      </mc:Choice>
      <mc:Fallback xmlns="">
        <dgm:pt modelId="{9D4F4D88-88B5-407A-BE60-E6C5B2642711}">
          <dgm:prSet phldrT="[Text]" custT="1"/>
          <dgm:spPr/>
          <dgm:t>
            <a:bodyPr/>
            <a:lstStyle/>
            <a:p>
              <a:pPr rtl="0"/>
              <a:r>
                <a:rPr lang="en-US" sz="2400" b="0" i="0" u="none" dirty="0" smtClean="0"/>
                <a:t>Precision </a:t>
              </a:r>
              <a:r>
                <a:rPr lang="en-US" sz="2400" b="0" i="0" u="none" dirty="0"/>
                <a:t>= </a:t>
              </a:r>
              <a:r>
                <a:rPr lang="en-US" sz="2400" b="0" i="0" smtClean="0">
                  <a:latin typeface="Cambria Math" panose="02040503050406030204" pitchFamily="18" charset="0"/>
                </a:rPr>
                <a:t>𝑇𝑃/((𝑇𝑃+𝐹𝑃 ) )</a:t>
              </a:r>
              <a:r>
                <a:rPr lang="en-US" sz="2400" b="1" dirty="0"/>
                <a:t/>
              </a:r>
              <a:br>
                <a:rPr lang="en-US" sz="2400" b="1" dirty="0"/>
              </a:br>
              <a:endParaRPr lang="en-US" sz="2400" b="1" dirty="0"/>
            </a:p>
          </dgm:t>
        </dgm:pt>
      </mc:Fallback>
    </mc:AlternateContent>
    <dgm:pt modelId="{BDE9F230-25F6-435A-9BF5-F837D5FB3F41}" type="parTrans" cxnId="{5E162BBF-B2A4-4C20-9A3B-267BD7A10EC9}">
      <dgm:prSet/>
      <dgm:spPr/>
      <dgm:t>
        <a:bodyPr/>
        <a:lstStyle/>
        <a:p>
          <a:endParaRPr lang="en-US"/>
        </a:p>
      </dgm:t>
    </dgm:pt>
    <dgm:pt modelId="{D15A85CC-4851-4F3A-AD0C-1E6C32C0D04F}" type="sibTrans" cxnId="{5E162BBF-B2A4-4C20-9A3B-267BD7A10EC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9C45D75-5832-42BB-8D7B-F58673447B35}">
          <dgm:prSet phldrT="[Text]" custT="1"/>
          <dgm:spPr/>
          <dgm:t>
            <a:bodyPr/>
            <a:lstStyle/>
            <a:p>
              <a:pPr algn="l" rtl="0"/>
              <a:r>
                <a: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Accuracy </a:t>
              </a:r>
              <a:r>
                <a: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US" sz="2400" dirty="0"/>
                <a:t> </a:t>
              </a:r>
              <a14:m>
                <m:oMath xmlns:m="http://schemas.openxmlformats.org/officeDocument/2006/math">
                  <m:f>
                    <m:fPr>
                      <m:ctrlPr>
                        <a:rPr lang="en-US" sz="240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𝐶𝑜𝑟𝑟𝑒𝑐𝑡𝑙𝑦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𝐶𝑙𝑎𝑠𝑠𝑖𝑓𝑖𝑒𝑑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𝐼𝑛𝑠𝑡𝑎𝑛𝑐𝑒𝑠</m:t>
                      </m:r>
                    </m:num>
                    <m:den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𝐼𝑛𝑠𝑡𝑎𝑛𝑐𝑒𝑠</m:t>
                      </m:r>
                    </m:den>
                  </m:f>
                </m:oMath>
              </a14:m>
              <a:endParaRPr lang="en-US" sz="2000" b="1" i="1" dirty="0" smtClean="0">
                <a:latin typeface="Cambria Math" panose="02040503050406030204" pitchFamily="18" charset="0"/>
              </a:endParaRPr>
            </a:p>
            <a:p>
              <a:pPr algn="l" rtl="0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𝑨𝒄𝒄𝒖𝒓𝒂𝒄𝒚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𝑬𝒓𝒓𝒐𝒓</m:t>
                    </m:r>
                  </m:oMath>
                </m:oMathPara>
              </a14:m>
              <a:endParaRPr lang="en-US" sz="2200" b="1" dirty="0"/>
            </a:p>
          </dgm:t>
        </dgm:pt>
      </mc:Choice>
      <mc:Fallback xmlns="">
        <dgm:pt modelId="{99C45D75-5832-42BB-8D7B-F58673447B35}">
          <dgm:prSet phldrT="[Text]" custT="1"/>
          <dgm:spPr/>
          <dgm:t>
            <a:bodyPr/>
            <a:lstStyle/>
            <a:p>
              <a:pPr algn="l" rtl="0"/>
              <a:r>
                <a: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Accuracy </a:t>
              </a:r>
              <a:r>
                <a: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US" sz="2400" dirty="0"/>
                <a:t> </a:t>
              </a:r>
              <a:r>
                <a:rPr lang="en-US" sz="2400" i="0" smtClean="0">
                  <a:latin typeface="Cambria Math" panose="02040503050406030204" pitchFamily="18" charset="0"/>
                </a:rPr>
                <a:t>(</a:t>
              </a:r>
              <a:r>
                <a:rPr lang="en-US" sz="2400" b="0" i="0" smtClean="0">
                  <a:latin typeface="Cambria Math" panose="02040503050406030204" pitchFamily="18" charset="0"/>
                </a:rPr>
                <a:t>𝑁𝑢𝑚𝑏𝑒𝑟 𝑜𝑓 𝐶𝑜𝑟𝑟𝑒𝑐𝑡𝑙𝑦 𝐶𝑙𝑎𝑠𝑠𝑖𝑓𝑖𝑒𝑑 𝑇𝑒𝑠𝑡 𝐼𝑛𝑠𝑡𝑎𝑛𝑐𝑒𝑠)/(𝑇𝑜𝑡𝑎𝑙 𝑁𝑢𝑚𝑏𝑒𝑟 𝑜𝑓 𝑇𝑒𝑠𝑡 𝐼𝑛𝑠𝑡𝑎𝑛𝑐𝑒𝑠)</a:t>
              </a:r>
              <a:endParaRPr lang="en-US" sz="2000" b="1" i="1" dirty="0" smtClean="0">
                <a:latin typeface="Cambria Math" panose="02040503050406030204" pitchFamily="18" charset="0"/>
              </a:endParaRPr>
            </a:p>
            <a:p>
              <a:pPr algn="l" rtl="0"/>
              <a:r>
                <a:rPr lang="en-US" sz="2000" b="1" i="0" smtClean="0">
                  <a:latin typeface="Cambria Math" panose="02040503050406030204" pitchFamily="18" charset="0"/>
                </a:rPr>
                <a:t>𝑨𝒄𝒄𝒖𝒓𝒂𝒄𝒚=𝟏−𝑬𝒓𝒓𝒐𝒓</a:t>
              </a:r>
              <a:endParaRPr lang="en-US" sz="2200" b="1" dirty="0"/>
            </a:p>
          </dgm:t>
        </dgm:pt>
      </mc:Fallback>
    </mc:AlternateContent>
    <dgm:pt modelId="{5E4C22A4-FD52-4FE4-83D1-060ADD150E23}" type="parTrans" cxnId="{B5F7556F-DE4A-42F5-A0FE-41283E285765}">
      <dgm:prSet/>
      <dgm:spPr/>
      <dgm:t>
        <a:bodyPr/>
        <a:lstStyle/>
        <a:p>
          <a:endParaRPr lang="en-US"/>
        </a:p>
      </dgm:t>
    </dgm:pt>
    <dgm:pt modelId="{0145D3C6-68DC-449D-B270-D3B58D2B5549}" type="sibTrans" cxnId="{B5F7556F-DE4A-42F5-A0FE-41283E285765}">
      <dgm:prSet/>
      <dgm:spPr/>
      <dgm:t>
        <a:bodyPr/>
        <a:lstStyle/>
        <a:p>
          <a:endParaRPr lang="en-US"/>
        </a:p>
      </dgm:t>
    </dgm:pt>
    <dgm:pt modelId="{690FF558-6EED-4D17-A43B-D5A707FF758E}" type="pres">
      <dgm:prSet presAssocID="{A952FDD6-90E2-48C7-B731-F25F9819C23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CFF569B-EEFB-444F-8604-CC1743A70C38}" type="pres">
      <dgm:prSet presAssocID="{F6989D21-A8AE-4021-A578-02F89122EA62}" presName="thickLine" presStyleLbl="alignNode1" presStyleIdx="0" presStyleCnt="2"/>
      <dgm:spPr/>
    </dgm:pt>
    <dgm:pt modelId="{941AAABB-A84D-4C66-96CC-E9ECFBBC54F6}" type="pres">
      <dgm:prSet presAssocID="{F6989D21-A8AE-4021-A578-02F89122EA62}" presName="horz1" presStyleCnt="0"/>
      <dgm:spPr/>
    </dgm:pt>
    <dgm:pt modelId="{8627574B-4F09-4826-8499-5B0BDCE4F3EA}" type="pres">
      <dgm:prSet presAssocID="{F6989D21-A8AE-4021-A578-02F89122EA62}" presName="tx1" presStyleLbl="revTx" presStyleIdx="0" presStyleCnt="6"/>
      <dgm:spPr/>
      <dgm:t>
        <a:bodyPr/>
        <a:lstStyle/>
        <a:p>
          <a:endParaRPr lang="en-US"/>
        </a:p>
      </dgm:t>
    </dgm:pt>
    <dgm:pt modelId="{378642A6-A8F0-4A8F-8937-D06EE7A24951}" type="pres">
      <dgm:prSet presAssocID="{F6989D21-A8AE-4021-A578-02F89122EA62}" presName="vert1" presStyleCnt="0"/>
      <dgm:spPr/>
    </dgm:pt>
    <dgm:pt modelId="{E5EAF85C-5CE0-4434-B493-41BF6DA7EF36}" type="pres">
      <dgm:prSet presAssocID="{DCEDB638-3FF4-4B2A-BDD0-51E9DB41418A}" presName="vertSpace2a" presStyleCnt="0"/>
      <dgm:spPr/>
    </dgm:pt>
    <dgm:pt modelId="{EABE64AB-FECE-46C9-A595-2085F235FE64}" type="pres">
      <dgm:prSet presAssocID="{DCEDB638-3FF4-4B2A-BDD0-51E9DB41418A}" presName="horz2" presStyleCnt="0"/>
      <dgm:spPr/>
    </dgm:pt>
    <dgm:pt modelId="{F1522764-7549-4EB1-A9F3-2C60ACDBFD3A}" type="pres">
      <dgm:prSet presAssocID="{DCEDB638-3FF4-4B2A-BDD0-51E9DB41418A}" presName="horzSpace2" presStyleCnt="0"/>
      <dgm:spPr/>
    </dgm:pt>
    <dgm:pt modelId="{18F667A1-25B4-401E-A547-C61F1717D580}" type="pres">
      <dgm:prSet presAssocID="{DCEDB638-3FF4-4B2A-BDD0-51E9DB41418A}" presName="tx2" presStyleLbl="revTx" presStyleIdx="1" presStyleCnt="6" custScaleY="95315"/>
      <dgm:spPr/>
      <dgm:t>
        <a:bodyPr/>
        <a:lstStyle/>
        <a:p>
          <a:endParaRPr lang="en-US"/>
        </a:p>
      </dgm:t>
    </dgm:pt>
    <dgm:pt modelId="{1B78543D-F1A4-451D-96E7-64545E8F162C}" type="pres">
      <dgm:prSet presAssocID="{DCEDB638-3FF4-4B2A-BDD0-51E9DB41418A}" presName="vert2" presStyleCnt="0"/>
      <dgm:spPr/>
    </dgm:pt>
    <dgm:pt modelId="{3C5A0EC3-073D-49B8-8B71-23FB14C62C27}" type="pres">
      <dgm:prSet presAssocID="{DCEDB638-3FF4-4B2A-BDD0-51E9DB41418A}" presName="thinLine2b" presStyleLbl="callout" presStyleIdx="0" presStyleCnt="4"/>
      <dgm:spPr/>
    </dgm:pt>
    <dgm:pt modelId="{A0CEFC58-7C7D-4C1E-A5FA-78D5B776072E}" type="pres">
      <dgm:prSet presAssocID="{DCEDB638-3FF4-4B2A-BDD0-51E9DB41418A}" presName="vertSpace2b" presStyleCnt="0"/>
      <dgm:spPr/>
    </dgm:pt>
    <dgm:pt modelId="{27FD0482-FE3F-44CC-A95F-797CD26BA098}" type="pres">
      <dgm:prSet presAssocID="{99C45D75-5832-42BB-8D7B-F58673447B35}" presName="horz2" presStyleCnt="0"/>
      <dgm:spPr/>
    </dgm:pt>
    <dgm:pt modelId="{5E57C06F-F247-4F2F-9BEE-BEFB77218E85}" type="pres">
      <dgm:prSet presAssocID="{99C45D75-5832-42BB-8D7B-F58673447B35}" presName="horzSpace2" presStyleCnt="0"/>
      <dgm:spPr/>
    </dgm:pt>
    <dgm:pt modelId="{0B113D16-038F-4A41-B8FC-21FC8F9461D5}" type="pres">
      <dgm:prSet presAssocID="{99C45D75-5832-42BB-8D7B-F58673447B35}" presName="tx2" presStyleLbl="revTx" presStyleIdx="2" presStyleCnt="6" custScaleY="164437" custLinFactNeighborX="-518" custLinFactNeighborY="-6771"/>
      <dgm:spPr/>
      <dgm:t>
        <a:bodyPr/>
        <a:lstStyle/>
        <a:p>
          <a:endParaRPr lang="en-US"/>
        </a:p>
      </dgm:t>
    </dgm:pt>
    <dgm:pt modelId="{4011BE7A-E7C8-4736-83DC-CBDDD0BE17EF}" type="pres">
      <dgm:prSet presAssocID="{99C45D75-5832-42BB-8D7B-F58673447B35}" presName="vert2" presStyleCnt="0"/>
      <dgm:spPr/>
    </dgm:pt>
    <dgm:pt modelId="{63BADCF8-7A6D-4BF6-A543-931CF9D14589}" type="pres">
      <dgm:prSet presAssocID="{99C45D75-5832-42BB-8D7B-F58673447B35}" presName="thinLine2b" presStyleLbl="callout" presStyleIdx="1" presStyleCnt="4"/>
      <dgm:spPr/>
    </dgm:pt>
    <dgm:pt modelId="{93654148-F5D0-4F42-BC6C-04290DB4EC61}" type="pres">
      <dgm:prSet presAssocID="{99C45D75-5832-42BB-8D7B-F58673447B35}" presName="vertSpace2b" presStyleCnt="0"/>
      <dgm:spPr/>
    </dgm:pt>
    <dgm:pt modelId="{16D4E1EC-9BA5-467C-A653-6601735A4C68}" type="pres">
      <dgm:prSet presAssocID="{33B9D1FA-8B10-4A3C-B913-8F7D82F04FC1}" presName="thickLine" presStyleLbl="alignNode1" presStyleIdx="1" presStyleCnt="2"/>
      <dgm:spPr/>
    </dgm:pt>
    <dgm:pt modelId="{98DA84D8-18C2-4918-B094-DA7CBAE3C40C}" type="pres">
      <dgm:prSet presAssocID="{33B9D1FA-8B10-4A3C-B913-8F7D82F04FC1}" presName="horz1" presStyleCnt="0"/>
      <dgm:spPr/>
    </dgm:pt>
    <dgm:pt modelId="{6F7B9E4E-A8D2-4ACE-A2D9-F6220E44E7EF}" type="pres">
      <dgm:prSet presAssocID="{33B9D1FA-8B10-4A3C-B913-8F7D82F04FC1}" presName="tx1" presStyleLbl="revTx" presStyleIdx="3" presStyleCnt="6" custScaleX="90844" custLinFactNeighborX="0" custLinFactNeighborY="0"/>
      <dgm:spPr/>
      <dgm:t>
        <a:bodyPr/>
        <a:lstStyle/>
        <a:p>
          <a:endParaRPr lang="en-US"/>
        </a:p>
      </dgm:t>
    </dgm:pt>
    <dgm:pt modelId="{838D8A6F-E47C-4B4C-BFEF-39D72E112A10}" type="pres">
      <dgm:prSet presAssocID="{33B9D1FA-8B10-4A3C-B913-8F7D82F04FC1}" presName="vert1" presStyleCnt="0"/>
      <dgm:spPr/>
    </dgm:pt>
    <dgm:pt modelId="{D933841B-834B-4186-8F5E-BAAC9A02A2D4}" type="pres">
      <dgm:prSet presAssocID="{15909640-E3E4-47A9-A038-CA07CE61820C}" presName="vertSpace2a" presStyleCnt="0"/>
      <dgm:spPr/>
    </dgm:pt>
    <dgm:pt modelId="{4D027A09-87A1-4D71-A12B-E1180447E095}" type="pres">
      <dgm:prSet presAssocID="{15909640-E3E4-47A9-A038-CA07CE61820C}" presName="horz2" presStyleCnt="0"/>
      <dgm:spPr/>
    </dgm:pt>
    <dgm:pt modelId="{D94EA440-4991-43F5-916C-AB328ABF5B88}" type="pres">
      <dgm:prSet presAssocID="{15909640-E3E4-47A9-A038-CA07CE61820C}" presName="horzSpace2" presStyleCnt="0"/>
      <dgm:spPr/>
    </dgm:pt>
    <dgm:pt modelId="{7578B2B2-5598-4811-B3B3-FA6979B0717A}" type="pres">
      <dgm:prSet presAssocID="{15909640-E3E4-47A9-A038-CA07CE61820C}" presName="tx2" presStyleLbl="revTx" presStyleIdx="4" presStyleCnt="6" custScaleY="66523" custLinFactNeighborX="-129" custLinFactNeighborY="-1822"/>
      <dgm:spPr/>
      <dgm:t>
        <a:bodyPr/>
        <a:lstStyle/>
        <a:p>
          <a:endParaRPr lang="en-US"/>
        </a:p>
      </dgm:t>
    </dgm:pt>
    <dgm:pt modelId="{486DEB19-2396-4922-9F03-73263F90C4A4}" type="pres">
      <dgm:prSet presAssocID="{15909640-E3E4-47A9-A038-CA07CE61820C}" presName="vert2" presStyleCnt="0"/>
      <dgm:spPr/>
    </dgm:pt>
    <dgm:pt modelId="{C0515720-538D-4111-B7AD-4F4BB1AFB6A3}" type="pres">
      <dgm:prSet presAssocID="{15909640-E3E4-47A9-A038-CA07CE61820C}" presName="thinLine2b" presStyleLbl="callout" presStyleIdx="2" presStyleCnt="4"/>
      <dgm:spPr/>
    </dgm:pt>
    <dgm:pt modelId="{660AF25F-3DAF-47B5-950A-666665C36165}" type="pres">
      <dgm:prSet presAssocID="{15909640-E3E4-47A9-A038-CA07CE61820C}" presName="vertSpace2b" presStyleCnt="0"/>
      <dgm:spPr/>
    </dgm:pt>
    <dgm:pt modelId="{5837C692-7A75-4500-8610-FDC31A593097}" type="pres">
      <dgm:prSet presAssocID="{9D4F4D88-88B5-407A-BE60-E6C5B2642711}" presName="horz2" presStyleCnt="0"/>
      <dgm:spPr/>
    </dgm:pt>
    <dgm:pt modelId="{9D9F0E12-BDBB-4F37-9345-4CA41E63D2F4}" type="pres">
      <dgm:prSet presAssocID="{9D4F4D88-88B5-407A-BE60-E6C5B2642711}" presName="horzSpace2" presStyleCnt="0"/>
      <dgm:spPr/>
    </dgm:pt>
    <dgm:pt modelId="{2C22D412-E051-4605-AFFE-44D3D7896A52}" type="pres">
      <dgm:prSet presAssocID="{9D4F4D88-88B5-407A-BE60-E6C5B2642711}" presName="tx2" presStyleLbl="revTx" presStyleIdx="5" presStyleCnt="6" custLinFactNeighborX="-388" custLinFactNeighborY="-3813"/>
      <dgm:spPr/>
      <dgm:t>
        <a:bodyPr/>
        <a:lstStyle/>
        <a:p>
          <a:endParaRPr lang="en-US"/>
        </a:p>
      </dgm:t>
    </dgm:pt>
    <dgm:pt modelId="{0F21D8B2-AE87-4E65-9E9D-D117252E6979}" type="pres">
      <dgm:prSet presAssocID="{9D4F4D88-88B5-407A-BE60-E6C5B2642711}" presName="vert2" presStyleCnt="0"/>
      <dgm:spPr/>
    </dgm:pt>
    <dgm:pt modelId="{D02448C9-58D2-4174-9890-34B54D661951}" type="pres">
      <dgm:prSet presAssocID="{9D4F4D88-88B5-407A-BE60-E6C5B2642711}" presName="thinLine2b" presStyleLbl="callout" presStyleIdx="3" presStyleCnt="4"/>
      <dgm:spPr/>
    </dgm:pt>
    <dgm:pt modelId="{C185C6F9-9E91-49B5-99F6-BF11A9779E23}" type="pres">
      <dgm:prSet presAssocID="{9D4F4D88-88B5-407A-BE60-E6C5B2642711}" presName="vertSpace2b" presStyleCnt="0"/>
      <dgm:spPr/>
    </dgm:pt>
  </dgm:ptLst>
  <dgm:cxnLst>
    <dgm:cxn modelId="{1EBD6943-D0FB-42FE-BEDE-64C8A8F3A22F}" srcId="{F6989D21-A8AE-4021-A578-02F89122EA62}" destId="{DCEDB638-3FF4-4B2A-BDD0-51E9DB41418A}" srcOrd="0" destOrd="0" parTransId="{3642BE0F-84F4-4E47-9A61-086A025155E4}" sibTransId="{69692C17-3970-47CD-B41A-7F57DBCD44D7}"/>
    <dgm:cxn modelId="{C80E3A9C-B482-4CDE-AE6F-6032FEA70945}" type="presOf" srcId="{DCEDB638-3FF4-4B2A-BDD0-51E9DB41418A}" destId="{18F667A1-25B4-401E-A547-C61F1717D580}" srcOrd="0" destOrd="0" presId="urn:microsoft.com/office/officeart/2008/layout/LinedList"/>
    <dgm:cxn modelId="{BAE97577-48A5-48D6-B5E7-603EA0A6BD72}" type="presOf" srcId="{A952FDD6-90E2-48C7-B731-F25F9819C235}" destId="{690FF558-6EED-4D17-A43B-D5A707FF758E}" srcOrd="0" destOrd="0" presId="urn:microsoft.com/office/officeart/2008/layout/LinedList"/>
    <dgm:cxn modelId="{B5F7556F-DE4A-42F5-A0FE-41283E285765}" srcId="{F6989D21-A8AE-4021-A578-02F89122EA62}" destId="{99C45D75-5832-42BB-8D7B-F58673447B35}" srcOrd="1" destOrd="0" parTransId="{5E4C22A4-FD52-4FE4-83D1-060ADD150E23}" sibTransId="{0145D3C6-68DC-449D-B270-D3B58D2B5549}"/>
    <dgm:cxn modelId="{F8866BE9-D4E0-4E99-856A-DEE8760AEDB0}" type="presOf" srcId="{33B9D1FA-8B10-4A3C-B913-8F7D82F04FC1}" destId="{6F7B9E4E-A8D2-4ACE-A2D9-F6220E44E7EF}" srcOrd="0" destOrd="0" presId="urn:microsoft.com/office/officeart/2008/layout/LinedList"/>
    <dgm:cxn modelId="{37F3BE51-FB77-4CD3-976B-15507224C6BE}" srcId="{33B9D1FA-8B10-4A3C-B913-8F7D82F04FC1}" destId="{15909640-E3E4-47A9-A038-CA07CE61820C}" srcOrd="0" destOrd="0" parTransId="{1A6F3196-5306-4C9D-8401-852DB4482522}" sibTransId="{FA35AAB5-C8A8-4E78-9A19-F73AA6662D16}"/>
    <dgm:cxn modelId="{5E162BBF-B2A4-4C20-9A3B-267BD7A10EC9}" srcId="{33B9D1FA-8B10-4A3C-B913-8F7D82F04FC1}" destId="{9D4F4D88-88B5-407A-BE60-E6C5B2642711}" srcOrd="1" destOrd="0" parTransId="{BDE9F230-25F6-435A-9BF5-F837D5FB3F41}" sibTransId="{D15A85CC-4851-4F3A-AD0C-1E6C32C0D04F}"/>
    <dgm:cxn modelId="{3618FEF8-B2C9-4C03-8DAF-0AB8554EB85A}" srcId="{A952FDD6-90E2-48C7-B731-F25F9819C235}" destId="{F6989D21-A8AE-4021-A578-02F89122EA62}" srcOrd="0" destOrd="0" parTransId="{38046030-E87D-496D-A0FC-ED2007628CE4}" sibTransId="{E5BFAF21-2D14-448D-95BC-339C0FC45161}"/>
    <dgm:cxn modelId="{B1F614B1-57B4-4926-9F63-3A53FD1A1056}" type="presOf" srcId="{9D4F4D88-88B5-407A-BE60-E6C5B2642711}" destId="{2C22D412-E051-4605-AFFE-44D3D7896A52}" srcOrd="0" destOrd="0" presId="urn:microsoft.com/office/officeart/2008/layout/LinedList"/>
    <dgm:cxn modelId="{4875C9DD-12C1-489C-ABEA-16ED7AEAD0E6}" type="presOf" srcId="{15909640-E3E4-47A9-A038-CA07CE61820C}" destId="{7578B2B2-5598-4811-B3B3-FA6979B0717A}" srcOrd="0" destOrd="0" presId="urn:microsoft.com/office/officeart/2008/layout/LinedList"/>
    <dgm:cxn modelId="{7EE4961F-CEDC-4060-A465-B52407124256}" type="presOf" srcId="{F6989D21-A8AE-4021-A578-02F89122EA62}" destId="{8627574B-4F09-4826-8499-5B0BDCE4F3EA}" srcOrd="0" destOrd="0" presId="urn:microsoft.com/office/officeart/2008/layout/LinedList"/>
    <dgm:cxn modelId="{AAEA7DAB-BEC8-41BB-95E8-17FD97D20D5F}" type="presOf" srcId="{99C45D75-5832-42BB-8D7B-F58673447B35}" destId="{0B113D16-038F-4A41-B8FC-21FC8F9461D5}" srcOrd="0" destOrd="0" presId="urn:microsoft.com/office/officeart/2008/layout/LinedList"/>
    <dgm:cxn modelId="{F8D39A9C-6040-42DF-A3C2-5EB1AECF59FC}" srcId="{A952FDD6-90E2-48C7-B731-F25F9819C235}" destId="{33B9D1FA-8B10-4A3C-B913-8F7D82F04FC1}" srcOrd="1" destOrd="0" parTransId="{D5A9DC14-AB42-4B17-B5D7-71E5BA6A7096}" sibTransId="{6C073239-9DF2-413A-895B-B05886F82A47}"/>
    <dgm:cxn modelId="{6F8DD1F3-A3A5-431C-B516-6C38509F7855}" type="presParOf" srcId="{690FF558-6EED-4D17-A43B-D5A707FF758E}" destId="{5CFF569B-EEFB-444F-8604-CC1743A70C38}" srcOrd="0" destOrd="0" presId="urn:microsoft.com/office/officeart/2008/layout/LinedList"/>
    <dgm:cxn modelId="{8E7760CB-10BA-41BB-81F1-E3EA13920575}" type="presParOf" srcId="{690FF558-6EED-4D17-A43B-D5A707FF758E}" destId="{941AAABB-A84D-4C66-96CC-E9ECFBBC54F6}" srcOrd="1" destOrd="0" presId="urn:microsoft.com/office/officeart/2008/layout/LinedList"/>
    <dgm:cxn modelId="{D76412B7-BAD7-4D01-8EF5-1BA106A66BD9}" type="presParOf" srcId="{941AAABB-A84D-4C66-96CC-E9ECFBBC54F6}" destId="{8627574B-4F09-4826-8499-5B0BDCE4F3EA}" srcOrd="0" destOrd="0" presId="urn:microsoft.com/office/officeart/2008/layout/LinedList"/>
    <dgm:cxn modelId="{AD0054F2-E4D8-406E-912E-4F5F7016C858}" type="presParOf" srcId="{941AAABB-A84D-4C66-96CC-E9ECFBBC54F6}" destId="{378642A6-A8F0-4A8F-8937-D06EE7A24951}" srcOrd="1" destOrd="0" presId="urn:microsoft.com/office/officeart/2008/layout/LinedList"/>
    <dgm:cxn modelId="{C2CA4EA6-88E5-426F-B5A1-8C1347C05042}" type="presParOf" srcId="{378642A6-A8F0-4A8F-8937-D06EE7A24951}" destId="{E5EAF85C-5CE0-4434-B493-41BF6DA7EF36}" srcOrd="0" destOrd="0" presId="urn:microsoft.com/office/officeart/2008/layout/LinedList"/>
    <dgm:cxn modelId="{64E184F2-3450-4882-AEE5-72873622FB99}" type="presParOf" srcId="{378642A6-A8F0-4A8F-8937-D06EE7A24951}" destId="{EABE64AB-FECE-46C9-A595-2085F235FE64}" srcOrd="1" destOrd="0" presId="urn:microsoft.com/office/officeart/2008/layout/LinedList"/>
    <dgm:cxn modelId="{C4DFA50E-81CB-4EAF-8732-6B61682D0B08}" type="presParOf" srcId="{EABE64AB-FECE-46C9-A595-2085F235FE64}" destId="{F1522764-7549-4EB1-A9F3-2C60ACDBFD3A}" srcOrd="0" destOrd="0" presId="urn:microsoft.com/office/officeart/2008/layout/LinedList"/>
    <dgm:cxn modelId="{DABA7A27-7A2D-46C1-8956-76EC2D5C800C}" type="presParOf" srcId="{EABE64AB-FECE-46C9-A595-2085F235FE64}" destId="{18F667A1-25B4-401E-A547-C61F1717D580}" srcOrd="1" destOrd="0" presId="urn:microsoft.com/office/officeart/2008/layout/LinedList"/>
    <dgm:cxn modelId="{20B7BDDD-B1A0-4CD7-8C61-F34ACF0F3EB2}" type="presParOf" srcId="{EABE64AB-FECE-46C9-A595-2085F235FE64}" destId="{1B78543D-F1A4-451D-96E7-64545E8F162C}" srcOrd="2" destOrd="0" presId="urn:microsoft.com/office/officeart/2008/layout/LinedList"/>
    <dgm:cxn modelId="{1651121C-5A2D-4BDF-9F7F-427FD8079737}" type="presParOf" srcId="{378642A6-A8F0-4A8F-8937-D06EE7A24951}" destId="{3C5A0EC3-073D-49B8-8B71-23FB14C62C27}" srcOrd="2" destOrd="0" presId="urn:microsoft.com/office/officeart/2008/layout/LinedList"/>
    <dgm:cxn modelId="{AC19F139-4E05-4DF3-9F8A-A78404360182}" type="presParOf" srcId="{378642A6-A8F0-4A8F-8937-D06EE7A24951}" destId="{A0CEFC58-7C7D-4C1E-A5FA-78D5B776072E}" srcOrd="3" destOrd="0" presId="urn:microsoft.com/office/officeart/2008/layout/LinedList"/>
    <dgm:cxn modelId="{CEC74FDF-DB2E-41D7-9587-E374B2A949C6}" type="presParOf" srcId="{378642A6-A8F0-4A8F-8937-D06EE7A24951}" destId="{27FD0482-FE3F-44CC-A95F-797CD26BA098}" srcOrd="4" destOrd="0" presId="urn:microsoft.com/office/officeart/2008/layout/LinedList"/>
    <dgm:cxn modelId="{2630070C-6B8D-47A3-9F8C-58140BDA719B}" type="presParOf" srcId="{27FD0482-FE3F-44CC-A95F-797CD26BA098}" destId="{5E57C06F-F247-4F2F-9BEE-BEFB77218E85}" srcOrd="0" destOrd="0" presId="urn:microsoft.com/office/officeart/2008/layout/LinedList"/>
    <dgm:cxn modelId="{50FF5872-65EE-4CB2-800E-F408CD3DE617}" type="presParOf" srcId="{27FD0482-FE3F-44CC-A95F-797CD26BA098}" destId="{0B113D16-038F-4A41-B8FC-21FC8F9461D5}" srcOrd="1" destOrd="0" presId="urn:microsoft.com/office/officeart/2008/layout/LinedList"/>
    <dgm:cxn modelId="{8E902961-2CE8-4D7F-8F1C-F6711EDED602}" type="presParOf" srcId="{27FD0482-FE3F-44CC-A95F-797CD26BA098}" destId="{4011BE7A-E7C8-4736-83DC-CBDDD0BE17EF}" srcOrd="2" destOrd="0" presId="urn:microsoft.com/office/officeart/2008/layout/LinedList"/>
    <dgm:cxn modelId="{3F2E150A-65DA-4A66-903E-CBA830F13A9F}" type="presParOf" srcId="{378642A6-A8F0-4A8F-8937-D06EE7A24951}" destId="{63BADCF8-7A6D-4BF6-A543-931CF9D14589}" srcOrd="5" destOrd="0" presId="urn:microsoft.com/office/officeart/2008/layout/LinedList"/>
    <dgm:cxn modelId="{07EEEB15-0CB6-4464-9C27-54A72546FFBE}" type="presParOf" srcId="{378642A6-A8F0-4A8F-8937-D06EE7A24951}" destId="{93654148-F5D0-4F42-BC6C-04290DB4EC61}" srcOrd="6" destOrd="0" presId="urn:microsoft.com/office/officeart/2008/layout/LinedList"/>
    <dgm:cxn modelId="{BA562BD3-A337-4CA7-8D25-9B7989AADC0D}" type="presParOf" srcId="{690FF558-6EED-4D17-A43B-D5A707FF758E}" destId="{16D4E1EC-9BA5-467C-A653-6601735A4C68}" srcOrd="2" destOrd="0" presId="urn:microsoft.com/office/officeart/2008/layout/LinedList"/>
    <dgm:cxn modelId="{30CDDA04-2D30-4534-AAE9-74C4B04573A7}" type="presParOf" srcId="{690FF558-6EED-4D17-A43B-D5A707FF758E}" destId="{98DA84D8-18C2-4918-B094-DA7CBAE3C40C}" srcOrd="3" destOrd="0" presId="urn:microsoft.com/office/officeart/2008/layout/LinedList"/>
    <dgm:cxn modelId="{ACC559E0-7CCF-4D08-8063-679FA293D9FD}" type="presParOf" srcId="{98DA84D8-18C2-4918-B094-DA7CBAE3C40C}" destId="{6F7B9E4E-A8D2-4ACE-A2D9-F6220E44E7EF}" srcOrd="0" destOrd="0" presId="urn:microsoft.com/office/officeart/2008/layout/LinedList"/>
    <dgm:cxn modelId="{56D71730-D66C-4BBA-B2F8-C8FD5AF1B96F}" type="presParOf" srcId="{98DA84D8-18C2-4918-B094-DA7CBAE3C40C}" destId="{838D8A6F-E47C-4B4C-BFEF-39D72E112A10}" srcOrd="1" destOrd="0" presId="urn:microsoft.com/office/officeart/2008/layout/LinedList"/>
    <dgm:cxn modelId="{E259C625-DB36-4592-B301-39E24B4CAE21}" type="presParOf" srcId="{838D8A6F-E47C-4B4C-BFEF-39D72E112A10}" destId="{D933841B-834B-4186-8F5E-BAAC9A02A2D4}" srcOrd="0" destOrd="0" presId="urn:microsoft.com/office/officeart/2008/layout/LinedList"/>
    <dgm:cxn modelId="{2F93C2C3-0119-46C9-A159-A3B058ECA27A}" type="presParOf" srcId="{838D8A6F-E47C-4B4C-BFEF-39D72E112A10}" destId="{4D027A09-87A1-4D71-A12B-E1180447E095}" srcOrd="1" destOrd="0" presId="urn:microsoft.com/office/officeart/2008/layout/LinedList"/>
    <dgm:cxn modelId="{C055D73E-AAF8-4812-AB30-41B492B433E1}" type="presParOf" srcId="{4D027A09-87A1-4D71-A12B-E1180447E095}" destId="{D94EA440-4991-43F5-916C-AB328ABF5B88}" srcOrd="0" destOrd="0" presId="urn:microsoft.com/office/officeart/2008/layout/LinedList"/>
    <dgm:cxn modelId="{6C0EF991-CCE9-4D43-B5B1-8BA3ACAC975C}" type="presParOf" srcId="{4D027A09-87A1-4D71-A12B-E1180447E095}" destId="{7578B2B2-5598-4811-B3B3-FA6979B0717A}" srcOrd="1" destOrd="0" presId="urn:microsoft.com/office/officeart/2008/layout/LinedList"/>
    <dgm:cxn modelId="{146A283D-FD22-4EB3-AB73-65FE74465FC5}" type="presParOf" srcId="{4D027A09-87A1-4D71-A12B-E1180447E095}" destId="{486DEB19-2396-4922-9F03-73263F90C4A4}" srcOrd="2" destOrd="0" presId="urn:microsoft.com/office/officeart/2008/layout/LinedList"/>
    <dgm:cxn modelId="{99EAA437-79C7-4FB1-A4E5-DD75B3D8274C}" type="presParOf" srcId="{838D8A6F-E47C-4B4C-BFEF-39D72E112A10}" destId="{C0515720-538D-4111-B7AD-4F4BB1AFB6A3}" srcOrd="2" destOrd="0" presId="urn:microsoft.com/office/officeart/2008/layout/LinedList"/>
    <dgm:cxn modelId="{138F5D1F-97FC-4381-9C99-49F98DD1D19A}" type="presParOf" srcId="{838D8A6F-E47C-4B4C-BFEF-39D72E112A10}" destId="{660AF25F-3DAF-47B5-950A-666665C36165}" srcOrd="3" destOrd="0" presId="urn:microsoft.com/office/officeart/2008/layout/LinedList"/>
    <dgm:cxn modelId="{8A85C17C-462B-458A-9701-0A06301EC3D5}" type="presParOf" srcId="{838D8A6F-E47C-4B4C-BFEF-39D72E112A10}" destId="{5837C692-7A75-4500-8610-FDC31A593097}" srcOrd="4" destOrd="0" presId="urn:microsoft.com/office/officeart/2008/layout/LinedList"/>
    <dgm:cxn modelId="{96A2F56B-7116-4084-9C14-434884EB5D55}" type="presParOf" srcId="{5837C692-7A75-4500-8610-FDC31A593097}" destId="{9D9F0E12-BDBB-4F37-9345-4CA41E63D2F4}" srcOrd="0" destOrd="0" presId="urn:microsoft.com/office/officeart/2008/layout/LinedList"/>
    <dgm:cxn modelId="{CFD3B726-547E-4983-8951-71DEDB3625C4}" type="presParOf" srcId="{5837C692-7A75-4500-8610-FDC31A593097}" destId="{2C22D412-E051-4605-AFFE-44D3D7896A52}" srcOrd="1" destOrd="0" presId="urn:microsoft.com/office/officeart/2008/layout/LinedList"/>
    <dgm:cxn modelId="{DBD27E76-8106-4AA0-A721-0ACE68BF73AC}" type="presParOf" srcId="{5837C692-7A75-4500-8610-FDC31A593097}" destId="{0F21D8B2-AE87-4E65-9E9D-D117252E6979}" srcOrd="2" destOrd="0" presId="urn:microsoft.com/office/officeart/2008/layout/LinedList"/>
    <dgm:cxn modelId="{58B6BF1E-AC27-4981-9B05-331423558FB4}" type="presParOf" srcId="{838D8A6F-E47C-4B4C-BFEF-39D72E112A10}" destId="{D02448C9-58D2-4174-9890-34B54D661951}" srcOrd="5" destOrd="0" presId="urn:microsoft.com/office/officeart/2008/layout/LinedList"/>
    <dgm:cxn modelId="{43698D53-1524-4139-A6E0-206C439CA6E2}" type="presParOf" srcId="{838D8A6F-E47C-4B4C-BFEF-39D72E112A10}" destId="{C185C6F9-9E91-49B5-99F6-BF11A9779E23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52FDD6-90E2-48C7-B731-F25F9819C235}" type="doc">
      <dgm:prSet loTypeId="urn:microsoft.com/office/officeart/2008/layout/LinedList" loCatId="list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6989D21-A8AE-4021-A578-02F89122EA62}">
      <dgm:prSet phldrT="[Text]" custT="1"/>
      <dgm:spPr/>
      <dgm:t>
        <a:bodyPr/>
        <a:lstStyle/>
        <a:p>
          <a:pPr algn="ctr"/>
          <a:r>
            <a:rPr lang="en-US" sz="2800" b="1" dirty="0">
              <a:latin typeface="Candara" panose="020E0502030303020204" pitchFamily="34" charset="0"/>
            </a:rPr>
            <a:t>Accuracy</a:t>
          </a:r>
        </a:p>
      </dgm:t>
    </dgm:pt>
    <dgm:pt modelId="{38046030-E87D-496D-A0FC-ED2007628CE4}" type="parTrans" cxnId="{3618FEF8-B2C9-4C03-8DAF-0AB8554EB85A}">
      <dgm:prSet/>
      <dgm:spPr/>
      <dgm:t>
        <a:bodyPr/>
        <a:lstStyle/>
        <a:p>
          <a:endParaRPr lang="en-US"/>
        </a:p>
      </dgm:t>
    </dgm:pt>
    <dgm:pt modelId="{E5BFAF21-2D14-448D-95BC-339C0FC45161}" type="sibTrans" cxnId="{3618FEF8-B2C9-4C03-8DAF-0AB8554EB85A}">
      <dgm:prSet/>
      <dgm:spPr/>
      <dgm:t>
        <a:bodyPr/>
        <a:lstStyle/>
        <a:p>
          <a:endParaRPr lang="en-US"/>
        </a:p>
      </dgm:t>
    </dgm:pt>
    <dgm:pt modelId="{DCEDB638-3FF4-4B2A-BDD0-51E9DB41418A}">
      <dgm:prSet phldrT="[Text]" custT="1"/>
      <dgm:spPr/>
      <dgm:t>
        <a:bodyPr/>
        <a:lstStyle/>
        <a:p>
          <a:pPr algn="l" rtl="0"/>
          <a:r>
            <a:rPr lang="en-US" sz="2400" b="1" i="0" u="none" dirty="0">
              <a:latin typeface="Candara" panose="020E0502030303020204" pitchFamily="34" charset="0"/>
            </a:rPr>
            <a:t>Accuracy is defined as the proportion of </a:t>
          </a:r>
          <a:r>
            <a:rPr lang="en-US" sz="2400" b="1" i="0" u="none" dirty="0">
              <a:solidFill>
                <a:srgbClr val="FF0000"/>
              </a:solidFill>
              <a:latin typeface="Candara" panose="020E0502030303020204" pitchFamily="34" charset="0"/>
            </a:rPr>
            <a:t>correctly classified </a:t>
          </a:r>
          <a:r>
            <a:rPr lang="en-US" sz="2400" b="1" i="0" u="none" dirty="0">
              <a:latin typeface="Candara" panose="020E0502030303020204" pitchFamily="34" charset="0"/>
            </a:rPr>
            <a:t>Test instances</a:t>
          </a:r>
          <a:endParaRPr lang="en-US" sz="2400" dirty="0">
            <a:latin typeface="Candara" panose="020E0502030303020204" pitchFamily="34" charset="0"/>
          </a:endParaRPr>
        </a:p>
      </dgm:t>
    </dgm:pt>
    <dgm:pt modelId="{3642BE0F-84F4-4E47-9A61-086A025155E4}" type="parTrans" cxnId="{1EBD6943-D0FB-42FE-BEDE-64C8A8F3A22F}">
      <dgm:prSet/>
      <dgm:spPr/>
      <dgm:t>
        <a:bodyPr/>
        <a:lstStyle/>
        <a:p>
          <a:endParaRPr lang="en-US"/>
        </a:p>
      </dgm:t>
    </dgm:pt>
    <dgm:pt modelId="{69692C17-3970-47CD-B41A-7F57DBCD44D7}" type="sibTrans" cxnId="{1EBD6943-D0FB-42FE-BEDE-64C8A8F3A22F}">
      <dgm:prSet/>
      <dgm:spPr/>
      <dgm:t>
        <a:bodyPr/>
        <a:lstStyle/>
        <a:p>
          <a:endParaRPr lang="en-US"/>
        </a:p>
      </dgm:t>
    </dgm:pt>
    <dgm:pt modelId="{33B9D1FA-8B10-4A3C-B913-8F7D82F04FC1}">
      <dgm:prSet phldrT="[Text]" custT="1"/>
      <dgm:spPr/>
      <dgm:t>
        <a:bodyPr/>
        <a:lstStyle/>
        <a:p>
          <a:pPr algn="ctr" rtl="0"/>
          <a:r>
            <a:rPr lang="en-US" sz="2800" b="1" dirty="0">
              <a:latin typeface="Candara" panose="020E0502030303020204" pitchFamily="34" charset="0"/>
            </a:rPr>
            <a:t>Precision</a:t>
          </a:r>
        </a:p>
      </dgm:t>
    </dgm:pt>
    <dgm:pt modelId="{D5A9DC14-AB42-4B17-B5D7-71E5BA6A7096}" type="parTrans" cxnId="{F8D39A9C-6040-42DF-A3C2-5EB1AECF59FC}">
      <dgm:prSet/>
      <dgm:spPr/>
      <dgm:t>
        <a:bodyPr/>
        <a:lstStyle/>
        <a:p>
          <a:endParaRPr lang="en-US"/>
        </a:p>
      </dgm:t>
    </dgm:pt>
    <dgm:pt modelId="{6C073239-9DF2-413A-895B-B05886F82A47}" type="sibTrans" cxnId="{F8D39A9C-6040-42DF-A3C2-5EB1AECF59FC}">
      <dgm:prSet/>
      <dgm:spPr/>
      <dgm:t>
        <a:bodyPr/>
        <a:lstStyle/>
        <a:p>
          <a:endParaRPr lang="en-US"/>
        </a:p>
      </dgm:t>
    </dgm:pt>
    <dgm:pt modelId="{15909640-E3E4-47A9-A038-CA07CE61820C}">
      <dgm:prSet phldrT="[Text]" custT="1"/>
      <dgm:spPr/>
      <dgm:t>
        <a:bodyPr/>
        <a:lstStyle/>
        <a:p>
          <a:pPr rtl="0"/>
          <a:r>
            <a:rPr lang="en-US" sz="2400" b="1" i="0" u="none" dirty="0">
              <a:latin typeface="Candara" panose="020E0502030303020204" pitchFamily="34" charset="0"/>
            </a:rPr>
            <a:t>Precision (P) is defined as the proportion of the </a:t>
          </a:r>
          <a:r>
            <a:rPr lang="en-US" sz="2400" b="1" i="0" u="none" dirty="0">
              <a:solidFill>
                <a:srgbClr val="FF0000"/>
              </a:solidFill>
              <a:latin typeface="Candara" panose="020E0502030303020204" pitchFamily="34" charset="0"/>
            </a:rPr>
            <a:t>predicted</a:t>
          </a:r>
          <a:r>
            <a:rPr lang="en-US" sz="2400" b="1" i="0" u="none" dirty="0">
              <a:latin typeface="Candara" panose="020E0502030303020204" pitchFamily="34" charset="0"/>
            </a:rPr>
            <a:t> </a:t>
          </a:r>
          <a:r>
            <a:rPr lang="en-US" sz="2400" b="1" i="0" u="none" dirty="0">
              <a:solidFill>
                <a:srgbClr val="FF0000"/>
              </a:solidFill>
              <a:latin typeface="Candara" panose="020E0502030303020204" pitchFamily="34" charset="0"/>
            </a:rPr>
            <a:t>Positive cases </a:t>
          </a:r>
          <a:r>
            <a:rPr lang="en-US" sz="2400" b="1" i="0" u="none" dirty="0">
              <a:latin typeface="Candara" panose="020E0502030303020204" pitchFamily="34" charset="0"/>
            </a:rPr>
            <a:t>that were </a:t>
          </a:r>
          <a:r>
            <a:rPr lang="en-US" sz="2400" b="1" i="0" u="none" dirty="0">
              <a:solidFill>
                <a:srgbClr val="FF0000"/>
              </a:solidFill>
              <a:latin typeface="Candara" panose="020E0502030303020204" pitchFamily="34" charset="0"/>
            </a:rPr>
            <a:t>correct</a:t>
          </a:r>
          <a:endParaRPr lang="en-US" sz="2400" b="1" dirty="0">
            <a:solidFill>
              <a:srgbClr val="FF0000"/>
            </a:solidFill>
            <a:latin typeface="Candara" panose="020E0502030303020204" pitchFamily="34" charset="0"/>
          </a:endParaRPr>
        </a:p>
      </dgm:t>
    </dgm:pt>
    <dgm:pt modelId="{1A6F3196-5306-4C9D-8401-852DB4482522}" type="parTrans" cxnId="{37F3BE51-FB77-4CD3-976B-15507224C6BE}">
      <dgm:prSet/>
      <dgm:spPr/>
      <dgm:t>
        <a:bodyPr/>
        <a:lstStyle/>
        <a:p>
          <a:endParaRPr lang="en-US"/>
        </a:p>
      </dgm:t>
    </dgm:pt>
    <dgm:pt modelId="{FA35AAB5-C8A8-4E78-9A19-F73AA6662D16}" type="sibTrans" cxnId="{37F3BE51-FB77-4CD3-976B-15507224C6BE}">
      <dgm:prSet/>
      <dgm:spPr/>
      <dgm:t>
        <a:bodyPr/>
        <a:lstStyle/>
        <a:p>
          <a:endParaRPr lang="en-US"/>
        </a:p>
      </dgm:t>
    </dgm:pt>
    <dgm:pt modelId="{9D4F4D88-88B5-407A-BE60-E6C5B2642711}">
      <dgm:prSet phldrT="[Text]" custT="1"/>
      <dgm:spPr>
        <a:blipFill>
          <a:blip xmlns:r="http://schemas.openxmlformats.org/officeDocument/2006/relationships" r:embed="rId1"/>
          <a:stretch>
            <a:fillRect l="-118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DE9F230-25F6-435A-9BF5-F837D5FB3F41}" type="parTrans" cxnId="{5E162BBF-B2A4-4C20-9A3B-267BD7A10EC9}">
      <dgm:prSet/>
      <dgm:spPr/>
      <dgm:t>
        <a:bodyPr/>
        <a:lstStyle/>
        <a:p>
          <a:endParaRPr lang="en-US"/>
        </a:p>
      </dgm:t>
    </dgm:pt>
    <dgm:pt modelId="{D15A85CC-4851-4F3A-AD0C-1E6C32C0D04F}" type="sibTrans" cxnId="{5E162BBF-B2A4-4C20-9A3B-267BD7A10EC9}">
      <dgm:prSet/>
      <dgm:spPr/>
      <dgm:t>
        <a:bodyPr/>
        <a:lstStyle/>
        <a:p>
          <a:endParaRPr lang="en-US"/>
        </a:p>
      </dgm:t>
    </dgm:pt>
    <dgm:pt modelId="{99C45D75-5832-42BB-8D7B-F58673447B35}">
      <dgm:prSet phldrT="[Text]" custT="1"/>
      <dgm:spPr>
        <a:blipFill>
          <a:blip xmlns:r="http://schemas.openxmlformats.org/officeDocument/2006/relationships" r:embed="rId2"/>
          <a:stretch>
            <a:fillRect l="-111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E4C22A4-FD52-4FE4-83D1-060ADD150E23}" type="parTrans" cxnId="{B5F7556F-DE4A-42F5-A0FE-41283E285765}">
      <dgm:prSet/>
      <dgm:spPr/>
      <dgm:t>
        <a:bodyPr/>
        <a:lstStyle/>
        <a:p>
          <a:endParaRPr lang="en-US"/>
        </a:p>
      </dgm:t>
    </dgm:pt>
    <dgm:pt modelId="{0145D3C6-68DC-449D-B270-D3B58D2B5549}" type="sibTrans" cxnId="{B5F7556F-DE4A-42F5-A0FE-41283E285765}">
      <dgm:prSet/>
      <dgm:spPr/>
      <dgm:t>
        <a:bodyPr/>
        <a:lstStyle/>
        <a:p>
          <a:endParaRPr lang="en-US"/>
        </a:p>
      </dgm:t>
    </dgm:pt>
    <dgm:pt modelId="{690FF558-6EED-4D17-A43B-D5A707FF758E}" type="pres">
      <dgm:prSet presAssocID="{A952FDD6-90E2-48C7-B731-F25F9819C23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CFF569B-EEFB-444F-8604-CC1743A70C38}" type="pres">
      <dgm:prSet presAssocID="{F6989D21-A8AE-4021-A578-02F89122EA62}" presName="thickLine" presStyleLbl="alignNode1" presStyleIdx="0" presStyleCnt="2"/>
      <dgm:spPr/>
    </dgm:pt>
    <dgm:pt modelId="{941AAABB-A84D-4C66-96CC-E9ECFBBC54F6}" type="pres">
      <dgm:prSet presAssocID="{F6989D21-A8AE-4021-A578-02F89122EA62}" presName="horz1" presStyleCnt="0"/>
      <dgm:spPr/>
    </dgm:pt>
    <dgm:pt modelId="{8627574B-4F09-4826-8499-5B0BDCE4F3EA}" type="pres">
      <dgm:prSet presAssocID="{F6989D21-A8AE-4021-A578-02F89122EA62}" presName="tx1" presStyleLbl="revTx" presStyleIdx="0" presStyleCnt="6"/>
      <dgm:spPr/>
      <dgm:t>
        <a:bodyPr/>
        <a:lstStyle/>
        <a:p>
          <a:endParaRPr lang="en-US"/>
        </a:p>
      </dgm:t>
    </dgm:pt>
    <dgm:pt modelId="{378642A6-A8F0-4A8F-8937-D06EE7A24951}" type="pres">
      <dgm:prSet presAssocID="{F6989D21-A8AE-4021-A578-02F89122EA62}" presName="vert1" presStyleCnt="0"/>
      <dgm:spPr/>
    </dgm:pt>
    <dgm:pt modelId="{E5EAF85C-5CE0-4434-B493-41BF6DA7EF36}" type="pres">
      <dgm:prSet presAssocID="{DCEDB638-3FF4-4B2A-BDD0-51E9DB41418A}" presName="vertSpace2a" presStyleCnt="0"/>
      <dgm:spPr/>
    </dgm:pt>
    <dgm:pt modelId="{EABE64AB-FECE-46C9-A595-2085F235FE64}" type="pres">
      <dgm:prSet presAssocID="{DCEDB638-3FF4-4B2A-BDD0-51E9DB41418A}" presName="horz2" presStyleCnt="0"/>
      <dgm:spPr/>
    </dgm:pt>
    <dgm:pt modelId="{F1522764-7549-4EB1-A9F3-2C60ACDBFD3A}" type="pres">
      <dgm:prSet presAssocID="{DCEDB638-3FF4-4B2A-BDD0-51E9DB41418A}" presName="horzSpace2" presStyleCnt="0"/>
      <dgm:spPr/>
    </dgm:pt>
    <dgm:pt modelId="{18F667A1-25B4-401E-A547-C61F1717D580}" type="pres">
      <dgm:prSet presAssocID="{DCEDB638-3FF4-4B2A-BDD0-51E9DB41418A}" presName="tx2" presStyleLbl="revTx" presStyleIdx="1" presStyleCnt="6" custScaleY="95315"/>
      <dgm:spPr/>
      <dgm:t>
        <a:bodyPr/>
        <a:lstStyle/>
        <a:p>
          <a:endParaRPr lang="en-US"/>
        </a:p>
      </dgm:t>
    </dgm:pt>
    <dgm:pt modelId="{1B78543D-F1A4-451D-96E7-64545E8F162C}" type="pres">
      <dgm:prSet presAssocID="{DCEDB638-3FF4-4B2A-BDD0-51E9DB41418A}" presName="vert2" presStyleCnt="0"/>
      <dgm:spPr/>
    </dgm:pt>
    <dgm:pt modelId="{3C5A0EC3-073D-49B8-8B71-23FB14C62C27}" type="pres">
      <dgm:prSet presAssocID="{DCEDB638-3FF4-4B2A-BDD0-51E9DB41418A}" presName="thinLine2b" presStyleLbl="callout" presStyleIdx="0" presStyleCnt="4"/>
      <dgm:spPr/>
    </dgm:pt>
    <dgm:pt modelId="{A0CEFC58-7C7D-4C1E-A5FA-78D5B776072E}" type="pres">
      <dgm:prSet presAssocID="{DCEDB638-3FF4-4B2A-BDD0-51E9DB41418A}" presName="vertSpace2b" presStyleCnt="0"/>
      <dgm:spPr/>
    </dgm:pt>
    <dgm:pt modelId="{27FD0482-FE3F-44CC-A95F-797CD26BA098}" type="pres">
      <dgm:prSet presAssocID="{99C45D75-5832-42BB-8D7B-F58673447B35}" presName="horz2" presStyleCnt="0"/>
      <dgm:spPr/>
    </dgm:pt>
    <dgm:pt modelId="{5E57C06F-F247-4F2F-9BEE-BEFB77218E85}" type="pres">
      <dgm:prSet presAssocID="{99C45D75-5832-42BB-8D7B-F58673447B35}" presName="horzSpace2" presStyleCnt="0"/>
      <dgm:spPr/>
    </dgm:pt>
    <dgm:pt modelId="{0B113D16-038F-4A41-B8FC-21FC8F9461D5}" type="pres">
      <dgm:prSet presAssocID="{99C45D75-5832-42BB-8D7B-F58673447B35}" presName="tx2" presStyleLbl="revTx" presStyleIdx="2" presStyleCnt="6" custScaleY="164437" custLinFactNeighborX="-518" custLinFactNeighborY="-6771"/>
      <dgm:spPr/>
      <dgm:t>
        <a:bodyPr/>
        <a:lstStyle/>
        <a:p>
          <a:endParaRPr lang="en-US"/>
        </a:p>
      </dgm:t>
    </dgm:pt>
    <dgm:pt modelId="{4011BE7A-E7C8-4736-83DC-CBDDD0BE17EF}" type="pres">
      <dgm:prSet presAssocID="{99C45D75-5832-42BB-8D7B-F58673447B35}" presName="vert2" presStyleCnt="0"/>
      <dgm:spPr/>
    </dgm:pt>
    <dgm:pt modelId="{63BADCF8-7A6D-4BF6-A543-931CF9D14589}" type="pres">
      <dgm:prSet presAssocID="{99C45D75-5832-42BB-8D7B-F58673447B35}" presName="thinLine2b" presStyleLbl="callout" presStyleIdx="1" presStyleCnt="4"/>
      <dgm:spPr/>
    </dgm:pt>
    <dgm:pt modelId="{93654148-F5D0-4F42-BC6C-04290DB4EC61}" type="pres">
      <dgm:prSet presAssocID="{99C45D75-5832-42BB-8D7B-F58673447B35}" presName="vertSpace2b" presStyleCnt="0"/>
      <dgm:spPr/>
    </dgm:pt>
    <dgm:pt modelId="{16D4E1EC-9BA5-467C-A653-6601735A4C68}" type="pres">
      <dgm:prSet presAssocID="{33B9D1FA-8B10-4A3C-B913-8F7D82F04FC1}" presName="thickLine" presStyleLbl="alignNode1" presStyleIdx="1" presStyleCnt="2"/>
      <dgm:spPr/>
    </dgm:pt>
    <dgm:pt modelId="{98DA84D8-18C2-4918-B094-DA7CBAE3C40C}" type="pres">
      <dgm:prSet presAssocID="{33B9D1FA-8B10-4A3C-B913-8F7D82F04FC1}" presName="horz1" presStyleCnt="0"/>
      <dgm:spPr/>
    </dgm:pt>
    <dgm:pt modelId="{6F7B9E4E-A8D2-4ACE-A2D9-F6220E44E7EF}" type="pres">
      <dgm:prSet presAssocID="{33B9D1FA-8B10-4A3C-B913-8F7D82F04FC1}" presName="tx1" presStyleLbl="revTx" presStyleIdx="3" presStyleCnt="6" custScaleX="90844" custLinFactNeighborX="0" custLinFactNeighborY="0"/>
      <dgm:spPr/>
      <dgm:t>
        <a:bodyPr/>
        <a:lstStyle/>
        <a:p>
          <a:endParaRPr lang="en-US"/>
        </a:p>
      </dgm:t>
    </dgm:pt>
    <dgm:pt modelId="{838D8A6F-E47C-4B4C-BFEF-39D72E112A10}" type="pres">
      <dgm:prSet presAssocID="{33B9D1FA-8B10-4A3C-B913-8F7D82F04FC1}" presName="vert1" presStyleCnt="0"/>
      <dgm:spPr/>
    </dgm:pt>
    <dgm:pt modelId="{D933841B-834B-4186-8F5E-BAAC9A02A2D4}" type="pres">
      <dgm:prSet presAssocID="{15909640-E3E4-47A9-A038-CA07CE61820C}" presName="vertSpace2a" presStyleCnt="0"/>
      <dgm:spPr/>
    </dgm:pt>
    <dgm:pt modelId="{4D027A09-87A1-4D71-A12B-E1180447E095}" type="pres">
      <dgm:prSet presAssocID="{15909640-E3E4-47A9-A038-CA07CE61820C}" presName="horz2" presStyleCnt="0"/>
      <dgm:spPr/>
    </dgm:pt>
    <dgm:pt modelId="{D94EA440-4991-43F5-916C-AB328ABF5B88}" type="pres">
      <dgm:prSet presAssocID="{15909640-E3E4-47A9-A038-CA07CE61820C}" presName="horzSpace2" presStyleCnt="0"/>
      <dgm:spPr/>
    </dgm:pt>
    <dgm:pt modelId="{7578B2B2-5598-4811-B3B3-FA6979B0717A}" type="pres">
      <dgm:prSet presAssocID="{15909640-E3E4-47A9-A038-CA07CE61820C}" presName="tx2" presStyleLbl="revTx" presStyleIdx="4" presStyleCnt="6" custScaleY="66523" custLinFactNeighborX="-129" custLinFactNeighborY="-1822"/>
      <dgm:spPr/>
      <dgm:t>
        <a:bodyPr/>
        <a:lstStyle/>
        <a:p>
          <a:endParaRPr lang="en-US"/>
        </a:p>
      </dgm:t>
    </dgm:pt>
    <dgm:pt modelId="{486DEB19-2396-4922-9F03-73263F90C4A4}" type="pres">
      <dgm:prSet presAssocID="{15909640-E3E4-47A9-A038-CA07CE61820C}" presName="vert2" presStyleCnt="0"/>
      <dgm:spPr/>
    </dgm:pt>
    <dgm:pt modelId="{C0515720-538D-4111-B7AD-4F4BB1AFB6A3}" type="pres">
      <dgm:prSet presAssocID="{15909640-E3E4-47A9-A038-CA07CE61820C}" presName="thinLine2b" presStyleLbl="callout" presStyleIdx="2" presStyleCnt="4"/>
      <dgm:spPr/>
    </dgm:pt>
    <dgm:pt modelId="{660AF25F-3DAF-47B5-950A-666665C36165}" type="pres">
      <dgm:prSet presAssocID="{15909640-E3E4-47A9-A038-CA07CE61820C}" presName="vertSpace2b" presStyleCnt="0"/>
      <dgm:spPr/>
    </dgm:pt>
    <dgm:pt modelId="{5837C692-7A75-4500-8610-FDC31A593097}" type="pres">
      <dgm:prSet presAssocID="{9D4F4D88-88B5-407A-BE60-E6C5B2642711}" presName="horz2" presStyleCnt="0"/>
      <dgm:spPr/>
    </dgm:pt>
    <dgm:pt modelId="{9D9F0E12-BDBB-4F37-9345-4CA41E63D2F4}" type="pres">
      <dgm:prSet presAssocID="{9D4F4D88-88B5-407A-BE60-E6C5B2642711}" presName="horzSpace2" presStyleCnt="0"/>
      <dgm:spPr/>
    </dgm:pt>
    <dgm:pt modelId="{2C22D412-E051-4605-AFFE-44D3D7896A52}" type="pres">
      <dgm:prSet presAssocID="{9D4F4D88-88B5-407A-BE60-E6C5B2642711}" presName="tx2" presStyleLbl="revTx" presStyleIdx="5" presStyleCnt="6" custLinFactNeighborX="-388" custLinFactNeighborY="-3813"/>
      <dgm:spPr/>
      <dgm:t>
        <a:bodyPr/>
        <a:lstStyle/>
        <a:p>
          <a:endParaRPr lang="en-US"/>
        </a:p>
      </dgm:t>
    </dgm:pt>
    <dgm:pt modelId="{0F21D8B2-AE87-4E65-9E9D-D117252E6979}" type="pres">
      <dgm:prSet presAssocID="{9D4F4D88-88B5-407A-BE60-E6C5B2642711}" presName="vert2" presStyleCnt="0"/>
      <dgm:spPr/>
    </dgm:pt>
    <dgm:pt modelId="{D02448C9-58D2-4174-9890-34B54D661951}" type="pres">
      <dgm:prSet presAssocID="{9D4F4D88-88B5-407A-BE60-E6C5B2642711}" presName="thinLine2b" presStyleLbl="callout" presStyleIdx="3" presStyleCnt="4"/>
      <dgm:spPr/>
    </dgm:pt>
    <dgm:pt modelId="{C185C6F9-9E91-49B5-99F6-BF11A9779E23}" type="pres">
      <dgm:prSet presAssocID="{9D4F4D88-88B5-407A-BE60-E6C5B2642711}" presName="vertSpace2b" presStyleCnt="0"/>
      <dgm:spPr/>
    </dgm:pt>
  </dgm:ptLst>
  <dgm:cxnLst>
    <dgm:cxn modelId="{1EBD6943-D0FB-42FE-BEDE-64C8A8F3A22F}" srcId="{F6989D21-A8AE-4021-A578-02F89122EA62}" destId="{DCEDB638-3FF4-4B2A-BDD0-51E9DB41418A}" srcOrd="0" destOrd="0" parTransId="{3642BE0F-84F4-4E47-9A61-086A025155E4}" sibTransId="{69692C17-3970-47CD-B41A-7F57DBCD44D7}"/>
    <dgm:cxn modelId="{C80E3A9C-B482-4CDE-AE6F-6032FEA70945}" type="presOf" srcId="{DCEDB638-3FF4-4B2A-BDD0-51E9DB41418A}" destId="{18F667A1-25B4-401E-A547-C61F1717D580}" srcOrd="0" destOrd="0" presId="urn:microsoft.com/office/officeart/2008/layout/LinedList"/>
    <dgm:cxn modelId="{BAE97577-48A5-48D6-B5E7-603EA0A6BD72}" type="presOf" srcId="{A952FDD6-90E2-48C7-B731-F25F9819C235}" destId="{690FF558-6EED-4D17-A43B-D5A707FF758E}" srcOrd="0" destOrd="0" presId="urn:microsoft.com/office/officeart/2008/layout/LinedList"/>
    <dgm:cxn modelId="{B5F7556F-DE4A-42F5-A0FE-41283E285765}" srcId="{F6989D21-A8AE-4021-A578-02F89122EA62}" destId="{99C45D75-5832-42BB-8D7B-F58673447B35}" srcOrd="1" destOrd="0" parTransId="{5E4C22A4-FD52-4FE4-83D1-060ADD150E23}" sibTransId="{0145D3C6-68DC-449D-B270-D3B58D2B5549}"/>
    <dgm:cxn modelId="{F8866BE9-D4E0-4E99-856A-DEE8760AEDB0}" type="presOf" srcId="{33B9D1FA-8B10-4A3C-B913-8F7D82F04FC1}" destId="{6F7B9E4E-A8D2-4ACE-A2D9-F6220E44E7EF}" srcOrd="0" destOrd="0" presId="urn:microsoft.com/office/officeart/2008/layout/LinedList"/>
    <dgm:cxn modelId="{37F3BE51-FB77-4CD3-976B-15507224C6BE}" srcId="{33B9D1FA-8B10-4A3C-B913-8F7D82F04FC1}" destId="{15909640-E3E4-47A9-A038-CA07CE61820C}" srcOrd="0" destOrd="0" parTransId="{1A6F3196-5306-4C9D-8401-852DB4482522}" sibTransId="{FA35AAB5-C8A8-4E78-9A19-F73AA6662D16}"/>
    <dgm:cxn modelId="{5E162BBF-B2A4-4C20-9A3B-267BD7A10EC9}" srcId="{33B9D1FA-8B10-4A3C-B913-8F7D82F04FC1}" destId="{9D4F4D88-88B5-407A-BE60-E6C5B2642711}" srcOrd="1" destOrd="0" parTransId="{BDE9F230-25F6-435A-9BF5-F837D5FB3F41}" sibTransId="{D15A85CC-4851-4F3A-AD0C-1E6C32C0D04F}"/>
    <dgm:cxn modelId="{3618FEF8-B2C9-4C03-8DAF-0AB8554EB85A}" srcId="{A952FDD6-90E2-48C7-B731-F25F9819C235}" destId="{F6989D21-A8AE-4021-A578-02F89122EA62}" srcOrd="0" destOrd="0" parTransId="{38046030-E87D-496D-A0FC-ED2007628CE4}" sibTransId="{E5BFAF21-2D14-448D-95BC-339C0FC45161}"/>
    <dgm:cxn modelId="{B1F614B1-57B4-4926-9F63-3A53FD1A1056}" type="presOf" srcId="{9D4F4D88-88B5-407A-BE60-E6C5B2642711}" destId="{2C22D412-E051-4605-AFFE-44D3D7896A52}" srcOrd="0" destOrd="0" presId="urn:microsoft.com/office/officeart/2008/layout/LinedList"/>
    <dgm:cxn modelId="{4875C9DD-12C1-489C-ABEA-16ED7AEAD0E6}" type="presOf" srcId="{15909640-E3E4-47A9-A038-CA07CE61820C}" destId="{7578B2B2-5598-4811-B3B3-FA6979B0717A}" srcOrd="0" destOrd="0" presId="urn:microsoft.com/office/officeart/2008/layout/LinedList"/>
    <dgm:cxn modelId="{7EE4961F-CEDC-4060-A465-B52407124256}" type="presOf" srcId="{F6989D21-A8AE-4021-A578-02F89122EA62}" destId="{8627574B-4F09-4826-8499-5B0BDCE4F3EA}" srcOrd="0" destOrd="0" presId="urn:microsoft.com/office/officeart/2008/layout/LinedList"/>
    <dgm:cxn modelId="{AAEA7DAB-BEC8-41BB-95E8-17FD97D20D5F}" type="presOf" srcId="{99C45D75-5832-42BB-8D7B-F58673447B35}" destId="{0B113D16-038F-4A41-B8FC-21FC8F9461D5}" srcOrd="0" destOrd="0" presId="urn:microsoft.com/office/officeart/2008/layout/LinedList"/>
    <dgm:cxn modelId="{F8D39A9C-6040-42DF-A3C2-5EB1AECF59FC}" srcId="{A952FDD6-90E2-48C7-B731-F25F9819C235}" destId="{33B9D1FA-8B10-4A3C-B913-8F7D82F04FC1}" srcOrd="1" destOrd="0" parTransId="{D5A9DC14-AB42-4B17-B5D7-71E5BA6A7096}" sibTransId="{6C073239-9DF2-413A-895B-B05886F82A47}"/>
    <dgm:cxn modelId="{6F8DD1F3-A3A5-431C-B516-6C38509F7855}" type="presParOf" srcId="{690FF558-6EED-4D17-A43B-D5A707FF758E}" destId="{5CFF569B-EEFB-444F-8604-CC1743A70C38}" srcOrd="0" destOrd="0" presId="urn:microsoft.com/office/officeart/2008/layout/LinedList"/>
    <dgm:cxn modelId="{8E7760CB-10BA-41BB-81F1-E3EA13920575}" type="presParOf" srcId="{690FF558-6EED-4D17-A43B-D5A707FF758E}" destId="{941AAABB-A84D-4C66-96CC-E9ECFBBC54F6}" srcOrd="1" destOrd="0" presId="urn:microsoft.com/office/officeart/2008/layout/LinedList"/>
    <dgm:cxn modelId="{D76412B7-BAD7-4D01-8EF5-1BA106A66BD9}" type="presParOf" srcId="{941AAABB-A84D-4C66-96CC-E9ECFBBC54F6}" destId="{8627574B-4F09-4826-8499-5B0BDCE4F3EA}" srcOrd="0" destOrd="0" presId="urn:microsoft.com/office/officeart/2008/layout/LinedList"/>
    <dgm:cxn modelId="{AD0054F2-E4D8-406E-912E-4F5F7016C858}" type="presParOf" srcId="{941AAABB-A84D-4C66-96CC-E9ECFBBC54F6}" destId="{378642A6-A8F0-4A8F-8937-D06EE7A24951}" srcOrd="1" destOrd="0" presId="urn:microsoft.com/office/officeart/2008/layout/LinedList"/>
    <dgm:cxn modelId="{C2CA4EA6-88E5-426F-B5A1-8C1347C05042}" type="presParOf" srcId="{378642A6-A8F0-4A8F-8937-D06EE7A24951}" destId="{E5EAF85C-5CE0-4434-B493-41BF6DA7EF36}" srcOrd="0" destOrd="0" presId="urn:microsoft.com/office/officeart/2008/layout/LinedList"/>
    <dgm:cxn modelId="{64E184F2-3450-4882-AEE5-72873622FB99}" type="presParOf" srcId="{378642A6-A8F0-4A8F-8937-D06EE7A24951}" destId="{EABE64AB-FECE-46C9-A595-2085F235FE64}" srcOrd="1" destOrd="0" presId="urn:microsoft.com/office/officeart/2008/layout/LinedList"/>
    <dgm:cxn modelId="{C4DFA50E-81CB-4EAF-8732-6B61682D0B08}" type="presParOf" srcId="{EABE64AB-FECE-46C9-A595-2085F235FE64}" destId="{F1522764-7549-4EB1-A9F3-2C60ACDBFD3A}" srcOrd="0" destOrd="0" presId="urn:microsoft.com/office/officeart/2008/layout/LinedList"/>
    <dgm:cxn modelId="{DABA7A27-7A2D-46C1-8956-76EC2D5C800C}" type="presParOf" srcId="{EABE64AB-FECE-46C9-A595-2085F235FE64}" destId="{18F667A1-25B4-401E-A547-C61F1717D580}" srcOrd="1" destOrd="0" presId="urn:microsoft.com/office/officeart/2008/layout/LinedList"/>
    <dgm:cxn modelId="{20B7BDDD-B1A0-4CD7-8C61-F34ACF0F3EB2}" type="presParOf" srcId="{EABE64AB-FECE-46C9-A595-2085F235FE64}" destId="{1B78543D-F1A4-451D-96E7-64545E8F162C}" srcOrd="2" destOrd="0" presId="urn:microsoft.com/office/officeart/2008/layout/LinedList"/>
    <dgm:cxn modelId="{1651121C-5A2D-4BDF-9F7F-427FD8079737}" type="presParOf" srcId="{378642A6-A8F0-4A8F-8937-D06EE7A24951}" destId="{3C5A0EC3-073D-49B8-8B71-23FB14C62C27}" srcOrd="2" destOrd="0" presId="urn:microsoft.com/office/officeart/2008/layout/LinedList"/>
    <dgm:cxn modelId="{AC19F139-4E05-4DF3-9F8A-A78404360182}" type="presParOf" srcId="{378642A6-A8F0-4A8F-8937-D06EE7A24951}" destId="{A0CEFC58-7C7D-4C1E-A5FA-78D5B776072E}" srcOrd="3" destOrd="0" presId="urn:microsoft.com/office/officeart/2008/layout/LinedList"/>
    <dgm:cxn modelId="{CEC74FDF-DB2E-41D7-9587-E374B2A949C6}" type="presParOf" srcId="{378642A6-A8F0-4A8F-8937-D06EE7A24951}" destId="{27FD0482-FE3F-44CC-A95F-797CD26BA098}" srcOrd="4" destOrd="0" presId="urn:microsoft.com/office/officeart/2008/layout/LinedList"/>
    <dgm:cxn modelId="{2630070C-6B8D-47A3-9F8C-58140BDA719B}" type="presParOf" srcId="{27FD0482-FE3F-44CC-A95F-797CD26BA098}" destId="{5E57C06F-F247-4F2F-9BEE-BEFB77218E85}" srcOrd="0" destOrd="0" presId="urn:microsoft.com/office/officeart/2008/layout/LinedList"/>
    <dgm:cxn modelId="{50FF5872-65EE-4CB2-800E-F408CD3DE617}" type="presParOf" srcId="{27FD0482-FE3F-44CC-A95F-797CD26BA098}" destId="{0B113D16-038F-4A41-B8FC-21FC8F9461D5}" srcOrd="1" destOrd="0" presId="urn:microsoft.com/office/officeart/2008/layout/LinedList"/>
    <dgm:cxn modelId="{8E902961-2CE8-4D7F-8F1C-F6711EDED602}" type="presParOf" srcId="{27FD0482-FE3F-44CC-A95F-797CD26BA098}" destId="{4011BE7A-E7C8-4736-83DC-CBDDD0BE17EF}" srcOrd="2" destOrd="0" presId="urn:microsoft.com/office/officeart/2008/layout/LinedList"/>
    <dgm:cxn modelId="{3F2E150A-65DA-4A66-903E-CBA830F13A9F}" type="presParOf" srcId="{378642A6-A8F0-4A8F-8937-D06EE7A24951}" destId="{63BADCF8-7A6D-4BF6-A543-931CF9D14589}" srcOrd="5" destOrd="0" presId="urn:microsoft.com/office/officeart/2008/layout/LinedList"/>
    <dgm:cxn modelId="{07EEEB15-0CB6-4464-9C27-54A72546FFBE}" type="presParOf" srcId="{378642A6-A8F0-4A8F-8937-D06EE7A24951}" destId="{93654148-F5D0-4F42-BC6C-04290DB4EC61}" srcOrd="6" destOrd="0" presId="urn:microsoft.com/office/officeart/2008/layout/LinedList"/>
    <dgm:cxn modelId="{BA562BD3-A337-4CA7-8D25-9B7989AADC0D}" type="presParOf" srcId="{690FF558-6EED-4D17-A43B-D5A707FF758E}" destId="{16D4E1EC-9BA5-467C-A653-6601735A4C68}" srcOrd="2" destOrd="0" presId="urn:microsoft.com/office/officeart/2008/layout/LinedList"/>
    <dgm:cxn modelId="{30CDDA04-2D30-4534-AAE9-74C4B04573A7}" type="presParOf" srcId="{690FF558-6EED-4D17-A43B-D5A707FF758E}" destId="{98DA84D8-18C2-4918-B094-DA7CBAE3C40C}" srcOrd="3" destOrd="0" presId="urn:microsoft.com/office/officeart/2008/layout/LinedList"/>
    <dgm:cxn modelId="{ACC559E0-7CCF-4D08-8063-679FA293D9FD}" type="presParOf" srcId="{98DA84D8-18C2-4918-B094-DA7CBAE3C40C}" destId="{6F7B9E4E-A8D2-4ACE-A2D9-F6220E44E7EF}" srcOrd="0" destOrd="0" presId="urn:microsoft.com/office/officeart/2008/layout/LinedList"/>
    <dgm:cxn modelId="{56D71730-D66C-4BBA-B2F8-C8FD5AF1B96F}" type="presParOf" srcId="{98DA84D8-18C2-4918-B094-DA7CBAE3C40C}" destId="{838D8A6F-E47C-4B4C-BFEF-39D72E112A10}" srcOrd="1" destOrd="0" presId="urn:microsoft.com/office/officeart/2008/layout/LinedList"/>
    <dgm:cxn modelId="{E259C625-DB36-4592-B301-39E24B4CAE21}" type="presParOf" srcId="{838D8A6F-E47C-4B4C-BFEF-39D72E112A10}" destId="{D933841B-834B-4186-8F5E-BAAC9A02A2D4}" srcOrd="0" destOrd="0" presId="urn:microsoft.com/office/officeart/2008/layout/LinedList"/>
    <dgm:cxn modelId="{2F93C2C3-0119-46C9-A159-A3B058ECA27A}" type="presParOf" srcId="{838D8A6F-E47C-4B4C-BFEF-39D72E112A10}" destId="{4D027A09-87A1-4D71-A12B-E1180447E095}" srcOrd="1" destOrd="0" presId="urn:microsoft.com/office/officeart/2008/layout/LinedList"/>
    <dgm:cxn modelId="{C055D73E-AAF8-4812-AB30-41B492B433E1}" type="presParOf" srcId="{4D027A09-87A1-4D71-A12B-E1180447E095}" destId="{D94EA440-4991-43F5-916C-AB328ABF5B88}" srcOrd="0" destOrd="0" presId="urn:microsoft.com/office/officeart/2008/layout/LinedList"/>
    <dgm:cxn modelId="{6C0EF991-CCE9-4D43-B5B1-8BA3ACAC975C}" type="presParOf" srcId="{4D027A09-87A1-4D71-A12B-E1180447E095}" destId="{7578B2B2-5598-4811-B3B3-FA6979B0717A}" srcOrd="1" destOrd="0" presId="urn:microsoft.com/office/officeart/2008/layout/LinedList"/>
    <dgm:cxn modelId="{146A283D-FD22-4EB3-AB73-65FE74465FC5}" type="presParOf" srcId="{4D027A09-87A1-4D71-A12B-E1180447E095}" destId="{486DEB19-2396-4922-9F03-73263F90C4A4}" srcOrd="2" destOrd="0" presId="urn:microsoft.com/office/officeart/2008/layout/LinedList"/>
    <dgm:cxn modelId="{99EAA437-79C7-4FB1-A4E5-DD75B3D8274C}" type="presParOf" srcId="{838D8A6F-E47C-4B4C-BFEF-39D72E112A10}" destId="{C0515720-538D-4111-B7AD-4F4BB1AFB6A3}" srcOrd="2" destOrd="0" presId="urn:microsoft.com/office/officeart/2008/layout/LinedList"/>
    <dgm:cxn modelId="{138F5D1F-97FC-4381-9C99-49F98DD1D19A}" type="presParOf" srcId="{838D8A6F-E47C-4B4C-BFEF-39D72E112A10}" destId="{660AF25F-3DAF-47B5-950A-666665C36165}" srcOrd="3" destOrd="0" presId="urn:microsoft.com/office/officeart/2008/layout/LinedList"/>
    <dgm:cxn modelId="{8A85C17C-462B-458A-9701-0A06301EC3D5}" type="presParOf" srcId="{838D8A6F-E47C-4B4C-BFEF-39D72E112A10}" destId="{5837C692-7A75-4500-8610-FDC31A593097}" srcOrd="4" destOrd="0" presId="urn:microsoft.com/office/officeart/2008/layout/LinedList"/>
    <dgm:cxn modelId="{96A2F56B-7116-4084-9C14-434884EB5D55}" type="presParOf" srcId="{5837C692-7A75-4500-8610-FDC31A593097}" destId="{9D9F0E12-BDBB-4F37-9345-4CA41E63D2F4}" srcOrd="0" destOrd="0" presId="urn:microsoft.com/office/officeart/2008/layout/LinedList"/>
    <dgm:cxn modelId="{CFD3B726-547E-4983-8951-71DEDB3625C4}" type="presParOf" srcId="{5837C692-7A75-4500-8610-FDC31A593097}" destId="{2C22D412-E051-4605-AFFE-44D3D7896A52}" srcOrd="1" destOrd="0" presId="urn:microsoft.com/office/officeart/2008/layout/LinedList"/>
    <dgm:cxn modelId="{DBD27E76-8106-4AA0-A721-0ACE68BF73AC}" type="presParOf" srcId="{5837C692-7A75-4500-8610-FDC31A593097}" destId="{0F21D8B2-AE87-4E65-9E9D-D117252E6979}" srcOrd="2" destOrd="0" presId="urn:microsoft.com/office/officeart/2008/layout/LinedList"/>
    <dgm:cxn modelId="{58B6BF1E-AC27-4981-9B05-331423558FB4}" type="presParOf" srcId="{838D8A6F-E47C-4B4C-BFEF-39D72E112A10}" destId="{D02448C9-58D2-4174-9890-34B54D661951}" srcOrd="5" destOrd="0" presId="urn:microsoft.com/office/officeart/2008/layout/LinedList"/>
    <dgm:cxn modelId="{43698D53-1524-4139-A6E0-206C439CA6E2}" type="presParOf" srcId="{838D8A6F-E47C-4B4C-BFEF-39D72E112A10}" destId="{C185C6F9-9E91-49B5-99F6-BF11A9779E23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B40C9-8089-4E14-BC6E-997F6B479AA7}">
      <dsp:nvSpPr>
        <dsp:cNvPr id="0" name=""/>
        <dsp:cNvSpPr/>
      </dsp:nvSpPr>
      <dsp:spPr>
        <a:xfrm>
          <a:off x="0" y="6345"/>
          <a:ext cx="10855637" cy="1630980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i="0" u="none" kern="1200" dirty="0">
              <a:latin typeface="Candara" panose="020E0502030303020204" pitchFamily="34" charset="0"/>
            </a:rPr>
            <a:t>Early Stage Diagnosis of Pneumonia Disease can help</a:t>
          </a:r>
          <a:r>
            <a:rPr lang="en-US" sz="4100" kern="1200" dirty="0">
              <a:latin typeface="Candara" panose="020E0502030303020204" pitchFamily="34" charset="0"/>
            </a:rPr>
            <a:t> </a:t>
          </a:r>
        </a:p>
      </dsp:txBody>
      <dsp:txXfrm>
        <a:off x="79618" y="85963"/>
        <a:ext cx="10696401" cy="1471744"/>
      </dsp:txXfrm>
    </dsp:sp>
    <dsp:sp modelId="{4C0618CE-D738-4799-ADA7-4EEAF7ED996D}">
      <dsp:nvSpPr>
        <dsp:cNvPr id="0" name=""/>
        <dsp:cNvSpPr/>
      </dsp:nvSpPr>
      <dsp:spPr>
        <a:xfrm>
          <a:off x="0" y="1637325"/>
          <a:ext cx="10855637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66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b="1" kern="1200" dirty="0">
              <a:latin typeface="Candara" panose="020E0502030303020204" pitchFamily="34" charset="0"/>
            </a:rPr>
            <a:t>Save many Lives</a:t>
          </a:r>
        </a:p>
      </dsp:txBody>
      <dsp:txXfrm>
        <a:off x="0" y="1637325"/>
        <a:ext cx="10855637" cy="678960"/>
      </dsp:txXfrm>
    </dsp:sp>
    <dsp:sp modelId="{271CE1BA-90DD-40F8-B858-7761391FFB8A}">
      <dsp:nvSpPr>
        <dsp:cNvPr id="0" name=""/>
        <dsp:cNvSpPr/>
      </dsp:nvSpPr>
      <dsp:spPr>
        <a:xfrm>
          <a:off x="0" y="2316285"/>
          <a:ext cx="10855637" cy="1630980"/>
        </a:xfrm>
        <a:prstGeom prst="roundRect">
          <a:avLst/>
        </a:prstGeom>
        <a:gradFill flip="none"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i="0" u="none" kern="1200" dirty="0">
              <a:latin typeface="Candara" panose="020E0502030303020204" pitchFamily="34" charset="0"/>
            </a:rPr>
            <a:t>Accurate Predictions Systems can help us</a:t>
          </a:r>
          <a:endParaRPr lang="en-US" sz="4100" kern="1200" dirty="0">
            <a:latin typeface="Candara" panose="020E0502030303020204" pitchFamily="34" charset="0"/>
          </a:endParaRPr>
        </a:p>
      </dsp:txBody>
      <dsp:txXfrm>
        <a:off x="79618" y="2395903"/>
        <a:ext cx="10696401" cy="1471744"/>
      </dsp:txXfrm>
    </dsp:sp>
    <dsp:sp modelId="{0342FF26-6B6A-403E-8155-62FB91358DF6}">
      <dsp:nvSpPr>
        <dsp:cNvPr id="0" name=""/>
        <dsp:cNvSpPr/>
      </dsp:nvSpPr>
      <dsp:spPr>
        <a:xfrm>
          <a:off x="0" y="3947265"/>
          <a:ext cx="10855637" cy="99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66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b="1" i="0" u="none" kern="1200" dirty="0"/>
            <a:t>Diagnose Pneumonia Disease (from X-ray Images) quickly and efficiently</a:t>
          </a:r>
          <a:endParaRPr lang="en-US" sz="3200" kern="1200" dirty="0">
            <a:latin typeface="Candara" panose="020E0502030303020204" pitchFamily="34" charset="0"/>
          </a:endParaRPr>
        </a:p>
      </dsp:txBody>
      <dsp:txXfrm>
        <a:off x="0" y="3947265"/>
        <a:ext cx="10855637" cy="997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CD1FD-AA1F-4B16-ABCE-4DBEFAB691F1}">
      <dsp:nvSpPr>
        <dsp:cNvPr id="0" name=""/>
        <dsp:cNvSpPr/>
      </dsp:nvSpPr>
      <dsp:spPr>
        <a:xfrm>
          <a:off x="2674553" y="2430"/>
          <a:ext cx="6275335" cy="1603899"/>
        </a:xfrm>
        <a:prstGeom prst="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latin typeface="Candara" panose="020E0502030303020204" pitchFamily="34" charset="0"/>
            </a:rPr>
            <a:t>Majority Class Categorization</a:t>
          </a:r>
          <a:endParaRPr lang="en-US" sz="3600" kern="1200" dirty="0">
            <a:latin typeface="Candara" panose="020E0502030303020204" pitchFamily="34" charset="0"/>
          </a:endParaRPr>
        </a:p>
      </dsp:txBody>
      <dsp:txXfrm>
        <a:off x="2674553" y="2430"/>
        <a:ext cx="6275335" cy="1603899"/>
      </dsp:txXfrm>
    </dsp:sp>
    <dsp:sp modelId="{BDE2DC66-B744-4FE8-BDA4-57F500142C7B}">
      <dsp:nvSpPr>
        <dsp:cNvPr id="0" name=""/>
        <dsp:cNvSpPr/>
      </dsp:nvSpPr>
      <dsp:spPr>
        <a:xfrm>
          <a:off x="0" y="1686524"/>
          <a:ext cx="11624442" cy="1603899"/>
        </a:xfrm>
        <a:prstGeom prst="rect">
          <a:avLst/>
        </a:prstGeom>
        <a:gradFill flip="none"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u="none" kern="1200" dirty="0">
              <a:latin typeface="Candara" panose="020E0502030303020204" pitchFamily="34" charset="0"/>
            </a:rPr>
            <a:t>Majority Class Categorization is calculated by assigning the label of Majority Class to all the Test Instances</a:t>
          </a:r>
          <a:endParaRPr lang="en-US" sz="3600" kern="1200" dirty="0">
            <a:latin typeface="Candara" panose="020E0502030303020204" pitchFamily="34" charset="0"/>
          </a:endParaRPr>
        </a:p>
      </dsp:txBody>
      <dsp:txXfrm>
        <a:off x="0" y="1686524"/>
        <a:ext cx="11624442" cy="1603899"/>
      </dsp:txXfrm>
    </dsp:sp>
    <dsp:sp modelId="{D13F9DDB-0FC1-436F-8498-F1756F96967E}">
      <dsp:nvSpPr>
        <dsp:cNvPr id="0" name=""/>
        <dsp:cNvSpPr/>
      </dsp:nvSpPr>
      <dsp:spPr>
        <a:xfrm>
          <a:off x="248194" y="3370619"/>
          <a:ext cx="11128053" cy="1603899"/>
        </a:xfrm>
        <a:prstGeom prst="rect">
          <a:avLst/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path path="circle">
            <a:fillToRect r="100000" b="100000"/>
          </a:path>
          <a:tileRect l="-100000" t="-10000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3200" b="1" i="1" u="none" kern="1200" dirty="0" smtClean="0">
                    <a:latin typeface="Cambria Math" panose="02040503050406030204" pitchFamily="18" charset="0"/>
                  </a:rPr>
                  <m:t>𝑴𝑪𝑪</m:t>
                </m:r>
                <m:r>
                  <a:rPr lang="en-US" sz="3200" b="1" i="1" u="none" kern="1200" dirty="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𝑪𝒍𝒂𝒔𝒔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𝑪𝒍𝒂𝒔𝒔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𝑪𝒍𝒂𝒔𝒔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𝑪𝒍𝒂𝒔𝒔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𝑻𝒐𝒕𝒂𝒍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𝑵𝒖𝒎𝒃𝒆𝒓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𝑻𝒆𝒔𝒕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u="none" kern="1200" dirty="0" smtClean="0">
                        <a:latin typeface="Cambria Math" panose="02040503050406030204" pitchFamily="18" charset="0"/>
                      </a:rPr>
                      <m:t>𝑰𝒏𝒔𝒕𝒂𝒏𝒄𝒆𝒔</m:t>
                    </m:r>
                  </m:den>
                </m:f>
              </m:oMath>
            </m:oMathPara>
          </a14:m>
          <a:endParaRPr lang="en-US" sz="3200" b="1" kern="1200" dirty="0">
            <a:latin typeface="Candara" panose="020E0502030303020204" pitchFamily="34" charset="0"/>
          </a:endParaRPr>
        </a:p>
      </dsp:txBody>
      <dsp:txXfrm>
        <a:off x="248194" y="3370619"/>
        <a:ext cx="11128053" cy="1603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E5C73-6B89-4EB0-B9D0-DCC3E3278046}">
      <dsp:nvSpPr>
        <dsp:cNvPr id="0" name=""/>
        <dsp:cNvSpPr/>
      </dsp:nvSpPr>
      <dsp:spPr>
        <a:xfrm>
          <a:off x="-5865755" y="-897697"/>
          <a:ext cx="6983170" cy="6983170"/>
        </a:xfrm>
        <a:prstGeom prst="blockArc">
          <a:avLst>
            <a:gd name="adj1" fmla="val 18900000"/>
            <a:gd name="adj2" fmla="val 2700000"/>
            <a:gd name="adj3" fmla="val 309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D9610-94A0-4247-B9B2-62B69BCD58CC}">
      <dsp:nvSpPr>
        <dsp:cNvPr id="0" name=""/>
        <dsp:cNvSpPr/>
      </dsp:nvSpPr>
      <dsp:spPr>
        <a:xfrm>
          <a:off x="584874" y="398836"/>
          <a:ext cx="7368859" cy="798087"/>
        </a:xfrm>
        <a:prstGeom prst="rect">
          <a:avLst/>
        </a:prstGeom>
        <a:gradFill flip="none" rotWithShape="0">
          <a:gsLst>
            <a:gs pos="0">
              <a:schemeClr val="accent5">
                <a:lumMod val="75000"/>
                <a:shade val="30000"/>
                <a:satMod val="115000"/>
              </a:schemeClr>
            </a:gs>
            <a:gs pos="50000">
              <a:schemeClr val="accent5">
                <a:lumMod val="75000"/>
                <a:shade val="67500"/>
                <a:satMod val="115000"/>
              </a:schemeClr>
            </a:gs>
            <a:gs pos="100000">
              <a:schemeClr val="accent5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3482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u="none" kern="1200" dirty="0">
              <a:latin typeface="Candara" panose="020E0502030303020204" pitchFamily="34" charset="0"/>
            </a:rPr>
            <a:t>Dataset</a:t>
          </a:r>
          <a:endParaRPr lang="en-US" sz="3600" kern="1200" dirty="0">
            <a:latin typeface="Candara" panose="020E0502030303020204" pitchFamily="34" charset="0"/>
          </a:endParaRPr>
        </a:p>
      </dsp:txBody>
      <dsp:txXfrm>
        <a:off x="584874" y="398836"/>
        <a:ext cx="7368859" cy="798087"/>
      </dsp:txXfrm>
    </dsp:sp>
    <dsp:sp modelId="{E0ADE31C-4894-48B5-9F26-51DB108FF254}">
      <dsp:nvSpPr>
        <dsp:cNvPr id="0" name=""/>
        <dsp:cNvSpPr/>
      </dsp:nvSpPr>
      <dsp:spPr>
        <a:xfrm>
          <a:off x="86069" y="299075"/>
          <a:ext cx="997609" cy="9976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5E9CFB-1F0B-4258-9811-7C14D97B67A9}">
      <dsp:nvSpPr>
        <dsp:cNvPr id="0" name=""/>
        <dsp:cNvSpPr/>
      </dsp:nvSpPr>
      <dsp:spPr>
        <a:xfrm>
          <a:off x="1042436" y="1596174"/>
          <a:ext cx="6911297" cy="798087"/>
        </a:xfrm>
        <a:prstGeom prst="rect">
          <a:avLst/>
        </a:prstGeom>
        <a:gradFill flip="none"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81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3482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u="none" kern="1200" dirty="0">
              <a:latin typeface="Candara" panose="020E0502030303020204" pitchFamily="34" charset="0"/>
            </a:rPr>
            <a:t>Techniques</a:t>
          </a:r>
        </a:p>
      </dsp:txBody>
      <dsp:txXfrm>
        <a:off x="1042436" y="1596174"/>
        <a:ext cx="6911297" cy="798087"/>
      </dsp:txXfrm>
    </dsp:sp>
    <dsp:sp modelId="{046EBAF2-53D6-4206-A3C9-6C21A93CFB29}">
      <dsp:nvSpPr>
        <dsp:cNvPr id="0" name=""/>
        <dsp:cNvSpPr/>
      </dsp:nvSpPr>
      <dsp:spPr>
        <a:xfrm>
          <a:off x="543631" y="1496413"/>
          <a:ext cx="997609" cy="9976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FD8C74-05BB-4994-8AE2-CE1B02C6C22B}">
      <dsp:nvSpPr>
        <dsp:cNvPr id="0" name=""/>
        <dsp:cNvSpPr/>
      </dsp:nvSpPr>
      <dsp:spPr>
        <a:xfrm>
          <a:off x="1042436" y="2793513"/>
          <a:ext cx="6911297" cy="798087"/>
        </a:xfrm>
        <a:prstGeom prst="rect">
          <a:avLst/>
        </a:prstGeom>
        <a:gradFill flip="none"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81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3482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u="none" kern="1200" dirty="0">
              <a:latin typeface="Candara" panose="020E0502030303020204" pitchFamily="34" charset="0"/>
            </a:rPr>
            <a:t>Evaluation Methodology </a:t>
          </a:r>
        </a:p>
      </dsp:txBody>
      <dsp:txXfrm>
        <a:off x="1042436" y="2793513"/>
        <a:ext cx="6911297" cy="798087"/>
      </dsp:txXfrm>
    </dsp:sp>
    <dsp:sp modelId="{8399B4BD-E080-4C1C-B87B-8B084740CDED}">
      <dsp:nvSpPr>
        <dsp:cNvPr id="0" name=""/>
        <dsp:cNvSpPr/>
      </dsp:nvSpPr>
      <dsp:spPr>
        <a:xfrm>
          <a:off x="543631" y="2693752"/>
          <a:ext cx="997609" cy="9976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8E49E7-E159-423F-97CE-D5A239475E26}">
      <dsp:nvSpPr>
        <dsp:cNvPr id="0" name=""/>
        <dsp:cNvSpPr/>
      </dsp:nvSpPr>
      <dsp:spPr>
        <a:xfrm>
          <a:off x="584874" y="3990852"/>
          <a:ext cx="7368859" cy="798087"/>
        </a:xfrm>
        <a:prstGeom prst="rect">
          <a:avLst/>
        </a:prstGeom>
        <a:gradFill flip="none"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81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3482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u="none" kern="1200" dirty="0">
              <a:latin typeface="Candara" panose="020E0502030303020204" pitchFamily="34" charset="0"/>
            </a:rPr>
            <a:t>Evaluation Measures </a:t>
          </a:r>
        </a:p>
      </dsp:txBody>
      <dsp:txXfrm>
        <a:off x="584874" y="3990852"/>
        <a:ext cx="7368859" cy="798087"/>
      </dsp:txXfrm>
    </dsp:sp>
    <dsp:sp modelId="{A5B7F16D-80AA-4C1F-A07B-F1139FA1C388}">
      <dsp:nvSpPr>
        <dsp:cNvPr id="0" name=""/>
        <dsp:cNvSpPr/>
      </dsp:nvSpPr>
      <dsp:spPr>
        <a:xfrm>
          <a:off x="86069" y="3891091"/>
          <a:ext cx="997609" cy="9976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B40C9-8089-4E14-BC6E-997F6B479AA7}">
      <dsp:nvSpPr>
        <dsp:cNvPr id="0" name=""/>
        <dsp:cNvSpPr/>
      </dsp:nvSpPr>
      <dsp:spPr>
        <a:xfrm>
          <a:off x="0" y="476235"/>
          <a:ext cx="10855637" cy="1079325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i="0" u="none" kern="1200" dirty="0">
              <a:latin typeface="Candara" panose="020E0502030303020204" pitchFamily="34" charset="0"/>
            </a:rPr>
            <a:t>Dataset Name</a:t>
          </a:r>
          <a:endParaRPr lang="en-US" sz="4500" kern="1200" dirty="0">
            <a:latin typeface="Candara" panose="020E0502030303020204" pitchFamily="34" charset="0"/>
          </a:endParaRPr>
        </a:p>
      </dsp:txBody>
      <dsp:txXfrm>
        <a:off x="52688" y="528923"/>
        <a:ext cx="10750261" cy="973949"/>
      </dsp:txXfrm>
    </dsp:sp>
    <dsp:sp modelId="{4C0618CE-D738-4799-ADA7-4EEAF7ED996D}">
      <dsp:nvSpPr>
        <dsp:cNvPr id="0" name=""/>
        <dsp:cNvSpPr/>
      </dsp:nvSpPr>
      <dsp:spPr>
        <a:xfrm>
          <a:off x="0" y="1555560"/>
          <a:ext cx="10855637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6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b="1" kern="1200" dirty="0">
              <a:latin typeface="Candara" panose="020E0502030303020204" pitchFamily="34" charset="0"/>
            </a:rPr>
            <a:t>Pneumonia Disease Dataset</a:t>
          </a:r>
        </a:p>
      </dsp:txBody>
      <dsp:txXfrm>
        <a:off x="0" y="1555560"/>
        <a:ext cx="10855637" cy="745200"/>
      </dsp:txXfrm>
    </dsp:sp>
    <dsp:sp modelId="{271CE1BA-90DD-40F8-B858-7761391FFB8A}">
      <dsp:nvSpPr>
        <dsp:cNvPr id="0" name=""/>
        <dsp:cNvSpPr/>
      </dsp:nvSpPr>
      <dsp:spPr>
        <a:xfrm>
          <a:off x="0" y="2300760"/>
          <a:ext cx="10855637" cy="1079325"/>
        </a:xfrm>
        <a:prstGeom prst="roundRect">
          <a:avLst/>
        </a:prstGeom>
        <a:gradFill flip="none"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i="0" u="none" kern="1200" dirty="0">
              <a:latin typeface="Candara" panose="020E0502030303020204" pitchFamily="34" charset="0"/>
            </a:rPr>
            <a:t>Dataset Download Link</a:t>
          </a:r>
          <a:endParaRPr lang="en-US" sz="4500" kern="1200" dirty="0">
            <a:latin typeface="Candara" panose="020E0502030303020204" pitchFamily="34" charset="0"/>
          </a:endParaRPr>
        </a:p>
      </dsp:txBody>
      <dsp:txXfrm>
        <a:off x="52688" y="2353448"/>
        <a:ext cx="10750261" cy="973949"/>
      </dsp:txXfrm>
    </dsp:sp>
    <dsp:sp modelId="{0342FF26-6B6A-403E-8155-62FB91358DF6}">
      <dsp:nvSpPr>
        <dsp:cNvPr id="0" name=""/>
        <dsp:cNvSpPr/>
      </dsp:nvSpPr>
      <dsp:spPr>
        <a:xfrm>
          <a:off x="0" y="3380085"/>
          <a:ext cx="10855637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6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b="1" i="0" kern="1200" dirty="0">
              <a:hlinkClick xmlns:r="http://schemas.openxmlformats.org/officeDocument/2006/relationships" r:id="rId1"/>
            </a:rPr>
            <a:t>https://www.kaggle.com/paultimothymooney/chest-xray-pneumonia</a:t>
          </a:r>
          <a:endParaRPr lang="en-US" sz="3500" kern="1200" dirty="0">
            <a:latin typeface="Candara" panose="020E0502030303020204" pitchFamily="34" charset="0"/>
          </a:endParaRPr>
        </a:p>
      </dsp:txBody>
      <dsp:txXfrm>
        <a:off x="0" y="3380085"/>
        <a:ext cx="10855637" cy="10945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1E750-0B7B-4424-B269-549ACCFE1B18}">
      <dsp:nvSpPr>
        <dsp:cNvPr id="0" name=""/>
        <dsp:cNvSpPr/>
      </dsp:nvSpPr>
      <dsp:spPr>
        <a:xfrm>
          <a:off x="0" y="4135925"/>
          <a:ext cx="115154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51501-436F-479B-91F1-8DE502B68855}">
      <dsp:nvSpPr>
        <dsp:cNvPr id="0" name=""/>
        <dsp:cNvSpPr/>
      </dsp:nvSpPr>
      <dsp:spPr>
        <a:xfrm>
          <a:off x="0" y="2735094"/>
          <a:ext cx="115154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229D5-9E44-46BB-8E26-0D9E9AAA622C}">
      <dsp:nvSpPr>
        <dsp:cNvPr id="0" name=""/>
        <dsp:cNvSpPr/>
      </dsp:nvSpPr>
      <dsp:spPr>
        <a:xfrm>
          <a:off x="0" y="1334264"/>
          <a:ext cx="115154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D88B7-38FB-4035-9663-BC4C5BA71351}">
      <dsp:nvSpPr>
        <dsp:cNvPr id="0" name=""/>
        <dsp:cNvSpPr/>
      </dsp:nvSpPr>
      <dsp:spPr>
        <a:xfrm>
          <a:off x="2994012" y="139"/>
          <a:ext cx="8521418" cy="1334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/>
            <a:t>    80% (4,684 instances)</a:t>
          </a:r>
        </a:p>
      </dsp:txBody>
      <dsp:txXfrm>
        <a:off x="2994012" y="139"/>
        <a:ext cx="8521418" cy="1334124"/>
      </dsp:txXfrm>
    </dsp:sp>
    <dsp:sp modelId="{6662E959-AC86-441E-915C-14EEEFDCE91E}">
      <dsp:nvSpPr>
        <dsp:cNvPr id="0" name=""/>
        <dsp:cNvSpPr/>
      </dsp:nvSpPr>
      <dsp:spPr>
        <a:xfrm>
          <a:off x="0" y="139"/>
          <a:ext cx="2994012" cy="1334124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lumMod val="7500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/>
            <a:t>Training Data</a:t>
          </a:r>
        </a:p>
      </dsp:txBody>
      <dsp:txXfrm>
        <a:off x="65138" y="65277"/>
        <a:ext cx="2863736" cy="1268986"/>
      </dsp:txXfrm>
    </dsp:sp>
    <dsp:sp modelId="{E2631262-5A6E-4C3B-B7A0-943657F1C645}">
      <dsp:nvSpPr>
        <dsp:cNvPr id="0" name=""/>
        <dsp:cNvSpPr/>
      </dsp:nvSpPr>
      <dsp:spPr>
        <a:xfrm>
          <a:off x="2994012" y="1400970"/>
          <a:ext cx="8521418" cy="1334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/>
            <a:t>20% (587 instances)</a:t>
          </a:r>
        </a:p>
      </dsp:txBody>
      <dsp:txXfrm>
        <a:off x="2994012" y="1400970"/>
        <a:ext cx="8521418" cy="1334124"/>
      </dsp:txXfrm>
    </dsp:sp>
    <dsp:sp modelId="{9C379D3E-9E20-41E2-AF02-AF24262FCB29}">
      <dsp:nvSpPr>
        <dsp:cNvPr id="0" name=""/>
        <dsp:cNvSpPr/>
      </dsp:nvSpPr>
      <dsp:spPr>
        <a:xfrm>
          <a:off x="0" y="1400970"/>
          <a:ext cx="2994012" cy="1334124"/>
        </a:xfrm>
        <a:prstGeom prst="round2SameRect">
          <a:avLst>
            <a:gd name="adj1" fmla="val 16670"/>
            <a:gd name="adj2" fmla="val 0"/>
          </a:avLst>
        </a:prstGeom>
        <a:solidFill>
          <a:srgbClr val="7030A0"/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/>
            <a:t>Testing Data</a:t>
          </a:r>
        </a:p>
      </dsp:txBody>
      <dsp:txXfrm>
        <a:off x="65138" y="1466108"/>
        <a:ext cx="2863736" cy="1268986"/>
      </dsp:txXfrm>
    </dsp:sp>
    <dsp:sp modelId="{5E1EDB23-5D92-46F8-9A93-D00FA9B9D359}">
      <dsp:nvSpPr>
        <dsp:cNvPr id="0" name=""/>
        <dsp:cNvSpPr/>
      </dsp:nvSpPr>
      <dsp:spPr>
        <a:xfrm>
          <a:off x="2994012" y="2801800"/>
          <a:ext cx="8521418" cy="1334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/>
            <a:t>10% (585 instances)</a:t>
          </a:r>
        </a:p>
      </dsp:txBody>
      <dsp:txXfrm>
        <a:off x="2994012" y="2801800"/>
        <a:ext cx="8521418" cy="1334124"/>
      </dsp:txXfrm>
    </dsp:sp>
    <dsp:sp modelId="{3E9C20EF-8C15-4E3F-88AD-A9C0A62CF543}">
      <dsp:nvSpPr>
        <dsp:cNvPr id="0" name=""/>
        <dsp:cNvSpPr/>
      </dsp:nvSpPr>
      <dsp:spPr>
        <a:xfrm>
          <a:off x="0" y="2801800"/>
          <a:ext cx="2994012" cy="1334124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lumMod val="7500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/>
            <a:t>Validation Data</a:t>
          </a:r>
        </a:p>
      </dsp:txBody>
      <dsp:txXfrm>
        <a:off x="65138" y="2866938"/>
        <a:ext cx="2863736" cy="12689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B40C9-8089-4E14-BC6E-997F6B479AA7}">
      <dsp:nvSpPr>
        <dsp:cNvPr id="0" name=""/>
        <dsp:cNvSpPr/>
      </dsp:nvSpPr>
      <dsp:spPr>
        <a:xfrm>
          <a:off x="0" y="59042"/>
          <a:ext cx="10855637" cy="1075310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i="0" u="none" kern="1200" dirty="0">
              <a:latin typeface="Candara" panose="020E0502030303020204" pitchFamily="34" charset="0"/>
            </a:rPr>
            <a:t>Baseline Technique</a:t>
          </a:r>
          <a:endParaRPr lang="en-US" sz="4400" kern="1200" dirty="0">
            <a:latin typeface="Candara" panose="020E0502030303020204" pitchFamily="34" charset="0"/>
          </a:endParaRPr>
        </a:p>
      </dsp:txBody>
      <dsp:txXfrm>
        <a:off x="52492" y="111534"/>
        <a:ext cx="10750653" cy="970326"/>
      </dsp:txXfrm>
    </dsp:sp>
    <dsp:sp modelId="{4C0618CE-D738-4799-ADA7-4EEAF7ED996D}">
      <dsp:nvSpPr>
        <dsp:cNvPr id="0" name=""/>
        <dsp:cNvSpPr/>
      </dsp:nvSpPr>
      <dsp:spPr>
        <a:xfrm>
          <a:off x="0" y="1134353"/>
          <a:ext cx="10855637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66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i="0" u="none" kern="1200" dirty="0">
              <a:latin typeface="Candara" panose="020E0502030303020204" pitchFamily="34" charset="0"/>
            </a:rPr>
            <a:t>Majority Class Categorization (MCC)</a:t>
          </a:r>
          <a:endParaRPr lang="en-US" sz="3400" b="1" kern="1200" dirty="0">
            <a:latin typeface="Candara" panose="020E0502030303020204" pitchFamily="34" charset="0"/>
          </a:endParaRPr>
        </a:p>
      </dsp:txBody>
      <dsp:txXfrm>
        <a:off x="0" y="1134353"/>
        <a:ext cx="10855637" cy="1589760"/>
      </dsp:txXfrm>
    </dsp:sp>
    <dsp:sp modelId="{271CE1BA-90DD-40F8-B858-7761391FFB8A}">
      <dsp:nvSpPr>
        <dsp:cNvPr id="0" name=""/>
        <dsp:cNvSpPr/>
      </dsp:nvSpPr>
      <dsp:spPr>
        <a:xfrm>
          <a:off x="0" y="2724113"/>
          <a:ext cx="10855637" cy="1107838"/>
        </a:xfrm>
        <a:prstGeom prst="roundRect">
          <a:avLst/>
        </a:prstGeom>
        <a:gradFill flip="none"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i="0" u="none" kern="1200" dirty="0">
              <a:latin typeface="Candara" panose="020E0502030303020204" pitchFamily="34" charset="0"/>
            </a:rPr>
            <a:t>Proposed Technique</a:t>
          </a:r>
          <a:endParaRPr lang="en-US" sz="4400" kern="1200" dirty="0">
            <a:latin typeface="Candara" panose="020E0502030303020204" pitchFamily="34" charset="0"/>
          </a:endParaRPr>
        </a:p>
      </dsp:txBody>
      <dsp:txXfrm>
        <a:off x="54080" y="2778193"/>
        <a:ext cx="10747477" cy="999678"/>
      </dsp:txXfrm>
    </dsp:sp>
    <dsp:sp modelId="{0342FF26-6B6A-403E-8155-62FB91358DF6}">
      <dsp:nvSpPr>
        <dsp:cNvPr id="0" name=""/>
        <dsp:cNvSpPr/>
      </dsp:nvSpPr>
      <dsp:spPr>
        <a:xfrm>
          <a:off x="0" y="3831951"/>
          <a:ext cx="10855637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66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 dirty="0">
              <a:latin typeface="Candara" panose="020E0502030303020204" pitchFamily="34" charset="0"/>
            </a:rPr>
            <a:t>CNN-based Deep Neural Network</a:t>
          </a:r>
        </a:p>
      </dsp:txBody>
      <dsp:txXfrm>
        <a:off x="0" y="3831951"/>
        <a:ext cx="10855637" cy="1059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F569B-EEFB-444F-8604-CC1743A70C38}">
      <dsp:nvSpPr>
        <dsp:cNvPr id="0" name=""/>
        <dsp:cNvSpPr/>
      </dsp:nvSpPr>
      <dsp:spPr>
        <a:xfrm>
          <a:off x="0" y="0"/>
          <a:ext cx="10466691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27574B-4F09-4826-8499-5B0BDCE4F3EA}">
      <dsp:nvSpPr>
        <dsp:cNvPr id="0" name=""/>
        <dsp:cNvSpPr/>
      </dsp:nvSpPr>
      <dsp:spPr>
        <a:xfrm>
          <a:off x="0" y="0"/>
          <a:ext cx="2093338" cy="241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Candara" panose="020E0502030303020204" pitchFamily="34" charset="0"/>
            </a:rPr>
            <a:t>Accuracy</a:t>
          </a:r>
        </a:p>
      </dsp:txBody>
      <dsp:txXfrm>
        <a:off x="0" y="0"/>
        <a:ext cx="2093338" cy="2418032"/>
      </dsp:txXfrm>
    </dsp:sp>
    <dsp:sp modelId="{18F667A1-25B4-401E-A547-C61F1717D580}">
      <dsp:nvSpPr>
        <dsp:cNvPr id="0" name=""/>
        <dsp:cNvSpPr/>
      </dsp:nvSpPr>
      <dsp:spPr>
        <a:xfrm>
          <a:off x="2250338" y="43980"/>
          <a:ext cx="8216352" cy="83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kern="1200" dirty="0">
              <a:latin typeface="Candara" panose="020E0502030303020204" pitchFamily="34" charset="0"/>
            </a:rPr>
            <a:t>Accuracy is defined as the proportion of </a:t>
          </a:r>
          <a:r>
            <a:rPr lang="en-US" sz="2400" b="1" i="0" u="none" kern="1200" dirty="0">
              <a:solidFill>
                <a:srgbClr val="FF0000"/>
              </a:solidFill>
              <a:latin typeface="Candara" panose="020E0502030303020204" pitchFamily="34" charset="0"/>
            </a:rPr>
            <a:t>correctly classified </a:t>
          </a:r>
          <a:r>
            <a:rPr lang="en-US" sz="2400" b="1" i="0" u="none" kern="1200" dirty="0">
              <a:latin typeface="Candara" panose="020E0502030303020204" pitchFamily="34" charset="0"/>
            </a:rPr>
            <a:t>Test instances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2250338" y="43980"/>
        <a:ext cx="8216352" cy="838396"/>
      </dsp:txXfrm>
    </dsp:sp>
    <dsp:sp modelId="{3C5A0EC3-073D-49B8-8B71-23FB14C62C27}">
      <dsp:nvSpPr>
        <dsp:cNvPr id="0" name=""/>
        <dsp:cNvSpPr/>
      </dsp:nvSpPr>
      <dsp:spPr>
        <a:xfrm>
          <a:off x="2093338" y="882377"/>
          <a:ext cx="8373352" cy="0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B113D16-038F-4A41-B8FC-21FC8F9461D5}">
      <dsp:nvSpPr>
        <dsp:cNvPr id="0" name=""/>
        <dsp:cNvSpPr/>
      </dsp:nvSpPr>
      <dsp:spPr>
        <a:xfrm>
          <a:off x="2207777" y="866799"/>
          <a:ext cx="8216352" cy="144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Accuracy </a:t>
          </a:r>
          <a:r>
            <a:rPr lang="en-US" sz="2400" i="1" kern="1200" dirty="0">
              <a:latin typeface="Cambria Math" panose="02040503050406030204" pitchFamily="18" charset="0"/>
              <a:ea typeface="Cambria Math" panose="02040503050406030204" pitchFamily="18" charset="0"/>
            </a:rPr>
            <a:t>=</a:t>
          </a:r>
          <a:r>
            <a:rPr lang="en-US" sz="2400" kern="1200" dirty="0"/>
            <a:t>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𝑁𝑢𝑚𝑏𝑒𝑟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𝐶𝑜𝑟𝑟𝑒𝑐𝑡𝑙𝑦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𝐶𝑙𝑎𝑠𝑠𝑖𝑓𝑖𝑒𝑑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𝑇𝑒𝑠𝑡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𝐼𝑛𝑠𝑡𝑎𝑛𝑐𝑒𝑠</m:t>
                  </m:r>
                </m:num>
                <m:den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𝑇𝑜𝑡𝑎𝑙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𝑁𝑢𝑚𝑏𝑒𝑟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𝑇𝑒𝑠𝑡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𝐼𝑛𝑠𝑡𝑎𝑛𝑐𝑒𝑠</m:t>
                  </m:r>
                </m:den>
              </m:f>
            </m:oMath>
          </a14:m>
          <a:endParaRPr lang="en-US" sz="2000" b="1" i="1" kern="1200" dirty="0" smtClean="0">
            <a:latin typeface="Cambria Math" panose="02040503050406030204" pitchFamily="18" charset="0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2000" b="1" i="1" kern="1200" smtClean="0">
                    <a:latin typeface="Cambria Math" panose="02040503050406030204" pitchFamily="18" charset="0"/>
                  </a:rPr>
                  <m:t>𝑨𝒄𝒄𝒖𝒓𝒂𝒄𝒚</m:t>
                </m:r>
                <m:r>
                  <a:rPr lang="en-US" sz="2000" b="1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000" b="1" i="1" kern="1200" smtClean="0">
                    <a:latin typeface="Cambria Math" panose="02040503050406030204" pitchFamily="18" charset="0"/>
                  </a:rPr>
                  <m:t>𝟏</m:t>
                </m:r>
                <m:r>
                  <a:rPr lang="en-US" sz="2000" b="1" i="1" kern="1200" smtClean="0">
                    <a:latin typeface="Cambria Math" panose="02040503050406030204" pitchFamily="18" charset="0"/>
                  </a:rPr>
                  <m:t>−</m:t>
                </m:r>
                <m:r>
                  <a:rPr lang="en-US" sz="2000" b="1" i="1" kern="1200" smtClean="0">
                    <a:latin typeface="Cambria Math" panose="02040503050406030204" pitchFamily="18" charset="0"/>
                  </a:rPr>
                  <m:t>𝑬𝒓𝒓𝒐𝒓</m:t>
                </m:r>
              </m:oMath>
            </m:oMathPara>
          </a14:m>
          <a:endParaRPr lang="en-US" sz="2200" b="1" kern="1200" dirty="0"/>
        </a:p>
      </dsp:txBody>
      <dsp:txXfrm>
        <a:off x="2207777" y="866799"/>
        <a:ext cx="8216352" cy="1446398"/>
      </dsp:txXfrm>
    </dsp:sp>
    <dsp:sp modelId="{63BADCF8-7A6D-4BF6-A543-931CF9D14589}">
      <dsp:nvSpPr>
        <dsp:cNvPr id="0" name=""/>
        <dsp:cNvSpPr/>
      </dsp:nvSpPr>
      <dsp:spPr>
        <a:xfrm>
          <a:off x="2093338" y="2372755"/>
          <a:ext cx="8373352" cy="0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6D4E1EC-9BA5-467C-A653-6601735A4C68}">
      <dsp:nvSpPr>
        <dsp:cNvPr id="0" name=""/>
        <dsp:cNvSpPr/>
      </dsp:nvSpPr>
      <dsp:spPr>
        <a:xfrm>
          <a:off x="0" y="2418032"/>
          <a:ext cx="10466691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-591173"/>
                <a:satOff val="7783"/>
                <a:lumOff val="466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591173"/>
                <a:satOff val="7783"/>
                <a:lumOff val="466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591173"/>
                <a:satOff val="7783"/>
                <a:lumOff val="466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591173"/>
              <a:satOff val="7783"/>
              <a:lumOff val="4661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7B9E4E-A8D2-4ACE-A2D9-F6220E44E7EF}">
      <dsp:nvSpPr>
        <dsp:cNvPr id="0" name=""/>
        <dsp:cNvSpPr/>
      </dsp:nvSpPr>
      <dsp:spPr>
        <a:xfrm>
          <a:off x="0" y="2418032"/>
          <a:ext cx="1901672" cy="241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Candara" panose="020E0502030303020204" pitchFamily="34" charset="0"/>
            </a:rPr>
            <a:t>Precision</a:t>
          </a:r>
        </a:p>
      </dsp:txBody>
      <dsp:txXfrm>
        <a:off x="0" y="2418032"/>
        <a:ext cx="1901672" cy="2418032"/>
      </dsp:txXfrm>
    </dsp:sp>
    <dsp:sp modelId="{7578B2B2-5598-4811-B3B3-FA6979B0717A}">
      <dsp:nvSpPr>
        <dsp:cNvPr id="0" name=""/>
        <dsp:cNvSpPr/>
      </dsp:nvSpPr>
      <dsp:spPr>
        <a:xfrm>
          <a:off x="2048073" y="2460356"/>
          <a:ext cx="8216352" cy="885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kern="1200" dirty="0">
              <a:latin typeface="Candara" panose="020E0502030303020204" pitchFamily="34" charset="0"/>
            </a:rPr>
            <a:t>Precision (P) is defined as the proportion of the </a:t>
          </a:r>
          <a:r>
            <a:rPr lang="en-US" sz="2400" b="1" i="0" u="none" kern="1200" dirty="0">
              <a:solidFill>
                <a:srgbClr val="FF0000"/>
              </a:solidFill>
              <a:latin typeface="Candara" panose="020E0502030303020204" pitchFamily="34" charset="0"/>
            </a:rPr>
            <a:t>predicted</a:t>
          </a:r>
          <a:r>
            <a:rPr lang="en-US" sz="2400" b="1" i="0" u="none" kern="1200" dirty="0">
              <a:latin typeface="Candara" panose="020E0502030303020204" pitchFamily="34" charset="0"/>
            </a:rPr>
            <a:t> </a:t>
          </a:r>
          <a:r>
            <a:rPr lang="en-US" sz="2400" b="1" i="0" u="none" kern="1200" dirty="0">
              <a:solidFill>
                <a:srgbClr val="FF0000"/>
              </a:solidFill>
              <a:latin typeface="Candara" panose="020E0502030303020204" pitchFamily="34" charset="0"/>
            </a:rPr>
            <a:t>Positive cases </a:t>
          </a:r>
          <a:r>
            <a:rPr lang="en-US" sz="2400" b="1" i="0" u="none" kern="1200" dirty="0">
              <a:latin typeface="Candara" panose="020E0502030303020204" pitchFamily="34" charset="0"/>
            </a:rPr>
            <a:t>that were </a:t>
          </a:r>
          <a:r>
            <a:rPr lang="en-US" sz="2400" b="1" i="0" u="none" kern="1200" dirty="0">
              <a:solidFill>
                <a:srgbClr val="FF0000"/>
              </a:solidFill>
              <a:latin typeface="Candara" panose="020E0502030303020204" pitchFamily="34" charset="0"/>
            </a:rPr>
            <a:t>correct</a:t>
          </a:r>
          <a:endParaRPr lang="en-US" sz="2400" b="1" kern="1200" dirty="0">
            <a:solidFill>
              <a:srgbClr val="FF0000"/>
            </a:solidFill>
            <a:latin typeface="Candara" panose="020E0502030303020204" pitchFamily="34" charset="0"/>
          </a:endParaRPr>
        </a:p>
      </dsp:txBody>
      <dsp:txXfrm>
        <a:off x="2048073" y="2460356"/>
        <a:ext cx="8216352" cy="885957"/>
      </dsp:txXfrm>
    </dsp:sp>
    <dsp:sp modelId="{C0515720-538D-4111-B7AD-4F4BB1AFB6A3}">
      <dsp:nvSpPr>
        <dsp:cNvPr id="0" name=""/>
        <dsp:cNvSpPr/>
      </dsp:nvSpPr>
      <dsp:spPr>
        <a:xfrm>
          <a:off x="1901672" y="3370580"/>
          <a:ext cx="8373352" cy="0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C22D412-E051-4605-AFFE-44D3D7896A52}">
      <dsp:nvSpPr>
        <dsp:cNvPr id="0" name=""/>
        <dsp:cNvSpPr/>
      </dsp:nvSpPr>
      <dsp:spPr>
        <a:xfrm>
          <a:off x="2026793" y="3386388"/>
          <a:ext cx="8216352" cy="133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smtClean="0"/>
            <a:t>Precision </a:t>
          </a:r>
          <a:r>
            <a:rPr lang="en-US" sz="2400" b="0" i="0" u="none" kern="1200" dirty="0"/>
            <a:t>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𝑇𝑃</m:t>
                  </m:r>
                </m:num>
                <m:den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𝑇𝑃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+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𝐹𝑃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) </m:t>
                  </m:r>
                </m:den>
              </m:f>
            </m:oMath>
          </a14:m>
          <a:r>
            <a:rPr lang="en-US" sz="2400" b="1" kern="1200" dirty="0"/>
            <a:t/>
          </a:r>
          <a:br>
            <a:rPr lang="en-US" sz="2400" b="1" kern="1200" dirty="0"/>
          </a:br>
          <a:endParaRPr lang="en-US" sz="2400" b="1" kern="1200" dirty="0"/>
        </a:p>
      </dsp:txBody>
      <dsp:txXfrm>
        <a:off x="2026793" y="3386388"/>
        <a:ext cx="8216352" cy="1331806"/>
      </dsp:txXfrm>
    </dsp:sp>
    <dsp:sp modelId="{D02448C9-58D2-4174-9890-34B54D661951}">
      <dsp:nvSpPr>
        <dsp:cNvPr id="0" name=""/>
        <dsp:cNvSpPr/>
      </dsp:nvSpPr>
      <dsp:spPr>
        <a:xfrm>
          <a:off x="1901672" y="4768977"/>
          <a:ext cx="8373352" cy="0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F569B-EEFB-444F-8604-CC1743A70C38}">
      <dsp:nvSpPr>
        <dsp:cNvPr id="0" name=""/>
        <dsp:cNvSpPr/>
      </dsp:nvSpPr>
      <dsp:spPr>
        <a:xfrm>
          <a:off x="0" y="0"/>
          <a:ext cx="10480531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27574B-4F09-4826-8499-5B0BDCE4F3EA}">
      <dsp:nvSpPr>
        <dsp:cNvPr id="0" name=""/>
        <dsp:cNvSpPr/>
      </dsp:nvSpPr>
      <dsp:spPr>
        <a:xfrm>
          <a:off x="0" y="0"/>
          <a:ext cx="2096106" cy="2605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Candara" panose="020E0502030303020204" pitchFamily="34" charset="0"/>
            </a:rPr>
            <a:t>Recall</a:t>
          </a:r>
        </a:p>
      </dsp:txBody>
      <dsp:txXfrm>
        <a:off x="0" y="0"/>
        <a:ext cx="2096106" cy="2605631"/>
      </dsp:txXfrm>
    </dsp:sp>
    <dsp:sp modelId="{18F667A1-25B4-401E-A547-C61F1717D580}">
      <dsp:nvSpPr>
        <dsp:cNvPr id="0" name=""/>
        <dsp:cNvSpPr/>
      </dsp:nvSpPr>
      <dsp:spPr>
        <a:xfrm>
          <a:off x="2253314" y="51845"/>
          <a:ext cx="8227216" cy="988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kern="1200" dirty="0"/>
            <a:t>Recall </a:t>
          </a:r>
          <a:r>
            <a:rPr lang="en-US" sz="2400" b="1" i="0" u="none" kern="1200" dirty="0">
              <a:solidFill>
                <a:srgbClr val="FF0000"/>
              </a:solidFill>
            </a:rPr>
            <a:t>(Sensitivity) </a:t>
          </a:r>
          <a:r>
            <a:rPr lang="en-US" sz="2400" b="1" i="0" u="none" kern="1200" dirty="0"/>
            <a:t>is defined as the proportion of </a:t>
          </a:r>
          <a:r>
            <a:rPr lang="en-US" sz="2400" b="1" i="0" u="none" kern="1200" dirty="0">
              <a:solidFill>
                <a:srgbClr val="FF0000"/>
              </a:solidFill>
            </a:rPr>
            <a:t>Positive cases </a:t>
          </a:r>
          <a:r>
            <a:rPr lang="en-US" sz="2400" b="1" i="0" u="none" kern="1200" dirty="0"/>
            <a:t>that were </a:t>
          </a:r>
          <a:r>
            <a:rPr lang="en-US" sz="2400" b="1" i="0" u="none" kern="1200" dirty="0">
              <a:solidFill>
                <a:srgbClr val="FF0000"/>
              </a:solidFill>
            </a:rPr>
            <a:t>correctly</a:t>
          </a:r>
          <a:r>
            <a:rPr lang="en-US" sz="2400" b="1" i="0" u="none" kern="1200" dirty="0"/>
            <a:t> classified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2253314" y="51845"/>
        <a:ext cx="8227216" cy="988330"/>
      </dsp:txXfrm>
    </dsp:sp>
    <dsp:sp modelId="{3C5A0EC3-073D-49B8-8B71-23FB14C62C27}">
      <dsp:nvSpPr>
        <dsp:cNvPr id="0" name=""/>
        <dsp:cNvSpPr/>
      </dsp:nvSpPr>
      <dsp:spPr>
        <a:xfrm>
          <a:off x="2096106" y="1040175"/>
          <a:ext cx="8384424" cy="0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B113D16-038F-4A41-B8FC-21FC8F9461D5}">
      <dsp:nvSpPr>
        <dsp:cNvPr id="0" name=""/>
        <dsp:cNvSpPr/>
      </dsp:nvSpPr>
      <dsp:spPr>
        <a:xfrm>
          <a:off x="2210697" y="1021811"/>
          <a:ext cx="8227216" cy="14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i="1" kern="1200" dirty="0" smtClean="0"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Recall </a:t>
          </a:r>
          <a:r>
            <a:rPr lang="en-US" sz="2400" i="1" kern="1200" dirty="0">
              <a:latin typeface="Cambria Math" panose="02040503050406030204" pitchFamily="18" charset="0"/>
              <a:ea typeface="Cambria Math" panose="02040503050406030204" pitchFamily="18" charset="0"/>
            </a:rPr>
            <a:t>=</a:t>
          </a:r>
          <a:r>
            <a:rPr lang="en-US" sz="2400" kern="1200" dirty="0"/>
            <a:t>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𝑇𝑃</m:t>
                  </m:r>
                </m:num>
                <m:den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𝑇𝑁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+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𝐹𝑁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)</m:t>
                  </m:r>
                </m:den>
              </m:f>
            </m:oMath>
          </a14:m>
          <a:endParaRPr lang="en-US" sz="2400" b="1" kern="1200" dirty="0"/>
        </a:p>
      </dsp:txBody>
      <dsp:txXfrm>
        <a:off x="2210697" y="1021811"/>
        <a:ext cx="8227216" cy="1461098"/>
      </dsp:txXfrm>
    </dsp:sp>
    <dsp:sp modelId="{63BADCF8-7A6D-4BF6-A543-931CF9D14589}">
      <dsp:nvSpPr>
        <dsp:cNvPr id="0" name=""/>
        <dsp:cNvSpPr/>
      </dsp:nvSpPr>
      <dsp:spPr>
        <a:xfrm>
          <a:off x="2096106" y="2553119"/>
          <a:ext cx="8384424" cy="0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6D4E1EC-9BA5-467C-A653-6601735A4C68}">
      <dsp:nvSpPr>
        <dsp:cNvPr id="0" name=""/>
        <dsp:cNvSpPr/>
      </dsp:nvSpPr>
      <dsp:spPr>
        <a:xfrm>
          <a:off x="0" y="2605631"/>
          <a:ext cx="10480531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-591173"/>
                <a:satOff val="7783"/>
                <a:lumOff val="466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591173"/>
                <a:satOff val="7783"/>
                <a:lumOff val="466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591173"/>
                <a:satOff val="7783"/>
                <a:lumOff val="466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-591173"/>
              <a:satOff val="7783"/>
              <a:lumOff val="4661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7B9E4E-A8D2-4ACE-A2D9-F6220E44E7EF}">
      <dsp:nvSpPr>
        <dsp:cNvPr id="0" name=""/>
        <dsp:cNvSpPr/>
      </dsp:nvSpPr>
      <dsp:spPr>
        <a:xfrm>
          <a:off x="0" y="2605631"/>
          <a:ext cx="2176646" cy="2605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u="none" kern="1200" dirty="0"/>
            <a:t>F</a:t>
          </a:r>
          <a:r>
            <a:rPr lang="en-US" sz="2800" b="1" i="0" u="none" kern="1200" baseline="-25000" dirty="0"/>
            <a:t>1 </a:t>
          </a:r>
          <a:r>
            <a:rPr lang="en-US" sz="2800" b="1" i="0" u="none" kern="1200" dirty="0"/>
            <a:t>– measure </a:t>
          </a:r>
          <a:endParaRPr lang="en-US" sz="2800" b="1" kern="1200" dirty="0">
            <a:latin typeface="Candara" panose="020E0502030303020204" pitchFamily="34" charset="0"/>
          </a:endParaRPr>
        </a:p>
      </dsp:txBody>
      <dsp:txXfrm>
        <a:off x="0" y="2605631"/>
        <a:ext cx="2176646" cy="2605631"/>
      </dsp:txXfrm>
    </dsp:sp>
    <dsp:sp modelId="{7578B2B2-5598-4811-B3B3-FA6979B0717A}">
      <dsp:nvSpPr>
        <dsp:cNvPr id="0" name=""/>
        <dsp:cNvSpPr/>
      </dsp:nvSpPr>
      <dsp:spPr>
        <a:xfrm>
          <a:off x="2321666" y="2642668"/>
          <a:ext cx="8138838" cy="1263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none" kern="1200" dirty="0"/>
            <a:t>F</a:t>
          </a:r>
          <a:r>
            <a:rPr lang="en-US" sz="2400" b="1" i="0" u="none" kern="1200" baseline="-25000" dirty="0"/>
            <a:t>1 </a:t>
          </a:r>
          <a:r>
            <a:rPr lang="en-US" sz="2400" b="1" i="0" u="none" kern="1200" dirty="0"/>
            <a:t>– measure is defined as </a:t>
          </a:r>
          <a:r>
            <a:rPr lang="en-US" sz="2400" b="1" i="0" u="none" kern="1200" dirty="0">
              <a:solidFill>
                <a:srgbClr val="FF0000"/>
              </a:solidFill>
            </a:rPr>
            <a:t>Harmonic mean </a:t>
          </a:r>
          <a:r>
            <a:rPr lang="en-US" sz="2400" b="1" i="0" u="none" kern="1200" dirty="0"/>
            <a:t>of </a:t>
          </a:r>
          <a:r>
            <a:rPr lang="en-US" sz="2400" b="1" i="0" u="none" kern="1200" dirty="0">
              <a:solidFill>
                <a:srgbClr val="FF0000"/>
              </a:solidFill>
            </a:rPr>
            <a:t>Precision</a:t>
          </a:r>
          <a:r>
            <a:rPr lang="en-US" sz="2400" b="1" i="0" u="none" kern="1200" dirty="0"/>
            <a:t> and </a:t>
          </a:r>
          <a:r>
            <a:rPr lang="en-US" sz="2400" b="1" i="0" u="none" kern="1200" dirty="0">
              <a:solidFill>
                <a:srgbClr val="FF0000"/>
              </a:solidFill>
            </a:rPr>
            <a:t>Recall</a:t>
          </a:r>
          <a:r>
            <a:rPr lang="en-US" sz="2400" b="1" i="0" u="none" kern="1200" dirty="0"/>
            <a:t>, When we assign </a:t>
          </a:r>
          <a:r>
            <a:rPr lang="en-US" sz="2400" b="1" i="0" u="none" kern="1200" dirty="0">
              <a:solidFill>
                <a:srgbClr val="FF0000"/>
              </a:solidFill>
            </a:rPr>
            <a:t>same weights </a:t>
          </a:r>
          <a:r>
            <a:rPr lang="en-US" sz="2400" b="1" i="0" u="none" kern="1200" dirty="0"/>
            <a:t>to Precision and Recall i.e. </a:t>
          </a:r>
          <a:r>
            <a:rPr lang="el-GR" sz="2400" b="1" i="0" u="none" kern="1200" dirty="0"/>
            <a:t>β=1</a:t>
          </a:r>
          <a:r>
            <a:rPr lang="en-US" sz="2400" b="1" i="0" u="none" kern="1200" dirty="0"/>
            <a:t>, then </a:t>
          </a:r>
          <a:r>
            <a:rPr lang="en-US" sz="2400" b="1" i="0" u="none" kern="1200" dirty="0">
              <a:solidFill>
                <a:srgbClr val="FF0000"/>
              </a:solidFill>
            </a:rPr>
            <a:t>F – measure </a:t>
          </a:r>
          <a:r>
            <a:rPr lang="en-US" sz="2400" b="1" i="0" u="none" kern="1200" dirty="0"/>
            <a:t>becomes </a:t>
          </a:r>
          <a:r>
            <a:rPr lang="en-US" sz="2400" b="1" i="0" u="none" kern="1200" dirty="0">
              <a:solidFill>
                <a:srgbClr val="FF0000"/>
              </a:solidFill>
            </a:rPr>
            <a:t>F</a:t>
          </a:r>
          <a:r>
            <a:rPr lang="en-US" sz="2400" b="1" i="0" u="none" kern="1200" baseline="-25000" dirty="0">
              <a:solidFill>
                <a:srgbClr val="FF0000"/>
              </a:solidFill>
            </a:rPr>
            <a:t>1</a:t>
          </a:r>
          <a:r>
            <a:rPr lang="en-US" sz="2400" b="1" i="0" u="none" kern="1200" dirty="0">
              <a:solidFill>
                <a:srgbClr val="FF0000"/>
              </a:solidFill>
            </a:rPr>
            <a:t> – measure</a:t>
          </a:r>
          <a:endParaRPr lang="en-US" sz="2400" b="1" kern="1200" dirty="0">
            <a:solidFill>
              <a:srgbClr val="FF0000"/>
            </a:solidFill>
            <a:latin typeface="Candara" panose="020E0502030303020204" pitchFamily="34" charset="0"/>
          </a:endParaRPr>
        </a:p>
      </dsp:txBody>
      <dsp:txXfrm>
        <a:off x="2321666" y="2642668"/>
        <a:ext cx="8138838" cy="1263840"/>
      </dsp:txXfrm>
    </dsp:sp>
    <dsp:sp modelId="{C0515720-538D-4111-B7AD-4F4BB1AFB6A3}">
      <dsp:nvSpPr>
        <dsp:cNvPr id="0" name=""/>
        <dsp:cNvSpPr/>
      </dsp:nvSpPr>
      <dsp:spPr>
        <a:xfrm>
          <a:off x="2176646" y="3927742"/>
          <a:ext cx="8294357" cy="0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C22D412-E051-4605-AFFE-44D3D7896A52}">
      <dsp:nvSpPr>
        <dsp:cNvPr id="0" name=""/>
        <dsp:cNvSpPr/>
      </dsp:nvSpPr>
      <dsp:spPr>
        <a:xfrm>
          <a:off x="933262" y="3920412"/>
          <a:ext cx="8138838" cy="116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b="0" i="0" kern="1200" smtClean="0">
                    <a:latin typeface="Cambria Math" panose="02040503050406030204" pitchFamily="18" charset="0"/>
                  </a:rPr>
                  <m:t>   </m:t>
                </m:r>
                <m:r>
                  <m:rPr>
                    <m:sty m:val="p"/>
                  </m:rPr>
                  <a:rPr lang="en-US" sz="2400" b="0" i="0" kern="1200" smtClean="0">
                    <a:latin typeface="Cambria Math" panose="02040503050406030204" pitchFamily="18" charset="0"/>
                  </a:rPr>
                  <m:t>F</m:t>
                </m:r>
                <m:r>
                  <a:rPr lang="en-US" sz="2400" b="0" i="0" kern="1200" baseline="-25000" smtClean="0">
                    <a:latin typeface="Cambria Math" panose="02040503050406030204" pitchFamily="18" charset="0"/>
                  </a:rPr>
                  <m:t>1</m:t>
                </m:r>
                <m:r>
                  <a:rPr lang="en-US" sz="2400" b="0" i="0" kern="1200" smtClean="0">
                    <a:latin typeface="Cambria Math" panose="02040503050406030204" pitchFamily="18" charset="0"/>
                  </a:rPr>
                  <m:t>−</m:t>
                </m:r>
                <m:r>
                  <m:rPr>
                    <m:sty m:val="p"/>
                  </m:rPr>
                  <a:rPr lang="en-US" sz="2400" b="0" i="0" kern="1200" smtClean="0">
                    <a:latin typeface="Cambria Math" panose="02040503050406030204" pitchFamily="18" charset="0"/>
                  </a:rPr>
                  <m:t>measure</m:t>
                </m:r>
                <m:r>
                  <a:rPr lang="en-US" sz="2400" b="0" i="0" kern="1200" smtClean="0">
                    <a:latin typeface="Cambria Math" panose="02040503050406030204" pitchFamily="18" charset="0"/>
                  </a:rPr>
                  <m:t>=2 </m:t>
                </m:r>
                <m:r>
                  <m:rPr>
                    <m:sty m:val="p"/>
                  </m:rPr>
                  <a:rPr lang="en-US" sz="2400" b="0" i="0" kern="1200" smtClean="0">
                    <a:latin typeface="Cambria Math" panose="02040503050406030204" pitchFamily="18" charset="0"/>
                  </a:rPr>
                  <m:t>x</m:t>
                </m:r>
                <m:r>
                  <a:rPr lang="en-US" sz="2400" b="0" i="0" kern="1200" smtClean="0">
                    <a:latin typeface="Cambria Math" panose="02040503050406030204" pitchFamily="18" charset="0"/>
                  </a:rPr>
                  <m:t> </m:t>
                </m:r>
                <m:f>
                  <m:fPr>
                    <m:ctrlPr>
                      <a:rPr lang="en-US" sz="24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𝑅𝑒𝑐𝑎𝑙𝑙</m:t>
                    </m:r>
                  </m:num>
                  <m:den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 ) </m:t>
                    </m:r>
                  </m:den>
                </m:f>
              </m:oMath>
            </m:oMathPara>
          </a14:m>
          <a:r>
            <a:rPr lang="en-US" sz="2400" b="1" kern="1200" dirty="0"/>
            <a:t/>
          </a:r>
          <a:br>
            <a:rPr lang="en-US" sz="2400" b="1" kern="1200" dirty="0"/>
          </a:br>
          <a:endParaRPr lang="en-US" sz="2400" b="1" kern="1200" dirty="0"/>
        </a:p>
      </dsp:txBody>
      <dsp:txXfrm>
        <a:off x="933262" y="3920412"/>
        <a:ext cx="8138838" cy="1165409"/>
      </dsp:txXfrm>
    </dsp:sp>
    <dsp:sp modelId="{D02448C9-58D2-4174-9890-34B54D661951}">
      <dsp:nvSpPr>
        <dsp:cNvPr id="0" name=""/>
        <dsp:cNvSpPr/>
      </dsp:nvSpPr>
      <dsp:spPr>
        <a:xfrm>
          <a:off x="2176646" y="5151422"/>
          <a:ext cx="8294357" cy="0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2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89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5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4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hlinkClick r:id="rId16"/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0" y="6757593"/>
            <a:ext cx="365760" cy="1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572" y="1956957"/>
            <a:ext cx="8341667" cy="327386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ar-SA" sz="19900" dirty="0">
                <a:solidFill>
                  <a:schemeClr val="accent4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Jameel Noori Nastaleeq" panose="02000503000000020004" pitchFamily="2" charset="-78"/>
              </a:rPr>
              <a:t>﷽</a:t>
            </a:r>
            <a:endParaRPr lang="en-US" sz="199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4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" y="5260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Pneumonia Disease Prediction (from X-ray Image) Problem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 – 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Input and Output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207F4D34-B10B-4EB3-AF46-4BEC4AA4A7DA}"/>
              </a:ext>
            </a:extLst>
          </p:cNvPr>
          <p:cNvSpPr/>
          <p:nvPr/>
        </p:nvSpPr>
        <p:spPr>
          <a:xfrm rot="1940145">
            <a:off x="2558897" y="2102478"/>
            <a:ext cx="1463226" cy="2644345"/>
          </a:xfrm>
          <a:custGeom>
            <a:avLst/>
            <a:gdLst>
              <a:gd name="connsiteX0" fmla="*/ 367183 w 1463226"/>
              <a:gd name="connsiteY0" fmla="*/ 766376 h 2644345"/>
              <a:gd name="connsiteX1" fmla="*/ 154552 w 1463226"/>
              <a:gd name="connsiteY1" fmla="*/ 1712648 h 2644345"/>
              <a:gd name="connsiteX2" fmla="*/ 1100824 w 1463226"/>
              <a:gd name="connsiteY2" fmla="*/ 1925279 h 2644345"/>
              <a:gd name="connsiteX3" fmla="*/ 1313455 w 1463226"/>
              <a:gd name="connsiteY3" fmla="*/ 979007 h 2644345"/>
              <a:gd name="connsiteX4" fmla="*/ 367183 w 1463226"/>
              <a:gd name="connsiteY4" fmla="*/ 766376 h 2644345"/>
              <a:gd name="connsiteX5" fmla="*/ 503778 w 1463226"/>
              <a:gd name="connsiteY5" fmla="*/ 98406 h 2644345"/>
              <a:gd name="connsiteX6" fmla="*/ 659226 w 1463226"/>
              <a:gd name="connsiteY6" fmla="*/ 0 h 2644345"/>
              <a:gd name="connsiteX7" fmla="*/ 659226 w 1463226"/>
              <a:gd name="connsiteY7" fmla="*/ 624540 h 2644345"/>
              <a:gd name="connsiteX8" fmla="*/ 646748 w 1463226"/>
              <a:gd name="connsiteY8" fmla="*/ 625379 h 2644345"/>
              <a:gd name="connsiteX9" fmla="*/ 659226 w 1463226"/>
              <a:gd name="connsiteY9" fmla="*/ 624541 h 2644345"/>
              <a:gd name="connsiteX10" fmla="*/ 659226 w 1463226"/>
              <a:gd name="connsiteY10" fmla="*/ 624540 h 2644345"/>
              <a:gd name="connsiteX11" fmla="*/ 752737 w 1463226"/>
              <a:gd name="connsiteY11" fmla="*/ 618258 h 2644345"/>
              <a:gd name="connsiteX12" fmla="*/ 827812 w 1463226"/>
              <a:gd name="connsiteY12" fmla="*/ 627728 h 2644345"/>
              <a:gd name="connsiteX13" fmla="*/ 756083 w 1463226"/>
              <a:gd name="connsiteY13" fmla="*/ 618680 h 2644345"/>
              <a:gd name="connsiteX14" fmla="*/ 756083 w 1463226"/>
              <a:gd name="connsiteY14" fmla="*/ 425230 h 2644345"/>
              <a:gd name="connsiteX15" fmla="*/ 911531 w 1463226"/>
              <a:gd name="connsiteY15" fmla="*/ 326824 h 2644345"/>
              <a:gd name="connsiteX16" fmla="*/ 911531 w 1463226"/>
              <a:gd name="connsiteY16" fmla="*/ 642226 h 2644345"/>
              <a:gd name="connsiteX17" fmla="*/ 1025370 w 1463226"/>
              <a:gd name="connsiteY17" fmla="*/ 679520 h 2644345"/>
              <a:gd name="connsiteX18" fmla="*/ 1349695 w 1463226"/>
              <a:gd name="connsiteY18" fmla="*/ 958272 h 2644345"/>
              <a:gd name="connsiteX19" fmla="*/ 1122888 w 1463226"/>
              <a:gd name="connsiteY19" fmla="*/ 1967629 h 2644345"/>
              <a:gd name="connsiteX20" fmla="*/ 990374 w 1463226"/>
              <a:gd name="connsiteY20" fmla="*/ 2033927 h 2644345"/>
              <a:gd name="connsiteX21" fmla="*/ 911531 w 1463226"/>
              <a:gd name="connsiteY21" fmla="*/ 2055187 h 2644345"/>
              <a:gd name="connsiteX22" fmla="*/ 911531 w 1463226"/>
              <a:gd name="connsiteY22" fmla="*/ 2055186 h 2644345"/>
              <a:gd name="connsiteX23" fmla="*/ 870450 w 1463226"/>
              <a:gd name="connsiteY23" fmla="*/ 2066264 h 2644345"/>
              <a:gd name="connsiteX24" fmla="*/ 911531 w 1463226"/>
              <a:gd name="connsiteY24" fmla="*/ 2055187 h 2644345"/>
              <a:gd name="connsiteX25" fmla="*/ 911531 w 1463226"/>
              <a:gd name="connsiteY25" fmla="*/ 2545939 h 2644345"/>
              <a:gd name="connsiteX26" fmla="*/ 756083 w 1463226"/>
              <a:gd name="connsiteY26" fmla="*/ 2644345 h 2644345"/>
              <a:gd name="connsiteX27" fmla="*/ 756083 w 1463226"/>
              <a:gd name="connsiteY27" fmla="*/ 2077773 h 2644345"/>
              <a:gd name="connsiteX28" fmla="*/ 851554 w 1463226"/>
              <a:gd name="connsiteY28" fmla="*/ 2071359 h 2644345"/>
              <a:gd name="connsiteX29" fmla="*/ 710489 w 1463226"/>
              <a:gd name="connsiteY29" fmla="*/ 2080836 h 2644345"/>
              <a:gd name="connsiteX30" fmla="*/ 617016 w 1463226"/>
              <a:gd name="connsiteY30" fmla="*/ 2069045 h 2644345"/>
              <a:gd name="connsiteX31" fmla="*/ 659226 w 1463226"/>
              <a:gd name="connsiteY31" fmla="*/ 2074370 h 2644345"/>
              <a:gd name="connsiteX32" fmla="*/ 659226 w 1463226"/>
              <a:gd name="connsiteY32" fmla="*/ 2219115 h 2644345"/>
              <a:gd name="connsiteX33" fmla="*/ 503778 w 1463226"/>
              <a:gd name="connsiteY33" fmla="*/ 2317521 h 2644345"/>
              <a:gd name="connsiteX34" fmla="*/ 503778 w 1463226"/>
              <a:gd name="connsiteY34" fmla="*/ 2041171 h 2644345"/>
              <a:gd name="connsiteX35" fmla="*/ 524983 w 1463226"/>
              <a:gd name="connsiteY35" fmla="*/ 2048117 h 2644345"/>
              <a:gd name="connsiteX36" fmla="*/ 437855 w 1463226"/>
              <a:gd name="connsiteY36" fmla="*/ 2019574 h 2644345"/>
              <a:gd name="connsiteX37" fmla="*/ 113531 w 1463226"/>
              <a:gd name="connsiteY37" fmla="*/ 1740822 h 2644345"/>
              <a:gd name="connsiteX38" fmla="*/ 340338 w 1463226"/>
              <a:gd name="connsiteY38" fmla="*/ 731465 h 2644345"/>
              <a:gd name="connsiteX39" fmla="*/ 472852 w 1463226"/>
              <a:gd name="connsiteY39" fmla="*/ 665167 h 2644345"/>
              <a:gd name="connsiteX40" fmla="*/ 503778 w 1463226"/>
              <a:gd name="connsiteY40" fmla="*/ 656828 h 2644345"/>
              <a:gd name="connsiteX41" fmla="*/ 503778 w 1463226"/>
              <a:gd name="connsiteY41" fmla="*/ 656828 h 2644345"/>
              <a:gd name="connsiteX42" fmla="*/ 611671 w 1463226"/>
              <a:gd name="connsiteY42" fmla="*/ 627735 h 2644345"/>
              <a:gd name="connsiteX43" fmla="*/ 503778 w 1463226"/>
              <a:gd name="connsiteY43" fmla="*/ 656828 h 264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63226" h="2644345">
                <a:moveTo>
                  <a:pt x="367183" y="766376"/>
                </a:moveTo>
                <a:cubicBezTo>
                  <a:pt x="47160" y="968965"/>
                  <a:pt x="-48038" y="1392626"/>
                  <a:pt x="154552" y="1712648"/>
                </a:cubicBezTo>
                <a:cubicBezTo>
                  <a:pt x="357141" y="2032671"/>
                  <a:pt x="780801" y="2127869"/>
                  <a:pt x="1100824" y="1925279"/>
                </a:cubicBezTo>
                <a:cubicBezTo>
                  <a:pt x="1420846" y="1722690"/>
                  <a:pt x="1516045" y="1299030"/>
                  <a:pt x="1313455" y="979007"/>
                </a:cubicBezTo>
                <a:cubicBezTo>
                  <a:pt x="1110866" y="658985"/>
                  <a:pt x="687205" y="563786"/>
                  <a:pt x="367183" y="766376"/>
                </a:cubicBezTo>
                <a:close/>
                <a:moveTo>
                  <a:pt x="503778" y="98406"/>
                </a:moveTo>
                <a:lnTo>
                  <a:pt x="659226" y="0"/>
                </a:lnTo>
                <a:lnTo>
                  <a:pt x="659226" y="624540"/>
                </a:lnTo>
                <a:lnTo>
                  <a:pt x="646748" y="625379"/>
                </a:lnTo>
                <a:lnTo>
                  <a:pt x="659226" y="624541"/>
                </a:lnTo>
                <a:lnTo>
                  <a:pt x="659226" y="624540"/>
                </a:lnTo>
                <a:lnTo>
                  <a:pt x="752737" y="618258"/>
                </a:lnTo>
                <a:lnTo>
                  <a:pt x="827812" y="627728"/>
                </a:lnTo>
                <a:lnTo>
                  <a:pt x="756083" y="618680"/>
                </a:lnTo>
                <a:lnTo>
                  <a:pt x="756083" y="425230"/>
                </a:lnTo>
                <a:lnTo>
                  <a:pt x="911531" y="326824"/>
                </a:lnTo>
                <a:lnTo>
                  <a:pt x="911531" y="642226"/>
                </a:lnTo>
                <a:lnTo>
                  <a:pt x="1025370" y="679520"/>
                </a:lnTo>
                <a:cubicBezTo>
                  <a:pt x="1154463" y="735978"/>
                  <a:pt x="1268659" y="830263"/>
                  <a:pt x="1349695" y="958272"/>
                </a:cubicBezTo>
                <a:cubicBezTo>
                  <a:pt x="1565790" y="1299629"/>
                  <a:pt x="1464245" y="1751534"/>
                  <a:pt x="1122888" y="1967629"/>
                </a:cubicBezTo>
                <a:cubicBezTo>
                  <a:pt x="1080219" y="1994641"/>
                  <a:pt x="1035821" y="2016689"/>
                  <a:pt x="990374" y="2033927"/>
                </a:cubicBezTo>
                <a:lnTo>
                  <a:pt x="911531" y="2055187"/>
                </a:lnTo>
                <a:lnTo>
                  <a:pt x="911531" y="2055186"/>
                </a:lnTo>
                <a:lnTo>
                  <a:pt x="870450" y="2066264"/>
                </a:lnTo>
                <a:lnTo>
                  <a:pt x="911531" y="2055187"/>
                </a:lnTo>
                <a:lnTo>
                  <a:pt x="911531" y="2545939"/>
                </a:lnTo>
                <a:lnTo>
                  <a:pt x="756083" y="2644345"/>
                </a:lnTo>
                <a:lnTo>
                  <a:pt x="756083" y="2077773"/>
                </a:lnTo>
                <a:lnTo>
                  <a:pt x="851554" y="2071359"/>
                </a:lnTo>
                <a:cubicBezTo>
                  <a:pt x="804682" y="2079126"/>
                  <a:pt x="757434" y="2082235"/>
                  <a:pt x="710489" y="2080836"/>
                </a:cubicBezTo>
                <a:lnTo>
                  <a:pt x="617016" y="2069045"/>
                </a:lnTo>
                <a:lnTo>
                  <a:pt x="659226" y="2074370"/>
                </a:lnTo>
                <a:lnTo>
                  <a:pt x="659226" y="2219115"/>
                </a:lnTo>
                <a:lnTo>
                  <a:pt x="503778" y="2317521"/>
                </a:lnTo>
                <a:lnTo>
                  <a:pt x="503778" y="2041171"/>
                </a:lnTo>
                <a:lnTo>
                  <a:pt x="524983" y="2048117"/>
                </a:lnTo>
                <a:lnTo>
                  <a:pt x="437855" y="2019574"/>
                </a:lnTo>
                <a:cubicBezTo>
                  <a:pt x="308763" y="1963116"/>
                  <a:pt x="194567" y="1868831"/>
                  <a:pt x="113531" y="1740822"/>
                </a:cubicBezTo>
                <a:cubicBezTo>
                  <a:pt x="-102564" y="1399465"/>
                  <a:pt x="-1019" y="947560"/>
                  <a:pt x="340338" y="731465"/>
                </a:cubicBezTo>
                <a:cubicBezTo>
                  <a:pt x="383007" y="704453"/>
                  <a:pt x="427404" y="682404"/>
                  <a:pt x="472852" y="665167"/>
                </a:cubicBezTo>
                <a:lnTo>
                  <a:pt x="503778" y="656828"/>
                </a:lnTo>
                <a:lnTo>
                  <a:pt x="503778" y="656828"/>
                </a:lnTo>
                <a:lnTo>
                  <a:pt x="611671" y="627735"/>
                </a:lnTo>
                <a:lnTo>
                  <a:pt x="503778" y="656828"/>
                </a:lnTo>
                <a:close/>
              </a:path>
            </a:pathLst>
          </a:custGeom>
          <a:solidFill>
            <a:srgbClr val="FF0000"/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F031ABD-5ED0-41BF-898F-E98C26231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285" y="4944592"/>
            <a:ext cx="31925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800" b="1" dirty="0">
                <a:latin typeface="Candara" panose="020E0502030303020204" pitchFamily="34" charset="0"/>
              </a:rPr>
              <a:t>An X-ray Image (Unstructured) </a:t>
            </a:r>
          </a:p>
        </p:txBody>
      </p:sp>
      <p:sp>
        <p:nvSpPr>
          <p:cNvPr id="10" name="Freeform: Shape 20">
            <a:extLst>
              <a:ext uri="{FF2B5EF4-FFF2-40B4-BE49-F238E27FC236}">
                <a16:creationId xmlns:a16="http://schemas.microsoft.com/office/drawing/2014/main" id="{9675232F-650C-4BC5-AB82-2F59CA82735D}"/>
              </a:ext>
            </a:extLst>
          </p:cNvPr>
          <p:cNvSpPr/>
          <p:nvPr/>
        </p:nvSpPr>
        <p:spPr>
          <a:xfrm rot="1940145">
            <a:off x="8728669" y="2102478"/>
            <a:ext cx="1463226" cy="2644345"/>
          </a:xfrm>
          <a:custGeom>
            <a:avLst/>
            <a:gdLst>
              <a:gd name="connsiteX0" fmla="*/ 367183 w 1463226"/>
              <a:gd name="connsiteY0" fmla="*/ 766376 h 2644345"/>
              <a:gd name="connsiteX1" fmla="*/ 154552 w 1463226"/>
              <a:gd name="connsiteY1" fmla="*/ 1712648 h 2644345"/>
              <a:gd name="connsiteX2" fmla="*/ 1100824 w 1463226"/>
              <a:gd name="connsiteY2" fmla="*/ 1925279 h 2644345"/>
              <a:gd name="connsiteX3" fmla="*/ 1313455 w 1463226"/>
              <a:gd name="connsiteY3" fmla="*/ 979007 h 2644345"/>
              <a:gd name="connsiteX4" fmla="*/ 367183 w 1463226"/>
              <a:gd name="connsiteY4" fmla="*/ 766376 h 2644345"/>
              <a:gd name="connsiteX5" fmla="*/ 503778 w 1463226"/>
              <a:gd name="connsiteY5" fmla="*/ 98406 h 2644345"/>
              <a:gd name="connsiteX6" fmla="*/ 659226 w 1463226"/>
              <a:gd name="connsiteY6" fmla="*/ 0 h 2644345"/>
              <a:gd name="connsiteX7" fmla="*/ 659226 w 1463226"/>
              <a:gd name="connsiteY7" fmla="*/ 624540 h 2644345"/>
              <a:gd name="connsiteX8" fmla="*/ 646748 w 1463226"/>
              <a:gd name="connsiteY8" fmla="*/ 625379 h 2644345"/>
              <a:gd name="connsiteX9" fmla="*/ 659226 w 1463226"/>
              <a:gd name="connsiteY9" fmla="*/ 624541 h 2644345"/>
              <a:gd name="connsiteX10" fmla="*/ 659226 w 1463226"/>
              <a:gd name="connsiteY10" fmla="*/ 624540 h 2644345"/>
              <a:gd name="connsiteX11" fmla="*/ 752737 w 1463226"/>
              <a:gd name="connsiteY11" fmla="*/ 618258 h 2644345"/>
              <a:gd name="connsiteX12" fmla="*/ 827812 w 1463226"/>
              <a:gd name="connsiteY12" fmla="*/ 627728 h 2644345"/>
              <a:gd name="connsiteX13" fmla="*/ 756083 w 1463226"/>
              <a:gd name="connsiteY13" fmla="*/ 618680 h 2644345"/>
              <a:gd name="connsiteX14" fmla="*/ 756083 w 1463226"/>
              <a:gd name="connsiteY14" fmla="*/ 425230 h 2644345"/>
              <a:gd name="connsiteX15" fmla="*/ 911531 w 1463226"/>
              <a:gd name="connsiteY15" fmla="*/ 326824 h 2644345"/>
              <a:gd name="connsiteX16" fmla="*/ 911531 w 1463226"/>
              <a:gd name="connsiteY16" fmla="*/ 642226 h 2644345"/>
              <a:gd name="connsiteX17" fmla="*/ 1025370 w 1463226"/>
              <a:gd name="connsiteY17" fmla="*/ 679520 h 2644345"/>
              <a:gd name="connsiteX18" fmla="*/ 1349695 w 1463226"/>
              <a:gd name="connsiteY18" fmla="*/ 958272 h 2644345"/>
              <a:gd name="connsiteX19" fmla="*/ 1122888 w 1463226"/>
              <a:gd name="connsiteY19" fmla="*/ 1967629 h 2644345"/>
              <a:gd name="connsiteX20" fmla="*/ 990374 w 1463226"/>
              <a:gd name="connsiteY20" fmla="*/ 2033927 h 2644345"/>
              <a:gd name="connsiteX21" fmla="*/ 911531 w 1463226"/>
              <a:gd name="connsiteY21" fmla="*/ 2055187 h 2644345"/>
              <a:gd name="connsiteX22" fmla="*/ 911531 w 1463226"/>
              <a:gd name="connsiteY22" fmla="*/ 2055186 h 2644345"/>
              <a:gd name="connsiteX23" fmla="*/ 870450 w 1463226"/>
              <a:gd name="connsiteY23" fmla="*/ 2066264 h 2644345"/>
              <a:gd name="connsiteX24" fmla="*/ 911531 w 1463226"/>
              <a:gd name="connsiteY24" fmla="*/ 2055187 h 2644345"/>
              <a:gd name="connsiteX25" fmla="*/ 911531 w 1463226"/>
              <a:gd name="connsiteY25" fmla="*/ 2545939 h 2644345"/>
              <a:gd name="connsiteX26" fmla="*/ 756083 w 1463226"/>
              <a:gd name="connsiteY26" fmla="*/ 2644345 h 2644345"/>
              <a:gd name="connsiteX27" fmla="*/ 756083 w 1463226"/>
              <a:gd name="connsiteY27" fmla="*/ 2077773 h 2644345"/>
              <a:gd name="connsiteX28" fmla="*/ 851554 w 1463226"/>
              <a:gd name="connsiteY28" fmla="*/ 2071359 h 2644345"/>
              <a:gd name="connsiteX29" fmla="*/ 710489 w 1463226"/>
              <a:gd name="connsiteY29" fmla="*/ 2080836 h 2644345"/>
              <a:gd name="connsiteX30" fmla="*/ 617016 w 1463226"/>
              <a:gd name="connsiteY30" fmla="*/ 2069045 h 2644345"/>
              <a:gd name="connsiteX31" fmla="*/ 659226 w 1463226"/>
              <a:gd name="connsiteY31" fmla="*/ 2074370 h 2644345"/>
              <a:gd name="connsiteX32" fmla="*/ 659226 w 1463226"/>
              <a:gd name="connsiteY32" fmla="*/ 2219115 h 2644345"/>
              <a:gd name="connsiteX33" fmla="*/ 503778 w 1463226"/>
              <a:gd name="connsiteY33" fmla="*/ 2317521 h 2644345"/>
              <a:gd name="connsiteX34" fmla="*/ 503778 w 1463226"/>
              <a:gd name="connsiteY34" fmla="*/ 2041171 h 2644345"/>
              <a:gd name="connsiteX35" fmla="*/ 524983 w 1463226"/>
              <a:gd name="connsiteY35" fmla="*/ 2048117 h 2644345"/>
              <a:gd name="connsiteX36" fmla="*/ 437855 w 1463226"/>
              <a:gd name="connsiteY36" fmla="*/ 2019574 h 2644345"/>
              <a:gd name="connsiteX37" fmla="*/ 113531 w 1463226"/>
              <a:gd name="connsiteY37" fmla="*/ 1740822 h 2644345"/>
              <a:gd name="connsiteX38" fmla="*/ 340338 w 1463226"/>
              <a:gd name="connsiteY38" fmla="*/ 731465 h 2644345"/>
              <a:gd name="connsiteX39" fmla="*/ 472852 w 1463226"/>
              <a:gd name="connsiteY39" fmla="*/ 665167 h 2644345"/>
              <a:gd name="connsiteX40" fmla="*/ 503778 w 1463226"/>
              <a:gd name="connsiteY40" fmla="*/ 656828 h 2644345"/>
              <a:gd name="connsiteX41" fmla="*/ 503778 w 1463226"/>
              <a:gd name="connsiteY41" fmla="*/ 656828 h 2644345"/>
              <a:gd name="connsiteX42" fmla="*/ 611671 w 1463226"/>
              <a:gd name="connsiteY42" fmla="*/ 627735 h 2644345"/>
              <a:gd name="connsiteX43" fmla="*/ 503778 w 1463226"/>
              <a:gd name="connsiteY43" fmla="*/ 656828 h 264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63226" h="2644345">
                <a:moveTo>
                  <a:pt x="367183" y="766376"/>
                </a:moveTo>
                <a:cubicBezTo>
                  <a:pt x="47160" y="968965"/>
                  <a:pt x="-48038" y="1392626"/>
                  <a:pt x="154552" y="1712648"/>
                </a:cubicBezTo>
                <a:cubicBezTo>
                  <a:pt x="357141" y="2032671"/>
                  <a:pt x="780801" y="2127869"/>
                  <a:pt x="1100824" y="1925279"/>
                </a:cubicBezTo>
                <a:cubicBezTo>
                  <a:pt x="1420846" y="1722690"/>
                  <a:pt x="1516045" y="1299030"/>
                  <a:pt x="1313455" y="979007"/>
                </a:cubicBezTo>
                <a:cubicBezTo>
                  <a:pt x="1110866" y="658985"/>
                  <a:pt x="687205" y="563786"/>
                  <a:pt x="367183" y="766376"/>
                </a:cubicBezTo>
                <a:close/>
                <a:moveTo>
                  <a:pt x="503778" y="98406"/>
                </a:moveTo>
                <a:lnTo>
                  <a:pt x="659226" y="0"/>
                </a:lnTo>
                <a:lnTo>
                  <a:pt x="659226" y="624540"/>
                </a:lnTo>
                <a:lnTo>
                  <a:pt x="646748" y="625379"/>
                </a:lnTo>
                <a:lnTo>
                  <a:pt x="659226" y="624541"/>
                </a:lnTo>
                <a:lnTo>
                  <a:pt x="659226" y="624540"/>
                </a:lnTo>
                <a:lnTo>
                  <a:pt x="752737" y="618258"/>
                </a:lnTo>
                <a:lnTo>
                  <a:pt x="827812" y="627728"/>
                </a:lnTo>
                <a:lnTo>
                  <a:pt x="756083" y="618680"/>
                </a:lnTo>
                <a:lnTo>
                  <a:pt x="756083" y="425230"/>
                </a:lnTo>
                <a:lnTo>
                  <a:pt x="911531" y="326824"/>
                </a:lnTo>
                <a:lnTo>
                  <a:pt x="911531" y="642226"/>
                </a:lnTo>
                <a:lnTo>
                  <a:pt x="1025370" y="679520"/>
                </a:lnTo>
                <a:cubicBezTo>
                  <a:pt x="1154463" y="735978"/>
                  <a:pt x="1268659" y="830263"/>
                  <a:pt x="1349695" y="958272"/>
                </a:cubicBezTo>
                <a:cubicBezTo>
                  <a:pt x="1565790" y="1299629"/>
                  <a:pt x="1464245" y="1751534"/>
                  <a:pt x="1122888" y="1967629"/>
                </a:cubicBezTo>
                <a:cubicBezTo>
                  <a:pt x="1080219" y="1994641"/>
                  <a:pt x="1035821" y="2016689"/>
                  <a:pt x="990374" y="2033927"/>
                </a:cubicBezTo>
                <a:lnTo>
                  <a:pt x="911531" y="2055187"/>
                </a:lnTo>
                <a:lnTo>
                  <a:pt x="911531" y="2055186"/>
                </a:lnTo>
                <a:lnTo>
                  <a:pt x="870450" y="2066264"/>
                </a:lnTo>
                <a:lnTo>
                  <a:pt x="911531" y="2055187"/>
                </a:lnTo>
                <a:lnTo>
                  <a:pt x="911531" y="2545939"/>
                </a:lnTo>
                <a:lnTo>
                  <a:pt x="756083" y="2644345"/>
                </a:lnTo>
                <a:lnTo>
                  <a:pt x="756083" y="2077773"/>
                </a:lnTo>
                <a:lnTo>
                  <a:pt x="851554" y="2071359"/>
                </a:lnTo>
                <a:cubicBezTo>
                  <a:pt x="804682" y="2079126"/>
                  <a:pt x="757434" y="2082235"/>
                  <a:pt x="710489" y="2080836"/>
                </a:cubicBezTo>
                <a:lnTo>
                  <a:pt x="617016" y="2069045"/>
                </a:lnTo>
                <a:lnTo>
                  <a:pt x="659226" y="2074370"/>
                </a:lnTo>
                <a:lnTo>
                  <a:pt x="659226" y="2219115"/>
                </a:lnTo>
                <a:lnTo>
                  <a:pt x="503778" y="2317521"/>
                </a:lnTo>
                <a:lnTo>
                  <a:pt x="503778" y="2041171"/>
                </a:lnTo>
                <a:lnTo>
                  <a:pt x="524983" y="2048117"/>
                </a:lnTo>
                <a:lnTo>
                  <a:pt x="437855" y="2019574"/>
                </a:lnTo>
                <a:cubicBezTo>
                  <a:pt x="308763" y="1963116"/>
                  <a:pt x="194567" y="1868831"/>
                  <a:pt x="113531" y="1740822"/>
                </a:cubicBezTo>
                <a:cubicBezTo>
                  <a:pt x="-102564" y="1399465"/>
                  <a:pt x="-1019" y="947560"/>
                  <a:pt x="340338" y="731465"/>
                </a:cubicBezTo>
                <a:cubicBezTo>
                  <a:pt x="383007" y="704453"/>
                  <a:pt x="427404" y="682404"/>
                  <a:pt x="472852" y="665167"/>
                </a:cubicBezTo>
                <a:lnTo>
                  <a:pt x="503778" y="656828"/>
                </a:lnTo>
                <a:lnTo>
                  <a:pt x="503778" y="656828"/>
                </a:lnTo>
                <a:lnTo>
                  <a:pt x="611671" y="627735"/>
                </a:lnTo>
                <a:lnTo>
                  <a:pt x="503778" y="656828"/>
                </a:lnTo>
                <a:close/>
              </a:path>
            </a:pathLst>
          </a:custGeom>
          <a:solidFill>
            <a:srgbClr val="0070C0"/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FF4BBADF-A42E-4C1D-9A15-E62344F66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877" y="4944592"/>
            <a:ext cx="328289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lvl="0" algn="ctr"/>
            <a:r>
              <a:rPr lang="en-US" sz="2800" b="1" dirty="0">
                <a:latin typeface="Candara" panose="020E0502030303020204" pitchFamily="34" charset="0"/>
              </a:rPr>
              <a:t>Normal / Pneumonia (Categorical)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7F031ABD-5ED0-41BF-898F-E98C26231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655" y="3178428"/>
            <a:ext cx="31925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Input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00448" y="3178428"/>
            <a:ext cx="1282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Output</a:t>
            </a:r>
            <a:endParaRPr lang="en-US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12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7754" y="52600"/>
            <a:ext cx="12209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Pneumonia Disease Prediction (from X-ray Image) System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–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Example 01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B2D318-AB9D-43F7-B218-66680CA56C48}"/>
              </a:ext>
            </a:extLst>
          </p:cNvPr>
          <p:cNvGrpSpPr/>
          <p:nvPr/>
        </p:nvGrpSpPr>
        <p:grpSpPr>
          <a:xfrm>
            <a:off x="5651347" y="2938500"/>
            <a:ext cx="2183117" cy="1233935"/>
            <a:chOff x="7410134" y="3210308"/>
            <a:chExt cx="3274675" cy="1850902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58668BA8-6362-45C6-94BD-523D714157A0}"/>
                </a:ext>
              </a:extLst>
            </p:cNvPr>
            <p:cNvSpPr/>
            <p:nvPr/>
          </p:nvSpPr>
          <p:spPr>
            <a:xfrm>
              <a:off x="7410134" y="3210308"/>
              <a:ext cx="3274675" cy="1850902"/>
            </a:xfrm>
            <a:custGeom>
              <a:avLst/>
              <a:gdLst>
                <a:gd name="connsiteX0" fmla="*/ 2345967 w 3274675"/>
                <a:gd name="connsiteY0" fmla="*/ 0 h 1850902"/>
                <a:gd name="connsiteX1" fmla="*/ 3274675 w 3274675"/>
                <a:gd name="connsiteY1" fmla="*/ 926601 h 1850902"/>
                <a:gd name="connsiteX2" fmla="*/ 2345967 w 3274675"/>
                <a:gd name="connsiteY2" fmla="*/ 1850902 h 1850902"/>
                <a:gd name="connsiteX3" fmla="*/ 1779063 w 3274675"/>
                <a:gd name="connsiteY3" fmla="*/ 1657765 h 1850902"/>
                <a:gd name="connsiteX4" fmla="*/ 1776759 w 3274675"/>
                <a:gd name="connsiteY4" fmla="*/ 1657765 h 1850902"/>
                <a:gd name="connsiteX5" fmla="*/ 619907 w 3274675"/>
                <a:gd name="connsiteY5" fmla="*/ 1448532 h 1850902"/>
                <a:gd name="connsiteX6" fmla="*/ 532337 w 3274675"/>
                <a:gd name="connsiteY6" fmla="*/ 1455430 h 1850902"/>
                <a:gd name="connsiteX7" fmla="*/ 0 w 3274675"/>
                <a:gd name="connsiteY7" fmla="*/ 926601 h 1850902"/>
                <a:gd name="connsiteX8" fmla="*/ 532337 w 3274675"/>
                <a:gd name="connsiteY8" fmla="*/ 395472 h 1850902"/>
                <a:gd name="connsiteX9" fmla="*/ 619907 w 3274675"/>
                <a:gd name="connsiteY9" fmla="*/ 402370 h 1850902"/>
                <a:gd name="connsiteX10" fmla="*/ 1776759 w 3274675"/>
                <a:gd name="connsiteY10" fmla="*/ 193137 h 1850902"/>
                <a:gd name="connsiteX11" fmla="*/ 2345967 w 3274675"/>
                <a:gd name="connsiteY11" fmla="*/ 0 h 185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4675" h="1850902">
                  <a:moveTo>
                    <a:pt x="2345967" y="0"/>
                  </a:moveTo>
                  <a:cubicBezTo>
                    <a:pt x="2859868" y="0"/>
                    <a:pt x="3274675" y="413866"/>
                    <a:pt x="3274675" y="926601"/>
                  </a:cubicBezTo>
                  <a:cubicBezTo>
                    <a:pt x="3274675" y="1437036"/>
                    <a:pt x="2859868" y="1850902"/>
                    <a:pt x="2345967" y="1850902"/>
                  </a:cubicBezTo>
                  <a:cubicBezTo>
                    <a:pt x="2131650" y="1850902"/>
                    <a:pt x="1935768" y="1779625"/>
                    <a:pt x="1779063" y="1657765"/>
                  </a:cubicBezTo>
                  <a:cubicBezTo>
                    <a:pt x="1776759" y="1657765"/>
                    <a:pt x="1776759" y="1657765"/>
                    <a:pt x="1776759" y="1657765"/>
                  </a:cubicBezTo>
                  <a:cubicBezTo>
                    <a:pt x="1424172" y="1393350"/>
                    <a:pt x="940231" y="1414043"/>
                    <a:pt x="619907" y="1448532"/>
                  </a:cubicBezTo>
                  <a:cubicBezTo>
                    <a:pt x="589949" y="1453131"/>
                    <a:pt x="562295" y="1455430"/>
                    <a:pt x="532337" y="1455430"/>
                  </a:cubicBezTo>
                  <a:cubicBezTo>
                    <a:pt x="237362" y="1455430"/>
                    <a:pt x="0" y="1218606"/>
                    <a:pt x="0" y="926601"/>
                  </a:cubicBezTo>
                  <a:cubicBezTo>
                    <a:pt x="0" y="632296"/>
                    <a:pt x="237362" y="395472"/>
                    <a:pt x="532337" y="395472"/>
                  </a:cubicBezTo>
                  <a:cubicBezTo>
                    <a:pt x="562295" y="395472"/>
                    <a:pt x="589949" y="397771"/>
                    <a:pt x="619907" y="402370"/>
                  </a:cubicBezTo>
                  <a:cubicBezTo>
                    <a:pt x="940231" y="436859"/>
                    <a:pt x="1424172" y="457552"/>
                    <a:pt x="1776759" y="193137"/>
                  </a:cubicBezTo>
                  <a:cubicBezTo>
                    <a:pt x="1935768" y="71277"/>
                    <a:pt x="2131650" y="0"/>
                    <a:pt x="2345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rebuchet MS" panose="020B0603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5CD562-16C3-457D-8C5E-8374DDB37666}"/>
                </a:ext>
              </a:extLst>
            </p:cNvPr>
            <p:cNvSpPr/>
            <p:nvPr/>
          </p:nvSpPr>
          <p:spPr>
            <a:xfrm>
              <a:off x="9056524" y="3435415"/>
              <a:ext cx="1400688" cy="1400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70F67C-611F-4A9B-8445-BBBDDB3C3B71}"/>
              </a:ext>
            </a:extLst>
          </p:cNvPr>
          <p:cNvGrpSpPr/>
          <p:nvPr/>
        </p:nvGrpSpPr>
        <p:grpSpPr>
          <a:xfrm>
            <a:off x="5482143" y="4741329"/>
            <a:ext cx="2183117" cy="1235504"/>
            <a:chOff x="7603191" y="5062153"/>
            <a:chExt cx="3274675" cy="1853256"/>
          </a:xfrm>
        </p:grpSpPr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05DDC9E4-B0E9-4650-96F5-CA00E4B9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91" y="5062153"/>
              <a:ext cx="3274675" cy="1853256"/>
            </a:xfrm>
            <a:custGeom>
              <a:avLst/>
              <a:gdLst>
                <a:gd name="connsiteX0" fmla="*/ 928708 w 3274675"/>
                <a:gd name="connsiteY0" fmla="*/ 0 h 1853256"/>
                <a:gd name="connsiteX1" fmla="*/ 1497916 w 3274675"/>
                <a:gd name="connsiteY1" fmla="*/ 193144 h 1853256"/>
                <a:gd name="connsiteX2" fmla="*/ 2657073 w 3274675"/>
                <a:gd name="connsiteY2" fmla="*/ 404681 h 1853256"/>
                <a:gd name="connsiteX3" fmla="*/ 2744643 w 3274675"/>
                <a:gd name="connsiteY3" fmla="*/ 397783 h 1853256"/>
                <a:gd name="connsiteX4" fmla="*/ 3274675 w 3274675"/>
                <a:gd name="connsiteY4" fmla="*/ 926628 h 1853256"/>
                <a:gd name="connsiteX5" fmla="*/ 2744643 w 3274675"/>
                <a:gd name="connsiteY5" fmla="*/ 1457772 h 1853256"/>
                <a:gd name="connsiteX6" fmla="*/ 2657073 w 3274675"/>
                <a:gd name="connsiteY6" fmla="*/ 1450874 h 1853256"/>
                <a:gd name="connsiteX7" fmla="*/ 1497916 w 3274675"/>
                <a:gd name="connsiteY7" fmla="*/ 1660113 h 1853256"/>
                <a:gd name="connsiteX8" fmla="*/ 928708 w 3274675"/>
                <a:gd name="connsiteY8" fmla="*/ 1853256 h 1853256"/>
                <a:gd name="connsiteX9" fmla="*/ 0 w 3274675"/>
                <a:gd name="connsiteY9" fmla="*/ 926628 h 1853256"/>
                <a:gd name="connsiteX10" fmla="*/ 928708 w 3274675"/>
                <a:gd name="connsiteY10" fmla="*/ 0 h 18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4675" h="1853256">
                  <a:moveTo>
                    <a:pt x="928708" y="0"/>
                  </a:moveTo>
                  <a:cubicBezTo>
                    <a:pt x="1143025" y="0"/>
                    <a:pt x="1341211" y="73579"/>
                    <a:pt x="1497916" y="193144"/>
                  </a:cubicBezTo>
                  <a:cubicBezTo>
                    <a:pt x="1850503" y="459865"/>
                    <a:pt x="2334445" y="439171"/>
                    <a:pt x="2657073" y="404681"/>
                  </a:cubicBezTo>
                  <a:cubicBezTo>
                    <a:pt x="2684727" y="400083"/>
                    <a:pt x="2714685" y="397783"/>
                    <a:pt x="2744643" y="397783"/>
                  </a:cubicBezTo>
                  <a:cubicBezTo>
                    <a:pt x="3037313" y="397783"/>
                    <a:pt x="3274675" y="634614"/>
                    <a:pt x="3274675" y="926628"/>
                  </a:cubicBezTo>
                  <a:cubicBezTo>
                    <a:pt x="3274675" y="1218642"/>
                    <a:pt x="3037313" y="1457772"/>
                    <a:pt x="2744643" y="1457772"/>
                  </a:cubicBezTo>
                  <a:cubicBezTo>
                    <a:pt x="2714685" y="1457772"/>
                    <a:pt x="2684727" y="1455473"/>
                    <a:pt x="2657073" y="1450874"/>
                  </a:cubicBezTo>
                  <a:cubicBezTo>
                    <a:pt x="2334445" y="1414085"/>
                    <a:pt x="1850503" y="1395691"/>
                    <a:pt x="1497916" y="1660113"/>
                  </a:cubicBezTo>
                  <a:cubicBezTo>
                    <a:pt x="1341211" y="1781977"/>
                    <a:pt x="1143025" y="1853256"/>
                    <a:pt x="928708" y="1853256"/>
                  </a:cubicBezTo>
                  <a:cubicBezTo>
                    <a:pt x="417112" y="1853256"/>
                    <a:pt x="0" y="1439378"/>
                    <a:pt x="0" y="926628"/>
                  </a:cubicBezTo>
                  <a:cubicBezTo>
                    <a:pt x="0" y="416178"/>
                    <a:pt x="417112" y="0"/>
                    <a:pt x="9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sz="1200">
                <a:latin typeface="Trebuchet MS" panose="020B0603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FE8EC0-D68F-4070-B2CD-7E8A7D7DE777}"/>
                </a:ext>
              </a:extLst>
            </p:cNvPr>
            <p:cNvSpPr/>
            <p:nvPr/>
          </p:nvSpPr>
          <p:spPr>
            <a:xfrm>
              <a:off x="7815007" y="5288437"/>
              <a:ext cx="1400689" cy="1400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24273" y="4818967"/>
            <a:ext cx="2941986" cy="1063101"/>
            <a:chOff x="4614778" y="2934302"/>
            <a:chExt cx="1699181" cy="634273"/>
          </a:xfrm>
        </p:grpSpPr>
        <p:sp>
          <p:nvSpPr>
            <p:cNvPr id="13" name="TextBox 12"/>
            <p:cNvSpPr txBox="1"/>
            <p:nvPr/>
          </p:nvSpPr>
          <p:spPr>
            <a:xfrm>
              <a:off x="4614778" y="2934302"/>
              <a:ext cx="1699180" cy="2938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OUTPUT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14778" y="3238046"/>
              <a:ext cx="1699181" cy="33052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600" b="1" dirty="0">
                  <a:latin typeface="Candara" panose="020E0502030303020204" pitchFamily="34" charset="0"/>
                </a:rPr>
                <a:t>Normal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14418" y="1965222"/>
            <a:ext cx="2941984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ndara" panose="020E0502030303020204" pitchFamily="34" charset="0"/>
              </a:rPr>
              <a:t>INPUT</a:t>
            </a:r>
          </a:p>
        </p:txBody>
      </p:sp>
      <p:pic>
        <p:nvPicPr>
          <p:cNvPr id="18" name="Picture Placeholder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89" y="2626941"/>
            <a:ext cx="3831098" cy="2114387"/>
          </a:xfrm>
          <a:prstGeom prst="roundRect">
            <a:avLst>
              <a:gd name="adj" fmla="val 11707"/>
            </a:avLst>
          </a:prstGeom>
          <a:ln w="6350"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702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7754" y="52600"/>
            <a:ext cx="12209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Pneumonia Disease Prediction (from X-ray Image) System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–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Example 02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B2D318-AB9D-43F7-B218-66680CA56C48}"/>
              </a:ext>
            </a:extLst>
          </p:cNvPr>
          <p:cNvGrpSpPr/>
          <p:nvPr/>
        </p:nvGrpSpPr>
        <p:grpSpPr>
          <a:xfrm>
            <a:off x="5651347" y="2938500"/>
            <a:ext cx="2183117" cy="1233935"/>
            <a:chOff x="7410134" y="3210308"/>
            <a:chExt cx="3274675" cy="1850902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58668BA8-6362-45C6-94BD-523D714157A0}"/>
                </a:ext>
              </a:extLst>
            </p:cNvPr>
            <p:cNvSpPr/>
            <p:nvPr/>
          </p:nvSpPr>
          <p:spPr>
            <a:xfrm>
              <a:off x="7410134" y="3210308"/>
              <a:ext cx="3274675" cy="1850902"/>
            </a:xfrm>
            <a:custGeom>
              <a:avLst/>
              <a:gdLst>
                <a:gd name="connsiteX0" fmla="*/ 2345967 w 3274675"/>
                <a:gd name="connsiteY0" fmla="*/ 0 h 1850902"/>
                <a:gd name="connsiteX1" fmla="*/ 3274675 w 3274675"/>
                <a:gd name="connsiteY1" fmla="*/ 926601 h 1850902"/>
                <a:gd name="connsiteX2" fmla="*/ 2345967 w 3274675"/>
                <a:gd name="connsiteY2" fmla="*/ 1850902 h 1850902"/>
                <a:gd name="connsiteX3" fmla="*/ 1779063 w 3274675"/>
                <a:gd name="connsiteY3" fmla="*/ 1657765 h 1850902"/>
                <a:gd name="connsiteX4" fmla="*/ 1776759 w 3274675"/>
                <a:gd name="connsiteY4" fmla="*/ 1657765 h 1850902"/>
                <a:gd name="connsiteX5" fmla="*/ 619907 w 3274675"/>
                <a:gd name="connsiteY5" fmla="*/ 1448532 h 1850902"/>
                <a:gd name="connsiteX6" fmla="*/ 532337 w 3274675"/>
                <a:gd name="connsiteY6" fmla="*/ 1455430 h 1850902"/>
                <a:gd name="connsiteX7" fmla="*/ 0 w 3274675"/>
                <a:gd name="connsiteY7" fmla="*/ 926601 h 1850902"/>
                <a:gd name="connsiteX8" fmla="*/ 532337 w 3274675"/>
                <a:gd name="connsiteY8" fmla="*/ 395472 h 1850902"/>
                <a:gd name="connsiteX9" fmla="*/ 619907 w 3274675"/>
                <a:gd name="connsiteY9" fmla="*/ 402370 h 1850902"/>
                <a:gd name="connsiteX10" fmla="*/ 1776759 w 3274675"/>
                <a:gd name="connsiteY10" fmla="*/ 193137 h 1850902"/>
                <a:gd name="connsiteX11" fmla="*/ 2345967 w 3274675"/>
                <a:gd name="connsiteY11" fmla="*/ 0 h 185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4675" h="1850902">
                  <a:moveTo>
                    <a:pt x="2345967" y="0"/>
                  </a:moveTo>
                  <a:cubicBezTo>
                    <a:pt x="2859868" y="0"/>
                    <a:pt x="3274675" y="413866"/>
                    <a:pt x="3274675" y="926601"/>
                  </a:cubicBezTo>
                  <a:cubicBezTo>
                    <a:pt x="3274675" y="1437036"/>
                    <a:pt x="2859868" y="1850902"/>
                    <a:pt x="2345967" y="1850902"/>
                  </a:cubicBezTo>
                  <a:cubicBezTo>
                    <a:pt x="2131650" y="1850902"/>
                    <a:pt x="1935768" y="1779625"/>
                    <a:pt x="1779063" y="1657765"/>
                  </a:cubicBezTo>
                  <a:cubicBezTo>
                    <a:pt x="1776759" y="1657765"/>
                    <a:pt x="1776759" y="1657765"/>
                    <a:pt x="1776759" y="1657765"/>
                  </a:cubicBezTo>
                  <a:cubicBezTo>
                    <a:pt x="1424172" y="1393350"/>
                    <a:pt x="940231" y="1414043"/>
                    <a:pt x="619907" y="1448532"/>
                  </a:cubicBezTo>
                  <a:cubicBezTo>
                    <a:pt x="589949" y="1453131"/>
                    <a:pt x="562295" y="1455430"/>
                    <a:pt x="532337" y="1455430"/>
                  </a:cubicBezTo>
                  <a:cubicBezTo>
                    <a:pt x="237362" y="1455430"/>
                    <a:pt x="0" y="1218606"/>
                    <a:pt x="0" y="926601"/>
                  </a:cubicBezTo>
                  <a:cubicBezTo>
                    <a:pt x="0" y="632296"/>
                    <a:pt x="237362" y="395472"/>
                    <a:pt x="532337" y="395472"/>
                  </a:cubicBezTo>
                  <a:cubicBezTo>
                    <a:pt x="562295" y="395472"/>
                    <a:pt x="589949" y="397771"/>
                    <a:pt x="619907" y="402370"/>
                  </a:cubicBezTo>
                  <a:cubicBezTo>
                    <a:pt x="940231" y="436859"/>
                    <a:pt x="1424172" y="457552"/>
                    <a:pt x="1776759" y="193137"/>
                  </a:cubicBezTo>
                  <a:cubicBezTo>
                    <a:pt x="1935768" y="71277"/>
                    <a:pt x="2131650" y="0"/>
                    <a:pt x="2345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rebuchet MS" panose="020B0603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5CD562-16C3-457D-8C5E-8374DDB37666}"/>
                </a:ext>
              </a:extLst>
            </p:cNvPr>
            <p:cNvSpPr/>
            <p:nvPr/>
          </p:nvSpPr>
          <p:spPr>
            <a:xfrm>
              <a:off x="9056524" y="3435415"/>
              <a:ext cx="1400688" cy="1400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70F67C-611F-4A9B-8445-BBBDDB3C3B71}"/>
              </a:ext>
            </a:extLst>
          </p:cNvPr>
          <p:cNvGrpSpPr/>
          <p:nvPr/>
        </p:nvGrpSpPr>
        <p:grpSpPr>
          <a:xfrm>
            <a:off x="5482143" y="4741329"/>
            <a:ext cx="2183117" cy="1235504"/>
            <a:chOff x="7603191" y="5062153"/>
            <a:chExt cx="3274675" cy="1853256"/>
          </a:xfrm>
        </p:grpSpPr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05DDC9E4-B0E9-4650-96F5-CA00E4B9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191" y="5062153"/>
              <a:ext cx="3274675" cy="1853256"/>
            </a:xfrm>
            <a:custGeom>
              <a:avLst/>
              <a:gdLst>
                <a:gd name="connsiteX0" fmla="*/ 928708 w 3274675"/>
                <a:gd name="connsiteY0" fmla="*/ 0 h 1853256"/>
                <a:gd name="connsiteX1" fmla="*/ 1497916 w 3274675"/>
                <a:gd name="connsiteY1" fmla="*/ 193144 h 1853256"/>
                <a:gd name="connsiteX2" fmla="*/ 2657073 w 3274675"/>
                <a:gd name="connsiteY2" fmla="*/ 404681 h 1853256"/>
                <a:gd name="connsiteX3" fmla="*/ 2744643 w 3274675"/>
                <a:gd name="connsiteY3" fmla="*/ 397783 h 1853256"/>
                <a:gd name="connsiteX4" fmla="*/ 3274675 w 3274675"/>
                <a:gd name="connsiteY4" fmla="*/ 926628 h 1853256"/>
                <a:gd name="connsiteX5" fmla="*/ 2744643 w 3274675"/>
                <a:gd name="connsiteY5" fmla="*/ 1457772 h 1853256"/>
                <a:gd name="connsiteX6" fmla="*/ 2657073 w 3274675"/>
                <a:gd name="connsiteY6" fmla="*/ 1450874 h 1853256"/>
                <a:gd name="connsiteX7" fmla="*/ 1497916 w 3274675"/>
                <a:gd name="connsiteY7" fmla="*/ 1660113 h 1853256"/>
                <a:gd name="connsiteX8" fmla="*/ 928708 w 3274675"/>
                <a:gd name="connsiteY8" fmla="*/ 1853256 h 1853256"/>
                <a:gd name="connsiteX9" fmla="*/ 0 w 3274675"/>
                <a:gd name="connsiteY9" fmla="*/ 926628 h 1853256"/>
                <a:gd name="connsiteX10" fmla="*/ 928708 w 3274675"/>
                <a:gd name="connsiteY10" fmla="*/ 0 h 18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4675" h="1853256">
                  <a:moveTo>
                    <a:pt x="928708" y="0"/>
                  </a:moveTo>
                  <a:cubicBezTo>
                    <a:pt x="1143025" y="0"/>
                    <a:pt x="1341211" y="73579"/>
                    <a:pt x="1497916" y="193144"/>
                  </a:cubicBezTo>
                  <a:cubicBezTo>
                    <a:pt x="1850503" y="459865"/>
                    <a:pt x="2334445" y="439171"/>
                    <a:pt x="2657073" y="404681"/>
                  </a:cubicBezTo>
                  <a:cubicBezTo>
                    <a:pt x="2684727" y="400083"/>
                    <a:pt x="2714685" y="397783"/>
                    <a:pt x="2744643" y="397783"/>
                  </a:cubicBezTo>
                  <a:cubicBezTo>
                    <a:pt x="3037313" y="397783"/>
                    <a:pt x="3274675" y="634614"/>
                    <a:pt x="3274675" y="926628"/>
                  </a:cubicBezTo>
                  <a:cubicBezTo>
                    <a:pt x="3274675" y="1218642"/>
                    <a:pt x="3037313" y="1457772"/>
                    <a:pt x="2744643" y="1457772"/>
                  </a:cubicBezTo>
                  <a:cubicBezTo>
                    <a:pt x="2714685" y="1457772"/>
                    <a:pt x="2684727" y="1455473"/>
                    <a:pt x="2657073" y="1450874"/>
                  </a:cubicBezTo>
                  <a:cubicBezTo>
                    <a:pt x="2334445" y="1414085"/>
                    <a:pt x="1850503" y="1395691"/>
                    <a:pt x="1497916" y="1660113"/>
                  </a:cubicBezTo>
                  <a:cubicBezTo>
                    <a:pt x="1341211" y="1781977"/>
                    <a:pt x="1143025" y="1853256"/>
                    <a:pt x="928708" y="1853256"/>
                  </a:cubicBezTo>
                  <a:cubicBezTo>
                    <a:pt x="417112" y="1853256"/>
                    <a:pt x="0" y="1439378"/>
                    <a:pt x="0" y="926628"/>
                  </a:cubicBezTo>
                  <a:cubicBezTo>
                    <a:pt x="0" y="416178"/>
                    <a:pt x="417112" y="0"/>
                    <a:pt x="9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sz="1200">
                <a:latin typeface="Trebuchet MS" panose="020B0603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FE8EC0-D68F-4070-B2CD-7E8A7D7DE777}"/>
                </a:ext>
              </a:extLst>
            </p:cNvPr>
            <p:cNvSpPr/>
            <p:nvPr/>
          </p:nvSpPr>
          <p:spPr>
            <a:xfrm>
              <a:off x="7815007" y="5288437"/>
              <a:ext cx="1400689" cy="1400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14418" y="1965222"/>
            <a:ext cx="2941984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ndara" panose="020E0502030303020204" pitchFamily="34" charset="0"/>
              </a:rPr>
              <a:t>INPUT</a:t>
            </a:r>
          </a:p>
        </p:txBody>
      </p:sp>
      <p:pic>
        <p:nvPicPr>
          <p:cNvPr id="15" name="Picture Placeholder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09" y="2509044"/>
            <a:ext cx="3808521" cy="2232285"/>
          </a:xfrm>
          <a:prstGeom prst="roundRect">
            <a:avLst>
              <a:gd name="adj" fmla="val 11707"/>
            </a:avLst>
          </a:prstGeom>
          <a:ln w="6350"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7924273" y="4818967"/>
            <a:ext cx="2941984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ndara" panose="020E0502030303020204" pitchFamily="34" charset="0"/>
              </a:rPr>
              <a:t>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4273" y="5328070"/>
            <a:ext cx="2941986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latin typeface="Candara" panose="020E0502030303020204" pitchFamily="34" charset="0"/>
              </a:rPr>
              <a:t>Pneumonia</a:t>
            </a:r>
          </a:p>
        </p:txBody>
      </p:sp>
    </p:spTree>
    <p:extLst>
      <p:ext uri="{BB962C8B-B14F-4D97-AF65-F5344CB8AC3E}">
        <p14:creationId xmlns:p14="http://schemas.microsoft.com/office/powerpoint/2010/main" val="957441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B43792-628D-4C6E-AF6A-51BF9B638CED}"/>
              </a:ext>
            </a:extLst>
          </p:cNvPr>
          <p:cNvGrpSpPr/>
          <p:nvPr/>
        </p:nvGrpSpPr>
        <p:grpSpPr>
          <a:xfrm>
            <a:off x="603678" y="3723640"/>
            <a:ext cx="4795321" cy="2372422"/>
            <a:chOff x="6011074" y="6136265"/>
            <a:chExt cx="2853050" cy="637240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611F5BF-C799-4071-85E9-07E58516AA6E}"/>
                </a:ext>
              </a:extLst>
            </p:cNvPr>
            <p:cNvSpPr/>
            <p:nvPr/>
          </p:nvSpPr>
          <p:spPr>
            <a:xfrm rot="5400000">
              <a:off x="7118981" y="5205433"/>
              <a:ext cx="637240" cy="2498903"/>
            </a:xfrm>
            <a:custGeom>
              <a:avLst/>
              <a:gdLst>
                <a:gd name="connsiteX0" fmla="*/ 0 w 519307"/>
                <a:gd name="connsiteY0" fmla="*/ 2363812 h 2469068"/>
                <a:gd name="connsiteX1" fmla="*/ 0 w 519307"/>
                <a:gd name="connsiteY1" fmla="*/ 105256 h 2469068"/>
                <a:gd name="connsiteX2" fmla="*/ 96764 w 519307"/>
                <a:gd name="connsiteY2" fmla="*/ 0 h 2469068"/>
                <a:gd name="connsiteX3" fmla="*/ 519307 w 519307"/>
                <a:gd name="connsiteY3" fmla="*/ 0 h 2469068"/>
                <a:gd name="connsiteX4" fmla="*/ 519307 w 519307"/>
                <a:gd name="connsiteY4" fmla="*/ 2469068 h 2469068"/>
                <a:gd name="connsiteX5" fmla="*/ 96764 w 519307"/>
                <a:gd name="connsiteY5" fmla="*/ 2469068 h 2469068"/>
                <a:gd name="connsiteX6" fmla="*/ 0 w 519307"/>
                <a:gd name="connsiteY6" fmla="*/ 2363812 h 24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07" h="2469068">
                  <a:moveTo>
                    <a:pt x="0" y="2363812"/>
                  </a:moveTo>
                  <a:lnTo>
                    <a:pt x="0" y="105256"/>
                  </a:lnTo>
                  <a:cubicBezTo>
                    <a:pt x="0" y="47125"/>
                    <a:pt x="43323" y="0"/>
                    <a:pt x="96764" y="0"/>
                  </a:cubicBezTo>
                  <a:lnTo>
                    <a:pt x="519307" y="0"/>
                  </a:lnTo>
                  <a:lnTo>
                    <a:pt x="519307" y="2469068"/>
                  </a:lnTo>
                  <a:lnTo>
                    <a:pt x="96764" y="2469068"/>
                  </a:lnTo>
                  <a:cubicBezTo>
                    <a:pt x="43323" y="2469068"/>
                    <a:pt x="0" y="2421943"/>
                    <a:pt x="0" y="2363812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6350">
              <a:solidFill>
                <a:schemeClr val="bg1">
                  <a:alpha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hlinkClick r:id="rId3"/>
              <a:extLst>
                <a:ext uri="{FF2B5EF4-FFF2-40B4-BE49-F238E27FC236}">
                  <a16:creationId xmlns:a16="http://schemas.microsoft.com/office/drawing/2014/main" id="{D3F31455-6BB4-4A6B-927A-2ED4417900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11074" y="6197083"/>
              <a:ext cx="2853050" cy="471217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5400" b="1" i="1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Proposed Technique</a:t>
              </a:r>
              <a:endParaRPr lang="en-US" sz="1200" b="1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endParaRPr>
            </a:p>
          </p:txBody>
        </p:sp>
      </p:grp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31563BA5-03F6-4CCF-A83E-F390AB3F6511}"/>
              </a:ext>
            </a:extLst>
          </p:cNvPr>
          <p:cNvSpPr/>
          <p:nvPr/>
        </p:nvSpPr>
        <p:spPr>
          <a:xfrm>
            <a:off x="28341" y="6602820"/>
            <a:ext cx="5370658" cy="255180"/>
          </a:xfrm>
          <a:custGeom>
            <a:avLst/>
            <a:gdLst>
              <a:gd name="connsiteX0" fmla="*/ 1942850 w 5370658"/>
              <a:gd name="connsiteY0" fmla="*/ 0 h 255180"/>
              <a:gd name="connsiteX1" fmla="*/ 5370658 w 5370658"/>
              <a:gd name="connsiteY1" fmla="*/ 0 h 255180"/>
              <a:gd name="connsiteX2" fmla="*/ 5370658 w 5370658"/>
              <a:gd name="connsiteY2" fmla="*/ 255180 h 255180"/>
              <a:gd name="connsiteX3" fmla="*/ 1687671 w 5370658"/>
              <a:gd name="connsiteY3" fmla="*/ 255180 h 255180"/>
              <a:gd name="connsiteX4" fmla="*/ 1656453 w 5370658"/>
              <a:gd name="connsiteY4" fmla="*/ 0 h 255180"/>
              <a:gd name="connsiteX5" fmla="*/ 1796751 w 5370658"/>
              <a:gd name="connsiteY5" fmla="*/ 0 h 255180"/>
              <a:gd name="connsiteX6" fmla="*/ 1541571 w 5370658"/>
              <a:gd name="connsiteY6" fmla="*/ 255180 h 255180"/>
              <a:gd name="connsiteX7" fmla="*/ 1401272 w 5370658"/>
              <a:gd name="connsiteY7" fmla="*/ 255180 h 255180"/>
              <a:gd name="connsiteX8" fmla="*/ 1364630 w 5370658"/>
              <a:gd name="connsiteY8" fmla="*/ 0 h 255180"/>
              <a:gd name="connsiteX9" fmla="*/ 1510353 w 5370658"/>
              <a:gd name="connsiteY9" fmla="*/ 0 h 255180"/>
              <a:gd name="connsiteX10" fmla="*/ 1255173 w 5370658"/>
              <a:gd name="connsiteY10" fmla="*/ 255180 h 255180"/>
              <a:gd name="connsiteX11" fmla="*/ 1109450 w 5370658"/>
              <a:gd name="connsiteY11" fmla="*/ 255180 h 255180"/>
              <a:gd name="connsiteX12" fmla="*/ 255180 w 5370658"/>
              <a:gd name="connsiteY12" fmla="*/ 0 h 255180"/>
              <a:gd name="connsiteX13" fmla="*/ 1218531 w 5370658"/>
              <a:gd name="connsiteY13" fmla="*/ 0 h 255180"/>
              <a:gd name="connsiteX14" fmla="*/ 963351 w 5370658"/>
              <a:gd name="connsiteY14" fmla="*/ 255180 h 255180"/>
              <a:gd name="connsiteX15" fmla="*/ 0 w 5370658"/>
              <a:gd name="connsiteY15" fmla="*/ 255180 h 2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658" h="255180">
                <a:moveTo>
                  <a:pt x="1942850" y="0"/>
                </a:moveTo>
                <a:lnTo>
                  <a:pt x="5370658" y="0"/>
                </a:lnTo>
                <a:lnTo>
                  <a:pt x="5370658" y="255180"/>
                </a:lnTo>
                <a:lnTo>
                  <a:pt x="1687671" y="255180"/>
                </a:lnTo>
                <a:close/>
                <a:moveTo>
                  <a:pt x="1656453" y="0"/>
                </a:moveTo>
                <a:lnTo>
                  <a:pt x="1796751" y="0"/>
                </a:lnTo>
                <a:lnTo>
                  <a:pt x="1541571" y="255180"/>
                </a:lnTo>
                <a:lnTo>
                  <a:pt x="1401272" y="255180"/>
                </a:lnTo>
                <a:close/>
                <a:moveTo>
                  <a:pt x="1364630" y="0"/>
                </a:moveTo>
                <a:lnTo>
                  <a:pt x="1510353" y="0"/>
                </a:lnTo>
                <a:lnTo>
                  <a:pt x="1255173" y="255180"/>
                </a:lnTo>
                <a:lnTo>
                  <a:pt x="1109450" y="255180"/>
                </a:lnTo>
                <a:close/>
                <a:moveTo>
                  <a:pt x="255180" y="0"/>
                </a:moveTo>
                <a:lnTo>
                  <a:pt x="1218531" y="0"/>
                </a:lnTo>
                <a:lnTo>
                  <a:pt x="963351" y="255180"/>
                </a:lnTo>
                <a:lnTo>
                  <a:pt x="0" y="25518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522E1F0-12C7-48B6-9682-81903F839AA5}"/>
              </a:ext>
            </a:extLst>
          </p:cNvPr>
          <p:cNvSpPr/>
          <p:nvPr/>
        </p:nvSpPr>
        <p:spPr>
          <a:xfrm rot="16200000">
            <a:off x="9376693" y="4033585"/>
            <a:ext cx="5386068" cy="265815"/>
          </a:xfrm>
          <a:custGeom>
            <a:avLst/>
            <a:gdLst>
              <a:gd name="connsiteX0" fmla="*/ 5386068 w 5386068"/>
              <a:gd name="connsiteY0" fmla="*/ 265813 h 265815"/>
              <a:gd name="connsiteX1" fmla="*/ 5386068 w 5386068"/>
              <a:gd name="connsiteY1" fmla="*/ 265815 h 265815"/>
              <a:gd name="connsiteX2" fmla="*/ 0 w 5386068"/>
              <a:gd name="connsiteY2" fmla="*/ 265814 h 265815"/>
              <a:gd name="connsiteX3" fmla="*/ 265814 w 5386068"/>
              <a:gd name="connsiteY3" fmla="*/ 0 h 265815"/>
              <a:gd name="connsiteX4" fmla="*/ 3499257 w 5386068"/>
              <a:gd name="connsiteY4" fmla="*/ 1 h 265815"/>
              <a:gd name="connsiteX5" fmla="*/ 3233446 w 5386068"/>
              <a:gd name="connsiteY5" fmla="*/ 265813 h 2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6068" h="265815">
                <a:moveTo>
                  <a:pt x="5386068" y="265813"/>
                </a:moveTo>
                <a:lnTo>
                  <a:pt x="5386068" y="265815"/>
                </a:lnTo>
                <a:lnTo>
                  <a:pt x="0" y="265814"/>
                </a:lnTo>
                <a:lnTo>
                  <a:pt x="265814" y="0"/>
                </a:lnTo>
                <a:lnTo>
                  <a:pt x="3499257" y="1"/>
                </a:lnTo>
                <a:lnTo>
                  <a:pt x="3233446" y="265813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4F71FE0-D747-4F7A-A175-7A6B327EA4B6}"/>
              </a:ext>
            </a:extLst>
          </p:cNvPr>
          <p:cNvSpPr/>
          <p:nvPr/>
        </p:nvSpPr>
        <p:spPr>
          <a:xfrm rot="10800000">
            <a:off x="6802662" y="0"/>
            <a:ext cx="5394479" cy="265814"/>
          </a:xfrm>
          <a:custGeom>
            <a:avLst/>
            <a:gdLst>
              <a:gd name="connsiteX0" fmla="*/ 1124312 w 5394479"/>
              <a:gd name="connsiteY0" fmla="*/ 265814 h 265814"/>
              <a:gd name="connsiteX1" fmla="*/ 0 w 5394479"/>
              <a:gd name="connsiteY1" fmla="*/ 265814 h 265814"/>
              <a:gd name="connsiteX2" fmla="*/ 265814 w 5394479"/>
              <a:gd name="connsiteY2" fmla="*/ 0 h 265814"/>
              <a:gd name="connsiteX3" fmla="*/ 1390126 w 5394479"/>
              <a:gd name="connsiteY3" fmla="*/ 0 h 265814"/>
              <a:gd name="connsiteX4" fmla="*/ 1410710 w 5394479"/>
              <a:gd name="connsiteY4" fmla="*/ 265814 h 265814"/>
              <a:gd name="connsiteX5" fmla="*/ 1270412 w 5394479"/>
              <a:gd name="connsiteY5" fmla="*/ 265814 h 265814"/>
              <a:gd name="connsiteX6" fmla="*/ 1536225 w 5394479"/>
              <a:gd name="connsiteY6" fmla="*/ 0 h 265814"/>
              <a:gd name="connsiteX7" fmla="*/ 1676523 w 5394479"/>
              <a:gd name="connsiteY7" fmla="*/ 0 h 265814"/>
              <a:gd name="connsiteX8" fmla="*/ 1702532 w 5394479"/>
              <a:gd name="connsiteY8" fmla="*/ 265814 h 265814"/>
              <a:gd name="connsiteX9" fmla="*/ 1556809 w 5394479"/>
              <a:gd name="connsiteY9" fmla="*/ 265814 h 265814"/>
              <a:gd name="connsiteX10" fmla="*/ 1822623 w 5394479"/>
              <a:gd name="connsiteY10" fmla="*/ 0 h 265814"/>
              <a:gd name="connsiteX11" fmla="*/ 1968346 w 5394479"/>
              <a:gd name="connsiteY11" fmla="*/ 0 h 265814"/>
              <a:gd name="connsiteX12" fmla="*/ 5394479 w 5394479"/>
              <a:gd name="connsiteY12" fmla="*/ 265814 h 265814"/>
              <a:gd name="connsiteX13" fmla="*/ 1848631 w 5394479"/>
              <a:gd name="connsiteY13" fmla="*/ 265814 h 265814"/>
              <a:gd name="connsiteX14" fmla="*/ 2114445 w 5394479"/>
              <a:gd name="connsiteY14" fmla="*/ 0 h 265814"/>
              <a:gd name="connsiteX15" fmla="*/ 5327726 w 5394479"/>
              <a:gd name="connsiteY15" fmla="*/ 0 h 265814"/>
              <a:gd name="connsiteX16" fmla="*/ 5005636 w 5394479"/>
              <a:gd name="connsiteY16" fmla="*/ 265813 h 265814"/>
              <a:gd name="connsiteX17" fmla="*/ 5394479 w 5394479"/>
              <a:gd name="connsiteY17" fmla="*/ 265813 h 2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94479" h="265814">
                <a:moveTo>
                  <a:pt x="1124312" y="265814"/>
                </a:moveTo>
                <a:lnTo>
                  <a:pt x="0" y="265814"/>
                </a:lnTo>
                <a:lnTo>
                  <a:pt x="265814" y="0"/>
                </a:lnTo>
                <a:lnTo>
                  <a:pt x="1390126" y="0"/>
                </a:lnTo>
                <a:close/>
                <a:moveTo>
                  <a:pt x="1410710" y="265814"/>
                </a:moveTo>
                <a:lnTo>
                  <a:pt x="1270412" y="265814"/>
                </a:lnTo>
                <a:lnTo>
                  <a:pt x="1536225" y="0"/>
                </a:lnTo>
                <a:lnTo>
                  <a:pt x="1676523" y="0"/>
                </a:lnTo>
                <a:close/>
                <a:moveTo>
                  <a:pt x="1702532" y="265814"/>
                </a:moveTo>
                <a:lnTo>
                  <a:pt x="1556809" y="265814"/>
                </a:lnTo>
                <a:lnTo>
                  <a:pt x="1822623" y="0"/>
                </a:lnTo>
                <a:lnTo>
                  <a:pt x="1968346" y="0"/>
                </a:lnTo>
                <a:close/>
                <a:moveTo>
                  <a:pt x="5394479" y="265814"/>
                </a:moveTo>
                <a:lnTo>
                  <a:pt x="1848631" y="265814"/>
                </a:lnTo>
                <a:lnTo>
                  <a:pt x="2114445" y="0"/>
                </a:lnTo>
                <a:lnTo>
                  <a:pt x="5327726" y="0"/>
                </a:lnTo>
                <a:lnTo>
                  <a:pt x="5005636" y="265813"/>
                </a:lnTo>
                <a:lnTo>
                  <a:pt x="5394479" y="265813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3A7BD37-33BB-4A65-A786-482E6B07B832}"/>
              </a:ext>
            </a:extLst>
          </p:cNvPr>
          <p:cNvSpPr/>
          <p:nvPr/>
        </p:nvSpPr>
        <p:spPr>
          <a:xfrm rot="5400000">
            <a:off x="3203142" y="-3205791"/>
            <a:ext cx="786192" cy="7192477"/>
          </a:xfrm>
          <a:custGeom>
            <a:avLst/>
            <a:gdLst>
              <a:gd name="connsiteX0" fmla="*/ 0 w 786192"/>
              <a:gd name="connsiteY0" fmla="*/ 7192477 h 7192477"/>
              <a:gd name="connsiteX1" fmla="*/ 0 w 786192"/>
              <a:gd name="connsiteY1" fmla="*/ 6926663 h 7192477"/>
              <a:gd name="connsiteX2" fmla="*/ 1 w 786192"/>
              <a:gd name="connsiteY2" fmla="*/ 6926663 h 7192477"/>
              <a:gd name="connsiteX3" fmla="*/ 1 w 786192"/>
              <a:gd name="connsiteY3" fmla="*/ 0 h 7192477"/>
              <a:gd name="connsiteX4" fmla="*/ 265815 w 786192"/>
              <a:gd name="connsiteY4" fmla="*/ 322091 h 7192477"/>
              <a:gd name="connsiteX5" fmla="*/ 265815 w 786192"/>
              <a:gd name="connsiteY5" fmla="*/ 3248509 h 7192477"/>
              <a:gd name="connsiteX6" fmla="*/ 786192 w 786192"/>
              <a:gd name="connsiteY6" fmla="*/ 3768886 h 7192477"/>
              <a:gd name="connsiteX7" fmla="*/ 786192 w 786192"/>
              <a:gd name="connsiteY7" fmla="*/ 3914985 h 7192477"/>
              <a:gd name="connsiteX8" fmla="*/ 265815 w 786192"/>
              <a:gd name="connsiteY8" fmla="*/ 3394608 h 7192477"/>
              <a:gd name="connsiteX9" fmla="*/ 265815 w 786192"/>
              <a:gd name="connsiteY9" fmla="*/ 3534907 h 7192477"/>
              <a:gd name="connsiteX10" fmla="*/ 786192 w 786192"/>
              <a:gd name="connsiteY10" fmla="*/ 4055283 h 7192477"/>
              <a:gd name="connsiteX11" fmla="*/ 786192 w 786192"/>
              <a:gd name="connsiteY11" fmla="*/ 4201383 h 7192477"/>
              <a:gd name="connsiteX12" fmla="*/ 265815 w 786192"/>
              <a:gd name="connsiteY12" fmla="*/ 3681006 h 7192477"/>
              <a:gd name="connsiteX13" fmla="*/ 265815 w 786192"/>
              <a:gd name="connsiteY13" fmla="*/ 3826729 h 7192477"/>
              <a:gd name="connsiteX14" fmla="*/ 786192 w 786192"/>
              <a:gd name="connsiteY14" fmla="*/ 4347105 h 7192477"/>
              <a:gd name="connsiteX15" fmla="*/ 786192 w 786192"/>
              <a:gd name="connsiteY15" fmla="*/ 4493205 h 7192477"/>
              <a:gd name="connsiteX16" fmla="*/ 265815 w 786192"/>
              <a:gd name="connsiteY16" fmla="*/ 3972828 h 7192477"/>
              <a:gd name="connsiteX17" fmla="*/ 265815 w 786192"/>
              <a:gd name="connsiteY17" fmla="*/ 6926663 h 7192477"/>
              <a:gd name="connsiteX18" fmla="*/ 271339 w 786192"/>
              <a:gd name="connsiteY18" fmla="*/ 6926663 h 7192477"/>
              <a:gd name="connsiteX19" fmla="*/ 17095 w 786192"/>
              <a:gd name="connsiteY19" fmla="*/ 7180907 h 7192477"/>
              <a:gd name="connsiteX20" fmla="*/ 17095 w 786192"/>
              <a:gd name="connsiteY20" fmla="*/ 7191238 h 7192477"/>
              <a:gd name="connsiteX21" fmla="*/ 29791 w 786192"/>
              <a:gd name="connsiteY21" fmla="*/ 7191238 h 7192477"/>
              <a:gd name="connsiteX22" fmla="*/ 29791 w 786192"/>
              <a:gd name="connsiteY22" fmla="*/ 7192477 h 719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6192" h="7192477">
                <a:moveTo>
                  <a:pt x="0" y="7192477"/>
                </a:moveTo>
                <a:lnTo>
                  <a:pt x="0" y="6926663"/>
                </a:lnTo>
                <a:lnTo>
                  <a:pt x="1" y="6926663"/>
                </a:lnTo>
                <a:lnTo>
                  <a:pt x="1" y="0"/>
                </a:lnTo>
                <a:lnTo>
                  <a:pt x="265815" y="322091"/>
                </a:lnTo>
                <a:lnTo>
                  <a:pt x="265815" y="3248509"/>
                </a:lnTo>
                <a:lnTo>
                  <a:pt x="786192" y="3768886"/>
                </a:lnTo>
                <a:lnTo>
                  <a:pt x="786192" y="3914985"/>
                </a:lnTo>
                <a:lnTo>
                  <a:pt x="265815" y="3394608"/>
                </a:lnTo>
                <a:lnTo>
                  <a:pt x="265815" y="3534907"/>
                </a:lnTo>
                <a:lnTo>
                  <a:pt x="786192" y="4055283"/>
                </a:lnTo>
                <a:lnTo>
                  <a:pt x="786192" y="4201383"/>
                </a:lnTo>
                <a:lnTo>
                  <a:pt x="265815" y="3681006"/>
                </a:lnTo>
                <a:lnTo>
                  <a:pt x="265815" y="3826729"/>
                </a:lnTo>
                <a:lnTo>
                  <a:pt x="786192" y="4347105"/>
                </a:lnTo>
                <a:lnTo>
                  <a:pt x="786192" y="4493205"/>
                </a:lnTo>
                <a:lnTo>
                  <a:pt x="265815" y="3972828"/>
                </a:lnTo>
                <a:lnTo>
                  <a:pt x="265815" y="6926663"/>
                </a:lnTo>
                <a:lnTo>
                  <a:pt x="271339" y="6926663"/>
                </a:lnTo>
                <a:lnTo>
                  <a:pt x="17095" y="7180907"/>
                </a:lnTo>
                <a:lnTo>
                  <a:pt x="17095" y="7191238"/>
                </a:lnTo>
                <a:lnTo>
                  <a:pt x="29791" y="7191238"/>
                </a:lnTo>
                <a:lnTo>
                  <a:pt x="29791" y="7192477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0BEC4-44CB-4FCB-8B51-05A32299CC8C}"/>
              </a:ext>
            </a:extLst>
          </p:cNvPr>
          <p:cNvSpPr/>
          <p:nvPr/>
        </p:nvSpPr>
        <p:spPr>
          <a:xfrm rot="10800000">
            <a:off x="11930400" y="0"/>
            <a:ext cx="272232" cy="3626080"/>
          </a:xfrm>
          <a:custGeom>
            <a:avLst/>
            <a:gdLst>
              <a:gd name="connsiteX0" fmla="*/ 6418 w 272232"/>
              <a:gd name="connsiteY0" fmla="*/ 3626080 h 3626080"/>
              <a:gd name="connsiteX1" fmla="*/ 0 w 272232"/>
              <a:gd name="connsiteY1" fmla="*/ 3626080 h 3626080"/>
              <a:gd name="connsiteX2" fmla="*/ 0 w 272232"/>
              <a:gd name="connsiteY2" fmla="*/ 3360266 h 3626080"/>
              <a:gd name="connsiteX3" fmla="*/ 1 w 272232"/>
              <a:gd name="connsiteY3" fmla="*/ 3360266 h 3626080"/>
              <a:gd name="connsiteX4" fmla="*/ 1 w 272232"/>
              <a:gd name="connsiteY4" fmla="*/ 0 h 3626080"/>
              <a:gd name="connsiteX5" fmla="*/ 265815 w 272232"/>
              <a:gd name="connsiteY5" fmla="*/ 265814 h 3626080"/>
              <a:gd name="connsiteX6" fmla="*/ 265815 w 272232"/>
              <a:gd name="connsiteY6" fmla="*/ 3360266 h 3626080"/>
              <a:gd name="connsiteX7" fmla="*/ 272232 w 272232"/>
              <a:gd name="connsiteY7" fmla="*/ 3360266 h 36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232" h="3626080">
                <a:moveTo>
                  <a:pt x="6418" y="3626080"/>
                </a:moveTo>
                <a:lnTo>
                  <a:pt x="0" y="3626080"/>
                </a:lnTo>
                <a:lnTo>
                  <a:pt x="0" y="3360266"/>
                </a:lnTo>
                <a:lnTo>
                  <a:pt x="1" y="3360266"/>
                </a:lnTo>
                <a:lnTo>
                  <a:pt x="1" y="0"/>
                </a:lnTo>
                <a:lnTo>
                  <a:pt x="265815" y="265814"/>
                </a:lnTo>
                <a:lnTo>
                  <a:pt x="265815" y="3360266"/>
                </a:lnTo>
                <a:lnTo>
                  <a:pt x="272232" y="3360266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1AF5F37D-ED96-449A-AFAB-F72186DA64E5}"/>
              </a:ext>
            </a:extLst>
          </p:cNvPr>
          <p:cNvSpPr/>
          <p:nvPr/>
        </p:nvSpPr>
        <p:spPr>
          <a:xfrm rot="16200000">
            <a:off x="8189744" y="2849907"/>
            <a:ext cx="766735" cy="7259045"/>
          </a:xfrm>
          <a:custGeom>
            <a:avLst/>
            <a:gdLst>
              <a:gd name="connsiteX0" fmla="*/ 766735 w 766735"/>
              <a:gd name="connsiteY0" fmla="*/ 4626272 h 7259045"/>
              <a:gd name="connsiteX1" fmla="*/ 766735 w 766735"/>
              <a:gd name="connsiteY1" fmla="*/ 4772372 h 7259045"/>
              <a:gd name="connsiteX2" fmla="*/ 265815 w 766735"/>
              <a:gd name="connsiteY2" fmla="*/ 4271451 h 7259045"/>
              <a:gd name="connsiteX3" fmla="*/ 265815 w 766735"/>
              <a:gd name="connsiteY3" fmla="*/ 4411750 h 7259045"/>
              <a:gd name="connsiteX4" fmla="*/ 766734 w 766735"/>
              <a:gd name="connsiteY4" fmla="*/ 4912669 h 7259045"/>
              <a:gd name="connsiteX5" fmla="*/ 766734 w 766735"/>
              <a:gd name="connsiteY5" fmla="*/ 5058768 h 7259045"/>
              <a:gd name="connsiteX6" fmla="*/ 265815 w 766735"/>
              <a:gd name="connsiteY6" fmla="*/ 4557849 h 7259045"/>
              <a:gd name="connsiteX7" fmla="*/ 265815 w 766735"/>
              <a:gd name="connsiteY7" fmla="*/ 6993231 h 7259045"/>
              <a:gd name="connsiteX8" fmla="*/ 274189 w 766735"/>
              <a:gd name="connsiteY8" fmla="*/ 6993231 h 7259045"/>
              <a:gd name="connsiteX9" fmla="*/ 8375 w 766735"/>
              <a:gd name="connsiteY9" fmla="*/ 7259045 h 7259045"/>
              <a:gd name="connsiteX10" fmla="*/ 0 w 766735"/>
              <a:gd name="connsiteY10" fmla="*/ 7259045 h 7259045"/>
              <a:gd name="connsiteX11" fmla="*/ 0 w 766735"/>
              <a:gd name="connsiteY11" fmla="*/ 6993231 h 7259045"/>
              <a:gd name="connsiteX12" fmla="*/ 1 w 766735"/>
              <a:gd name="connsiteY12" fmla="*/ 6993231 h 7259045"/>
              <a:gd name="connsiteX13" fmla="*/ 1 w 766735"/>
              <a:gd name="connsiteY13" fmla="*/ 265814 h 7259045"/>
              <a:gd name="connsiteX14" fmla="*/ 265815 w 766735"/>
              <a:gd name="connsiteY14" fmla="*/ 0 h 7259045"/>
              <a:gd name="connsiteX15" fmla="*/ 265815 w 766735"/>
              <a:gd name="connsiteY15" fmla="*/ 3833530 h 7259045"/>
              <a:gd name="connsiteX16" fmla="*/ 766734 w 766735"/>
              <a:gd name="connsiteY16" fmla="*/ 4334448 h 7259045"/>
              <a:gd name="connsiteX17" fmla="*/ 766733 w 766735"/>
              <a:gd name="connsiteY17" fmla="*/ 4480547 h 7259045"/>
              <a:gd name="connsiteX18" fmla="*/ 265815 w 766735"/>
              <a:gd name="connsiteY18" fmla="*/ 3979629 h 7259045"/>
              <a:gd name="connsiteX19" fmla="*/ 265815 w 766735"/>
              <a:gd name="connsiteY19" fmla="*/ 4125351 h 725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6735" h="7259045">
                <a:moveTo>
                  <a:pt x="766735" y="4626272"/>
                </a:moveTo>
                <a:lnTo>
                  <a:pt x="766735" y="4772372"/>
                </a:lnTo>
                <a:lnTo>
                  <a:pt x="265815" y="4271451"/>
                </a:lnTo>
                <a:lnTo>
                  <a:pt x="265815" y="4411750"/>
                </a:lnTo>
                <a:lnTo>
                  <a:pt x="766734" y="4912669"/>
                </a:lnTo>
                <a:lnTo>
                  <a:pt x="766734" y="5058768"/>
                </a:lnTo>
                <a:lnTo>
                  <a:pt x="265815" y="4557849"/>
                </a:lnTo>
                <a:lnTo>
                  <a:pt x="265815" y="6993231"/>
                </a:lnTo>
                <a:lnTo>
                  <a:pt x="274189" y="6993231"/>
                </a:lnTo>
                <a:lnTo>
                  <a:pt x="8375" y="7259045"/>
                </a:lnTo>
                <a:lnTo>
                  <a:pt x="0" y="7259045"/>
                </a:lnTo>
                <a:lnTo>
                  <a:pt x="0" y="6993231"/>
                </a:lnTo>
                <a:lnTo>
                  <a:pt x="1" y="6993231"/>
                </a:lnTo>
                <a:lnTo>
                  <a:pt x="1" y="265814"/>
                </a:lnTo>
                <a:lnTo>
                  <a:pt x="265815" y="0"/>
                </a:lnTo>
                <a:lnTo>
                  <a:pt x="265815" y="3833530"/>
                </a:lnTo>
                <a:lnTo>
                  <a:pt x="766734" y="4334448"/>
                </a:lnTo>
                <a:lnTo>
                  <a:pt x="766733" y="4480547"/>
                </a:lnTo>
                <a:lnTo>
                  <a:pt x="265815" y="3979629"/>
                </a:lnTo>
                <a:lnTo>
                  <a:pt x="265815" y="4125351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0AE2B1E-0F07-49CA-9648-B11A9EA4769E}"/>
              </a:ext>
            </a:extLst>
          </p:cNvPr>
          <p:cNvSpPr/>
          <p:nvPr/>
        </p:nvSpPr>
        <p:spPr>
          <a:xfrm>
            <a:off x="-972" y="3624317"/>
            <a:ext cx="289669" cy="3244317"/>
          </a:xfrm>
          <a:custGeom>
            <a:avLst/>
            <a:gdLst>
              <a:gd name="connsiteX0" fmla="*/ 265815 w 289669"/>
              <a:gd name="connsiteY0" fmla="*/ 0 h 3244317"/>
              <a:gd name="connsiteX1" fmla="*/ 265815 w 289669"/>
              <a:gd name="connsiteY1" fmla="*/ 2978503 h 3244317"/>
              <a:gd name="connsiteX2" fmla="*/ 289669 w 289669"/>
              <a:gd name="connsiteY2" fmla="*/ 2978503 h 3244317"/>
              <a:gd name="connsiteX3" fmla="*/ 23855 w 289669"/>
              <a:gd name="connsiteY3" fmla="*/ 3244317 h 3244317"/>
              <a:gd name="connsiteX4" fmla="*/ 0 w 289669"/>
              <a:gd name="connsiteY4" fmla="*/ 3244317 h 3244317"/>
              <a:gd name="connsiteX5" fmla="*/ 0 w 289669"/>
              <a:gd name="connsiteY5" fmla="*/ 2978503 h 3244317"/>
              <a:gd name="connsiteX6" fmla="*/ 1 w 289669"/>
              <a:gd name="connsiteY6" fmla="*/ 2978503 h 3244317"/>
              <a:gd name="connsiteX7" fmla="*/ 1 w 289669"/>
              <a:gd name="connsiteY7" fmla="*/ 221228 h 3244317"/>
              <a:gd name="connsiteX8" fmla="*/ 265814 w 289669"/>
              <a:gd name="connsiteY8" fmla="*/ 1859 h 3244317"/>
              <a:gd name="connsiteX9" fmla="*/ 265814 w 289669"/>
              <a:gd name="connsiteY9" fmla="*/ 0 h 32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669" h="3244317">
                <a:moveTo>
                  <a:pt x="265815" y="0"/>
                </a:moveTo>
                <a:lnTo>
                  <a:pt x="265815" y="2978503"/>
                </a:lnTo>
                <a:lnTo>
                  <a:pt x="289669" y="2978503"/>
                </a:lnTo>
                <a:lnTo>
                  <a:pt x="23855" y="3244317"/>
                </a:lnTo>
                <a:lnTo>
                  <a:pt x="0" y="3244317"/>
                </a:lnTo>
                <a:lnTo>
                  <a:pt x="0" y="2978503"/>
                </a:lnTo>
                <a:lnTo>
                  <a:pt x="1" y="2978503"/>
                </a:lnTo>
                <a:lnTo>
                  <a:pt x="1" y="221228"/>
                </a:lnTo>
                <a:lnTo>
                  <a:pt x="265814" y="1859"/>
                </a:lnTo>
                <a:lnTo>
                  <a:pt x="265814" y="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25459BE-F73A-4E53-B159-E14E3A21FD15}"/>
              </a:ext>
            </a:extLst>
          </p:cNvPr>
          <p:cNvSpPr/>
          <p:nvPr/>
        </p:nvSpPr>
        <p:spPr>
          <a:xfrm rot="5400000">
            <a:off x="-1780609" y="1779383"/>
            <a:ext cx="3834913" cy="276146"/>
          </a:xfrm>
          <a:custGeom>
            <a:avLst/>
            <a:gdLst>
              <a:gd name="connsiteX0" fmla="*/ 0 w 3834913"/>
              <a:gd name="connsiteY0" fmla="*/ 276146 h 276146"/>
              <a:gd name="connsiteX1" fmla="*/ 0 w 3834913"/>
              <a:gd name="connsiteY1" fmla="*/ 265815 h 276146"/>
              <a:gd name="connsiteX2" fmla="*/ 265815 w 3834913"/>
              <a:gd name="connsiteY2" fmla="*/ 0 h 276146"/>
              <a:gd name="connsiteX3" fmla="*/ 265815 w 3834913"/>
              <a:gd name="connsiteY3" fmla="*/ 10332 h 276146"/>
              <a:gd name="connsiteX4" fmla="*/ 3615543 w 3834913"/>
              <a:gd name="connsiteY4" fmla="*/ 10332 h 276146"/>
              <a:gd name="connsiteX5" fmla="*/ 3834913 w 3834913"/>
              <a:gd name="connsiteY5" fmla="*/ 276146 h 27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4913" h="276146">
                <a:moveTo>
                  <a:pt x="0" y="276146"/>
                </a:moveTo>
                <a:lnTo>
                  <a:pt x="0" y="265815"/>
                </a:lnTo>
                <a:lnTo>
                  <a:pt x="265815" y="0"/>
                </a:lnTo>
                <a:lnTo>
                  <a:pt x="265815" y="10332"/>
                </a:lnTo>
                <a:lnTo>
                  <a:pt x="3615543" y="10332"/>
                </a:lnTo>
                <a:lnTo>
                  <a:pt x="3834913" y="276146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78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79" grpId="0" animBg="1"/>
      <p:bldP spid="99" grpId="0" animBg="1"/>
      <p:bldP spid="114" grpId="0" animBg="1"/>
      <p:bldP spid="76" grpId="0" animBg="1"/>
      <p:bldP spid="113" grpId="0" animBg="1"/>
      <p:bldP spid="87" grpId="0" animBg="1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695946228"/>
                  </p:ext>
                </p:extLst>
              </p:nvPr>
            </p:nvGraphicFramePr>
            <p:xfrm>
              <a:off x="275821" y="1628544"/>
              <a:ext cx="11624442" cy="49769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695946228"/>
                  </p:ext>
                </p:extLst>
              </p:nvPr>
            </p:nvGraphicFramePr>
            <p:xfrm>
              <a:off x="275821" y="1628544"/>
              <a:ext cx="11624442" cy="49769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-17754" y="329046"/>
            <a:ext cx="1220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Baseline Technique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14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0ECD1FD-AA1F-4B16-ABCE-4DBEFAB69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graphicEl>
                                              <a:dgm id="{30ECD1FD-AA1F-4B16-ABCE-4DBEFAB69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graphicEl>
                                              <a:dgm id="{30ECD1FD-AA1F-4B16-ABCE-4DBEFAB69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E2DC66-B744-4FE8-BDA4-57F500142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>
                                            <p:graphicEl>
                                              <a:dgm id="{BDE2DC66-B744-4FE8-BDA4-57F500142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>
                                            <p:graphicEl>
                                              <a:dgm id="{BDE2DC66-B744-4FE8-BDA4-57F500142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3F9DDB-0FC1-436F-8498-F1756F969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>
                                            <p:graphicEl>
                                              <a:dgm id="{D13F9DDB-0FC1-436F-8498-F1756F969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7">
                                            <p:graphicEl>
                                              <a:dgm id="{D13F9DDB-0FC1-436F-8498-F1756F969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7754" y="329046"/>
            <a:ext cx="1220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Proposed Technique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0833" y="1783622"/>
            <a:ext cx="11532577" cy="408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US" sz="3600" b="1" dirty="0">
                <a:latin typeface="Candara" panose="020E0502030303020204" pitchFamily="34" charset="0"/>
              </a:rPr>
              <a:t>To develop our </a:t>
            </a:r>
            <a:r>
              <a:rPr lang="en-US" sz="3600" b="1" dirty="0">
                <a:solidFill>
                  <a:schemeClr val="tx1"/>
                </a:solidFill>
                <a:latin typeface="Candara" panose="020E0502030303020204" pitchFamily="34" charset="0"/>
              </a:rPr>
              <a:t>proposed</a:t>
            </a:r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 Pneumonia Disease Prediction</a:t>
            </a:r>
            <a:r>
              <a:rPr lang="en-US" sz="3600" b="1" dirty="0">
                <a:latin typeface="Candara" panose="020E0502030303020204" pitchFamily="34" charset="0"/>
              </a:rPr>
              <a:t> (from X-ray Image) </a:t>
            </a:r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System</a:t>
            </a:r>
            <a:r>
              <a:rPr lang="en-US" sz="3600" b="1" dirty="0">
                <a:latin typeface="Candara" panose="020E0502030303020204" pitchFamily="34" charset="0"/>
              </a:rPr>
              <a:t>, we used</a:t>
            </a:r>
          </a:p>
          <a:p>
            <a:pPr lvl="1" algn="just">
              <a:buClr>
                <a:schemeClr val="accent1">
                  <a:lumMod val="75000"/>
                </a:schemeClr>
              </a:buClr>
            </a:pPr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CNN-based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1650737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50896"/>
            <a:ext cx="12191999" cy="5507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-17754" y="329046"/>
            <a:ext cx="1220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Architecture - CNN-based Deep Neural Network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706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7754" y="329046"/>
            <a:ext cx="1220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Main Parameters - CNN-based Deep Neural Network 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70905"/>
              </p:ext>
            </p:extLst>
          </p:nvPr>
        </p:nvGraphicFramePr>
        <p:xfrm>
          <a:off x="1223925" y="1571939"/>
          <a:ext cx="10000512" cy="509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00256">
                  <a:extLst>
                    <a:ext uri="{9D8B030D-6E8A-4147-A177-3AD203B41FA5}">
                      <a16:colId xmlns:a16="http://schemas.microsoft.com/office/drawing/2014/main" val="818726365"/>
                    </a:ext>
                  </a:extLst>
                </a:gridCol>
                <a:gridCol w="5000256">
                  <a:extLst>
                    <a:ext uri="{9D8B030D-6E8A-4147-A177-3AD203B41FA5}">
                      <a16:colId xmlns:a16="http://schemas.microsoft.com/office/drawing/2014/main" val="311458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Parameter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Parameter Value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1897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Input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(224,244,1)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6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No. of Hidden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No.</a:t>
                      </a:r>
                      <a:r>
                        <a:rPr lang="en-US" sz="2400" b="1" baseline="0" dirty="0"/>
                        <a:t> of Dense Layer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2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</a:t>
                      </a:r>
                      <a:r>
                        <a:rPr lang="en-US" sz="2400" b="1" baseline="0" dirty="0"/>
                        <a:t>. of Output Units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4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Hidden Layer 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ReLU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Output Layer Activation </a:t>
                      </a:r>
                      <a:r>
                        <a:rPr lang="en-US" sz="2400" b="1" dirty="0" err="1"/>
                        <a:t>Fnction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No.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Learning</a:t>
                      </a:r>
                      <a:r>
                        <a:rPr lang="en-US" sz="2400" b="1" baseline="0" dirty="0"/>
                        <a:t> Rate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binary_crossentropy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5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0160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B43792-628D-4C6E-AF6A-51BF9B638CED}"/>
              </a:ext>
            </a:extLst>
          </p:cNvPr>
          <p:cNvGrpSpPr/>
          <p:nvPr/>
        </p:nvGrpSpPr>
        <p:grpSpPr>
          <a:xfrm>
            <a:off x="603678" y="3723640"/>
            <a:ext cx="4795321" cy="2372422"/>
            <a:chOff x="6011074" y="6136265"/>
            <a:chExt cx="2853050" cy="637240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611F5BF-C799-4071-85E9-07E58516AA6E}"/>
                </a:ext>
              </a:extLst>
            </p:cNvPr>
            <p:cNvSpPr/>
            <p:nvPr/>
          </p:nvSpPr>
          <p:spPr>
            <a:xfrm rot="5400000">
              <a:off x="7118981" y="5205433"/>
              <a:ext cx="637240" cy="2498903"/>
            </a:xfrm>
            <a:custGeom>
              <a:avLst/>
              <a:gdLst>
                <a:gd name="connsiteX0" fmla="*/ 0 w 519307"/>
                <a:gd name="connsiteY0" fmla="*/ 2363812 h 2469068"/>
                <a:gd name="connsiteX1" fmla="*/ 0 w 519307"/>
                <a:gd name="connsiteY1" fmla="*/ 105256 h 2469068"/>
                <a:gd name="connsiteX2" fmla="*/ 96764 w 519307"/>
                <a:gd name="connsiteY2" fmla="*/ 0 h 2469068"/>
                <a:gd name="connsiteX3" fmla="*/ 519307 w 519307"/>
                <a:gd name="connsiteY3" fmla="*/ 0 h 2469068"/>
                <a:gd name="connsiteX4" fmla="*/ 519307 w 519307"/>
                <a:gd name="connsiteY4" fmla="*/ 2469068 h 2469068"/>
                <a:gd name="connsiteX5" fmla="*/ 96764 w 519307"/>
                <a:gd name="connsiteY5" fmla="*/ 2469068 h 2469068"/>
                <a:gd name="connsiteX6" fmla="*/ 0 w 519307"/>
                <a:gd name="connsiteY6" fmla="*/ 2363812 h 24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07" h="2469068">
                  <a:moveTo>
                    <a:pt x="0" y="2363812"/>
                  </a:moveTo>
                  <a:lnTo>
                    <a:pt x="0" y="105256"/>
                  </a:lnTo>
                  <a:cubicBezTo>
                    <a:pt x="0" y="47125"/>
                    <a:pt x="43323" y="0"/>
                    <a:pt x="96764" y="0"/>
                  </a:cubicBezTo>
                  <a:lnTo>
                    <a:pt x="519307" y="0"/>
                  </a:lnTo>
                  <a:lnTo>
                    <a:pt x="519307" y="2469068"/>
                  </a:lnTo>
                  <a:lnTo>
                    <a:pt x="96764" y="2469068"/>
                  </a:lnTo>
                  <a:cubicBezTo>
                    <a:pt x="43323" y="2469068"/>
                    <a:pt x="0" y="2421943"/>
                    <a:pt x="0" y="2363812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6350">
              <a:solidFill>
                <a:schemeClr val="bg1">
                  <a:alpha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hlinkClick r:id="rId3"/>
              <a:extLst>
                <a:ext uri="{FF2B5EF4-FFF2-40B4-BE49-F238E27FC236}">
                  <a16:creationId xmlns:a16="http://schemas.microsoft.com/office/drawing/2014/main" id="{D3F31455-6BB4-4A6B-927A-2ED4417900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11074" y="6197083"/>
              <a:ext cx="2853050" cy="471217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5400" b="1" i="1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Experimental Setup</a:t>
              </a:r>
              <a:endParaRPr lang="en-US" sz="1200" b="1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endParaRPr>
            </a:p>
          </p:txBody>
        </p:sp>
      </p:grp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31563BA5-03F6-4CCF-A83E-F390AB3F6511}"/>
              </a:ext>
            </a:extLst>
          </p:cNvPr>
          <p:cNvSpPr/>
          <p:nvPr/>
        </p:nvSpPr>
        <p:spPr>
          <a:xfrm>
            <a:off x="28341" y="6602820"/>
            <a:ext cx="5370658" cy="255180"/>
          </a:xfrm>
          <a:custGeom>
            <a:avLst/>
            <a:gdLst>
              <a:gd name="connsiteX0" fmla="*/ 1942850 w 5370658"/>
              <a:gd name="connsiteY0" fmla="*/ 0 h 255180"/>
              <a:gd name="connsiteX1" fmla="*/ 5370658 w 5370658"/>
              <a:gd name="connsiteY1" fmla="*/ 0 h 255180"/>
              <a:gd name="connsiteX2" fmla="*/ 5370658 w 5370658"/>
              <a:gd name="connsiteY2" fmla="*/ 255180 h 255180"/>
              <a:gd name="connsiteX3" fmla="*/ 1687671 w 5370658"/>
              <a:gd name="connsiteY3" fmla="*/ 255180 h 255180"/>
              <a:gd name="connsiteX4" fmla="*/ 1656453 w 5370658"/>
              <a:gd name="connsiteY4" fmla="*/ 0 h 255180"/>
              <a:gd name="connsiteX5" fmla="*/ 1796751 w 5370658"/>
              <a:gd name="connsiteY5" fmla="*/ 0 h 255180"/>
              <a:gd name="connsiteX6" fmla="*/ 1541571 w 5370658"/>
              <a:gd name="connsiteY6" fmla="*/ 255180 h 255180"/>
              <a:gd name="connsiteX7" fmla="*/ 1401272 w 5370658"/>
              <a:gd name="connsiteY7" fmla="*/ 255180 h 255180"/>
              <a:gd name="connsiteX8" fmla="*/ 1364630 w 5370658"/>
              <a:gd name="connsiteY8" fmla="*/ 0 h 255180"/>
              <a:gd name="connsiteX9" fmla="*/ 1510353 w 5370658"/>
              <a:gd name="connsiteY9" fmla="*/ 0 h 255180"/>
              <a:gd name="connsiteX10" fmla="*/ 1255173 w 5370658"/>
              <a:gd name="connsiteY10" fmla="*/ 255180 h 255180"/>
              <a:gd name="connsiteX11" fmla="*/ 1109450 w 5370658"/>
              <a:gd name="connsiteY11" fmla="*/ 255180 h 255180"/>
              <a:gd name="connsiteX12" fmla="*/ 255180 w 5370658"/>
              <a:gd name="connsiteY12" fmla="*/ 0 h 255180"/>
              <a:gd name="connsiteX13" fmla="*/ 1218531 w 5370658"/>
              <a:gd name="connsiteY13" fmla="*/ 0 h 255180"/>
              <a:gd name="connsiteX14" fmla="*/ 963351 w 5370658"/>
              <a:gd name="connsiteY14" fmla="*/ 255180 h 255180"/>
              <a:gd name="connsiteX15" fmla="*/ 0 w 5370658"/>
              <a:gd name="connsiteY15" fmla="*/ 255180 h 2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658" h="255180">
                <a:moveTo>
                  <a:pt x="1942850" y="0"/>
                </a:moveTo>
                <a:lnTo>
                  <a:pt x="5370658" y="0"/>
                </a:lnTo>
                <a:lnTo>
                  <a:pt x="5370658" y="255180"/>
                </a:lnTo>
                <a:lnTo>
                  <a:pt x="1687671" y="255180"/>
                </a:lnTo>
                <a:close/>
                <a:moveTo>
                  <a:pt x="1656453" y="0"/>
                </a:moveTo>
                <a:lnTo>
                  <a:pt x="1796751" y="0"/>
                </a:lnTo>
                <a:lnTo>
                  <a:pt x="1541571" y="255180"/>
                </a:lnTo>
                <a:lnTo>
                  <a:pt x="1401272" y="255180"/>
                </a:lnTo>
                <a:close/>
                <a:moveTo>
                  <a:pt x="1364630" y="0"/>
                </a:moveTo>
                <a:lnTo>
                  <a:pt x="1510353" y="0"/>
                </a:lnTo>
                <a:lnTo>
                  <a:pt x="1255173" y="255180"/>
                </a:lnTo>
                <a:lnTo>
                  <a:pt x="1109450" y="255180"/>
                </a:lnTo>
                <a:close/>
                <a:moveTo>
                  <a:pt x="255180" y="0"/>
                </a:moveTo>
                <a:lnTo>
                  <a:pt x="1218531" y="0"/>
                </a:lnTo>
                <a:lnTo>
                  <a:pt x="963351" y="255180"/>
                </a:lnTo>
                <a:lnTo>
                  <a:pt x="0" y="25518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522E1F0-12C7-48B6-9682-81903F839AA5}"/>
              </a:ext>
            </a:extLst>
          </p:cNvPr>
          <p:cNvSpPr/>
          <p:nvPr/>
        </p:nvSpPr>
        <p:spPr>
          <a:xfrm rot="16200000">
            <a:off x="9376693" y="4033585"/>
            <a:ext cx="5386068" cy="265815"/>
          </a:xfrm>
          <a:custGeom>
            <a:avLst/>
            <a:gdLst>
              <a:gd name="connsiteX0" fmla="*/ 5386068 w 5386068"/>
              <a:gd name="connsiteY0" fmla="*/ 265813 h 265815"/>
              <a:gd name="connsiteX1" fmla="*/ 5386068 w 5386068"/>
              <a:gd name="connsiteY1" fmla="*/ 265815 h 265815"/>
              <a:gd name="connsiteX2" fmla="*/ 0 w 5386068"/>
              <a:gd name="connsiteY2" fmla="*/ 265814 h 265815"/>
              <a:gd name="connsiteX3" fmla="*/ 265814 w 5386068"/>
              <a:gd name="connsiteY3" fmla="*/ 0 h 265815"/>
              <a:gd name="connsiteX4" fmla="*/ 3499257 w 5386068"/>
              <a:gd name="connsiteY4" fmla="*/ 1 h 265815"/>
              <a:gd name="connsiteX5" fmla="*/ 3233446 w 5386068"/>
              <a:gd name="connsiteY5" fmla="*/ 265813 h 2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6068" h="265815">
                <a:moveTo>
                  <a:pt x="5386068" y="265813"/>
                </a:moveTo>
                <a:lnTo>
                  <a:pt x="5386068" y="265815"/>
                </a:lnTo>
                <a:lnTo>
                  <a:pt x="0" y="265814"/>
                </a:lnTo>
                <a:lnTo>
                  <a:pt x="265814" y="0"/>
                </a:lnTo>
                <a:lnTo>
                  <a:pt x="3499257" y="1"/>
                </a:lnTo>
                <a:lnTo>
                  <a:pt x="3233446" y="265813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4F71FE0-D747-4F7A-A175-7A6B327EA4B6}"/>
              </a:ext>
            </a:extLst>
          </p:cNvPr>
          <p:cNvSpPr/>
          <p:nvPr/>
        </p:nvSpPr>
        <p:spPr>
          <a:xfrm rot="10800000">
            <a:off x="6802662" y="0"/>
            <a:ext cx="5394479" cy="265814"/>
          </a:xfrm>
          <a:custGeom>
            <a:avLst/>
            <a:gdLst>
              <a:gd name="connsiteX0" fmla="*/ 1124312 w 5394479"/>
              <a:gd name="connsiteY0" fmla="*/ 265814 h 265814"/>
              <a:gd name="connsiteX1" fmla="*/ 0 w 5394479"/>
              <a:gd name="connsiteY1" fmla="*/ 265814 h 265814"/>
              <a:gd name="connsiteX2" fmla="*/ 265814 w 5394479"/>
              <a:gd name="connsiteY2" fmla="*/ 0 h 265814"/>
              <a:gd name="connsiteX3" fmla="*/ 1390126 w 5394479"/>
              <a:gd name="connsiteY3" fmla="*/ 0 h 265814"/>
              <a:gd name="connsiteX4" fmla="*/ 1410710 w 5394479"/>
              <a:gd name="connsiteY4" fmla="*/ 265814 h 265814"/>
              <a:gd name="connsiteX5" fmla="*/ 1270412 w 5394479"/>
              <a:gd name="connsiteY5" fmla="*/ 265814 h 265814"/>
              <a:gd name="connsiteX6" fmla="*/ 1536225 w 5394479"/>
              <a:gd name="connsiteY6" fmla="*/ 0 h 265814"/>
              <a:gd name="connsiteX7" fmla="*/ 1676523 w 5394479"/>
              <a:gd name="connsiteY7" fmla="*/ 0 h 265814"/>
              <a:gd name="connsiteX8" fmla="*/ 1702532 w 5394479"/>
              <a:gd name="connsiteY8" fmla="*/ 265814 h 265814"/>
              <a:gd name="connsiteX9" fmla="*/ 1556809 w 5394479"/>
              <a:gd name="connsiteY9" fmla="*/ 265814 h 265814"/>
              <a:gd name="connsiteX10" fmla="*/ 1822623 w 5394479"/>
              <a:gd name="connsiteY10" fmla="*/ 0 h 265814"/>
              <a:gd name="connsiteX11" fmla="*/ 1968346 w 5394479"/>
              <a:gd name="connsiteY11" fmla="*/ 0 h 265814"/>
              <a:gd name="connsiteX12" fmla="*/ 5394479 w 5394479"/>
              <a:gd name="connsiteY12" fmla="*/ 265814 h 265814"/>
              <a:gd name="connsiteX13" fmla="*/ 1848631 w 5394479"/>
              <a:gd name="connsiteY13" fmla="*/ 265814 h 265814"/>
              <a:gd name="connsiteX14" fmla="*/ 2114445 w 5394479"/>
              <a:gd name="connsiteY14" fmla="*/ 0 h 265814"/>
              <a:gd name="connsiteX15" fmla="*/ 5327726 w 5394479"/>
              <a:gd name="connsiteY15" fmla="*/ 0 h 265814"/>
              <a:gd name="connsiteX16" fmla="*/ 5005636 w 5394479"/>
              <a:gd name="connsiteY16" fmla="*/ 265813 h 265814"/>
              <a:gd name="connsiteX17" fmla="*/ 5394479 w 5394479"/>
              <a:gd name="connsiteY17" fmla="*/ 265813 h 2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94479" h="265814">
                <a:moveTo>
                  <a:pt x="1124312" y="265814"/>
                </a:moveTo>
                <a:lnTo>
                  <a:pt x="0" y="265814"/>
                </a:lnTo>
                <a:lnTo>
                  <a:pt x="265814" y="0"/>
                </a:lnTo>
                <a:lnTo>
                  <a:pt x="1390126" y="0"/>
                </a:lnTo>
                <a:close/>
                <a:moveTo>
                  <a:pt x="1410710" y="265814"/>
                </a:moveTo>
                <a:lnTo>
                  <a:pt x="1270412" y="265814"/>
                </a:lnTo>
                <a:lnTo>
                  <a:pt x="1536225" y="0"/>
                </a:lnTo>
                <a:lnTo>
                  <a:pt x="1676523" y="0"/>
                </a:lnTo>
                <a:close/>
                <a:moveTo>
                  <a:pt x="1702532" y="265814"/>
                </a:moveTo>
                <a:lnTo>
                  <a:pt x="1556809" y="265814"/>
                </a:lnTo>
                <a:lnTo>
                  <a:pt x="1822623" y="0"/>
                </a:lnTo>
                <a:lnTo>
                  <a:pt x="1968346" y="0"/>
                </a:lnTo>
                <a:close/>
                <a:moveTo>
                  <a:pt x="5394479" y="265814"/>
                </a:moveTo>
                <a:lnTo>
                  <a:pt x="1848631" y="265814"/>
                </a:lnTo>
                <a:lnTo>
                  <a:pt x="2114445" y="0"/>
                </a:lnTo>
                <a:lnTo>
                  <a:pt x="5327726" y="0"/>
                </a:lnTo>
                <a:lnTo>
                  <a:pt x="5005636" y="265813"/>
                </a:lnTo>
                <a:lnTo>
                  <a:pt x="5394479" y="265813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3A7BD37-33BB-4A65-A786-482E6B07B832}"/>
              </a:ext>
            </a:extLst>
          </p:cNvPr>
          <p:cNvSpPr/>
          <p:nvPr/>
        </p:nvSpPr>
        <p:spPr>
          <a:xfrm rot="5400000">
            <a:off x="3203142" y="-3205791"/>
            <a:ext cx="786192" cy="7192477"/>
          </a:xfrm>
          <a:custGeom>
            <a:avLst/>
            <a:gdLst>
              <a:gd name="connsiteX0" fmla="*/ 0 w 786192"/>
              <a:gd name="connsiteY0" fmla="*/ 7192477 h 7192477"/>
              <a:gd name="connsiteX1" fmla="*/ 0 w 786192"/>
              <a:gd name="connsiteY1" fmla="*/ 6926663 h 7192477"/>
              <a:gd name="connsiteX2" fmla="*/ 1 w 786192"/>
              <a:gd name="connsiteY2" fmla="*/ 6926663 h 7192477"/>
              <a:gd name="connsiteX3" fmla="*/ 1 w 786192"/>
              <a:gd name="connsiteY3" fmla="*/ 0 h 7192477"/>
              <a:gd name="connsiteX4" fmla="*/ 265815 w 786192"/>
              <a:gd name="connsiteY4" fmla="*/ 322091 h 7192477"/>
              <a:gd name="connsiteX5" fmla="*/ 265815 w 786192"/>
              <a:gd name="connsiteY5" fmla="*/ 3248509 h 7192477"/>
              <a:gd name="connsiteX6" fmla="*/ 786192 w 786192"/>
              <a:gd name="connsiteY6" fmla="*/ 3768886 h 7192477"/>
              <a:gd name="connsiteX7" fmla="*/ 786192 w 786192"/>
              <a:gd name="connsiteY7" fmla="*/ 3914985 h 7192477"/>
              <a:gd name="connsiteX8" fmla="*/ 265815 w 786192"/>
              <a:gd name="connsiteY8" fmla="*/ 3394608 h 7192477"/>
              <a:gd name="connsiteX9" fmla="*/ 265815 w 786192"/>
              <a:gd name="connsiteY9" fmla="*/ 3534907 h 7192477"/>
              <a:gd name="connsiteX10" fmla="*/ 786192 w 786192"/>
              <a:gd name="connsiteY10" fmla="*/ 4055283 h 7192477"/>
              <a:gd name="connsiteX11" fmla="*/ 786192 w 786192"/>
              <a:gd name="connsiteY11" fmla="*/ 4201383 h 7192477"/>
              <a:gd name="connsiteX12" fmla="*/ 265815 w 786192"/>
              <a:gd name="connsiteY12" fmla="*/ 3681006 h 7192477"/>
              <a:gd name="connsiteX13" fmla="*/ 265815 w 786192"/>
              <a:gd name="connsiteY13" fmla="*/ 3826729 h 7192477"/>
              <a:gd name="connsiteX14" fmla="*/ 786192 w 786192"/>
              <a:gd name="connsiteY14" fmla="*/ 4347105 h 7192477"/>
              <a:gd name="connsiteX15" fmla="*/ 786192 w 786192"/>
              <a:gd name="connsiteY15" fmla="*/ 4493205 h 7192477"/>
              <a:gd name="connsiteX16" fmla="*/ 265815 w 786192"/>
              <a:gd name="connsiteY16" fmla="*/ 3972828 h 7192477"/>
              <a:gd name="connsiteX17" fmla="*/ 265815 w 786192"/>
              <a:gd name="connsiteY17" fmla="*/ 6926663 h 7192477"/>
              <a:gd name="connsiteX18" fmla="*/ 271339 w 786192"/>
              <a:gd name="connsiteY18" fmla="*/ 6926663 h 7192477"/>
              <a:gd name="connsiteX19" fmla="*/ 17095 w 786192"/>
              <a:gd name="connsiteY19" fmla="*/ 7180907 h 7192477"/>
              <a:gd name="connsiteX20" fmla="*/ 17095 w 786192"/>
              <a:gd name="connsiteY20" fmla="*/ 7191238 h 7192477"/>
              <a:gd name="connsiteX21" fmla="*/ 29791 w 786192"/>
              <a:gd name="connsiteY21" fmla="*/ 7191238 h 7192477"/>
              <a:gd name="connsiteX22" fmla="*/ 29791 w 786192"/>
              <a:gd name="connsiteY22" fmla="*/ 7192477 h 719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6192" h="7192477">
                <a:moveTo>
                  <a:pt x="0" y="7192477"/>
                </a:moveTo>
                <a:lnTo>
                  <a:pt x="0" y="6926663"/>
                </a:lnTo>
                <a:lnTo>
                  <a:pt x="1" y="6926663"/>
                </a:lnTo>
                <a:lnTo>
                  <a:pt x="1" y="0"/>
                </a:lnTo>
                <a:lnTo>
                  <a:pt x="265815" y="322091"/>
                </a:lnTo>
                <a:lnTo>
                  <a:pt x="265815" y="3248509"/>
                </a:lnTo>
                <a:lnTo>
                  <a:pt x="786192" y="3768886"/>
                </a:lnTo>
                <a:lnTo>
                  <a:pt x="786192" y="3914985"/>
                </a:lnTo>
                <a:lnTo>
                  <a:pt x="265815" y="3394608"/>
                </a:lnTo>
                <a:lnTo>
                  <a:pt x="265815" y="3534907"/>
                </a:lnTo>
                <a:lnTo>
                  <a:pt x="786192" y="4055283"/>
                </a:lnTo>
                <a:lnTo>
                  <a:pt x="786192" y="4201383"/>
                </a:lnTo>
                <a:lnTo>
                  <a:pt x="265815" y="3681006"/>
                </a:lnTo>
                <a:lnTo>
                  <a:pt x="265815" y="3826729"/>
                </a:lnTo>
                <a:lnTo>
                  <a:pt x="786192" y="4347105"/>
                </a:lnTo>
                <a:lnTo>
                  <a:pt x="786192" y="4493205"/>
                </a:lnTo>
                <a:lnTo>
                  <a:pt x="265815" y="3972828"/>
                </a:lnTo>
                <a:lnTo>
                  <a:pt x="265815" y="6926663"/>
                </a:lnTo>
                <a:lnTo>
                  <a:pt x="271339" y="6926663"/>
                </a:lnTo>
                <a:lnTo>
                  <a:pt x="17095" y="7180907"/>
                </a:lnTo>
                <a:lnTo>
                  <a:pt x="17095" y="7191238"/>
                </a:lnTo>
                <a:lnTo>
                  <a:pt x="29791" y="7191238"/>
                </a:lnTo>
                <a:lnTo>
                  <a:pt x="29791" y="7192477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0BEC4-44CB-4FCB-8B51-05A32299CC8C}"/>
              </a:ext>
            </a:extLst>
          </p:cNvPr>
          <p:cNvSpPr/>
          <p:nvPr/>
        </p:nvSpPr>
        <p:spPr>
          <a:xfrm rot="10800000">
            <a:off x="11930400" y="0"/>
            <a:ext cx="272232" cy="3626080"/>
          </a:xfrm>
          <a:custGeom>
            <a:avLst/>
            <a:gdLst>
              <a:gd name="connsiteX0" fmla="*/ 6418 w 272232"/>
              <a:gd name="connsiteY0" fmla="*/ 3626080 h 3626080"/>
              <a:gd name="connsiteX1" fmla="*/ 0 w 272232"/>
              <a:gd name="connsiteY1" fmla="*/ 3626080 h 3626080"/>
              <a:gd name="connsiteX2" fmla="*/ 0 w 272232"/>
              <a:gd name="connsiteY2" fmla="*/ 3360266 h 3626080"/>
              <a:gd name="connsiteX3" fmla="*/ 1 w 272232"/>
              <a:gd name="connsiteY3" fmla="*/ 3360266 h 3626080"/>
              <a:gd name="connsiteX4" fmla="*/ 1 w 272232"/>
              <a:gd name="connsiteY4" fmla="*/ 0 h 3626080"/>
              <a:gd name="connsiteX5" fmla="*/ 265815 w 272232"/>
              <a:gd name="connsiteY5" fmla="*/ 265814 h 3626080"/>
              <a:gd name="connsiteX6" fmla="*/ 265815 w 272232"/>
              <a:gd name="connsiteY6" fmla="*/ 3360266 h 3626080"/>
              <a:gd name="connsiteX7" fmla="*/ 272232 w 272232"/>
              <a:gd name="connsiteY7" fmla="*/ 3360266 h 36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232" h="3626080">
                <a:moveTo>
                  <a:pt x="6418" y="3626080"/>
                </a:moveTo>
                <a:lnTo>
                  <a:pt x="0" y="3626080"/>
                </a:lnTo>
                <a:lnTo>
                  <a:pt x="0" y="3360266"/>
                </a:lnTo>
                <a:lnTo>
                  <a:pt x="1" y="3360266"/>
                </a:lnTo>
                <a:lnTo>
                  <a:pt x="1" y="0"/>
                </a:lnTo>
                <a:lnTo>
                  <a:pt x="265815" y="265814"/>
                </a:lnTo>
                <a:lnTo>
                  <a:pt x="265815" y="3360266"/>
                </a:lnTo>
                <a:lnTo>
                  <a:pt x="272232" y="3360266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1AF5F37D-ED96-449A-AFAB-F72186DA64E5}"/>
              </a:ext>
            </a:extLst>
          </p:cNvPr>
          <p:cNvSpPr/>
          <p:nvPr/>
        </p:nvSpPr>
        <p:spPr>
          <a:xfrm rot="16200000">
            <a:off x="8189744" y="2849907"/>
            <a:ext cx="766735" cy="7259045"/>
          </a:xfrm>
          <a:custGeom>
            <a:avLst/>
            <a:gdLst>
              <a:gd name="connsiteX0" fmla="*/ 766735 w 766735"/>
              <a:gd name="connsiteY0" fmla="*/ 4626272 h 7259045"/>
              <a:gd name="connsiteX1" fmla="*/ 766735 w 766735"/>
              <a:gd name="connsiteY1" fmla="*/ 4772372 h 7259045"/>
              <a:gd name="connsiteX2" fmla="*/ 265815 w 766735"/>
              <a:gd name="connsiteY2" fmla="*/ 4271451 h 7259045"/>
              <a:gd name="connsiteX3" fmla="*/ 265815 w 766735"/>
              <a:gd name="connsiteY3" fmla="*/ 4411750 h 7259045"/>
              <a:gd name="connsiteX4" fmla="*/ 766734 w 766735"/>
              <a:gd name="connsiteY4" fmla="*/ 4912669 h 7259045"/>
              <a:gd name="connsiteX5" fmla="*/ 766734 w 766735"/>
              <a:gd name="connsiteY5" fmla="*/ 5058768 h 7259045"/>
              <a:gd name="connsiteX6" fmla="*/ 265815 w 766735"/>
              <a:gd name="connsiteY6" fmla="*/ 4557849 h 7259045"/>
              <a:gd name="connsiteX7" fmla="*/ 265815 w 766735"/>
              <a:gd name="connsiteY7" fmla="*/ 6993231 h 7259045"/>
              <a:gd name="connsiteX8" fmla="*/ 274189 w 766735"/>
              <a:gd name="connsiteY8" fmla="*/ 6993231 h 7259045"/>
              <a:gd name="connsiteX9" fmla="*/ 8375 w 766735"/>
              <a:gd name="connsiteY9" fmla="*/ 7259045 h 7259045"/>
              <a:gd name="connsiteX10" fmla="*/ 0 w 766735"/>
              <a:gd name="connsiteY10" fmla="*/ 7259045 h 7259045"/>
              <a:gd name="connsiteX11" fmla="*/ 0 w 766735"/>
              <a:gd name="connsiteY11" fmla="*/ 6993231 h 7259045"/>
              <a:gd name="connsiteX12" fmla="*/ 1 w 766735"/>
              <a:gd name="connsiteY12" fmla="*/ 6993231 h 7259045"/>
              <a:gd name="connsiteX13" fmla="*/ 1 w 766735"/>
              <a:gd name="connsiteY13" fmla="*/ 265814 h 7259045"/>
              <a:gd name="connsiteX14" fmla="*/ 265815 w 766735"/>
              <a:gd name="connsiteY14" fmla="*/ 0 h 7259045"/>
              <a:gd name="connsiteX15" fmla="*/ 265815 w 766735"/>
              <a:gd name="connsiteY15" fmla="*/ 3833530 h 7259045"/>
              <a:gd name="connsiteX16" fmla="*/ 766734 w 766735"/>
              <a:gd name="connsiteY16" fmla="*/ 4334448 h 7259045"/>
              <a:gd name="connsiteX17" fmla="*/ 766733 w 766735"/>
              <a:gd name="connsiteY17" fmla="*/ 4480547 h 7259045"/>
              <a:gd name="connsiteX18" fmla="*/ 265815 w 766735"/>
              <a:gd name="connsiteY18" fmla="*/ 3979629 h 7259045"/>
              <a:gd name="connsiteX19" fmla="*/ 265815 w 766735"/>
              <a:gd name="connsiteY19" fmla="*/ 4125351 h 725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6735" h="7259045">
                <a:moveTo>
                  <a:pt x="766735" y="4626272"/>
                </a:moveTo>
                <a:lnTo>
                  <a:pt x="766735" y="4772372"/>
                </a:lnTo>
                <a:lnTo>
                  <a:pt x="265815" y="4271451"/>
                </a:lnTo>
                <a:lnTo>
                  <a:pt x="265815" y="4411750"/>
                </a:lnTo>
                <a:lnTo>
                  <a:pt x="766734" y="4912669"/>
                </a:lnTo>
                <a:lnTo>
                  <a:pt x="766734" y="5058768"/>
                </a:lnTo>
                <a:lnTo>
                  <a:pt x="265815" y="4557849"/>
                </a:lnTo>
                <a:lnTo>
                  <a:pt x="265815" y="6993231"/>
                </a:lnTo>
                <a:lnTo>
                  <a:pt x="274189" y="6993231"/>
                </a:lnTo>
                <a:lnTo>
                  <a:pt x="8375" y="7259045"/>
                </a:lnTo>
                <a:lnTo>
                  <a:pt x="0" y="7259045"/>
                </a:lnTo>
                <a:lnTo>
                  <a:pt x="0" y="6993231"/>
                </a:lnTo>
                <a:lnTo>
                  <a:pt x="1" y="6993231"/>
                </a:lnTo>
                <a:lnTo>
                  <a:pt x="1" y="265814"/>
                </a:lnTo>
                <a:lnTo>
                  <a:pt x="265815" y="0"/>
                </a:lnTo>
                <a:lnTo>
                  <a:pt x="265815" y="3833530"/>
                </a:lnTo>
                <a:lnTo>
                  <a:pt x="766734" y="4334448"/>
                </a:lnTo>
                <a:lnTo>
                  <a:pt x="766733" y="4480547"/>
                </a:lnTo>
                <a:lnTo>
                  <a:pt x="265815" y="3979629"/>
                </a:lnTo>
                <a:lnTo>
                  <a:pt x="265815" y="4125351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0AE2B1E-0F07-49CA-9648-B11A9EA4769E}"/>
              </a:ext>
            </a:extLst>
          </p:cNvPr>
          <p:cNvSpPr/>
          <p:nvPr/>
        </p:nvSpPr>
        <p:spPr>
          <a:xfrm>
            <a:off x="-972" y="3624317"/>
            <a:ext cx="289669" cy="3244317"/>
          </a:xfrm>
          <a:custGeom>
            <a:avLst/>
            <a:gdLst>
              <a:gd name="connsiteX0" fmla="*/ 265815 w 289669"/>
              <a:gd name="connsiteY0" fmla="*/ 0 h 3244317"/>
              <a:gd name="connsiteX1" fmla="*/ 265815 w 289669"/>
              <a:gd name="connsiteY1" fmla="*/ 2978503 h 3244317"/>
              <a:gd name="connsiteX2" fmla="*/ 289669 w 289669"/>
              <a:gd name="connsiteY2" fmla="*/ 2978503 h 3244317"/>
              <a:gd name="connsiteX3" fmla="*/ 23855 w 289669"/>
              <a:gd name="connsiteY3" fmla="*/ 3244317 h 3244317"/>
              <a:gd name="connsiteX4" fmla="*/ 0 w 289669"/>
              <a:gd name="connsiteY4" fmla="*/ 3244317 h 3244317"/>
              <a:gd name="connsiteX5" fmla="*/ 0 w 289669"/>
              <a:gd name="connsiteY5" fmla="*/ 2978503 h 3244317"/>
              <a:gd name="connsiteX6" fmla="*/ 1 w 289669"/>
              <a:gd name="connsiteY6" fmla="*/ 2978503 h 3244317"/>
              <a:gd name="connsiteX7" fmla="*/ 1 w 289669"/>
              <a:gd name="connsiteY7" fmla="*/ 221228 h 3244317"/>
              <a:gd name="connsiteX8" fmla="*/ 265814 w 289669"/>
              <a:gd name="connsiteY8" fmla="*/ 1859 h 3244317"/>
              <a:gd name="connsiteX9" fmla="*/ 265814 w 289669"/>
              <a:gd name="connsiteY9" fmla="*/ 0 h 32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669" h="3244317">
                <a:moveTo>
                  <a:pt x="265815" y="0"/>
                </a:moveTo>
                <a:lnTo>
                  <a:pt x="265815" y="2978503"/>
                </a:lnTo>
                <a:lnTo>
                  <a:pt x="289669" y="2978503"/>
                </a:lnTo>
                <a:lnTo>
                  <a:pt x="23855" y="3244317"/>
                </a:lnTo>
                <a:lnTo>
                  <a:pt x="0" y="3244317"/>
                </a:lnTo>
                <a:lnTo>
                  <a:pt x="0" y="2978503"/>
                </a:lnTo>
                <a:lnTo>
                  <a:pt x="1" y="2978503"/>
                </a:lnTo>
                <a:lnTo>
                  <a:pt x="1" y="221228"/>
                </a:lnTo>
                <a:lnTo>
                  <a:pt x="265814" y="1859"/>
                </a:lnTo>
                <a:lnTo>
                  <a:pt x="265814" y="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25459BE-F73A-4E53-B159-E14E3A21FD15}"/>
              </a:ext>
            </a:extLst>
          </p:cNvPr>
          <p:cNvSpPr/>
          <p:nvPr/>
        </p:nvSpPr>
        <p:spPr>
          <a:xfrm rot="5400000">
            <a:off x="-1780609" y="1779383"/>
            <a:ext cx="3834913" cy="276146"/>
          </a:xfrm>
          <a:custGeom>
            <a:avLst/>
            <a:gdLst>
              <a:gd name="connsiteX0" fmla="*/ 0 w 3834913"/>
              <a:gd name="connsiteY0" fmla="*/ 276146 h 276146"/>
              <a:gd name="connsiteX1" fmla="*/ 0 w 3834913"/>
              <a:gd name="connsiteY1" fmla="*/ 265815 h 276146"/>
              <a:gd name="connsiteX2" fmla="*/ 265815 w 3834913"/>
              <a:gd name="connsiteY2" fmla="*/ 0 h 276146"/>
              <a:gd name="connsiteX3" fmla="*/ 265815 w 3834913"/>
              <a:gd name="connsiteY3" fmla="*/ 10332 h 276146"/>
              <a:gd name="connsiteX4" fmla="*/ 3615543 w 3834913"/>
              <a:gd name="connsiteY4" fmla="*/ 10332 h 276146"/>
              <a:gd name="connsiteX5" fmla="*/ 3834913 w 3834913"/>
              <a:gd name="connsiteY5" fmla="*/ 276146 h 27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4913" h="276146">
                <a:moveTo>
                  <a:pt x="0" y="276146"/>
                </a:moveTo>
                <a:lnTo>
                  <a:pt x="0" y="265815"/>
                </a:lnTo>
                <a:lnTo>
                  <a:pt x="265815" y="0"/>
                </a:lnTo>
                <a:lnTo>
                  <a:pt x="265815" y="10332"/>
                </a:lnTo>
                <a:lnTo>
                  <a:pt x="3615543" y="10332"/>
                </a:lnTo>
                <a:lnTo>
                  <a:pt x="3834913" y="276146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23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79" grpId="0" animBg="1"/>
      <p:bldP spid="99" grpId="0" animBg="1"/>
      <p:bldP spid="114" grpId="0" animBg="1"/>
      <p:bldP spid="76" grpId="0" animBg="1"/>
      <p:bldP spid="113" grpId="0" animBg="1"/>
      <p:bldP spid="87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7754" y="329046"/>
            <a:ext cx="1220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Experimental Setup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33081271"/>
              </p:ext>
            </p:extLst>
          </p:nvPr>
        </p:nvGraphicFramePr>
        <p:xfrm>
          <a:off x="3696789" y="1670224"/>
          <a:ext cx="8026669" cy="518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4"/>
          <p:cNvSpPr txBox="1">
            <a:spLocks/>
          </p:cNvSpPr>
          <p:nvPr/>
        </p:nvSpPr>
        <p:spPr>
          <a:xfrm>
            <a:off x="-309999" y="3563021"/>
            <a:ext cx="5160972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latin typeface="Candara" panose="020E0502030303020204" pitchFamily="34" charset="0"/>
              </a:rPr>
              <a:t>Experimental </a:t>
            </a:r>
          </a:p>
          <a:p>
            <a:pPr algn="ctr"/>
            <a:r>
              <a:rPr lang="en-US" sz="3600" b="1" dirty="0" smtClean="0">
                <a:latin typeface="Candara" panose="020E0502030303020204" pitchFamily="34" charset="0"/>
              </a:rPr>
              <a:t>Setup</a:t>
            </a:r>
            <a:endParaRPr lang="en-IN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752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BE5C73-6B89-4EB0-B9D0-DCC3E32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13BE5C73-6B89-4EB0-B9D0-DCC3E32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13BE5C73-6B89-4EB0-B9D0-DCC3E32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0ADE31C-4894-48B5-9F26-51DB108F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E0ADE31C-4894-48B5-9F26-51DB108F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E0ADE31C-4894-48B5-9F26-51DB108F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AD9610-94A0-4247-B9B2-62B69BCD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2EAD9610-94A0-4247-B9B2-62B69BCD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2EAD9610-94A0-4247-B9B2-62B69BCD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6EBAF2-53D6-4206-A3C9-6C21A93CF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graphicEl>
                                              <a:dgm id="{046EBAF2-53D6-4206-A3C9-6C21A93CF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graphicEl>
                                              <a:dgm id="{046EBAF2-53D6-4206-A3C9-6C21A93CF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C5E9CFB-1F0B-4258-9811-7C14D97B6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6C5E9CFB-1F0B-4258-9811-7C14D97B6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6C5E9CFB-1F0B-4258-9811-7C14D97B6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99B4BD-E080-4C1C-B87B-8B084740C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8399B4BD-E080-4C1C-B87B-8B084740C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8399B4BD-E080-4C1C-B87B-8B084740C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FD8C74-05BB-4994-8AE2-CE1B02C6C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22FD8C74-05BB-4994-8AE2-CE1B02C6C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graphicEl>
                                              <a:dgm id="{22FD8C74-05BB-4994-8AE2-CE1B02C6C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B7F16D-80AA-4C1F-A07B-F1139FA1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graphicEl>
                                              <a:dgm id="{A5B7F16D-80AA-4C1F-A07B-F1139FA1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graphicEl>
                                              <a:dgm id="{A5B7F16D-80AA-4C1F-A07B-F1139FA1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8E49E7-E159-423F-97CE-D5A239475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graphicEl>
                                              <a:dgm id="{828E49E7-E159-423F-97CE-D5A239475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graphicEl>
                                              <a:dgm id="{828E49E7-E159-423F-97CE-D5A239475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7" grpId="0">
        <p:bldSub>
          <a:bldDgm bld="one"/>
        </p:bldSub>
      </p:bldGraphic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31563BA5-03F6-4CCF-A83E-F390AB3F6511}"/>
              </a:ext>
            </a:extLst>
          </p:cNvPr>
          <p:cNvSpPr/>
          <p:nvPr/>
        </p:nvSpPr>
        <p:spPr>
          <a:xfrm>
            <a:off x="28341" y="6602820"/>
            <a:ext cx="5370658" cy="255180"/>
          </a:xfrm>
          <a:custGeom>
            <a:avLst/>
            <a:gdLst>
              <a:gd name="connsiteX0" fmla="*/ 1942850 w 5370658"/>
              <a:gd name="connsiteY0" fmla="*/ 0 h 255180"/>
              <a:gd name="connsiteX1" fmla="*/ 5370658 w 5370658"/>
              <a:gd name="connsiteY1" fmla="*/ 0 h 255180"/>
              <a:gd name="connsiteX2" fmla="*/ 5370658 w 5370658"/>
              <a:gd name="connsiteY2" fmla="*/ 255180 h 255180"/>
              <a:gd name="connsiteX3" fmla="*/ 1687671 w 5370658"/>
              <a:gd name="connsiteY3" fmla="*/ 255180 h 255180"/>
              <a:gd name="connsiteX4" fmla="*/ 1656453 w 5370658"/>
              <a:gd name="connsiteY4" fmla="*/ 0 h 255180"/>
              <a:gd name="connsiteX5" fmla="*/ 1796751 w 5370658"/>
              <a:gd name="connsiteY5" fmla="*/ 0 h 255180"/>
              <a:gd name="connsiteX6" fmla="*/ 1541571 w 5370658"/>
              <a:gd name="connsiteY6" fmla="*/ 255180 h 255180"/>
              <a:gd name="connsiteX7" fmla="*/ 1401272 w 5370658"/>
              <a:gd name="connsiteY7" fmla="*/ 255180 h 255180"/>
              <a:gd name="connsiteX8" fmla="*/ 1364630 w 5370658"/>
              <a:gd name="connsiteY8" fmla="*/ 0 h 255180"/>
              <a:gd name="connsiteX9" fmla="*/ 1510353 w 5370658"/>
              <a:gd name="connsiteY9" fmla="*/ 0 h 255180"/>
              <a:gd name="connsiteX10" fmla="*/ 1255173 w 5370658"/>
              <a:gd name="connsiteY10" fmla="*/ 255180 h 255180"/>
              <a:gd name="connsiteX11" fmla="*/ 1109450 w 5370658"/>
              <a:gd name="connsiteY11" fmla="*/ 255180 h 255180"/>
              <a:gd name="connsiteX12" fmla="*/ 255180 w 5370658"/>
              <a:gd name="connsiteY12" fmla="*/ 0 h 255180"/>
              <a:gd name="connsiteX13" fmla="*/ 1218531 w 5370658"/>
              <a:gd name="connsiteY13" fmla="*/ 0 h 255180"/>
              <a:gd name="connsiteX14" fmla="*/ 963351 w 5370658"/>
              <a:gd name="connsiteY14" fmla="*/ 255180 h 255180"/>
              <a:gd name="connsiteX15" fmla="*/ 0 w 5370658"/>
              <a:gd name="connsiteY15" fmla="*/ 255180 h 2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658" h="255180">
                <a:moveTo>
                  <a:pt x="1942850" y="0"/>
                </a:moveTo>
                <a:lnTo>
                  <a:pt x="5370658" y="0"/>
                </a:lnTo>
                <a:lnTo>
                  <a:pt x="5370658" y="255180"/>
                </a:lnTo>
                <a:lnTo>
                  <a:pt x="1687671" y="255180"/>
                </a:lnTo>
                <a:close/>
                <a:moveTo>
                  <a:pt x="1656453" y="0"/>
                </a:moveTo>
                <a:lnTo>
                  <a:pt x="1796751" y="0"/>
                </a:lnTo>
                <a:lnTo>
                  <a:pt x="1541571" y="255180"/>
                </a:lnTo>
                <a:lnTo>
                  <a:pt x="1401272" y="255180"/>
                </a:lnTo>
                <a:close/>
                <a:moveTo>
                  <a:pt x="1364630" y="0"/>
                </a:moveTo>
                <a:lnTo>
                  <a:pt x="1510353" y="0"/>
                </a:lnTo>
                <a:lnTo>
                  <a:pt x="1255173" y="255180"/>
                </a:lnTo>
                <a:lnTo>
                  <a:pt x="1109450" y="255180"/>
                </a:lnTo>
                <a:close/>
                <a:moveTo>
                  <a:pt x="255180" y="0"/>
                </a:moveTo>
                <a:lnTo>
                  <a:pt x="1218531" y="0"/>
                </a:lnTo>
                <a:lnTo>
                  <a:pt x="963351" y="255180"/>
                </a:lnTo>
                <a:lnTo>
                  <a:pt x="0" y="25518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522E1F0-12C7-48B6-9682-81903F839AA5}"/>
              </a:ext>
            </a:extLst>
          </p:cNvPr>
          <p:cNvSpPr/>
          <p:nvPr/>
        </p:nvSpPr>
        <p:spPr>
          <a:xfrm rot="16200000">
            <a:off x="9376693" y="4033585"/>
            <a:ext cx="5386068" cy="265815"/>
          </a:xfrm>
          <a:custGeom>
            <a:avLst/>
            <a:gdLst>
              <a:gd name="connsiteX0" fmla="*/ 5386068 w 5386068"/>
              <a:gd name="connsiteY0" fmla="*/ 265813 h 265815"/>
              <a:gd name="connsiteX1" fmla="*/ 5386068 w 5386068"/>
              <a:gd name="connsiteY1" fmla="*/ 265815 h 265815"/>
              <a:gd name="connsiteX2" fmla="*/ 0 w 5386068"/>
              <a:gd name="connsiteY2" fmla="*/ 265814 h 265815"/>
              <a:gd name="connsiteX3" fmla="*/ 265814 w 5386068"/>
              <a:gd name="connsiteY3" fmla="*/ 0 h 265815"/>
              <a:gd name="connsiteX4" fmla="*/ 3499257 w 5386068"/>
              <a:gd name="connsiteY4" fmla="*/ 1 h 265815"/>
              <a:gd name="connsiteX5" fmla="*/ 3233446 w 5386068"/>
              <a:gd name="connsiteY5" fmla="*/ 265813 h 2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6068" h="265815">
                <a:moveTo>
                  <a:pt x="5386068" y="265813"/>
                </a:moveTo>
                <a:lnTo>
                  <a:pt x="5386068" y="265815"/>
                </a:lnTo>
                <a:lnTo>
                  <a:pt x="0" y="265814"/>
                </a:lnTo>
                <a:lnTo>
                  <a:pt x="265814" y="0"/>
                </a:lnTo>
                <a:lnTo>
                  <a:pt x="3499257" y="1"/>
                </a:lnTo>
                <a:lnTo>
                  <a:pt x="3233446" y="265813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4F71FE0-D747-4F7A-A175-7A6B327EA4B6}"/>
              </a:ext>
            </a:extLst>
          </p:cNvPr>
          <p:cNvSpPr/>
          <p:nvPr/>
        </p:nvSpPr>
        <p:spPr>
          <a:xfrm rot="10800000">
            <a:off x="6802662" y="0"/>
            <a:ext cx="5394479" cy="265814"/>
          </a:xfrm>
          <a:custGeom>
            <a:avLst/>
            <a:gdLst>
              <a:gd name="connsiteX0" fmla="*/ 1124312 w 5394479"/>
              <a:gd name="connsiteY0" fmla="*/ 265814 h 265814"/>
              <a:gd name="connsiteX1" fmla="*/ 0 w 5394479"/>
              <a:gd name="connsiteY1" fmla="*/ 265814 h 265814"/>
              <a:gd name="connsiteX2" fmla="*/ 265814 w 5394479"/>
              <a:gd name="connsiteY2" fmla="*/ 0 h 265814"/>
              <a:gd name="connsiteX3" fmla="*/ 1390126 w 5394479"/>
              <a:gd name="connsiteY3" fmla="*/ 0 h 265814"/>
              <a:gd name="connsiteX4" fmla="*/ 1410710 w 5394479"/>
              <a:gd name="connsiteY4" fmla="*/ 265814 h 265814"/>
              <a:gd name="connsiteX5" fmla="*/ 1270412 w 5394479"/>
              <a:gd name="connsiteY5" fmla="*/ 265814 h 265814"/>
              <a:gd name="connsiteX6" fmla="*/ 1536225 w 5394479"/>
              <a:gd name="connsiteY6" fmla="*/ 0 h 265814"/>
              <a:gd name="connsiteX7" fmla="*/ 1676523 w 5394479"/>
              <a:gd name="connsiteY7" fmla="*/ 0 h 265814"/>
              <a:gd name="connsiteX8" fmla="*/ 1702532 w 5394479"/>
              <a:gd name="connsiteY8" fmla="*/ 265814 h 265814"/>
              <a:gd name="connsiteX9" fmla="*/ 1556809 w 5394479"/>
              <a:gd name="connsiteY9" fmla="*/ 265814 h 265814"/>
              <a:gd name="connsiteX10" fmla="*/ 1822623 w 5394479"/>
              <a:gd name="connsiteY10" fmla="*/ 0 h 265814"/>
              <a:gd name="connsiteX11" fmla="*/ 1968346 w 5394479"/>
              <a:gd name="connsiteY11" fmla="*/ 0 h 265814"/>
              <a:gd name="connsiteX12" fmla="*/ 5394479 w 5394479"/>
              <a:gd name="connsiteY12" fmla="*/ 265814 h 265814"/>
              <a:gd name="connsiteX13" fmla="*/ 1848631 w 5394479"/>
              <a:gd name="connsiteY13" fmla="*/ 265814 h 265814"/>
              <a:gd name="connsiteX14" fmla="*/ 2114445 w 5394479"/>
              <a:gd name="connsiteY14" fmla="*/ 0 h 265814"/>
              <a:gd name="connsiteX15" fmla="*/ 5327726 w 5394479"/>
              <a:gd name="connsiteY15" fmla="*/ 0 h 265814"/>
              <a:gd name="connsiteX16" fmla="*/ 5005636 w 5394479"/>
              <a:gd name="connsiteY16" fmla="*/ 265813 h 265814"/>
              <a:gd name="connsiteX17" fmla="*/ 5394479 w 5394479"/>
              <a:gd name="connsiteY17" fmla="*/ 265813 h 2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94479" h="265814">
                <a:moveTo>
                  <a:pt x="1124312" y="265814"/>
                </a:moveTo>
                <a:lnTo>
                  <a:pt x="0" y="265814"/>
                </a:lnTo>
                <a:lnTo>
                  <a:pt x="265814" y="0"/>
                </a:lnTo>
                <a:lnTo>
                  <a:pt x="1390126" y="0"/>
                </a:lnTo>
                <a:close/>
                <a:moveTo>
                  <a:pt x="1410710" y="265814"/>
                </a:moveTo>
                <a:lnTo>
                  <a:pt x="1270412" y="265814"/>
                </a:lnTo>
                <a:lnTo>
                  <a:pt x="1536225" y="0"/>
                </a:lnTo>
                <a:lnTo>
                  <a:pt x="1676523" y="0"/>
                </a:lnTo>
                <a:close/>
                <a:moveTo>
                  <a:pt x="1702532" y="265814"/>
                </a:moveTo>
                <a:lnTo>
                  <a:pt x="1556809" y="265814"/>
                </a:lnTo>
                <a:lnTo>
                  <a:pt x="1822623" y="0"/>
                </a:lnTo>
                <a:lnTo>
                  <a:pt x="1968346" y="0"/>
                </a:lnTo>
                <a:close/>
                <a:moveTo>
                  <a:pt x="5394479" y="265814"/>
                </a:moveTo>
                <a:lnTo>
                  <a:pt x="1848631" y="265814"/>
                </a:lnTo>
                <a:lnTo>
                  <a:pt x="2114445" y="0"/>
                </a:lnTo>
                <a:lnTo>
                  <a:pt x="5327726" y="0"/>
                </a:lnTo>
                <a:lnTo>
                  <a:pt x="5005636" y="265813"/>
                </a:lnTo>
                <a:lnTo>
                  <a:pt x="5394479" y="265813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3A7BD37-33BB-4A65-A786-482E6B07B832}"/>
              </a:ext>
            </a:extLst>
          </p:cNvPr>
          <p:cNvSpPr/>
          <p:nvPr/>
        </p:nvSpPr>
        <p:spPr>
          <a:xfrm rot="5400000">
            <a:off x="3203142" y="-3205791"/>
            <a:ext cx="786192" cy="7192477"/>
          </a:xfrm>
          <a:custGeom>
            <a:avLst/>
            <a:gdLst>
              <a:gd name="connsiteX0" fmla="*/ 0 w 786192"/>
              <a:gd name="connsiteY0" fmla="*/ 7192477 h 7192477"/>
              <a:gd name="connsiteX1" fmla="*/ 0 w 786192"/>
              <a:gd name="connsiteY1" fmla="*/ 6926663 h 7192477"/>
              <a:gd name="connsiteX2" fmla="*/ 1 w 786192"/>
              <a:gd name="connsiteY2" fmla="*/ 6926663 h 7192477"/>
              <a:gd name="connsiteX3" fmla="*/ 1 w 786192"/>
              <a:gd name="connsiteY3" fmla="*/ 0 h 7192477"/>
              <a:gd name="connsiteX4" fmla="*/ 265815 w 786192"/>
              <a:gd name="connsiteY4" fmla="*/ 322091 h 7192477"/>
              <a:gd name="connsiteX5" fmla="*/ 265815 w 786192"/>
              <a:gd name="connsiteY5" fmla="*/ 3248509 h 7192477"/>
              <a:gd name="connsiteX6" fmla="*/ 786192 w 786192"/>
              <a:gd name="connsiteY6" fmla="*/ 3768886 h 7192477"/>
              <a:gd name="connsiteX7" fmla="*/ 786192 w 786192"/>
              <a:gd name="connsiteY7" fmla="*/ 3914985 h 7192477"/>
              <a:gd name="connsiteX8" fmla="*/ 265815 w 786192"/>
              <a:gd name="connsiteY8" fmla="*/ 3394608 h 7192477"/>
              <a:gd name="connsiteX9" fmla="*/ 265815 w 786192"/>
              <a:gd name="connsiteY9" fmla="*/ 3534907 h 7192477"/>
              <a:gd name="connsiteX10" fmla="*/ 786192 w 786192"/>
              <a:gd name="connsiteY10" fmla="*/ 4055283 h 7192477"/>
              <a:gd name="connsiteX11" fmla="*/ 786192 w 786192"/>
              <a:gd name="connsiteY11" fmla="*/ 4201383 h 7192477"/>
              <a:gd name="connsiteX12" fmla="*/ 265815 w 786192"/>
              <a:gd name="connsiteY12" fmla="*/ 3681006 h 7192477"/>
              <a:gd name="connsiteX13" fmla="*/ 265815 w 786192"/>
              <a:gd name="connsiteY13" fmla="*/ 3826729 h 7192477"/>
              <a:gd name="connsiteX14" fmla="*/ 786192 w 786192"/>
              <a:gd name="connsiteY14" fmla="*/ 4347105 h 7192477"/>
              <a:gd name="connsiteX15" fmla="*/ 786192 w 786192"/>
              <a:gd name="connsiteY15" fmla="*/ 4493205 h 7192477"/>
              <a:gd name="connsiteX16" fmla="*/ 265815 w 786192"/>
              <a:gd name="connsiteY16" fmla="*/ 3972828 h 7192477"/>
              <a:gd name="connsiteX17" fmla="*/ 265815 w 786192"/>
              <a:gd name="connsiteY17" fmla="*/ 6926663 h 7192477"/>
              <a:gd name="connsiteX18" fmla="*/ 271339 w 786192"/>
              <a:gd name="connsiteY18" fmla="*/ 6926663 h 7192477"/>
              <a:gd name="connsiteX19" fmla="*/ 17095 w 786192"/>
              <a:gd name="connsiteY19" fmla="*/ 7180907 h 7192477"/>
              <a:gd name="connsiteX20" fmla="*/ 17095 w 786192"/>
              <a:gd name="connsiteY20" fmla="*/ 7191238 h 7192477"/>
              <a:gd name="connsiteX21" fmla="*/ 29791 w 786192"/>
              <a:gd name="connsiteY21" fmla="*/ 7191238 h 7192477"/>
              <a:gd name="connsiteX22" fmla="*/ 29791 w 786192"/>
              <a:gd name="connsiteY22" fmla="*/ 7192477 h 719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6192" h="7192477">
                <a:moveTo>
                  <a:pt x="0" y="7192477"/>
                </a:moveTo>
                <a:lnTo>
                  <a:pt x="0" y="6926663"/>
                </a:lnTo>
                <a:lnTo>
                  <a:pt x="1" y="6926663"/>
                </a:lnTo>
                <a:lnTo>
                  <a:pt x="1" y="0"/>
                </a:lnTo>
                <a:lnTo>
                  <a:pt x="265815" y="322091"/>
                </a:lnTo>
                <a:lnTo>
                  <a:pt x="265815" y="3248509"/>
                </a:lnTo>
                <a:lnTo>
                  <a:pt x="786192" y="3768886"/>
                </a:lnTo>
                <a:lnTo>
                  <a:pt x="786192" y="3914985"/>
                </a:lnTo>
                <a:lnTo>
                  <a:pt x="265815" y="3394608"/>
                </a:lnTo>
                <a:lnTo>
                  <a:pt x="265815" y="3534907"/>
                </a:lnTo>
                <a:lnTo>
                  <a:pt x="786192" y="4055283"/>
                </a:lnTo>
                <a:lnTo>
                  <a:pt x="786192" y="4201383"/>
                </a:lnTo>
                <a:lnTo>
                  <a:pt x="265815" y="3681006"/>
                </a:lnTo>
                <a:lnTo>
                  <a:pt x="265815" y="3826729"/>
                </a:lnTo>
                <a:lnTo>
                  <a:pt x="786192" y="4347105"/>
                </a:lnTo>
                <a:lnTo>
                  <a:pt x="786192" y="4493205"/>
                </a:lnTo>
                <a:lnTo>
                  <a:pt x="265815" y="3972828"/>
                </a:lnTo>
                <a:lnTo>
                  <a:pt x="265815" y="6926663"/>
                </a:lnTo>
                <a:lnTo>
                  <a:pt x="271339" y="6926663"/>
                </a:lnTo>
                <a:lnTo>
                  <a:pt x="17095" y="7180907"/>
                </a:lnTo>
                <a:lnTo>
                  <a:pt x="17095" y="7191238"/>
                </a:lnTo>
                <a:lnTo>
                  <a:pt x="29791" y="7191238"/>
                </a:lnTo>
                <a:lnTo>
                  <a:pt x="29791" y="7192477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0BEC4-44CB-4FCB-8B51-05A32299CC8C}"/>
              </a:ext>
            </a:extLst>
          </p:cNvPr>
          <p:cNvSpPr/>
          <p:nvPr/>
        </p:nvSpPr>
        <p:spPr>
          <a:xfrm rot="10800000">
            <a:off x="11930400" y="0"/>
            <a:ext cx="272232" cy="3626080"/>
          </a:xfrm>
          <a:custGeom>
            <a:avLst/>
            <a:gdLst>
              <a:gd name="connsiteX0" fmla="*/ 6418 w 272232"/>
              <a:gd name="connsiteY0" fmla="*/ 3626080 h 3626080"/>
              <a:gd name="connsiteX1" fmla="*/ 0 w 272232"/>
              <a:gd name="connsiteY1" fmla="*/ 3626080 h 3626080"/>
              <a:gd name="connsiteX2" fmla="*/ 0 w 272232"/>
              <a:gd name="connsiteY2" fmla="*/ 3360266 h 3626080"/>
              <a:gd name="connsiteX3" fmla="*/ 1 w 272232"/>
              <a:gd name="connsiteY3" fmla="*/ 3360266 h 3626080"/>
              <a:gd name="connsiteX4" fmla="*/ 1 w 272232"/>
              <a:gd name="connsiteY4" fmla="*/ 0 h 3626080"/>
              <a:gd name="connsiteX5" fmla="*/ 265815 w 272232"/>
              <a:gd name="connsiteY5" fmla="*/ 265814 h 3626080"/>
              <a:gd name="connsiteX6" fmla="*/ 265815 w 272232"/>
              <a:gd name="connsiteY6" fmla="*/ 3360266 h 3626080"/>
              <a:gd name="connsiteX7" fmla="*/ 272232 w 272232"/>
              <a:gd name="connsiteY7" fmla="*/ 3360266 h 36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232" h="3626080">
                <a:moveTo>
                  <a:pt x="6418" y="3626080"/>
                </a:moveTo>
                <a:lnTo>
                  <a:pt x="0" y="3626080"/>
                </a:lnTo>
                <a:lnTo>
                  <a:pt x="0" y="3360266"/>
                </a:lnTo>
                <a:lnTo>
                  <a:pt x="1" y="3360266"/>
                </a:lnTo>
                <a:lnTo>
                  <a:pt x="1" y="0"/>
                </a:lnTo>
                <a:lnTo>
                  <a:pt x="265815" y="265814"/>
                </a:lnTo>
                <a:lnTo>
                  <a:pt x="265815" y="3360266"/>
                </a:lnTo>
                <a:lnTo>
                  <a:pt x="272232" y="3360266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1AF5F37D-ED96-449A-AFAB-F72186DA64E5}"/>
              </a:ext>
            </a:extLst>
          </p:cNvPr>
          <p:cNvSpPr/>
          <p:nvPr/>
        </p:nvSpPr>
        <p:spPr>
          <a:xfrm rot="16200000">
            <a:off x="8189744" y="2849907"/>
            <a:ext cx="766735" cy="7259045"/>
          </a:xfrm>
          <a:custGeom>
            <a:avLst/>
            <a:gdLst>
              <a:gd name="connsiteX0" fmla="*/ 766735 w 766735"/>
              <a:gd name="connsiteY0" fmla="*/ 4626272 h 7259045"/>
              <a:gd name="connsiteX1" fmla="*/ 766735 w 766735"/>
              <a:gd name="connsiteY1" fmla="*/ 4772372 h 7259045"/>
              <a:gd name="connsiteX2" fmla="*/ 265815 w 766735"/>
              <a:gd name="connsiteY2" fmla="*/ 4271451 h 7259045"/>
              <a:gd name="connsiteX3" fmla="*/ 265815 w 766735"/>
              <a:gd name="connsiteY3" fmla="*/ 4411750 h 7259045"/>
              <a:gd name="connsiteX4" fmla="*/ 766734 w 766735"/>
              <a:gd name="connsiteY4" fmla="*/ 4912669 h 7259045"/>
              <a:gd name="connsiteX5" fmla="*/ 766734 w 766735"/>
              <a:gd name="connsiteY5" fmla="*/ 5058768 h 7259045"/>
              <a:gd name="connsiteX6" fmla="*/ 265815 w 766735"/>
              <a:gd name="connsiteY6" fmla="*/ 4557849 h 7259045"/>
              <a:gd name="connsiteX7" fmla="*/ 265815 w 766735"/>
              <a:gd name="connsiteY7" fmla="*/ 6993231 h 7259045"/>
              <a:gd name="connsiteX8" fmla="*/ 274189 w 766735"/>
              <a:gd name="connsiteY8" fmla="*/ 6993231 h 7259045"/>
              <a:gd name="connsiteX9" fmla="*/ 8375 w 766735"/>
              <a:gd name="connsiteY9" fmla="*/ 7259045 h 7259045"/>
              <a:gd name="connsiteX10" fmla="*/ 0 w 766735"/>
              <a:gd name="connsiteY10" fmla="*/ 7259045 h 7259045"/>
              <a:gd name="connsiteX11" fmla="*/ 0 w 766735"/>
              <a:gd name="connsiteY11" fmla="*/ 6993231 h 7259045"/>
              <a:gd name="connsiteX12" fmla="*/ 1 w 766735"/>
              <a:gd name="connsiteY12" fmla="*/ 6993231 h 7259045"/>
              <a:gd name="connsiteX13" fmla="*/ 1 w 766735"/>
              <a:gd name="connsiteY13" fmla="*/ 265814 h 7259045"/>
              <a:gd name="connsiteX14" fmla="*/ 265815 w 766735"/>
              <a:gd name="connsiteY14" fmla="*/ 0 h 7259045"/>
              <a:gd name="connsiteX15" fmla="*/ 265815 w 766735"/>
              <a:gd name="connsiteY15" fmla="*/ 3833530 h 7259045"/>
              <a:gd name="connsiteX16" fmla="*/ 766734 w 766735"/>
              <a:gd name="connsiteY16" fmla="*/ 4334448 h 7259045"/>
              <a:gd name="connsiteX17" fmla="*/ 766733 w 766735"/>
              <a:gd name="connsiteY17" fmla="*/ 4480547 h 7259045"/>
              <a:gd name="connsiteX18" fmla="*/ 265815 w 766735"/>
              <a:gd name="connsiteY18" fmla="*/ 3979629 h 7259045"/>
              <a:gd name="connsiteX19" fmla="*/ 265815 w 766735"/>
              <a:gd name="connsiteY19" fmla="*/ 4125351 h 725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6735" h="7259045">
                <a:moveTo>
                  <a:pt x="766735" y="4626272"/>
                </a:moveTo>
                <a:lnTo>
                  <a:pt x="766735" y="4772372"/>
                </a:lnTo>
                <a:lnTo>
                  <a:pt x="265815" y="4271451"/>
                </a:lnTo>
                <a:lnTo>
                  <a:pt x="265815" y="4411750"/>
                </a:lnTo>
                <a:lnTo>
                  <a:pt x="766734" y="4912669"/>
                </a:lnTo>
                <a:lnTo>
                  <a:pt x="766734" y="5058768"/>
                </a:lnTo>
                <a:lnTo>
                  <a:pt x="265815" y="4557849"/>
                </a:lnTo>
                <a:lnTo>
                  <a:pt x="265815" y="6993231"/>
                </a:lnTo>
                <a:lnTo>
                  <a:pt x="274189" y="6993231"/>
                </a:lnTo>
                <a:lnTo>
                  <a:pt x="8375" y="7259045"/>
                </a:lnTo>
                <a:lnTo>
                  <a:pt x="0" y="7259045"/>
                </a:lnTo>
                <a:lnTo>
                  <a:pt x="0" y="6993231"/>
                </a:lnTo>
                <a:lnTo>
                  <a:pt x="1" y="6993231"/>
                </a:lnTo>
                <a:lnTo>
                  <a:pt x="1" y="265814"/>
                </a:lnTo>
                <a:lnTo>
                  <a:pt x="265815" y="0"/>
                </a:lnTo>
                <a:lnTo>
                  <a:pt x="265815" y="3833530"/>
                </a:lnTo>
                <a:lnTo>
                  <a:pt x="766734" y="4334448"/>
                </a:lnTo>
                <a:lnTo>
                  <a:pt x="766733" y="4480547"/>
                </a:lnTo>
                <a:lnTo>
                  <a:pt x="265815" y="3979629"/>
                </a:lnTo>
                <a:lnTo>
                  <a:pt x="265815" y="4125351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0AE2B1E-0F07-49CA-9648-B11A9EA4769E}"/>
              </a:ext>
            </a:extLst>
          </p:cNvPr>
          <p:cNvSpPr/>
          <p:nvPr/>
        </p:nvSpPr>
        <p:spPr>
          <a:xfrm>
            <a:off x="-972" y="3624317"/>
            <a:ext cx="289669" cy="3244317"/>
          </a:xfrm>
          <a:custGeom>
            <a:avLst/>
            <a:gdLst>
              <a:gd name="connsiteX0" fmla="*/ 265815 w 289669"/>
              <a:gd name="connsiteY0" fmla="*/ 0 h 3244317"/>
              <a:gd name="connsiteX1" fmla="*/ 265815 w 289669"/>
              <a:gd name="connsiteY1" fmla="*/ 2978503 h 3244317"/>
              <a:gd name="connsiteX2" fmla="*/ 289669 w 289669"/>
              <a:gd name="connsiteY2" fmla="*/ 2978503 h 3244317"/>
              <a:gd name="connsiteX3" fmla="*/ 23855 w 289669"/>
              <a:gd name="connsiteY3" fmla="*/ 3244317 h 3244317"/>
              <a:gd name="connsiteX4" fmla="*/ 0 w 289669"/>
              <a:gd name="connsiteY4" fmla="*/ 3244317 h 3244317"/>
              <a:gd name="connsiteX5" fmla="*/ 0 w 289669"/>
              <a:gd name="connsiteY5" fmla="*/ 2978503 h 3244317"/>
              <a:gd name="connsiteX6" fmla="*/ 1 w 289669"/>
              <a:gd name="connsiteY6" fmla="*/ 2978503 h 3244317"/>
              <a:gd name="connsiteX7" fmla="*/ 1 w 289669"/>
              <a:gd name="connsiteY7" fmla="*/ 221228 h 3244317"/>
              <a:gd name="connsiteX8" fmla="*/ 265814 w 289669"/>
              <a:gd name="connsiteY8" fmla="*/ 1859 h 3244317"/>
              <a:gd name="connsiteX9" fmla="*/ 265814 w 289669"/>
              <a:gd name="connsiteY9" fmla="*/ 0 h 32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669" h="3244317">
                <a:moveTo>
                  <a:pt x="265815" y="0"/>
                </a:moveTo>
                <a:lnTo>
                  <a:pt x="265815" y="2978503"/>
                </a:lnTo>
                <a:lnTo>
                  <a:pt x="289669" y="2978503"/>
                </a:lnTo>
                <a:lnTo>
                  <a:pt x="23855" y="3244317"/>
                </a:lnTo>
                <a:lnTo>
                  <a:pt x="0" y="3244317"/>
                </a:lnTo>
                <a:lnTo>
                  <a:pt x="0" y="2978503"/>
                </a:lnTo>
                <a:lnTo>
                  <a:pt x="1" y="2978503"/>
                </a:lnTo>
                <a:lnTo>
                  <a:pt x="1" y="221228"/>
                </a:lnTo>
                <a:lnTo>
                  <a:pt x="265814" y="1859"/>
                </a:lnTo>
                <a:lnTo>
                  <a:pt x="265814" y="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25459BE-F73A-4E53-B159-E14E3A21FD15}"/>
              </a:ext>
            </a:extLst>
          </p:cNvPr>
          <p:cNvSpPr/>
          <p:nvPr/>
        </p:nvSpPr>
        <p:spPr>
          <a:xfrm rot="5400000">
            <a:off x="-1780609" y="1779383"/>
            <a:ext cx="3834913" cy="276146"/>
          </a:xfrm>
          <a:custGeom>
            <a:avLst/>
            <a:gdLst>
              <a:gd name="connsiteX0" fmla="*/ 0 w 3834913"/>
              <a:gd name="connsiteY0" fmla="*/ 276146 h 276146"/>
              <a:gd name="connsiteX1" fmla="*/ 0 w 3834913"/>
              <a:gd name="connsiteY1" fmla="*/ 265815 h 276146"/>
              <a:gd name="connsiteX2" fmla="*/ 265815 w 3834913"/>
              <a:gd name="connsiteY2" fmla="*/ 0 h 276146"/>
              <a:gd name="connsiteX3" fmla="*/ 265815 w 3834913"/>
              <a:gd name="connsiteY3" fmla="*/ 10332 h 276146"/>
              <a:gd name="connsiteX4" fmla="*/ 3615543 w 3834913"/>
              <a:gd name="connsiteY4" fmla="*/ 10332 h 276146"/>
              <a:gd name="connsiteX5" fmla="*/ 3834913 w 3834913"/>
              <a:gd name="connsiteY5" fmla="*/ 276146 h 27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4913" h="276146">
                <a:moveTo>
                  <a:pt x="0" y="276146"/>
                </a:moveTo>
                <a:lnTo>
                  <a:pt x="0" y="265815"/>
                </a:lnTo>
                <a:lnTo>
                  <a:pt x="265815" y="0"/>
                </a:lnTo>
                <a:lnTo>
                  <a:pt x="265815" y="10332"/>
                </a:lnTo>
                <a:lnTo>
                  <a:pt x="3615543" y="10332"/>
                </a:lnTo>
                <a:lnTo>
                  <a:pt x="3834913" y="276146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>
            <a:off x="3794738" y="783544"/>
            <a:ext cx="7955825" cy="1974402"/>
          </a:xfrm>
          <a:prstGeom prst="round2SameRect">
            <a:avLst/>
          </a:prstGeom>
          <a:solidFill>
            <a:schemeClr val="dk1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93200" y="754071"/>
            <a:ext cx="7887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200" b="1" dirty="0" smtClean="0">
                <a:solidFill>
                  <a:prstClr val="white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Developing a Pneumonia Disease Prediction System using CNN-based Deep Neural Network</a:t>
            </a:r>
            <a:endParaRPr lang="en-US" sz="4200" b="1" dirty="0">
              <a:solidFill>
                <a:prstClr val="white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8823" y="2726257"/>
            <a:ext cx="8134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(</a:t>
            </a:r>
            <a:r>
              <a:rPr lang="en-US" sz="2200" b="1" dirty="0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Machine Learning– Semester Project)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>
            <a:off x="762000" y="3424518"/>
            <a:ext cx="5357298" cy="2970119"/>
          </a:xfrm>
          <a:prstGeom prst="round2SameRect">
            <a:avLst/>
          </a:prstGeom>
          <a:solidFill>
            <a:schemeClr val="dk1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949" y="3509801"/>
            <a:ext cx="5377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i="1" dirty="0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Presented By:</a:t>
            </a:r>
          </a:p>
          <a:p>
            <a:pPr lvl="0" algn="ctr"/>
            <a:r>
              <a:rPr lang="en-US" sz="2000" b="1" i="1" dirty="0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Ms. Fatima Zulfiqar SP20-RCS-005</a:t>
            </a:r>
          </a:p>
          <a:p>
            <a:pPr lvl="0" algn="ctr"/>
            <a:r>
              <a:rPr lang="en-US" sz="2000" b="1" i="1" dirty="0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Mr. </a:t>
            </a:r>
            <a:r>
              <a:rPr lang="en-US" sz="2000" b="1" i="1" dirty="0" err="1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Rehan</a:t>
            </a:r>
            <a:r>
              <a:rPr lang="en-US" sz="2000" b="1" i="1" dirty="0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 Raza	   SP20-RCS-018</a:t>
            </a:r>
          </a:p>
          <a:p>
            <a:pPr lvl="0" algn="ctr"/>
            <a:endParaRPr lang="en-US" sz="2000" b="1" i="1" dirty="0">
              <a:solidFill>
                <a:prstClr val="white">
                  <a:lumMod val="95000"/>
                </a:prstClr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  <a:p>
            <a:pPr lvl="0" algn="ctr"/>
            <a:r>
              <a:rPr lang="en-US" sz="2000" b="1" i="1" dirty="0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Course Taught By:</a:t>
            </a:r>
          </a:p>
          <a:p>
            <a:pPr lvl="0" algn="ctr"/>
            <a:r>
              <a:rPr lang="en-US" sz="2000" b="1" i="1" dirty="0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Dr. Rao Muhammad </a:t>
            </a:r>
            <a:r>
              <a:rPr lang="en-US" sz="2000" b="1" i="1" dirty="0" err="1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Adeel</a:t>
            </a:r>
            <a:r>
              <a:rPr lang="en-US" sz="2000" b="1" i="1" dirty="0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2000" b="1" i="1" dirty="0" err="1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Nawab</a:t>
            </a:r>
            <a:endParaRPr lang="en-US" sz="2000" b="1" i="1" dirty="0">
              <a:solidFill>
                <a:prstClr val="white">
                  <a:lumMod val="95000"/>
                </a:prstClr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  <a:p>
            <a:pPr lvl="0" algn="ctr"/>
            <a:endParaRPr lang="en-US" sz="2000" b="1" i="1" dirty="0">
              <a:solidFill>
                <a:prstClr val="white">
                  <a:lumMod val="95000"/>
                </a:prstClr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  <a:p>
            <a:pPr lvl="0" algn="ctr"/>
            <a:r>
              <a:rPr lang="en-US" sz="2000" b="1" i="1" dirty="0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Department of Computer Science,</a:t>
            </a:r>
          </a:p>
          <a:p>
            <a:pPr lvl="0" algn="ctr"/>
            <a:r>
              <a:rPr lang="en-US" sz="2000" b="1" i="1" dirty="0">
                <a:solidFill>
                  <a:prstClr val="white">
                    <a:lumMod val="95000"/>
                  </a:prst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COMSATS University Islamabad, Lahore Campus</a:t>
            </a:r>
            <a:endParaRPr lang="en-US" sz="1200" b="1" i="1" dirty="0">
              <a:solidFill>
                <a:prstClr val="white">
                  <a:lumMod val="95000"/>
                </a:prstClr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49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79" grpId="0" animBg="1"/>
      <p:bldP spid="99" grpId="0" animBg="1"/>
      <p:bldP spid="114" grpId="0" animBg="1"/>
      <p:bldP spid="76" grpId="0" animBg="1"/>
      <p:bldP spid="113" grpId="0" animBg="1"/>
      <p:bldP spid="87" grpId="0" animBg="1"/>
      <p:bldP spid="88" grpId="0" animBg="1"/>
      <p:bldP spid="2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423" y="315774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Dataset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40862376"/>
              </p:ext>
            </p:extLst>
          </p:nvPr>
        </p:nvGraphicFramePr>
        <p:xfrm>
          <a:off x="808279" y="1641602"/>
          <a:ext cx="10855637" cy="4950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6456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8CB40C9-8089-4E14-BC6E-997F6B479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graphicEl>
                                              <a:dgm id="{98CB40C9-8089-4E14-BC6E-997F6B479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graphicEl>
                                              <a:dgm id="{98CB40C9-8089-4E14-BC6E-997F6B479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0618CE-D738-4799-ADA7-4EEAF7ED9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graphicEl>
                                              <a:dgm id="{4C0618CE-D738-4799-ADA7-4EEAF7ED9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graphicEl>
                                              <a:dgm id="{4C0618CE-D738-4799-ADA7-4EEAF7ED9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1CE1BA-90DD-40F8-B858-7761391FF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>
                                            <p:graphicEl>
                                              <a:dgm id="{271CE1BA-90DD-40F8-B858-7761391FF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graphicEl>
                                              <a:dgm id="{271CE1BA-90DD-40F8-B858-7761391FF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42FF26-6B6A-403E-8155-62FB91358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">
                                            <p:graphicEl>
                                              <a:dgm id="{0342FF26-6B6A-403E-8155-62FB91358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graphicEl>
                                              <a:dgm id="{0342FF26-6B6A-403E-8155-62FB91358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95328"/>
              </p:ext>
            </p:extLst>
          </p:nvPr>
        </p:nvGraphicFramePr>
        <p:xfrm>
          <a:off x="1210912" y="2636032"/>
          <a:ext cx="10000512" cy="29619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00256">
                  <a:extLst>
                    <a:ext uri="{9D8B030D-6E8A-4147-A177-3AD203B41FA5}">
                      <a16:colId xmlns:a16="http://schemas.microsoft.com/office/drawing/2014/main" val="818726365"/>
                    </a:ext>
                  </a:extLst>
                </a:gridCol>
                <a:gridCol w="5000256">
                  <a:extLst>
                    <a:ext uri="{9D8B030D-6E8A-4147-A177-3AD203B41FA5}">
                      <a16:colId xmlns:a16="http://schemas.microsoft.com/office/drawing/2014/main" val="3114583161"/>
                    </a:ext>
                  </a:extLst>
                </a:gridCol>
              </a:tblGrid>
              <a:tr h="610346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Dataset Main Characteristics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2800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90997871"/>
                  </a:ext>
                </a:extLst>
              </a:tr>
              <a:tr h="610346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Class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Number of Instances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18974676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Normal</a:t>
                      </a: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1,583 (27%)</a:t>
                      </a: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70260804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Pneumonia</a:t>
                      </a: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4,273 (73%)</a:t>
                      </a:r>
                      <a:endParaRPr lang="en-US" sz="3200" b="1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4380287"/>
                  </a:ext>
                </a:extLst>
              </a:tr>
              <a:tr h="5804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</a:rPr>
                        <a:t>Total</a:t>
                      </a: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</a:rPr>
                        <a:t>5,856</a:t>
                      </a: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975214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9423" y="315774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– </a:t>
            </a:r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Main Characteristics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14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423" y="315774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Data Split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58075029"/>
              </p:ext>
            </p:extLst>
          </p:nvPr>
        </p:nvGraphicFramePr>
        <p:xfrm>
          <a:off x="552521" y="2647507"/>
          <a:ext cx="11515431" cy="4136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14"/>
          <p:cNvSpPr txBox="1">
            <a:spLocks/>
          </p:cNvSpPr>
          <p:nvPr/>
        </p:nvSpPr>
        <p:spPr>
          <a:xfrm>
            <a:off x="237426" y="1486433"/>
            <a:ext cx="11954574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atin typeface="Candara" panose="020E0502030303020204" pitchFamily="34" charset="0"/>
              </a:rPr>
              <a:t>Split Pneumonia Disease Dataset using </a:t>
            </a:r>
            <a:r>
              <a:rPr lang="en-US" sz="3200" b="1" dirty="0">
                <a:solidFill>
                  <a:srgbClr val="FF0000"/>
                </a:solidFill>
                <a:latin typeface="Candara" panose="020E0502030303020204" pitchFamily="34" charset="0"/>
              </a:rPr>
              <a:t>Class Balanced Data Split Approach</a:t>
            </a:r>
            <a:endParaRPr lang="en-IN" sz="3200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974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D229D5-9E44-46BB-8E26-0D9E9AAA6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47D229D5-9E44-46BB-8E26-0D9E9AAA6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47D229D5-9E44-46BB-8E26-0D9E9AAA6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2E959-AC86-441E-915C-14EEEFDCE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6662E959-AC86-441E-915C-14EEEFDCE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6662E959-AC86-441E-915C-14EEEFDCE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EDD88B7-38FB-4035-9663-BC4C5BA71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EDD88B7-38FB-4035-9663-BC4C5BA71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FEDD88B7-38FB-4035-9663-BC4C5BA71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B51501-436F-479B-91F1-8DE502B68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30B51501-436F-479B-91F1-8DE502B68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30B51501-436F-479B-91F1-8DE502B68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379D3E-9E20-41E2-AF02-AF24262FC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9C379D3E-9E20-41E2-AF02-AF24262FC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9C379D3E-9E20-41E2-AF02-AF24262FC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631262-5A6E-4C3B-B7A0-943657F1C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E2631262-5A6E-4C3B-B7A0-943657F1C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E2631262-5A6E-4C3B-B7A0-943657F1C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31E750-0B7B-4424-B269-549ACCFE1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F331E750-0B7B-4424-B269-549ACCFE1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F331E750-0B7B-4424-B269-549ACCFE1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9C20EF-8C15-4E3F-88AD-A9C0A62CF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3E9C20EF-8C15-4E3F-88AD-A9C0A62CF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3E9C20EF-8C15-4E3F-88AD-A9C0A62CF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1EDB23-5D92-46F8-9A93-D00FA9B9D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graphicEl>
                                              <a:dgm id="{5E1EDB23-5D92-46F8-9A93-D00FA9B9D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graphicEl>
                                              <a:dgm id="{5E1EDB23-5D92-46F8-9A93-D00FA9B9D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 uiExpand="1">
        <p:bldSub>
          <a:bldDgm bld="one"/>
        </p:bldSub>
      </p:bldGraphic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34626"/>
              </p:ext>
            </p:extLst>
          </p:nvPr>
        </p:nvGraphicFramePr>
        <p:xfrm>
          <a:off x="1086866" y="2401278"/>
          <a:ext cx="10000512" cy="38173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0128">
                  <a:extLst>
                    <a:ext uri="{9D8B030D-6E8A-4147-A177-3AD203B41FA5}">
                      <a16:colId xmlns:a16="http://schemas.microsoft.com/office/drawing/2014/main" val="818726365"/>
                    </a:ext>
                  </a:extLst>
                </a:gridCol>
                <a:gridCol w="2500128">
                  <a:extLst>
                    <a:ext uri="{9D8B030D-6E8A-4147-A177-3AD203B41FA5}">
                      <a16:colId xmlns:a16="http://schemas.microsoft.com/office/drawing/2014/main" val="3114583161"/>
                    </a:ext>
                  </a:extLst>
                </a:gridCol>
                <a:gridCol w="2500128">
                  <a:extLst>
                    <a:ext uri="{9D8B030D-6E8A-4147-A177-3AD203B41FA5}">
                      <a16:colId xmlns:a16="http://schemas.microsoft.com/office/drawing/2014/main" val="2875618210"/>
                    </a:ext>
                  </a:extLst>
                </a:gridCol>
                <a:gridCol w="2500128">
                  <a:extLst>
                    <a:ext uri="{9D8B030D-6E8A-4147-A177-3AD203B41FA5}">
                      <a16:colId xmlns:a16="http://schemas.microsoft.com/office/drawing/2014/main" val="3450224161"/>
                    </a:ext>
                  </a:extLst>
                </a:gridCol>
              </a:tblGrid>
              <a:tr h="572741">
                <a:tc gridSpan="4"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Data Split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2800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2800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2800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9920420"/>
                  </a:ext>
                </a:extLst>
              </a:tr>
              <a:tr h="842112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Class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Training Set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Testing Set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Validation Set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18974676"/>
                  </a:ext>
                </a:extLst>
              </a:tr>
              <a:tr h="8008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Normal</a:t>
                      </a: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1,266</a:t>
                      </a:r>
                      <a:endParaRPr lang="en-US" sz="3200" b="1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159</a:t>
                      </a:r>
                      <a:endParaRPr lang="en-US" sz="3200" b="1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158</a:t>
                      </a:r>
                      <a:endParaRPr lang="en-US" sz="3200" b="1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70260804"/>
                  </a:ext>
                </a:extLst>
              </a:tr>
              <a:tr h="8008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Pneumonia</a:t>
                      </a: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3,418</a:t>
                      </a:r>
                      <a:endParaRPr lang="en-US" sz="3200" b="1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428</a:t>
                      </a:r>
                      <a:endParaRPr lang="en-US" sz="3200" b="1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427</a:t>
                      </a:r>
                      <a:endParaRPr lang="en-US" sz="3200" b="1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4380287"/>
                  </a:ext>
                </a:extLst>
              </a:tr>
              <a:tr h="8008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</a:rPr>
                        <a:t>Total</a:t>
                      </a: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</a:rPr>
                        <a:t>4,684</a:t>
                      </a: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</a:rPr>
                        <a:t>587</a:t>
                      </a: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</a:rPr>
                        <a:t>585</a:t>
                      </a: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9752142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9423" y="315774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Data Split </a:t>
            </a:r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Cont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…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21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423" y="315774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Techniques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19819215"/>
              </p:ext>
            </p:extLst>
          </p:nvPr>
        </p:nvGraphicFramePr>
        <p:xfrm>
          <a:off x="808279" y="1641602"/>
          <a:ext cx="10855637" cy="4950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3971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8CB40C9-8089-4E14-BC6E-997F6B479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graphicEl>
                                              <a:dgm id="{98CB40C9-8089-4E14-BC6E-997F6B479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graphicEl>
                                              <a:dgm id="{98CB40C9-8089-4E14-BC6E-997F6B479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0618CE-D738-4799-ADA7-4EEAF7ED9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graphicEl>
                                              <a:dgm id="{4C0618CE-D738-4799-ADA7-4EEAF7ED9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graphicEl>
                                              <a:dgm id="{4C0618CE-D738-4799-ADA7-4EEAF7ED9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1CE1BA-90DD-40F8-B858-7761391FF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>
                                            <p:graphicEl>
                                              <a:dgm id="{271CE1BA-90DD-40F8-B858-7761391FF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graphicEl>
                                              <a:dgm id="{271CE1BA-90DD-40F8-B858-7761391FF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42FF26-6B6A-403E-8155-62FB91358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">
                                            <p:graphicEl>
                                              <a:dgm id="{0342FF26-6B6A-403E-8155-62FB91358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graphicEl>
                                              <a:dgm id="{0342FF26-6B6A-403E-8155-62FB91358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7755" y="52599"/>
            <a:ext cx="12209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Parameters Settings – CNN-based Deep Neural Network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77191"/>
              </p:ext>
            </p:extLst>
          </p:nvPr>
        </p:nvGraphicFramePr>
        <p:xfrm>
          <a:off x="1277087" y="2126892"/>
          <a:ext cx="10000512" cy="398025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00256">
                  <a:extLst>
                    <a:ext uri="{9D8B030D-6E8A-4147-A177-3AD203B41FA5}">
                      <a16:colId xmlns:a16="http://schemas.microsoft.com/office/drawing/2014/main" val="818726365"/>
                    </a:ext>
                  </a:extLst>
                </a:gridCol>
                <a:gridCol w="5000256">
                  <a:extLst>
                    <a:ext uri="{9D8B030D-6E8A-4147-A177-3AD203B41FA5}">
                      <a16:colId xmlns:a16="http://schemas.microsoft.com/office/drawing/2014/main" val="3114583161"/>
                    </a:ext>
                  </a:extLst>
                </a:gridCol>
              </a:tblGrid>
              <a:tr h="685787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Parameters Settings – CNN-based Deep Neural Network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2800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7534701"/>
                  </a:ext>
                </a:extLst>
              </a:tr>
              <a:tr h="685787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Parameter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Parameter Value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18974676"/>
                  </a:ext>
                </a:extLst>
              </a:tr>
              <a:tr h="652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Epoch</a:t>
                      </a:r>
                      <a:endParaRPr lang="en-US" sz="3200" b="1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3200" b="1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70260804"/>
                  </a:ext>
                </a:extLst>
              </a:tr>
              <a:tr h="652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Optimizer</a:t>
                      </a:r>
                      <a:endParaRPr lang="en-US" sz="3200" b="1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</a:t>
                      </a:r>
                      <a:endParaRPr lang="en-US" sz="3200" b="1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4380287"/>
                  </a:ext>
                </a:extLst>
              </a:tr>
              <a:tr h="652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Rate</a:t>
                      </a:r>
                      <a:endParaRPr lang="en-US" sz="3200" b="1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  <a:endParaRPr lang="en-US" sz="3200" b="1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97521423"/>
                  </a:ext>
                </a:extLst>
              </a:tr>
              <a:tr h="652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Loss Function</a:t>
                      </a:r>
                      <a:endParaRPr lang="en-US" sz="3200" b="1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binary_crossentropy</a:t>
                      </a:r>
                      <a:endParaRPr lang="en-US" sz="3200" b="1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30842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0819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54618"/>
            <a:ext cx="1220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System Settings – CNN-based Deep Neural Network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22633"/>
              </p:ext>
            </p:extLst>
          </p:nvPr>
        </p:nvGraphicFramePr>
        <p:xfrm>
          <a:off x="1457841" y="1714440"/>
          <a:ext cx="10000512" cy="480515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00256">
                  <a:extLst>
                    <a:ext uri="{9D8B030D-6E8A-4147-A177-3AD203B41FA5}">
                      <a16:colId xmlns:a16="http://schemas.microsoft.com/office/drawing/2014/main" val="818726365"/>
                    </a:ext>
                  </a:extLst>
                </a:gridCol>
                <a:gridCol w="5000256">
                  <a:extLst>
                    <a:ext uri="{9D8B030D-6E8A-4147-A177-3AD203B41FA5}">
                      <a16:colId xmlns:a16="http://schemas.microsoft.com/office/drawing/2014/main" val="3114583161"/>
                    </a:ext>
                  </a:extLst>
                </a:gridCol>
              </a:tblGrid>
              <a:tr h="685787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System Settings – CNN-based Deep Neural Network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2800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7534701"/>
                  </a:ext>
                </a:extLst>
              </a:tr>
              <a:tr h="652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Developer Name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Ms. Fatima Zulfiqar &amp; Mr. Rehan Raza</a:t>
                      </a:r>
                      <a:endParaRPr lang="en-US" sz="2400" b="1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70260804"/>
                  </a:ext>
                </a:extLst>
              </a:tr>
              <a:tr h="652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Programming Language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Python 3.7.4</a:t>
                      </a:r>
                      <a:endParaRPr lang="en-US" sz="2400" b="1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4380287"/>
                  </a:ext>
                </a:extLst>
              </a:tr>
              <a:tr h="652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IDE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Google Colab Notebook</a:t>
                      </a:r>
                      <a:endParaRPr lang="en-US" sz="2400" b="1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97521423"/>
                  </a:ext>
                </a:extLst>
              </a:tr>
              <a:tr h="652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Deep Learning Toolkit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Tensorflow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2.0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Keras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2.2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30842788"/>
                  </a:ext>
                </a:extLst>
              </a:tr>
              <a:tr h="652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Code Version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1.0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47227750"/>
                  </a:ext>
                </a:extLst>
              </a:tr>
              <a:tr h="652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Date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01 – December – 2020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1281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953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59423" y="1916799"/>
            <a:ext cx="11532577" cy="539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latin typeface="Candara" panose="020E0502030303020204" pitchFamily="34" charset="0"/>
              </a:rPr>
              <a:t>Pneumonia Disease Prediction Problem</a:t>
            </a:r>
          </a:p>
          <a:p>
            <a:pPr lvl="1" algn="just"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latin typeface="Candara" panose="020E0502030303020204" pitchFamily="34" charset="0"/>
              </a:rPr>
              <a:t>Treated as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Binary Classification Problem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Main Aim</a:t>
            </a:r>
          </a:p>
          <a:p>
            <a:pPr lvl="1" algn="just"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latin typeface="Candara" panose="020E0502030303020204" pitchFamily="34" charset="0"/>
              </a:rPr>
              <a:t>Differentiate Between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Two</a:t>
            </a:r>
            <a:r>
              <a:rPr lang="en-US" sz="2800" b="1" dirty="0">
                <a:latin typeface="Candara" panose="020E0502030303020204" pitchFamily="34" charset="0"/>
              </a:rPr>
              <a:t> Classes</a:t>
            </a:r>
          </a:p>
          <a:p>
            <a:pPr lvl="2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latin typeface="Candara" panose="020E0502030303020204" pitchFamily="34" charset="0"/>
              </a:rPr>
              <a:t>Normal</a:t>
            </a:r>
          </a:p>
          <a:p>
            <a:pPr lvl="2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latin typeface="Candara" panose="020E0502030303020204" pitchFamily="34" charset="0"/>
              </a:rPr>
              <a:t>Pneumonia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Data Split Approach</a:t>
            </a:r>
          </a:p>
          <a:p>
            <a:pPr lvl="1" algn="just"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latin typeface="Candara" panose="020E0502030303020204" pitchFamily="34" charset="0"/>
              </a:rPr>
              <a:t>Training Data 		= 80% (4,684 Instances)</a:t>
            </a:r>
          </a:p>
          <a:p>
            <a:pPr lvl="1" algn="just"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latin typeface="Candara" panose="020E0502030303020204" pitchFamily="34" charset="0"/>
              </a:rPr>
              <a:t>Testing Data 		= </a:t>
            </a:r>
            <a:r>
              <a:rPr lang="en-US" sz="2800" b="1" dirty="0" smtClean="0">
                <a:latin typeface="Candara" panose="020E0502030303020204" pitchFamily="34" charset="0"/>
              </a:rPr>
              <a:t>20</a:t>
            </a:r>
            <a:r>
              <a:rPr lang="en-US" sz="2800" b="1" dirty="0">
                <a:latin typeface="Candara" panose="020E0502030303020204" pitchFamily="34" charset="0"/>
              </a:rPr>
              <a:t>% (587 Instances) </a:t>
            </a:r>
          </a:p>
          <a:p>
            <a:pPr lvl="1" algn="just"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latin typeface="Candara" panose="020E0502030303020204" pitchFamily="34" charset="0"/>
              </a:rPr>
              <a:t>Validation Data 		= 10% of Training Data (585 Instances)</a:t>
            </a:r>
          </a:p>
          <a:p>
            <a:pPr marL="990600" lvl="2" indent="0" algn="just">
              <a:buClr>
                <a:schemeClr val="accent1">
                  <a:lumMod val="75000"/>
                </a:schemeClr>
              </a:buClr>
              <a:buNone/>
            </a:pPr>
            <a:endParaRPr lang="en-US" sz="3200" b="1" dirty="0">
              <a:latin typeface="Candara" panose="020E0502030303020204" pitchFamily="34" charset="0"/>
            </a:endParaRPr>
          </a:p>
          <a:p>
            <a:pPr marL="76200" indent="0" algn="just">
              <a:buClr>
                <a:schemeClr val="accent1">
                  <a:lumMod val="75000"/>
                </a:schemeClr>
              </a:buClr>
              <a:buNone/>
            </a:pP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659423" y="315774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Evaluation Methodology</a:t>
            </a:r>
          </a:p>
        </p:txBody>
      </p:sp>
    </p:spTree>
    <p:extLst>
      <p:ext uri="{BB962C8B-B14F-4D97-AF65-F5344CB8AC3E}">
        <p14:creationId xmlns:p14="http://schemas.microsoft.com/office/powerpoint/2010/main" val="38712966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9423" y="315774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Evaluation Methodology </a:t>
            </a:r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Cont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…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2588" y="1853001"/>
            <a:ext cx="11532577" cy="539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US" sz="3200" b="1" dirty="0">
                <a:latin typeface="Candara" panose="020E0502030303020204" pitchFamily="34" charset="0"/>
              </a:rPr>
              <a:t>Training Data </a:t>
            </a:r>
          </a:p>
          <a:p>
            <a:pPr lvl="1" algn="just">
              <a:buClr>
                <a:schemeClr val="accent1">
                  <a:lumMod val="75000"/>
                </a:schemeClr>
              </a:buClr>
            </a:pPr>
            <a:r>
              <a:rPr lang="en-US" sz="3200" b="1" dirty="0">
                <a:latin typeface="Candara" panose="020E0502030303020204" pitchFamily="34" charset="0"/>
              </a:rPr>
              <a:t>Used to </a:t>
            </a:r>
            <a:r>
              <a:rPr lang="en-US" sz="3200" b="1" dirty="0">
                <a:solidFill>
                  <a:srgbClr val="FF0000"/>
                </a:solidFill>
                <a:latin typeface="Candara" panose="020E0502030303020204" pitchFamily="34" charset="0"/>
              </a:rPr>
              <a:t>Build</a:t>
            </a:r>
            <a:r>
              <a:rPr lang="en-US" sz="3200" b="1" dirty="0">
                <a:latin typeface="Candara" panose="020E0502030303020204" pitchFamily="34" charset="0"/>
              </a:rPr>
              <a:t> the Model</a:t>
            </a:r>
            <a:endParaRPr lang="en-US" sz="32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US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Validation Data</a:t>
            </a:r>
          </a:p>
          <a:p>
            <a:pPr lvl="1" fontAlgn="base"/>
            <a:r>
              <a:rPr lang="en-US" sz="3200" b="1" dirty="0">
                <a:latin typeface="Candara" panose="020E0502030303020204" pitchFamily="34" charset="0"/>
              </a:rPr>
              <a:t>Used to </a:t>
            </a:r>
            <a:r>
              <a:rPr lang="en-US" sz="3200" b="1" dirty="0">
                <a:solidFill>
                  <a:srgbClr val="FF0000"/>
                </a:solidFill>
                <a:latin typeface="Candara" panose="020E0502030303020204" pitchFamily="34" charset="0"/>
              </a:rPr>
              <a:t>C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heck</a:t>
            </a:r>
            <a:r>
              <a:rPr lang="en-US" sz="3200" b="1" dirty="0" smtClean="0">
                <a:latin typeface="Candara" panose="020E0502030303020204" pitchFamily="34" charset="0"/>
              </a:rPr>
              <a:t> </a:t>
            </a:r>
            <a:r>
              <a:rPr lang="en-US" sz="3200" b="1" dirty="0">
                <a:latin typeface="Candara" panose="020E0502030303020204" pitchFamily="34" charset="0"/>
              </a:rPr>
              <a:t>W</a:t>
            </a:r>
            <a:r>
              <a:rPr lang="en-US" sz="3200" b="1" dirty="0" smtClean="0">
                <a:latin typeface="Candara" panose="020E0502030303020204" pitchFamily="34" charset="0"/>
              </a:rPr>
              <a:t>hether </a:t>
            </a:r>
            <a:r>
              <a:rPr lang="en-US" sz="3200" b="1" dirty="0">
                <a:latin typeface="Candara" panose="020E0502030303020204" pitchFamily="34" charset="0"/>
              </a:rPr>
              <a:t>the Model is </a:t>
            </a:r>
            <a:r>
              <a:rPr lang="en-US" sz="3200" b="1" dirty="0">
                <a:solidFill>
                  <a:srgbClr val="FF0000"/>
                </a:solidFill>
                <a:latin typeface="Candara" panose="020E0502030303020204" pitchFamily="34" charset="0"/>
              </a:rPr>
              <a:t>Overfitting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smtClean="0">
                <a:latin typeface="Candara" panose="020E0502030303020204" pitchFamily="34" charset="0"/>
              </a:rPr>
              <a:t>During </a:t>
            </a:r>
            <a:r>
              <a:rPr lang="en-US" sz="3200" b="1" dirty="0">
                <a:solidFill>
                  <a:srgbClr val="FF0000"/>
                </a:solidFill>
                <a:latin typeface="Candara" panose="020E0502030303020204" pitchFamily="34" charset="0"/>
              </a:rPr>
              <a:t>Training</a:t>
            </a:r>
            <a:r>
              <a:rPr lang="en-US" sz="3200" b="1" dirty="0">
                <a:latin typeface="Candara" panose="020E0502030303020204" pitchFamily="34" charset="0"/>
              </a:rPr>
              <a:t> or Not?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US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Testing Data</a:t>
            </a:r>
          </a:p>
          <a:p>
            <a:pPr lvl="1" algn="just">
              <a:buClr>
                <a:schemeClr val="accent1">
                  <a:lumMod val="75000"/>
                </a:schemeClr>
              </a:buClr>
            </a:pPr>
            <a:r>
              <a:rPr lang="en-US" sz="3200" b="1" dirty="0">
                <a:latin typeface="Candara" panose="020E0502030303020204" pitchFamily="34" charset="0"/>
              </a:rPr>
              <a:t>Used to </a:t>
            </a:r>
            <a:r>
              <a:rPr lang="en-US" sz="3200" b="1" dirty="0">
                <a:solidFill>
                  <a:srgbClr val="FF0000"/>
                </a:solidFill>
                <a:latin typeface="Candara" panose="020E0502030303020204" pitchFamily="34" charset="0"/>
              </a:rPr>
              <a:t>E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valuate</a:t>
            </a:r>
            <a:r>
              <a:rPr lang="en-US" sz="3200" b="1" dirty="0" smtClean="0">
                <a:latin typeface="Candara" panose="020E0502030303020204" pitchFamily="34" charset="0"/>
              </a:rPr>
              <a:t> </a:t>
            </a:r>
            <a:r>
              <a:rPr lang="en-US" sz="3200" b="1" dirty="0">
                <a:latin typeface="Candara" panose="020E0502030303020204" pitchFamily="34" charset="0"/>
              </a:rPr>
              <a:t>the </a:t>
            </a:r>
            <a:r>
              <a:rPr lang="en-US" sz="3200" b="1" dirty="0">
                <a:solidFill>
                  <a:srgbClr val="FF0000"/>
                </a:solidFill>
                <a:latin typeface="Candara" panose="020E0502030303020204" pitchFamily="34" charset="0"/>
              </a:rPr>
              <a:t>P</a:t>
            </a:r>
            <a:r>
              <a:rPr lang="en-US" sz="3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erformance</a:t>
            </a:r>
            <a:r>
              <a:rPr lang="en-US" sz="3200" b="1" dirty="0" smtClean="0">
                <a:latin typeface="Candara" panose="020E0502030303020204" pitchFamily="34" charset="0"/>
              </a:rPr>
              <a:t> </a:t>
            </a:r>
            <a:r>
              <a:rPr lang="en-US" sz="3200" b="1" dirty="0">
                <a:latin typeface="Candara" panose="020E0502030303020204" pitchFamily="34" charset="0"/>
              </a:rPr>
              <a:t>of the (</a:t>
            </a:r>
            <a:r>
              <a:rPr lang="en-US" sz="3200" b="1" dirty="0">
                <a:solidFill>
                  <a:srgbClr val="FF0000"/>
                </a:solidFill>
                <a:latin typeface="Candara" panose="020E0502030303020204" pitchFamily="34" charset="0"/>
              </a:rPr>
              <a:t>Trained</a:t>
            </a:r>
            <a:r>
              <a:rPr lang="en-US" sz="3200" b="1" dirty="0">
                <a:latin typeface="Candara" panose="020E0502030303020204" pitchFamily="34" charset="0"/>
              </a:rPr>
              <a:t>) Model</a:t>
            </a:r>
          </a:p>
          <a:p>
            <a:pPr marL="990600" lvl="2" indent="0" algn="just">
              <a:buClr>
                <a:schemeClr val="accent1">
                  <a:lumMod val="75000"/>
                </a:schemeClr>
              </a:buClr>
              <a:buNone/>
            </a:pPr>
            <a:endParaRPr lang="en-US" sz="3200" b="1" dirty="0">
              <a:latin typeface="Candara" panose="020E0502030303020204" pitchFamily="34" charset="0"/>
            </a:endParaRPr>
          </a:p>
          <a:p>
            <a:pPr marL="76200" indent="0" algn="just">
              <a:buClr>
                <a:schemeClr val="accent1">
                  <a:lumMod val="75000"/>
                </a:schemeClr>
              </a:buClr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866000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423" y="315774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Evaluation Measures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53B626-D14C-4155-B57C-B56BF0CAADA6}"/>
              </a:ext>
            </a:extLst>
          </p:cNvPr>
          <p:cNvGrpSpPr/>
          <p:nvPr/>
        </p:nvGrpSpPr>
        <p:grpSpPr>
          <a:xfrm>
            <a:off x="4043681" y="3130024"/>
            <a:ext cx="3922393" cy="593853"/>
            <a:chOff x="1708418" y="2059096"/>
            <a:chExt cx="3922393" cy="59385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D1EED69-F22A-483C-B0A4-0AFC8628BC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0D9422-F313-42E3-B877-0EE496F60BB0}"/>
                </a:ext>
              </a:extLst>
            </p:cNvPr>
            <p:cNvSpPr txBox="1"/>
            <p:nvPr/>
          </p:nvSpPr>
          <p:spPr>
            <a:xfrm>
              <a:off x="3499709" y="2059096"/>
              <a:ext cx="2131102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3200" b="1" dirty="0">
                  <a:latin typeface="Candara" panose="020E0502030303020204" pitchFamily="34" charset="0"/>
                </a:rPr>
                <a:t>Precision</a:t>
              </a:r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E299D0-5416-45DC-8245-52C409FEDB8B}"/>
              </a:ext>
            </a:extLst>
          </p:cNvPr>
          <p:cNvGrpSpPr/>
          <p:nvPr/>
        </p:nvGrpSpPr>
        <p:grpSpPr>
          <a:xfrm>
            <a:off x="4043681" y="1918441"/>
            <a:ext cx="3778511" cy="589611"/>
            <a:chOff x="1708418" y="2063338"/>
            <a:chExt cx="3778511" cy="58961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D65557-13B4-4B73-8B54-FF7671EA1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chemeClr val="accent5"/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6EDB3A-7716-4CBD-A630-52A4A66427B6}"/>
                </a:ext>
              </a:extLst>
            </p:cNvPr>
            <p:cNvSpPr txBox="1"/>
            <p:nvPr/>
          </p:nvSpPr>
          <p:spPr>
            <a:xfrm>
              <a:off x="3499709" y="2063338"/>
              <a:ext cx="198722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3200" b="1" dirty="0">
                  <a:latin typeface="Candara" panose="020E0502030303020204" pitchFamily="34" charset="0"/>
                </a:rPr>
                <a:t>Accuracy</a:t>
              </a:r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EA7873-2BAE-4A22-9FA6-79EB6D588BC5}"/>
              </a:ext>
            </a:extLst>
          </p:cNvPr>
          <p:cNvGrpSpPr/>
          <p:nvPr/>
        </p:nvGrpSpPr>
        <p:grpSpPr>
          <a:xfrm>
            <a:off x="4043681" y="5743411"/>
            <a:ext cx="4202486" cy="589611"/>
            <a:chOff x="1708418" y="2063338"/>
            <a:chExt cx="4202486" cy="58961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EF2E05-8F44-493D-8D5C-25F990570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rgbClr val="7030A0"/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7B80E9-0079-44A6-B907-A29DD061514F}"/>
                </a:ext>
              </a:extLst>
            </p:cNvPr>
            <p:cNvSpPr txBox="1"/>
            <p:nvPr/>
          </p:nvSpPr>
          <p:spPr>
            <a:xfrm>
              <a:off x="3499709" y="2111921"/>
              <a:ext cx="2411195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3200" b="1" dirty="0">
                  <a:latin typeface="Candara" panose="020E0502030303020204" pitchFamily="34" charset="0"/>
                </a:rPr>
                <a:t>F</a:t>
              </a:r>
              <a:r>
                <a:rPr lang="en-US" sz="3200" b="1" baseline="-25000" dirty="0">
                  <a:latin typeface="Candara" panose="020E0502030303020204" pitchFamily="34" charset="0"/>
                </a:rPr>
                <a:t>1</a:t>
              </a:r>
              <a:r>
                <a:rPr lang="en-US" sz="3200" b="1" dirty="0">
                  <a:latin typeface="Candara" panose="020E0502030303020204" pitchFamily="34" charset="0"/>
                </a:rPr>
                <a:t> - measure</a:t>
              </a:r>
              <a:endParaRPr lang="en-US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389C0B-DBBF-4BDB-940A-AAF20D67B001}"/>
              </a:ext>
            </a:extLst>
          </p:cNvPr>
          <p:cNvGrpSpPr/>
          <p:nvPr/>
        </p:nvGrpSpPr>
        <p:grpSpPr>
          <a:xfrm>
            <a:off x="4060989" y="4481210"/>
            <a:ext cx="4596210" cy="589611"/>
            <a:chOff x="1708418" y="2063338"/>
            <a:chExt cx="4596210" cy="58961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9B0CAE-374D-4753-A4E2-F08DD9954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9312DA-69EA-4D68-84F3-CD279DB8FE82}"/>
                </a:ext>
              </a:extLst>
            </p:cNvPr>
            <p:cNvSpPr txBox="1"/>
            <p:nvPr/>
          </p:nvSpPr>
          <p:spPr>
            <a:xfrm>
              <a:off x="3482401" y="2070634"/>
              <a:ext cx="2822227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3200" b="1" dirty="0">
                  <a:latin typeface="Candara" panose="020E0502030303020204" pitchFamily="34" charset="0"/>
                </a:rPr>
                <a:t>Recall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282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6199221"/>
            <a:ext cx="5452533" cy="658779"/>
          </a:xfrm>
          <a:prstGeom prst="rect">
            <a:avLst/>
          </a:prstGeom>
          <a:solidFill>
            <a:srgbClr val="4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77236" y="1025604"/>
            <a:ext cx="77585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1"/>
              </a:buClr>
              <a:buBlip>
                <a:blip r:embed="rId3"/>
              </a:buBlip>
            </a:pPr>
            <a:r>
              <a:rPr lang="en-US" sz="36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Introduction</a:t>
            </a:r>
          </a:p>
          <a:p>
            <a:pPr>
              <a:buClr>
                <a:schemeClr val="accent1"/>
              </a:buClr>
            </a:pPr>
            <a:endParaRPr lang="en-US" sz="3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514350" indent="-514350">
              <a:buClr>
                <a:schemeClr val="accent1"/>
              </a:buClr>
              <a:buBlip>
                <a:blip r:embed="rId3"/>
              </a:buBlip>
            </a:pPr>
            <a:r>
              <a:rPr lang="en-US" sz="3600" b="1" dirty="0">
                <a:solidFill>
                  <a:schemeClr val="bg1"/>
                </a:solidFill>
                <a:latin typeface="Trebuchet MS" panose="020B0603020202020204" pitchFamily="34" charset="0"/>
              </a:rPr>
              <a:t>Proposed Technique</a:t>
            </a:r>
          </a:p>
          <a:p>
            <a:pPr marL="514350" indent="-514350">
              <a:buClr>
                <a:schemeClr val="accent1"/>
              </a:buClr>
              <a:buBlip>
                <a:blip r:embed="rId3"/>
              </a:buBlip>
            </a:pPr>
            <a:endParaRPr lang="en-US" sz="3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514350" indent="-514350">
              <a:buClr>
                <a:schemeClr val="accent1"/>
              </a:buClr>
              <a:buBlip>
                <a:blip r:embed="rId3"/>
              </a:buBlip>
            </a:pPr>
            <a:r>
              <a:rPr lang="en-US" sz="3600" b="1" dirty="0">
                <a:solidFill>
                  <a:schemeClr val="bg1"/>
                </a:solidFill>
                <a:latin typeface="Trebuchet MS" panose="020B0603020202020204" pitchFamily="34" charset="0"/>
              </a:rPr>
              <a:t>Experimental Setup</a:t>
            </a:r>
          </a:p>
          <a:p>
            <a:pPr marL="514350" indent="-514350">
              <a:buClr>
                <a:schemeClr val="accent1"/>
              </a:buClr>
              <a:buBlip>
                <a:blip r:embed="rId3"/>
              </a:buBlip>
            </a:pPr>
            <a:endParaRPr lang="en-US" sz="3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514350" indent="-514350">
              <a:buClr>
                <a:schemeClr val="accent1"/>
              </a:buClr>
              <a:buBlip>
                <a:blip r:embed="rId3"/>
              </a:buBlip>
            </a:pPr>
            <a:r>
              <a:rPr lang="en-US" sz="3600" b="1" dirty="0">
                <a:solidFill>
                  <a:schemeClr val="bg1"/>
                </a:solidFill>
                <a:latin typeface="Trebuchet MS" panose="020B0603020202020204" pitchFamily="34" charset="0"/>
              </a:rPr>
              <a:t>Results and Analysis</a:t>
            </a:r>
          </a:p>
          <a:p>
            <a:pPr marL="514350" indent="-514350">
              <a:buClr>
                <a:schemeClr val="accent1"/>
              </a:buClr>
              <a:buBlip>
                <a:blip r:embed="rId3"/>
              </a:buBlip>
            </a:pPr>
            <a:endParaRPr lang="en-US" sz="3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514350" indent="-514350">
              <a:buClr>
                <a:schemeClr val="accent1"/>
              </a:buClr>
              <a:buBlip>
                <a:blip r:embed="rId3"/>
              </a:buBlip>
            </a:pPr>
            <a:r>
              <a:rPr lang="en-US" sz="3600" b="1" dirty="0">
                <a:solidFill>
                  <a:schemeClr val="bg1"/>
                </a:solidFill>
                <a:latin typeface="Trebuchet MS" panose="020B0603020202020204" pitchFamily="34" charset="0"/>
              </a:rPr>
              <a:t>Conclusion and Future Work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>
              <a:buClr>
                <a:schemeClr val="accent1"/>
              </a:buClr>
            </a:pP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AFAA53-80C3-4EFC-B77A-D8AF58A061DD}"/>
              </a:ext>
            </a:extLst>
          </p:cNvPr>
          <p:cNvCxnSpPr>
            <a:cxnSpLocks/>
          </p:cNvCxnSpPr>
          <p:nvPr/>
        </p:nvCxnSpPr>
        <p:spPr>
          <a:xfrm>
            <a:off x="3768707" y="1242454"/>
            <a:ext cx="0" cy="4631701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771380" y="3265049"/>
            <a:ext cx="389885" cy="327902"/>
          </a:xfrm>
          <a:custGeom>
            <a:avLst/>
            <a:gdLst>
              <a:gd name="T0" fmla="*/ 684 w 684"/>
              <a:gd name="T1" fmla="*/ 86 h 572"/>
              <a:gd name="T2" fmla="*/ 676 w 684"/>
              <a:gd name="T3" fmla="*/ 106 h 572"/>
              <a:gd name="T4" fmla="*/ 656 w 684"/>
              <a:gd name="T5" fmla="*/ 114 h 572"/>
              <a:gd name="T6" fmla="*/ 28 w 684"/>
              <a:gd name="T7" fmla="*/ 114 h 572"/>
              <a:gd name="T8" fmla="*/ 8 w 684"/>
              <a:gd name="T9" fmla="*/ 106 h 572"/>
              <a:gd name="T10" fmla="*/ 0 w 684"/>
              <a:gd name="T11" fmla="*/ 86 h 572"/>
              <a:gd name="T12" fmla="*/ 0 w 684"/>
              <a:gd name="T13" fmla="*/ 28 h 572"/>
              <a:gd name="T14" fmla="*/ 8 w 684"/>
              <a:gd name="T15" fmla="*/ 8 h 572"/>
              <a:gd name="T16" fmla="*/ 28 w 684"/>
              <a:gd name="T17" fmla="*/ 0 h 572"/>
              <a:gd name="T18" fmla="*/ 656 w 684"/>
              <a:gd name="T19" fmla="*/ 0 h 572"/>
              <a:gd name="T20" fmla="*/ 676 w 684"/>
              <a:gd name="T21" fmla="*/ 8 h 572"/>
              <a:gd name="T22" fmla="*/ 684 w 684"/>
              <a:gd name="T23" fmla="*/ 28 h 572"/>
              <a:gd name="T24" fmla="*/ 684 w 684"/>
              <a:gd name="T25" fmla="*/ 314 h 572"/>
              <a:gd name="T26" fmla="*/ 682 w 684"/>
              <a:gd name="T27" fmla="*/ 326 h 572"/>
              <a:gd name="T28" fmla="*/ 668 w 684"/>
              <a:gd name="T29" fmla="*/ 340 h 572"/>
              <a:gd name="T30" fmla="*/ 28 w 684"/>
              <a:gd name="T31" fmla="*/ 342 h 572"/>
              <a:gd name="T32" fmla="*/ 16 w 684"/>
              <a:gd name="T33" fmla="*/ 340 h 572"/>
              <a:gd name="T34" fmla="*/ 2 w 684"/>
              <a:gd name="T35" fmla="*/ 326 h 572"/>
              <a:gd name="T36" fmla="*/ 0 w 684"/>
              <a:gd name="T37" fmla="*/ 258 h 572"/>
              <a:gd name="T38" fmla="*/ 2 w 684"/>
              <a:gd name="T39" fmla="*/ 246 h 572"/>
              <a:gd name="T40" fmla="*/ 16 w 684"/>
              <a:gd name="T41" fmla="*/ 230 h 572"/>
              <a:gd name="T42" fmla="*/ 656 w 684"/>
              <a:gd name="T43" fmla="*/ 228 h 572"/>
              <a:gd name="T44" fmla="*/ 668 w 684"/>
              <a:gd name="T45" fmla="*/ 230 h 572"/>
              <a:gd name="T46" fmla="*/ 682 w 684"/>
              <a:gd name="T47" fmla="*/ 246 h 572"/>
              <a:gd name="T48" fmla="*/ 684 w 684"/>
              <a:gd name="T49" fmla="*/ 314 h 572"/>
              <a:gd name="T50" fmla="*/ 684 w 684"/>
              <a:gd name="T51" fmla="*/ 542 h 572"/>
              <a:gd name="T52" fmla="*/ 676 w 684"/>
              <a:gd name="T53" fmla="*/ 562 h 572"/>
              <a:gd name="T54" fmla="*/ 656 w 684"/>
              <a:gd name="T55" fmla="*/ 572 h 572"/>
              <a:gd name="T56" fmla="*/ 28 w 684"/>
              <a:gd name="T57" fmla="*/ 572 h 572"/>
              <a:gd name="T58" fmla="*/ 8 w 684"/>
              <a:gd name="T59" fmla="*/ 562 h 572"/>
              <a:gd name="T60" fmla="*/ 0 w 684"/>
              <a:gd name="T61" fmla="*/ 542 h 572"/>
              <a:gd name="T62" fmla="*/ 0 w 684"/>
              <a:gd name="T63" fmla="*/ 486 h 572"/>
              <a:gd name="T64" fmla="*/ 8 w 684"/>
              <a:gd name="T65" fmla="*/ 466 h 572"/>
              <a:gd name="T66" fmla="*/ 28 w 684"/>
              <a:gd name="T67" fmla="*/ 458 h 572"/>
              <a:gd name="T68" fmla="*/ 656 w 684"/>
              <a:gd name="T69" fmla="*/ 458 h 572"/>
              <a:gd name="T70" fmla="*/ 676 w 684"/>
              <a:gd name="T71" fmla="*/ 466 h 572"/>
              <a:gd name="T72" fmla="*/ 684 w 684"/>
              <a:gd name="T73" fmla="*/ 486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4" h="572">
                <a:moveTo>
                  <a:pt x="684" y="86"/>
                </a:moveTo>
                <a:lnTo>
                  <a:pt x="684" y="86"/>
                </a:lnTo>
                <a:lnTo>
                  <a:pt x="682" y="96"/>
                </a:lnTo>
                <a:lnTo>
                  <a:pt x="676" y="106"/>
                </a:lnTo>
                <a:lnTo>
                  <a:pt x="668" y="112"/>
                </a:lnTo>
                <a:lnTo>
                  <a:pt x="656" y="114"/>
                </a:lnTo>
                <a:lnTo>
                  <a:pt x="28" y="114"/>
                </a:lnTo>
                <a:lnTo>
                  <a:pt x="28" y="114"/>
                </a:lnTo>
                <a:lnTo>
                  <a:pt x="16" y="112"/>
                </a:lnTo>
                <a:lnTo>
                  <a:pt x="8" y="106"/>
                </a:lnTo>
                <a:lnTo>
                  <a:pt x="2" y="96"/>
                </a:lnTo>
                <a:lnTo>
                  <a:pt x="0" y="86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16" y="2"/>
                </a:lnTo>
                <a:lnTo>
                  <a:pt x="28" y="0"/>
                </a:lnTo>
                <a:lnTo>
                  <a:pt x="656" y="0"/>
                </a:lnTo>
                <a:lnTo>
                  <a:pt x="656" y="0"/>
                </a:lnTo>
                <a:lnTo>
                  <a:pt x="668" y="2"/>
                </a:lnTo>
                <a:lnTo>
                  <a:pt x="676" y="8"/>
                </a:lnTo>
                <a:lnTo>
                  <a:pt x="682" y="18"/>
                </a:lnTo>
                <a:lnTo>
                  <a:pt x="684" y="28"/>
                </a:lnTo>
                <a:lnTo>
                  <a:pt x="684" y="86"/>
                </a:lnTo>
                <a:close/>
                <a:moveTo>
                  <a:pt x="684" y="314"/>
                </a:moveTo>
                <a:lnTo>
                  <a:pt x="684" y="314"/>
                </a:lnTo>
                <a:lnTo>
                  <a:pt x="682" y="326"/>
                </a:lnTo>
                <a:lnTo>
                  <a:pt x="676" y="334"/>
                </a:lnTo>
                <a:lnTo>
                  <a:pt x="668" y="340"/>
                </a:lnTo>
                <a:lnTo>
                  <a:pt x="656" y="342"/>
                </a:lnTo>
                <a:lnTo>
                  <a:pt x="28" y="342"/>
                </a:lnTo>
                <a:lnTo>
                  <a:pt x="28" y="342"/>
                </a:lnTo>
                <a:lnTo>
                  <a:pt x="16" y="340"/>
                </a:lnTo>
                <a:lnTo>
                  <a:pt x="8" y="334"/>
                </a:lnTo>
                <a:lnTo>
                  <a:pt x="2" y="326"/>
                </a:lnTo>
                <a:lnTo>
                  <a:pt x="0" y="314"/>
                </a:lnTo>
                <a:lnTo>
                  <a:pt x="0" y="258"/>
                </a:lnTo>
                <a:lnTo>
                  <a:pt x="0" y="258"/>
                </a:lnTo>
                <a:lnTo>
                  <a:pt x="2" y="246"/>
                </a:lnTo>
                <a:lnTo>
                  <a:pt x="8" y="236"/>
                </a:lnTo>
                <a:lnTo>
                  <a:pt x="16" y="230"/>
                </a:lnTo>
                <a:lnTo>
                  <a:pt x="28" y="228"/>
                </a:lnTo>
                <a:lnTo>
                  <a:pt x="656" y="228"/>
                </a:lnTo>
                <a:lnTo>
                  <a:pt x="656" y="228"/>
                </a:lnTo>
                <a:lnTo>
                  <a:pt x="668" y="230"/>
                </a:lnTo>
                <a:lnTo>
                  <a:pt x="676" y="236"/>
                </a:lnTo>
                <a:lnTo>
                  <a:pt x="682" y="246"/>
                </a:lnTo>
                <a:lnTo>
                  <a:pt x="684" y="258"/>
                </a:lnTo>
                <a:lnTo>
                  <a:pt x="684" y="314"/>
                </a:lnTo>
                <a:close/>
                <a:moveTo>
                  <a:pt x="684" y="542"/>
                </a:moveTo>
                <a:lnTo>
                  <a:pt x="684" y="542"/>
                </a:lnTo>
                <a:lnTo>
                  <a:pt x="682" y="554"/>
                </a:lnTo>
                <a:lnTo>
                  <a:pt x="676" y="562"/>
                </a:lnTo>
                <a:lnTo>
                  <a:pt x="668" y="570"/>
                </a:lnTo>
                <a:lnTo>
                  <a:pt x="656" y="572"/>
                </a:lnTo>
                <a:lnTo>
                  <a:pt x="28" y="572"/>
                </a:lnTo>
                <a:lnTo>
                  <a:pt x="28" y="572"/>
                </a:lnTo>
                <a:lnTo>
                  <a:pt x="16" y="570"/>
                </a:lnTo>
                <a:lnTo>
                  <a:pt x="8" y="562"/>
                </a:lnTo>
                <a:lnTo>
                  <a:pt x="2" y="554"/>
                </a:lnTo>
                <a:lnTo>
                  <a:pt x="0" y="542"/>
                </a:lnTo>
                <a:lnTo>
                  <a:pt x="0" y="486"/>
                </a:lnTo>
                <a:lnTo>
                  <a:pt x="0" y="486"/>
                </a:lnTo>
                <a:lnTo>
                  <a:pt x="2" y="474"/>
                </a:lnTo>
                <a:lnTo>
                  <a:pt x="8" y="466"/>
                </a:lnTo>
                <a:lnTo>
                  <a:pt x="16" y="460"/>
                </a:lnTo>
                <a:lnTo>
                  <a:pt x="28" y="458"/>
                </a:lnTo>
                <a:lnTo>
                  <a:pt x="656" y="458"/>
                </a:lnTo>
                <a:lnTo>
                  <a:pt x="656" y="458"/>
                </a:lnTo>
                <a:lnTo>
                  <a:pt x="668" y="460"/>
                </a:lnTo>
                <a:lnTo>
                  <a:pt x="676" y="466"/>
                </a:lnTo>
                <a:lnTo>
                  <a:pt x="682" y="474"/>
                </a:lnTo>
                <a:lnTo>
                  <a:pt x="684" y="486"/>
                </a:lnTo>
                <a:lnTo>
                  <a:pt x="684" y="54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52895" y="3044280"/>
            <a:ext cx="2132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082661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5" grpId="0" animBg="1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423" y="315774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Evaluation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637912674"/>
                  </p:ext>
                </p:extLst>
              </p:nvPr>
            </p:nvGraphicFramePr>
            <p:xfrm>
              <a:off x="853776" y="1698987"/>
              <a:ext cx="10466691" cy="48360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637912674"/>
                  </p:ext>
                </p:extLst>
              </p:nvPr>
            </p:nvGraphicFramePr>
            <p:xfrm>
              <a:off x="853776" y="1698987"/>
              <a:ext cx="10466691" cy="48360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25742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FF569B-EEFB-444F-8604-CC1743A70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5CFF569B-EEFB-444F-8604-CC1743A70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5CFF569B-EEFB-444F-8604-CC1743A70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27574B-4F09-4826-8499-5B0BDCE4F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graphicEl>
                                              <a:dgm id="{8627574B-4F09-4826-8499-5B0BDCE4F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8627574B-4F09-4826-8499-5B0BDCE4F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5A0EC3-073D-49B8-8B71-23FB14C62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3C5A0EC3-073D-49B8-8B71-23FB14C62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3C5A0EC3-073D-49B8-8B71-23FB14C62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F667A1-25B4-401E-A547-C61F1717D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18F667A1-25B4-401E-A547-C61F1717D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18F667A1-25B4-401E-A547-C61F1717D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BADCF8-7A6D-4BF6-A543-931CF9D14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63BADCF8-7A6D-4BF6-A543-931CF9D14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63BADCF8-7A6D-4BF6-A543-931CF9D14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113D16-038F-4A41-B8FC-21FC8F946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graphicEl>
                                              <a:dgm id="{0B113D16-038F-4A41-B8FC-21FC8F946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B113D16-038F-4A41-B8FC-21FC8F946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D4E1EC-9BA5-467C-A653-6601735A4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16D4E1EC-9BA5-467C-A653-6601735A4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16D4E1EC-9BA5-467C-A653-6601735A4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7B9E4E-A8D2-4ACE-A2D9-F6220E44E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graphicEl>
                                              <a:dgm id="{6F7B9E4E-A8D2-4ACE-A2D9-F6220E44E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6F7B9E4E-A8D2-4ACE-A2D9-F6220E44E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515720-538D-4111-B7AD-4F4BB1AFB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C0515720-538D-4111-B7AD-4F4BB1AFB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C0515720-538D-4111-B7AD-4F4BB1AFB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78B2B2-5598-4811-B3B3-FA6979B07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graphicEl>
                                              <a:dgm id="{7578B2B2-5598-4811-B3B3-FA6979B07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graphicEl>
                                              <a:dgm id="{7578B2B2-5598-4811-B3B3-FA6979B07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2448C9-58D2-4174-9890-34B54D661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graphicEl>
                                              <a:dgm id="{D02448C9-58D2-4174-9890-34B54D661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graphicEl>
                                              <a:dgm id="{D02448C9-58D2-4174-9890-34B54D661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22D412-E051-4605-AFFE-44D3D7896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graphicEl>
                                              <a:dgm id="{2C22D412-E051-4605-AFFE-44D3D7896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graphicEl>
                                              <a:dgm id="{2C22D412-E051-4605-AFFE-44D3D7896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423" y="315774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Evaluation Measures </a:t>
            </a:r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Cont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…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1605597021"/>
                  </p:ext>
                </p:extLst>
              </p:nvPr>
            </p:nvGraphicFramePr>
            <p:xfrm>
              <a:off x="941267" y="1511387"/>
              <a:ext cx="10480531" cy="52112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1605597021"/>
                  </p:ext>
                </p:extLst>
              </p:nvPr>
            </p:nvGraphicFramePr>
            <p:xfrm>
              <a:off x="941267" y="1511387"/>
              <a:ext cx="10480531" cy="52112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9883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FF569B-EEFB-444F-8604-CC1743A70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5CFF569B-EEFB-444F-8604-CC1743A70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5CFF569B-EEFB-444F-8604-CC1743A70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27574B-4F09-4826-8499-5B0BDCE4F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graphicEl>
                                              <a:dgm id="{8627574B-4F09-4826-8499-5B0BDCE4F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8627574B-4F09-4826-8499-5B0BDCE4F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5A0EC3-073D-49B8-8B71-23FB14C62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3C5A0EC3-073D-49B8-8B71-23FB14C62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3C5A0EC3-073D-49B8-8B71-23FB14C62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F667A1-25B4-401E-A547-C61F1717D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18F667A1-25B4-401E-A547-C61F1717D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18F667A1-25B4-401E-A547-C61F1717D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BADCF8-7A6D-4BF6-A543-931CF9D14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63BADCF8-7A6D-4BF6-A543-931CF9D14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63BADCF8-7A6D-4BF6-A543-931CF9D14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113D16-038F-4A41-B8FC-21FC8F946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graphicEl>
                                              <a:dgm id="{0B113D16-038F-4A41-B8FC-21FC8F946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B113D16-038F-4A41-B8FC-21FC8F946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D4E1EC-9BA5-467C-A653-6601735A4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16D4E1EC-9BA5-467C-A653-6601735A4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16D4E1EC-9BA5-467C-A653-6601735A4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7B9E4E-A8D2-4ACE-A2D9-F6220E44E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graphicEl>
                                              <a:dgm id="{6F7B9E4E-A8D2-4ACE-A2D9-F6220E44E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6F7B9E4E-A8D2-4ACE-A2D9-F6220E44E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515720-538D-4111-B7AD-4F4BB1AFB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C0515720-538D-4111-B7AD-4F4BB1AFB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C0515720-538D-4111-B7AD-4F4BB1AFB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78B2B2-5598-4811-B3B3-FA6979B07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graphicEl>
                                              <a:dgm id="{7578B2B2-5598-4811-B3B3-FA6979B07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graphicEl>
                                              <a:dgm id="{7578B2B2-5598-4811-B3B3-FA6979B07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2448C9-58D2-4174-9890-34B54D661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graphicEl>
                                              <a:dgm id="{D02448C9-58D2-4174-9890-34B54D661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graphicEl>
                                              <a:dgm id="{D02448C9-58D2-4174-9890-34B54D661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22D412-E051-4605-AFFE-44D3D7896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graphicEl>
                                              <a:dgm id="{2C22D412-E051-4605-AFFE-44D3D7896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graphicEl>
                                              <a:dgm id="{2C22D412-E051-4605-AFFE-44D3D7896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B43792-628D-4C6E-AF6A-51BF9B638CED}"/>
              </a:ext>
            </a:extLst>
          </p:cNvPr>
          <p:cNvGrpSpPr/>
          <p:nvPr/>
        </p:nvGrpSpPr>
        <p:grpSpPr>
          <a:xfrm>
            <a:off x="467501" y="3953875"/>
            <a:ext cx="4752693" cy="2319387"/>
            <a:chOff x="6011074" y="6136265"/>
            <a:chExt cx="2853050" cy="637240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611F5BF-C799-4071-85E9-07E58516AA6E}"/>
                </a:ext>
              </a:extLst>
            </p:cNvPr>
            <p:cNvSpPr/>
            <p:nvPr/>
          </p:nvSpPr>
          <p:spPr>
            <a:xfrm rot="5400000">
              <a:off x="7118980" y="5205433"/>
              <a:ext cx="637240" cy="2498903"/>
            </a:xfrm>
            <a:custGeom>
              <a:avLst/>
              <a:gdLst>
                <a:gd name="connsiteX0" fmla="*/ 0 w 519307"/>
                <a:gd name="connsiteY0" fmla="*/ 2363812 h 2469068"/>
                <a:gd name="connsiteX1" fmla="*/ 0 w 519307"/>
                <a:gd name="connsiteY1" fmla="*/ 105256 h 2469068"/>
                <a:gd name="connsiteX2" fmla="*/ 96764 w 519307"/>
                <a:gd name="connsiteY2" fmla="*/ 0 h 2469068"/>
                <a:gd name="connsiteX3" fmla="*/ 519307 w 519307"/>
                <a:gd name="connsiteY3" fmla="*/ 0 h 2469068"/>
                <a:gd name="connsiteX4" fmla="*/ 519307 w 519307"/>
                <a:gd name="connsiteY4" fmla="*/ 2469068 h 2469068"/>
                <a:gd name="connsiteX5" fmla="*/ 96764 w 519307"/>
                <a:gd name="connsiteY5" fmla="*/ 2469068 h 2469068"/>
                <a:gd name="connsiteX6" fmla="*/ 0 w 519307"/>
                <a:gd name="connsiteY6" fmla="*/ 2363812 h 24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07" h="2469068">
                  <a:moveTo>
                    <a:pt x="0" y="2363812"/>
                  </a:moveTo>
                  <a:lnTo>
                    <a:pt x="0" y="105256"/>
                  </a:lnTo>
                  <a:cubicBezTo>
                    <a:pt x="0" y="47125"/>
                    <a:pt x="43323" y="0"/>
                    <a:pt x="96764" y="0"/>
                  </a:cubicBezTo>
                  <a:lnTo>
                    <a:pt x="519307" y="0"/>
                  </a:lnTo>
                  <a:lnTo>
                    <a:pt x="519307" y="2469068"/>
                  </a:lnTo>
                  <a:lnTo>
                    <a:pt x="96764" y="2469068"/>
                  </a:lnTo>
                  <a:cubicBezTo>
                    <a:pt x="43323" y="2469068"/>
                    <a:pt x="0" y="2421943"/>
                    <a:pt x="0" y="2363812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6350">
              <a:solidFill>
                <a:schemeClr val="bg1">
                  <a:alpha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hlinkClick r:id="rId3"/>
              <a:extLst>
                <a:ext uri="{FF2B5EF4-FFF2-40B4-BE49-F238E27FC236}">
                  <a16:creationId xmlns:a16="http://schemas.microsoft.com/office/drawing/2014/main" id="{D3F31455-6BB4-4A6B-927A-2ED4417900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11074" y="6191696"/>
              <a:ext cx="2853050" cy="481992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5400" b="1" i="1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Results and Analysis</a:t>
              </a:r>
              <a:endParaRPr lang="en-US" sz="1200" b="1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endParaRPr>
            </a:p>
          </p:txBody>
        </p:sp>
      </p:grp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31563BA5-03F6-4CCF-A83E-F390AB3F6511}"/>
              </a:ext>
            </a:extLst>
          </p:cNvPr>
          <p:cNvSpPr/>
          <p:nvPr/>
        </p:nvSpPr>
        <p:spPr>
          <a:xfrm>
            <a:off x="28341" y="6602820"/>
            <a:ext cx="5370658" cy="255180"/>
          </a:xfrm>
          <a:custGeom>
            <a:avLst/>
            <a:gdLst>
              <a:gd name="connsiteX0" fmla="*/ 1942850 w 5370658"/>
              <a:gd name="connsiteY0" fmla="*/ 0 h 255180"/>
              <a:gd name="connsiteX1" fmla="*/ 5370658 w 5370658"/>
              <a:gd name="connsiteY1" fmla="*/ 0 h 255180"/>
              <a:gd name="connsiteX2" fmla="*/ 5370658 w 5370658"/>
              <a:gd name="connsiteY2" fmla="*/ 255180 h 255180"/>
              <a:gd name="connsiteX3" fmla="*/ 1687671 w 5370658"/>
              <a:gd name="connsiteY3" fmla="*/ 255180 h 255180"/>
              <a:gd name="connsiteX4" fmla="*/ 1656453 w 5370658"/>
              <a:gd name="connsiteY4" fmla="*/ 0 h 255180"/>
              <a:gd name="connsiteX5" fmla="*/ 1796751 w 5370658"/>
              <a:gd name="connsiteY5" fmla="*/ 0 h 255180"/>
              <a:gd name="connsiteX6" fmla="*/ 1541571 w 5370658"/>
              <a:gd name="connsiteY6" fmla="*/ 255180 h 255180"/>
              <a:gd name="connsiteX7" fmla="*/ 1401272 w 5370658"/>
              <a:gd name="connsiteY7" fmla="*/ 255180 h 255180"/>
              <a:gd name="connsiteX8" fmla="*/ 1364630 w 5370658"/>
              <a:gd name="connsiteY8" fmla="*/ 0 h 255180"/>
              <a:gd name="connsiteX9" fmla="*/ 1510353 w 5370658"/>
              <a:gd name="connsiteY9" fmla="*/ 0 h 255180"/>
              <a:gd name="connsiteX10" fmla="*/ 1255173 w 5370658"/>
              <a:gd name="connsiteY10" fmla="*/ 255180 h 255180"/>
              <a:gd name="connsiteX11" fmla="*/ 1109450 w 5370658"/>
              <a:gd name="connsiteY11" fmla="*/ 255180 h 255180"/>
              <a:gd name="connsiteX12" fmla="*/ 255180 w 5370658"/>
              <a:gd name="connsiteY12" fmla="*/ 0 h 255180"/>
              <a:gd name="connsiteX13" fmla="*/ 1218531 w 5370658"/>
              <a:gd name="connsiteY13" fmla="*/ 0 h 255180"/>
              <a:gd name="connsiteX14" fmla="*/ 963351 w 5370658"/>
              <a:gd name="connsiteY14" fmla="*/ 255180 h 255180"/>
              <a:gd name="connsiteX15" fmla="*/ 0 w 5370658"/>
              <a:gd name="connsiteY15" fmla="*/ 255180 h 2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658" h="255180">
                <a:moveTo>
                  <a:pt x="1942850" y="0"/>
                </a:moveTo>
                <a:lnTo>
                  <a:pt x="5370658" y="0"/>
                </a:lnTo>
                <a:lnTo>
                  <a:pt x="5370658" y="255180"/>
                </a:lnTo>
                <a:lnTo>
                  <a:pt x="1687671" y="255180"/>
                </a:lnTo>
                <a:close/>
                <a:moveTo>
                  <a:pt x="1656453" y="0"/>
                </a:moveTo>
                <a:lnTo>
                  <a:pt x="1796751" y="0"/>
                </a:lnTo>
                <a:lnTo>
                  <a:pt x="1541571" y="255180"/>
                </a:lnTo>
                <a:lnTo>
                  <a:pt x="1401272" y="255180"/>
                </a:lnTo>
                <a:close/>
                <a:moveTo>
                  <a:pt x="1364630" y="0"/>
                </a:moveTo>
                <a:lnTo>
                  <a:pt x="1510353" y="0"/>
                </a:lnTo>
                <a:lnTo>
                  <a:pt x="1255173" y="255180"/>
                </a:lnTo>
                <a:lnTo>
                  <a:pt x="1109450" y="255180"/>
                </a:lnTo>
                <a:close/>
                <a:moveTo>
                  <a:pt x="255180" y="0"/>
                </a:moveTo>
                <a:lnTo>
                  <a:pt x="1218531" y="0"/>
                </a:lnTo>
                <a:lnTo>
                  <a:pt x="963351" y="255180"/>
                </a:lnTo>
                <a:lnTo>
                  <a:pt x="0" y="25518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522E1F0-12C7-48B6-9682-81903F839AA5}"/>
              </a:ext>
            </a:extLst>
          </p:cNvPr>
          <p:cNvSpPr/>
          <p:nvPr/>
        </p:nvSpPr>
        <p:spPr>
          <a:xfrm rot="16200000">
            <a:off x="9376693" y="4033585"/>
            <a:ext cx="5386068" cy="265815"/>
          </a:xfrm>
          <a:custGeom>
            <a:avLst/>
            <a:gdLst>
              <a:gd name="connsiteX0" fmla="*/ 5386068 w 5386068"/>
              <a:gd name="connsiteY0" fmla="*/ 265813 h 265815"/>
              <a:gd name="connsiteX1" fmla="*/ 5386068 w 5386068"/>
              <a:gd name="connsiteY1" fmla="*/ 265815 h 265815"/>
              <a:gd name="connsiteX2" fmla="*/ 0 w 5386068"/>
              <a:gd name="connsiteY2" fmla="*/ 265814 h 265815"/>
              <a:gd name="connsiteX3" fmla="*/ 265814 w 5386068"/>
              <a:gd name="connsiteY3" fmla="*/ 0 h 265815"/>
              <a:gd name="connsiteX4" fmla="*/ 3499257 w 5386068"/>
              <a:gd name="connsiteY4" fmla="*/ 1 h 265815"/>
              <a:gd name="connsiteX5" fmla="*/ 3233446 w 5386068"/>
              <a:gd name="connsiteY5" fmla="*/ 265813 h 2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6068" h="265815">
                <a:moveTo>
                  <a:pt x="5386068" y="265813"/>
                </a:moveTo>
                <a:lnTo>
                  <a:pt x="5386068" y="265815"/>
                </a:lnTo>
                <a:lnTo>
                  <a:pt x="0" y="265814"/>
                </a:lnTo>
                <a:lnTo>
                  <a:pt x="265814" y="0"/>
                </a:lnTo>
                <a:lnTo>
                  <a:pt x="3499257" y="1"/>
                </a:lnTo>
                <a:lnTo>
                  <a:pt x="3233446" y="265813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4F71FE0-D747-4F7A-A175-7A6B327EA4B6}"/>
              </a:ext>
            </a:extLst>
          </p:cNvPr>
          <p:cNvSpPr/>
          <p:nvPr/>
        </p:nvSpPr>
        <p:spPr>
          <a:xfrm rot="10800000">
            <a:off x="6802662" y="0"/>
            <a:ext cx="5394479" cy="265814"/>
          </a:xfrm>
          <a:custGeom>
            <a:avLst/>
            <a:gdLst>
              <a:gd name="connsiteX0" fmla="*/ 1124312 w 5394479"/>
              <a:gd name="connsiteY0" fmla="*/ 265814 h 265814"/>
              <a:gd name="connsiteX1" fmla="*/ 0 w 5394479"/>
              <a:gd name="connsiteY1" fmla="*/ 265814 h 265814"/>
              <a:gd name="connsiteX2" fmla="*/ 265814 w 5394479"/>
              <a:gd name="connsiteY2" fmla="*/ 0 h 265814"/>
              <a:gd name="connsiteX3" fmla="*/ 1390126 w 5394479"/>
              <a:gd name="connsiteY3" fmla="*/ 0 h 265814"/>
              <a:gd name="connsiteX4" fmla="*/ 1410710 w 5394479"/>
              <a:gd name="connsiteY4" fmla="*/ 265814 h 265814"/>
              <a:gd name="connsiteX5" fmla="*/ 1270412 w 5394479"/>
              <a:gd name="connsiteY5" fmla="*/ 265814 h 265814"/>
              <a:gd name="connsiteX6" fmla="*/ 1536225 w 5394479"/>
              <a:gd name="connsiteY6" fmla="*/ 0 h 265814"/>
              <a:gd name="connsiteX7" fmla="*/ 1676523 w 5394479"/>
              <a:gd name="connsiteY7" fmla="*/ 0 h 265814"/>
              <a:gd name="connsiteX8" fmla="*/ 1702532 w 5394479"/>
              <a:gd name="connsiteY8" fmla="*/ 265814 h 265814"/>
              <a:gd name="connsiteX9" fmla="*/ 1556809 w 5394479"/>
              <a:gd name="connsiteY9" fmla="*/ 265814 h 265814"/>
              <a:gd name="connsiteX10" fmla="*/ 1822623 w 5394479"/>
              <a:gd name="connsiteY10" fmla="*/ 0 h 265814"/>
              <a:gd name="connsiteX11" fmla="*/ 1968346 w 5394479"/>
              <a:gd name="connsiteY11" fmla="*/ 0 h 265814"/>
              <a:gd name="connsiteX12" fmla="*/ 5394479 w 5394479"/>
              <a:gd name="connsiteY12" fmla="*/ 265814 h 265814"/>
              <a:gd name="connsiteX13" fmla="*/ 1848631 w 5394479"/>
              <a:gd name="connsiteY13" fmla="*/ 265814 h 265814"/>
              <a:gd name="connsiteX14" fmla="*/ 2114445 w 5394479"/>
              <a:gd name="connsiteY14" fmla="*/ 0 h 265814"/>
              <a:gd name="connsiteX15" fmla="*/ 5327726 w 5394479"/>
              <a:gd name="connsiteY15" fmla="*/ 0 h 265814"/>
              <a:gd name="connsiteX16" fmla="*/ 5005636 w 5394479"/>
              <a:gd name="connsiteY16" fmla="*/ 265813 h 265814"/>
              <a:gd name="connsiteX17" fmla="*/ 5394479 w 5394479"/>
              <a:gd name="connsiteY17" fmla="*/ 265813 h 2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94479" h="265814">
                <a:moveTo>
                  <a:pt x="1124312" y="265814"/>
                </a:moveTo>
                <a:lnTo>
                  <a:pt x="0" y="265814"/>
                </a:lnTo>
                <a:lnTo>
                  <a:pt x="265814" y="0"/>
                </a:lnTo>
                <a:lnTo>
                  <a:pt x="1390126" y="0"/>
                </a:lnTo>
                <a:close/>
                <a:moveTo>
                  <a:pt x="1410710" y="265814"/>
                </a:moveTo>
                <a:lnTo>
                  <a:pt x="1270412" y="265814"/>
                </a:lnTo>
                <a:lnTo>
                  <a:pt x="1536225" y="0"/>
                </a:lnTo>
                <a:lnTo>
                  <a:pt x="1676523" y="0"/>
                </a:lnTo>
                <a:close/>
                <a:moveTo>
                  <a:pt x="1702532" y="265814"/>
                </a:moveTo>
                <a:lnTo>
                  <a:pt x="1556809" y="265814"/>
                </a:lnTo>
                <a:lnTo>
                  <a:pt x="1822623" y="0"/>
                </a:lnTo>
                <a:lnTo>
                  <a:pt x="1968346" y="0"/>
                </a:lnTo>
                <a:close/>
                <a:moveTo>
                  <a:pt x="5394479" y="265814"/>
                </a:moveTo>
                <a:lnTo>
                  <a:pt x="1848631" y="265814"/>
                </a:lnTo>
                <a:lnTo>
                  <a:pt x="2114445" y="0"/>
                </a:lnTo>
                <a:lnTo>
                  <a:pt x="5327726" y="0"/>
                </a:lnTo>
                <a:lnTo>
                  <a:pt x="5005636" y="265813"/>
                </a:lnTo>
                <a:lnTo>
                  <a:pt x="5394479" y="265813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3A7BD37-33BB-4A65-A786-482E6B07B832}"/>
              </a:ext>
            </a:extLst>
          </p:cNvPr>
          <p:cNvSpPr/>
          <p:nvPr/>
        </p:nvSpPr>
        <p:spPr>
          <a:xfrm rot="5400000">
            <a:off x="3203142" y="-3205791"/>
            <a:ext cx="786192" cy="7192477"/>
          </a:xfrm>
          <a:custGeom>
            <a:avLst/>
            <a:gdLst>
              <a:gd name="connsiteX0" fmla="*/ 0 w 786192"/>
              <a:gd name="connsiteY0" fmla="*/ 7192477 h 7192477"/>
              <a:gd name="connsiteX1" fmla="*/ 0 w 786192"/>
              <a:gd name="connsiteY1" fmla="*/ 6926663 h 7192477"/>
              <a:gd name="connsiteX2" fmla="*/ 1 w 786192"/>
              <a:gd name="connsiteY2" fmla="*/ 6926663 h 7192477"/>
              <a:gd name="connsiteX3" fmla="*/ 1 w 786192"/>
              <a:gd name="connsiteY3" fmla="*/ 0 h 7192477"/>
              <a:gd name="connsiteX4" fmla="*/ 265815 w 786192"/>
              <a:gd name="connsiteY4" fmla="*/ 322091 h 7192477"/>
              <a:gd name="connsiteX5" fmla="*/ 265815 w 786192"/>
              <a:gd name="connsiteY5" fmla="*/ 3248509 h 7192477"/>
              <a:gd name="connsiteX6" fmla="*/ 786192 w 786192"/>
              <a:gd name="connsiteY6" fmla="*/ 3768886 h 7192477"/>
              <a:gd name="connsiteX7" fmla="*/ 786192 w 786192"/>
              <a:gd name="connsiteY7" fmla="*/ 3914985 h 7192477"/>
              <a:gd name="connsiteX8" fmla="*/ 265815 w 786192"/>
              <a:gd name="connsiteY8" fmla="*/ 3394608 h 7192477"/>
              <a:gd name="connsiteX9" fmla="*/ 265815 w 786192"/>
              <a:gd name="connsiteY9" fmla="*/ 3534907 h 7192477"/>
              <a:gd name="connsiteX10" fmla="*/ 786192 w 786192"/>
              <a:gd name="connsiteY10" fmla="*/ 4055283 h 7192477"/>
              <a:gd name="connsiteX11" fmla="*/ 786192 w 786192"/>
              <a:gd name="connsiteY11" fmla="*/ 4201383 h 7192477"/>
              <a:gd name="connsiteX12" fmla="*/ 265815 w 786192"/>
              <a:gd name="connsiteY12" fmla="*/ 3681006 h 7192477"/>
              <a:gd name="connsiteX13" fmla="*/ 265815 w 786192"/>
              <a:gd name="connsiteY13" fmla="*/ 3826729 h 7192477"/>
              <a:gd name="connsiteX14" fmla="*/ 786192 w 786192"/>
              <a:gd name="connsiteY14" fmla="*/ 4347105 h 7192477"/>
              <a:gd name="connsiteX15" fmla="*/ 786192 w 786192"/>
              <a:gd name="connsiteY15" fmla="*/ 4493205 h 7192477"/>
              <a:gd name="connsiteX16" fmla="*/ 265815 w 786192"/>
              <a:gd name="connsiteY16" fmla="*/ 3972828 h 7192477"/>
              <a:gd name="connsiteX17" fmla="*/ 265815 w 786192"/>
              <a:gd name="connsiteY17" fmla="*/ 6926663 h 7192477"/>
              <a:gd name="connsiteX18" fmla="*/ 271339 w 786192"/>
              <a:gd name="connsiteY18" fmla="*/ 6926663 h 7192477"/>
              <a:gd name="connsiteX19" fmla="*/ 17095 w 786192"/>
              <a:gd name="connsiteY19" fmla="*/ 7180907 h 7192477"/>
              <a:gd name="connsiteX20" fmla="*/ 17095 w 786192"/>
              <a:gd name="connsiteY20" fmla="*/ 7191238 h 7192477"/>
              <a:gd name="connsiteX21" fmla="*/ 29791 w 786192"/>
              <a:gd name="connsiteY21" fmla="*/ 7191238 h 7192477"/>
              <a:gd name="connsiteX22" fmla="*/ 29791 w 786192"/>
              <a:gd name="connsiteY22" fmla="*/ 7192477 h 719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6192" h="7192477">
                <a:moveTo>
                  <a:pt x="0" y="7192477"/>
                </a:moveTo>
                <a:lnTo>
                  <a:pt x="0" y="6926663"/>
                </a:lnTo>
                <a:lnTo>
                  <a:pt x="1" y="6926663"/>
                </a:lnTo>
                <a:lnTo>
                  <a:pt x="1" y="0"/>
                </a:lnTo>
                <a:lnTo>
                  <a:pt x="265815" y="322091"/>
                </a:lnTo>
                <a:lnTo>
                  <a:pt x="265815" y="3248509"/>
                </a:lnTo>
                <a:lnTo>
                  <a:pt x="786192" y="3768886"/>
                </a:lnTo>
                <a:lnTo>
                  <a:pt x="786192" y="3914985"/>
                </a:lnTo>
                <a:lnTo>
                  <a:pt x="265815" y="3394608"/>
                </a:lnTo>
                <a:lnTo>
                  <a:pt x="265815" y="3534907"/>
                </a:lnTo>
                <a:lnTo>
                  <a:pt x="786192" y="4055283"/>
                </a:lnTo>
                <a:lnTo>
                  <a:pt x="786192" y="4201383"/>
                </a:lnTo>
                <a:lnTo>
                  <a:pt x="265815" y="3681006"/>
                </a:lnTo>
                <a:lnTo>
                  <a:pt x="265815" y="3826729"/>
                </a:lnTo>
                <a:lnTo>
                  <a:pt x="786192" y="4347105"/>
                </a:lnTo>
                <a:lnTo>
                  <a:pt x="786192" y="4493205"/>
                </a:lnTo>
                <a:lnTo>
                  <a:pt x="265815" y="3972828"/>
                </a:lnTo>
                <a:lnTo>
                  <a:pt x="265815" y="6926663"/>
                </a:lnTo>
                <a:lnTo>
                  <a:pt x="271339" y="6926663"/>
                </a:lnTo>
                <a:lnTo>
                  <a:pt x="17095" y="7180907"/>
                </a:lnTo>
                <a:lnTo>
                  <a:pt x="17095" y="7191238"/>
                </a:lnTo>
                <a:lnTo>
                  <a:pt x="29791" y="7191238"/>
                </a:lnTo>
                <a:lnTo>
                  <a:pt x="29791" y="7192477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0BEC4-44CB-4FCB-8B51-05A32299CC8C}"/>
              </a:ext>
            </a:extLst>
          </p:cNvPr>
          <p:cNvSpPr/>
          <p:nvPr/>
        </p:nvSpPr>
        <p:spPr>
          <a:xfrm rot="10800000">
            <a:off x="11930400" y="0"/>
            <a:ext cx="272232" cy="3626080"/>
          </a:xfrm>
          <a:custGeom>
            <a:avLst/>
            <a:gdLst>
              <a:gd name="connsiteX0" fmla="*/ 6418 w 272232"/>
              <a:gd name="connsiteY0" fmla="*/ 3626080 h 3626080"/>
              <a:gd name="connsiteX1" fmla="*/ 0 w 272232"/>
              <a:gd name="connsiteY1" fmla="*/ 3626080 h 3626080"/>
              <a:gd name="connsiteX2" fmla="*/ 0 w 272232"/>
              <a:gd name="connsiteY2" fmla="*/ 3360266 h 3626080"/>
              <a:gd name="connsiteX3" fmla="*/ 1 w 272232"/>
              <a:gd name="connsiteY3" fmla="*/ 3360266 h 3626080"/>
              <a:gd name="connsiteX4" fmla="*/ 1 w 272232"/>
              <a:gd name="connsiteY4" fmla="*/ 0 h 3626080"/>
              <a:gd name="connsiteX5" fmla="*/ 265815 w 272232"/>
              <a:gd name="connsiteY5" fmla="*/ 265814 h 3626080"/>
              <a:gd name="connsiteX6" fmla="*/ 265815 w 272232"/>
              <a:gd name="connsiteY6" fmla="*/ 3360266 h 3626080"/>
              <a:gd name="connsiteX7" fmla="*/ 272232 w 272232"/>
              <a:gd name="connsiteY7" fmla="*/ 3360266 h 36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232" h="3626080">
                <a:moveTo>
                  <a:pt x="6418" y="3626080"/>
                </a:moveTo>
                <a:lnTo>
                  <a:pt x="0" y="3626080"/>
                </a:lnTo>
                <a:lnTo>
                  <a:pt x="0" y="3360266"/>
                </a:lnTo>
                <a:lnTo>
                  <a:pt x="1" y="3360266"/>
                </a:lnTo>
                <a:lnTo>
                  <a:pt x="1" y="0"/>
                </a:lnTo>
                <a:lnTo>
                  <a:pt x="265815" y="265814"/>
                </a:lnTo>
                <a:lnTo>
                  <a:pt x="265815" y="3360266"/>
                </a:lnTo>
                <a:lnTo>
                  <a:pt x="272232" y="3360266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1AF5F37D-ED96-449A-AFAB-F72186DA64E5}"/>
              </a:ext>
            </a:extLst>
          </p:cNvPr>
          <p:cNvSpPr/>
          <p:nvPr/>
        </p:nvSpPr>
        <p:spPr>
          <a:xfrm rot="16200000">
            <a:off x="8189744" y="2849907"/>
            <a:ext cx="766735" cy="7259045"/>
          </a:xfrm>
          <a:custGeom>
            <a:avLst/>
            <a:gdLst>
              <a:gd name="connsiteX0" fmla="*/ 766735 w 766735"/>
              <a:gd name="connsiteY0" fmla="*/ 4626272 h 7259045"/>
              <a:gd name="connsiteX1" fmla="*/ 766735 w 766735"/>
              <a:gd name="connsiteY1" fmla="*/ 4772372 h 7259045"/>
              <a:gd name="connsiteX2" fmla="*/ 265815 w 766735"/>
              <a:gd name="connsiteY2" fmla="*/ 4271451 h 7259045"/>
              <a:gd name="connsiteX3" fmla="*/ 265815 w 766735"/>
              <a:gd name="connsiteY3" fmla="*/ 4411750 h 7259045"/>
              <a:gd name="connsiteX4" fmla="*/ 766734 w 766735"/>
              <a:gd name="connsiteY4" fmla="*/ 4912669 h 7259045"/>
              <a:gd name="connsiteX5" fmla="*/ 766734 w 766735"/>
              <a:gd name="connsiteY5" fmla="*/ 5058768 h 7259045"/>
              <a:gd name="connsiteX6" fmla="*/ 265815 w 766735"/>
              <a:gd name="connsiteY6" fmla="*/ 4557849 h 7259045"/>
              <a:gd name="connsiteX7" fmla="*/ 265815 w 766735"/>
              <a:gd name="connsiteY7" fmla="*/ 6993231 h 7259045"/>
              <a:gd name="connsiteX8" fmla="*/ 274189 w 766735"/>
              <a:gd name="connsiteY8" fmla="*/ 6993231 h 7259045"/>
              <a:gd name="connsiteX9" fmla="*/ 8375 w 766735"/>
              <a:gd name="connsiteY9" fmla="*/ 7259045 h 7259045"/>
              <a:gd name="connsiteX10" fmla="*/ 0 w 766735"/>
              <a:gd name="connsiteY10" fmla="*/ 7259045 h 7259045"/>
              <a:gd name="connsiteX11" fmla="*/ 0 w 766735"/>
              <a:gd name="connsiteY11" fmla="*/ 6993231 h 7259045"/>
              <a:gd name="connsiteX12" fmla="*/ 1 w 766735"/>
              <a:gd name="connsiteY12" fmla="*/ 6993231 h 7259045"/>
              <a:gd name="connsiteX13" fmla="*/ 1 w 766735"/>
              <a:gd name="connsiteY13" fmla="*/ 265814 h 7259045"/>
              <a:gd name="connsiteX14" fmla="*/ 265815 w 766735"/>
              <a:gd name="connsiteY14" fmla="*/ 0 h 7259045"/>
              <a:gd name="connsiteX15" fmla="*/ 265815 w 766735"/>
              <a:gd name="connsiteY15" fmla="*/ 3833530 h 7259045"/>
              <a:gd name="connsiteX16" fmla="*/ 766734 w 766735"/>
              <a:gd name="connsiteY16" fmla="*/ 4334448 h 7259045"/>
              <a:gd name="connsiteX17" fmla="*/ 766733 w 766735"/>
              <a:gd name="connsiteY17" fmla="*/ 4480547 h 7259045"/>
              <a:gd name="connsiteX18" fmla="*/ 265815 w 766735"/>
              <a:gd name="connsiteY18" fmla="*/ 3979629 h 7259045"/>
              <a:gd name="connsiteX19" fmla="*/ 265815 w 766735"/>
              <a:gd name="connsiteY19" fmla="*/ 4125351 h 725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6735" h="7259045">
                <a:moveTo>
                  <a:pt x="766735" y="4626272"/>
                </a:moveTo>
                <a:lnTo>
                  <a:pt x="766735" y="4772372"/>
                </a:lnTo>
                <a:lnTo>
                  <a:pt x="265815" y="4271451"/>
                </a:lnTo>
                <a:lnTo>
                  <a:pt x="265815" y="4411750"/>
                </a:lnTo>
                <a:lnTo>
                  <a:pt x="766734" y="4912669"/>
                </a:lnTo>
                <a:lnTo>
                  <a:pt x="766734" y="5058768"/>
                </a:lnTo>
                <a:lnTo>
                  <a:pt x="265815" y="4557849"/>
                </a:lnTo>
                <a:lnTo>
                  <a:pt x="265815" y="6993231"/>
                </a:lnTo>
                <a:lnTo>
                  <a:pt x="274189" y="6993231"/>
                </a:lnTo>
                <a:lnTo>
                  <a:pt x="8375" y="7259045"/>
                </a:lnTo>
                <a:lnTo>
                  <a:pt x="0" y="7259045"/>
                </a:lnTo>
                <a:lnTo>
                  <a:pt x="0" y="6993231"/>
                </a:lnTo>
                <a:lnTo>
                  <a:pt x="1" y="6993231"/>
                </a:lnTo>
                <a:lnTo>
                  <a:pt x="1" y="265814"/>
                </a:lnTo>
                <a:lnTo>
                  <a:pt x="265815" y="0"/>
                </a:lnTo>
                <a:lnTo>
                  <a:pt x="265815" y="3833530"/>
                </a:lnTo>
                <a:lnTo>
                  <a:pt x="766734" y="4334448"/>
                </a:lnTo>
                <a:lnTo>
                  <a:pt x="766733" y="4480547"/>
                </a:lnTo>
                <a:lnTo>
                  <a:pt x="265815" y="3979629"/>
                </a:lnTo>
                <a:lnTo>
                  <a:pt x="265815" y="4125351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0AE2B1E-0F07-49CA-9648-B11A9EA4769E}"/>
              </a:ext>
            </a:extLst>
          </p:cNvPr>
          <p:cNvSpPr/>
          <p:nvPr/>
        </p:nvSpPr>
        <p:spPr>
          <a:xfrm>
            <a:off x="-972" y="3624317"/>
            <a:ext cx="289669" cy="3244317"/>
          </a:xfrm>
          <a:custGeom>
            <a:avLst/>
            <a:gdLst>
              <a:gd name="connsiteX0" fmla="*/ 265815 w 289669"/>
              <a:gd name="connsiteY0" fmla="*/ 0 h 3244317"/>
              <a:gd name="connsiteX1" fmla="*/ 265815 w 289669"/>
              <a:gd name="connsiteY1" fmla="*/ 2978503 h 3244317"/>
              <a:gd name="connsiteX2" fmla="*/ 289669 w 289669"/>
              <a:gd name="connsiteY2" fmla="*/ 2978503 h 3244317"/>
              <a:gd name="connsiteX3" fmla="*/ 23855 w 289669"/>
              <a:gd name="connsiteY3" fmla="*/ 3244317 h 3244317"/>
              <a:gd name="connsiteX4" fmla="*/ 0 w 289669"/>
              <a:gd name="connsiteY4" fmla="*/ 3244317 h 3244317"/>
              <a:gd name="connsiteX5" fmla="*/ 0 w 289669"/>
              <a:gd name="connsiteY5" fmla="*/ 2978503 h 3244317"/>
              <a:gd name="connsiteX6" fmla="*/ 1 w 289669"/>
              <a:gd name="connsiteY6" fmla="*/ 2978503 h 3244317"/>
              <a:gd name="connsiteX7" fmla="*/ 1 w 289669"/>
              <a:gd name="connsiteY7" fmla="*/ 221228 h 3244317"/>
              <a:gd name="connsiteX8" fmla="*/ 265814 w 289669"/>
              <a:gd name="connsiteY8" fmla="*/ 1859 h 3244317"/>
              <a:gd name="connsiteX9" fmla="*/ 265814 w 289669"/>
              <a:gd name="connsiteY9" fmla="*/ 0 h 32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669" h="3244317">
                <a:moveTo>
                  <a:pt x="265815" y="0"/>
                </a:moveTo>
                <a:lnTo>
                  <a:pt x="265815" y="2978503"/>
                </a:lnTo>
                <a:lnTo>
                  <a:pt x="289669" y="2978503"/>
                </a:lnTo>
                <a:lnTo>
                  <a:pt x="23855" y="3244317"/>
                </a:lnTo>
                <a:lnTo>
                  <a:pt x="0" y="3244317"/>
                </a:lnTo>
                <a:lnTo>
                  <a:pt x="0" y="2978503"/>
                </a:lnTo>
                <a:lnTo>
                  <a:pt x="1" y="2978503"/>
                </a:lnTo>
                <a:lnTo>
                  <a:pt x="1" y="221228"/>
                </a:lnTo>
                <a:lnTo>
                  <a:pt x="265814" y="1859"/>
                </a:lnTo>
                <a:lnTo>
                  <a:pt x="265814" y="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25459BE-F73A-4E53-B159-E14E3A21FD15}"/>
              </a:ext>
            </a:extLst>
          </p:cNvPr>
          <p:cNvSpPr/>
          <p:nvPr/>
        </p:nvSpPr>
        <p:spPr>
          <a:xfrm rot="5400000">
            <a:off x="-1780609" y="1779383"/>
            <a:ext cx="3834913" cy="276146"/>
          </a:xfrm>
          <a:custGeom>
            <a:avLst/>
            <a:gdLst>
              <a:gd name="connsiteX0" fmla="*/ 0 w 3834913"/>
              <a:gd name="connsiteY0" fmla="*/ 276146 h 276146"/>
              <a:gd name="connsiteX1" fmla="*/ 0 w 3834913"/>
              <a:gd name="connsiteY1" fmla="*/ 265815 h 276146"/>
              <a:gd name="connsiteX2" fmla="*/ 265815 w 3834913"/>
              <a:gd name="connsiteY2" fmla="*/ 0 h 276146"/>
              <a:gd name="connsiteX3" fmla="*/ 265815 w 3834913"/>
              <a:gd name="connsiteY3" fmla="*/ 10332 h 276146"/>
              <a:gd name="connsiteX4" fmla="*/ 3615543 w 3834913"/>
              <a:gd name="connsiteY4" fmla="*/ 10332 h 276146"/>
              <a:gd name="connsiteX5" fmla="*/ 3834913 w 3834913"/>
              <a:gd name="connsiteY5" fmla="*/ 276146 h 27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4913" h="276146">
                <a:moveTo>
                  <a:pt x="0" y="276146"/>
                </a:moveTo>
                <a:lnTo>
                  <a:pt x="0" y="265815"/>
                </a:lnTo>
                <a:lnTo>
                  <a:pt x="265815" y="0"/>
                </a:lnTo>
                <a:lnTo>
                  <a:pt x="265815" y="10332"/>
                </a:lnTo>
                <a:lnTo>
                  <a:pt x="3615543" y="10332"/>
                </a:lnTo>
                <a:lnTo>
                  <a:pt x="3834913" y="276146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91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79" grpId="0" animBg="1"/>
      <p:bldP spid="99" grpId="0" animBg="1"/>
      <p:bldP spid="114" grpId="0" animBg="1"/>
      <p:bldP spid="76" grpId="0" animBg="1"/>
      <p:bldP spid="113" grpId="0" animBg="1"/>
      <p:bldP spid="87" grpId="0" animBg="1"/>
      <p:bldP spid="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 txBox="1">
                <a:spLocks/>
              </p:cNvSpPr>
              <p:nvPr/>
            </p:nvSpPr>
            <p:spPr>
              <a:xfrm>
                <a:off x="765748" y="2178665"/>
                <a:ext cx="11532577" cy="467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C7D3E6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rgbClr val="C7D3E6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algn="just">
                  <a:buClr>
                    <a:schemeClr val="accent1">
                      <a:lumMod val="75000"/>
                    </a:schemeClr>
                  </a:buClr>
                </a:pPr>
                <a:r>
                  <a:rPr lang="en-US" sz="2800" b="1" dirty="0" smtClean="0">
                    <a:latin typeface="Candara" panose="020E0502030303020204" pitchFamily="34" charset="0"/>
                  </a:rPr>
                  <a:t>Result using </a:t>
                </a:r>
                <a:r>
                  <a:rPr lang="en-US" sz="28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Most Common Categorization </a:t>
                </a:r>
                <a:r>
                  <a:rPr lang="en-US" sz="28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(MCC)</a:t>
                </a:r>
              </a:p>
              <a:p>
                <a:pPr lvl="1" algn="just">
                  <a:buClr>
                    <a:schemeClr val="accent1">
                      <a:lumMod val="75000"/>
                    </a:schemeClr>
                  </a:buClr>
                </a:pPr>
                <a:r>
                  <a:rPr lang="en-US" sz="2600" b="1" dirty="0">
                    <a:latin typeface="Candara" panose="020E0502030303020204" pitchFamily="34" charset="0"/>
                  </a:rPr>
                  <a:t>Total Instances in </a:t>
                </a:r>
                <a:r>
                  <a:rPr lang="en-US" sz="26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Test Data</a:t>
                </a:r>
                <a:r>
                  <a:rPr lang="en-US" sz="2600" b="1" dirty="0">
                    <a:latin typeface="Candara" panose="020E0502030303020204" pitchFamily="34" charset="0"/>
                  </a:rPr>
                  <a:t> 	= 587</a:t>
                </a:r>
              </a:p>
              <a:p>
                <a:pPr lvl="2" algn="just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q"/>
                </a:pPr>
                <a:r>
                  <a:rPr lang="en-US" sz="2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Normal</a:t>
                </a:r>
                <a:r>
                  <a:rPr lang="en-US" sz="26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				</a:t>
                </a:r>
                <a:r>
                  <a:rPr lang="en-US" sz="2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= 159</a:t>
                </a:r>
              </a:p>
              <a:p>
                <a:pPr lvl="2" algn="just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q"/>
                </a:pPr>
                <a:r>
                  <a:rPr lang="en-US" sz="2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Pneumonia			= 428</a:t>
                </a:r>
              </a:p>
              <a:p>
                <a:pPr algn="just">
                  <a:buClr>
                    <a:schemeClr val="accent1">
                      <a:lumMod val="75000"/>
                    </a:schemeClr>
                  </a:buClr>
                </a:pPr>
                <a:r>
                  <a:rPr lang="en-US" sz="2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Applying</a:t>
                </a:r>
                <a:r>
                  <a:rPr lang="en-US" sz="26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MCC </a:t>
                </a:r>
                <a:r>
                  <a:rPr lang="en-US" sz="2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on</a:t>
                </a:r>
                <a:r>
                  <a:rPr lang="en-US" sz="26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Test Data</a:t>
                </a:r>
              </a:p>
              <a:p>
                <a:pPr lvl="1" algn="just">
                  <a:buClr>
                    <a:schemeClr val="accent1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𝑴𝑪𝑪</m:t>
                    </m:r>
                    <m:r>
                      <a:rPr lang="en-US" sz="20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𝑨𝒄𝒄𝒖𝒓𝒂𝒄𝒚</m:t>
                    </m:r>
                    <m:r>
                      <a:rPr lang="en-US" sz="20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Class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Class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02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,...,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Class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Class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Instances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>
                  <a:buClr>
                    <a:schemeClr val="accent1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𝑴𝑪𝑪</m:t>
                    </m:r>
                    <m:r>
                      <a:rPr lang="en-US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𝑨𝒄𝒄𝒖𝒓𝒂𝒄𝒚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Normal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Pneumonia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587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>
                  <a:buClr>
                    <a:schemeClr val="accent1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𝑴𝑪𝑪</m:t>
                    </m:r>
                    <m:r>
                      <a:rPr lang="en-US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𝑨𝒄𝒄𝒖𝒓𝒂𝒄𝒚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159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428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587 </m:t>
                        </m:r>
                      </m:den>
                    </m:f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>
                  <a:buClr>
                    <a:schemeClr val="accent1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𝑴𝑪𝑪</m:t>
                    </m:r>
                    <m:r>
                      <a:rPr lang="en-US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𝑨𝒄𝒄𝒖𝒓𝒂𝒄𝒚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587 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𝟕𝟑</m:t>
                    </m:r>
                  </m:oMath>
                </a14:m>
                <a:endParaRPr lang="en-US" sz="2800" b="1" dirty="0"/>
              </a:p>
              <a:p>
                <a:pPr marL="990600" lvl="2" indent="0" algn="just">
                  <a:buClr>
                    <a:schemeClr val="accent1">
                      <a:lumMod val="75000"/>
                    </a:schemeClr>
                  </a:buClr>
                  <a:buNone/>
                </a:pPr>
                <a:endParaRPr lang="en-US" sz="3200" b="1" dirty="0">
                  <a:latin typeface="Candara" panose="020E0502030303020204" pitchFamily="34" charset="0"/>
                </a:endParaRPr>
              </a:p>
              <a:p>
                <a:pPr marL="76200" indent="0" algn="just">
                  <a:buClr>
                    <a:schemeClr val="accent1">
                      <a:lumMod val="75000"/>
                    </a:schemeClr>
                  </a:buClr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5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48" y="2178665"/>
                <a:ext cx="11532577" cy="4679336"/>
              </a:xfrm>
              <a:prstGeom prst="rect">
                <a:avLst/>
              </a:prstGeom>
              <a:blipFill>
                <a:blip r:embed="rId3"/>
                <a:stretch>
                  <a:fillRect l="-106" t="-194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9423" y="315774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5017234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71870"/>
              </p:ext>
            </p:extLst>
          </p:nvPr>
        </p:nvGraphicFramePr>
        <p:xfrm>
          <a:off x="1064719" y="1843268"/>
          <a:ext cx="10505962" cy="49789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11105">
                  <a:extLst>
                    <a:ext uri="{9D8B030D-6E8A-4147-A177-3AD203B41FA5}">
                      <a16:colId xmlns:a16="http://schemas.microsoft.com/office/drawing/2014/main" val="1433070464"/>
                    </a:ext>
                  </a:extLst>
                </a:gridCol>
                <a:gridCol w="1662428">
                  <a:extLst>
                    <a:ext uri="{9D8B030D-6E8A-4147-A177-3AD203B41FA5}">
                      <a16:colId xmlns:a16="http://schemas.microsoft.com/office/drawing/2014/main" val="818726365"/>
                    </a:ext>
                  </a:extLst>
                </a:gridCol>
                <a:gridCol w="1679447">
                  <a:extLst>
                    <a:ext uri="{9D8B030D-6E8A-4147-A177-3AD203B41FA5}">
                      <a16:colId xmlns:a16="http://schemas.microsoft.com/office/drawing/2014/main" val="3114583161"/>
                    </a:ext>
                  </a:extLst>
                </a:gridCol>
                <a:gridCol w="1750994">
                  <a:extLst>
                    <a:ext uri="{9D8B030D-6E8A-4147-A177-3AD203B41FA5}">
                      <a16:colId xmlns:a16="http://schemas.microsoft.com/office/drawing/2014/main" val="2875618210"/>
                    </a:ext>
                  </a:extLst>
                </a:gridCol>
                <a:gridCol w="1750994">
                  <a:extLst>
                    <a:ext uri="{9D8B030D-6E8A-4147-A177-3AD203B41FA5}">
                      <a16:colId xmlns:a16="http://schemas.microsoft.com/office/drawing/2014/main" val="3450224161"/>
                    </a:ext>
                  </a:extLst>
                </a:gridCol>
                <a:gridCol w="1750994">
                  <a:extLst>
                    <a:ext uri="{9D8B030D-6E8A-4147-A177-3AD203B41FA5}">
                      <a16:colId xmlns:a16="http://schemas.microsoft.com/office/drawing/2014/main" val="2132015620"/>
                    </a:ext>
                  </a:extLst>
                </a:gridCol>
              </a:tblGrid>
              <a:tr h="808022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latin typeface="Candara" panose="020E0502030303020204" pitchFamily="34" charset="0"/>
                        </a:rPr>
                        <a:t>Technique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latin typeface="Candara" panose="020E0502030303020204" pitchFamily="34" charset="0"/>
                        </a:rPr>
                        <a:t>Class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latin typeface="Candara" panose="020E0502030303020204" pitchFamily="34" charset="0"/>
                        </a:rPr>
                        <a:t>Accuracy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latin typeface="Candara" panose="020E0502030303020204" pitchFamily="34" charset="0"/>
                        </a:rPr>
                        <a:t>Precision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latin typeface="Candara" panose="020E0502030303020204" pitchFamily="34" charset="0"/>
                        </a:rPr>
                        <a:t>Recall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latin typeface="Candara" panose="020E0502030303020204" pitchFamily="34" charset="0"/>
                        </a:rPr>
                        <a:t>F1 – Score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18974676"/>
                  </a:ext>
                </a:extLst>
              </a:tr>
              <a:tr h="421388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ndara" panose="020E0502030303020204" pitchFamily="34" charset="0"/>
                        </a:rPr>
                        <a:t>MCC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Normal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260804"/>
                  </a:ext>
                </a:extLst>
              </a:tr>
              <a:tr h="734171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Pneumonia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80287"/>
                  </a:ext>
                </a:extLst>
              </a:tr>
              <a:tr h="734171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</a:rPr>
                        <a:t>Macro Average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ndara" panose="020E0502030303020204" pitchFamily="34" charset="0"/>
                        </a:rPr>
                        <a:t>0.73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97521423"/>
                  </a:ext>
                </a:extLst>
              </a:tr>
              <a:tr h="421388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ndara" panose="020E0502030303020204" pitchFamily="34" charset="0"/>
                        </a:rPr>
                        <a:t>CNN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Normal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ndara" panose="020E0502030303020204" pitchFamily="34" charset="0"/>
                        </a:rPr>
                        <a:t>0.99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3200" b="1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  <a:endParaRPr lang="en-US" sz="3200" b="1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099171"/>
                  </a:ext>
                </a:extLst>
              </a:tr>
              <a:tr h="734171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Pneumonia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ndara" panose="020E0502030303020204" pitchFamily="34" charset="0"/>
                        </a:rPr>
                        <a:t>0.96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0.98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351207"/>
                  </a:ext>
                </a:extLst>
              </a:tr>
              <a:tr h="734171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</a:rPr>
                        <a:t>Macro Average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</a:rPr>
                        <a:t>0.98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</a:rPr>
                        <a:t>0.95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</a:rPr>
                        <a:t>0.98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</a:rPr>
                        <a:t>0.96</a:t>
                      </a:r>
                      <a:endParaRPr lang="en-US" sz="24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3576273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9423" y="315774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Results and Analysis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43400" y="1537330"/>
            <a:ext cx="12208731" cy="49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US" sz="2000" b="1" dirty="0" smtClean="0"/>
              <a:t>Macro </a:t>
            </a:r>
            <a:r>
              <a:rPr lang="en-US" sz="2000" b="1" dirty="0"/>
              <a:t>Average </a:t>
            </a:r>
            <a:r>
              <a:rPr lang="en-US" sz="2000" b="1" dirty="0" smtClean="0"/>
              <a:t>Accuracy, Precision</a:t>
            </a:r>
            <a:r>
              <a:rPr lang="en-US" sz="2000" b="1" dirty="0"/>
              <a:t>, Recall and </a:t>
            </a:r>
            <a:r>
              <a:rPr lang="en-US" sz="2000" b="1" dirty="0" smtClean="0"/>
              <a:t>F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- </a:t>
            </a:r>
            <a:r>
              <a:rPr lang="en-US" sz="2000" b="1" dirty="0" smtClean="0"/>
              <a:t>score </a:t>
            </a:r>
            <a:r>
              <a:rPr lang="en-US" sz="2000" b="1" dirty="0"/>
              <a:t>are reported in Table below</a:t>
            </a:r>
            <a:endParaRPr lang="en-US" sz="2800" b="1" dirty="0">
              <a:latin typeface="Candara" panose="020E0502030303020204" pitchFamily="34" charset="0"/>
            </a:endParaRPr>
          </a:p>
          <a:p>
            <a:pPr marL="76200" indent="0" algn="just">
              <a:buClr>
                <a:schemeClr val="accent1">
                  <a:lumMod val="75000"/>
                </a:schemeClr>
              </a:buClr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46145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423" y="52600"/>
            <a:ext cx="11316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Detailed Analysis - Proposed CNN-based Deep Neural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6705D-AC22-4041-A8CD-67383C88602F}"/>
              </a:ext>
            </a:extLst>
          </p:cNvPr>
          <p:cNvSpPr/>
          <p:nvPr/>
        </p:nvSpPr>
        <p:spPr>
          <a:xfrm>
            <a:off x="659423" y="2062717"/>
            <a:ext cx="5161517" cy="4518837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79CD2-6D89-4AAD-A24F-EA433F2E03B1}"/>
              </a:ext>
            </a:extLst>
          </p:cNvPr>
          <p:cNvSpPr/>
          <p:nvPr/>
        </p:nvSpPr>
        <p:spPr>
          <a:xfrm>
            <a:off x="6507126" y="2062718"/>
            <a:ext cx="5122289" cy="4518836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26" y="2062721"/>
            <a:ext cx="5122289" cy="4518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3" y="2062721"/>
            <a:ext cx="5161517" cy="4518837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911233" y="1442450"/>
            <a:ext cx="10189707" cy="49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en-US" b="1" dirty="0">
                <a:latin typeface="Candara" panose="020E0502030303020204" pitchFamily="34" charset="0"/>
              </a:rPr>
              <a:t>Training-Validation Curve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13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423" y="52600"/>
            <a:ext cx="11316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Detailed Analysis - Proposed CNN-based Deep Neural Network</a:t>
            </a:r>
            <a:r>
              <a:rPr lang="ur-PK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Cont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…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6705D-AC22-4041-A8CD-67383C88602F}"/>
              </a:ext>
            </a:extLst>
          </p:cNvPr>
          <p:cNvSpPr/>
          <p:nvPr/>
        </p:nvSpPr>
        <p:spPr>
          <a:xfrm>
            <a:off x="3789763" y="2040138"/>
            <a:ext cx="5161517" cy="4518837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11233" y="1442450"/>
            <a:ext cx="10189707" cy="49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en-US" b="1" dirty="0">
                <a:latin typeface="Candara" panose="020E0502030303020204" pitchFamily="34" charset="0"/>
              </a:rPr>
              <a:t>Confusion Matrix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789763" y="2040137"/>
            <a:ext cx="5161517" cy="45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634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B43792-628D-4C6E-AF6A-51BF9B638CED}"/>
              </a:ext>
            </a:extLst>
          </p:cNvPr>
          <p:cNvGrpSpPr/>
          <p:nvPr/>
        </p:nvGrpSpPr>
        <p:grpSpPr>
          <a:xfrm>
            <a:off x="467501" y="3624317"/>
            <a:ext cx="5529262" cy="2648945"/>
            <a:chOff x="6011074" y="6136265"/>
            <a:chExt cx="2853050" cy="637240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611F5BF-C799-4071-85E9-07E58516AA6E}"/>
                </a:ext>
              </a:extLst>
            </p:cNvPr>
            <p:cNvSpPr/>
            <p:nvPr/>
          </p:nvSpPr>
          <p:spPr>
            <a:xfrm rot="5400000">
              <a:off x="7118980" y="5205433"/>
              <a:ext cx="637240" cy="2498903"/>
            </a:xfrm>
            <a:custGeom>
              <a:avLst/>
              <a:gdLst>
                <a:gd name="connsiteX0" fmla="*/ 0 w 519307"/>
                <a:gd name="connsiteY0" fmla="*/ 2363812 h 2469068"/>
                <a:gd name="connsiteX1" fmla="*/ 0 w 519307"/>
                <a:gd name="connsiteY1" fmla="*/ 105256 h 2469068"/>
                <a:gd name="connsiteX2" fmla="*/ 96764 w 519307"/>
                <a:gd name="connsiteY2" fmla="*/ 0 h 2469068"/>
                <a:gd name="connsiteX3" fmla="*/ 519307 w 519307"/>
                <a:gd name="connsiteY3" fmla="*/ 0 h 2469068"/>
                <a:gd name="connsiteX4" fmla="*/ 519307 w 519307"/>
                <a:gd name="connsiteY4" fmla="*/ 2469068 h 2469068"/>
                <a:gd name="connsiteX5" fmla="*/ 96764 w 519307"/>
                <a:gd name="connsiteY5" fmla="*/ 2469068 h 2469068"/>
                <a:gd name="connsiteX6" fmla="*/ 0 w 519307"/>
                <a:gd name="connsiteY6" fmla="*/ 2363812 h 24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07" h="2469068">
                  <a:moveTo>
                    <a:pt x="0" y="2363812"/>
                  </a:moveTo>
                  <a:lnTo>
                    <a:pt x="0" y="105256"/>
                  </a:lnTo>
                  <a:cubicBezTo>
                    <a:pt x="0" y="47125"/>
                    <a:pt x="43323" y="0"/>
                    <a:pt x="96764" y="0"/>
                  </a:cubicBezTo>
                  <a:lnTo>
                    <a:pt x="519307" y="0"/>
                  </a:lnTo>
                  <a:lnTo>
                    <a:pt x="519307" y="2469068"/>
                  </a:lnTo>
                  <a:lnTo>
                    <a:pt x="96764" y="2469068"/>
                  </a:lnTo>
                  <a:cubicBezTo>
                    <a:pt x="43323" y="2469068"/>
                    <a:pt x="0" y="2421943"/>
                    <a:pt x="0" y="2363812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6350">
              <a:solidFill>
                <a:schemeClr val="bg1">
                  <a:alpha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hlinkClick r:id="rId3"/>
              <a:extLst>
                <a:ext uri="{FF2B5EF4-FFF2-40B4-BE49-F238E27FC236}">
                  <a16:creationId xmlns:a16="http://schemas.microsoft.com/office/drawing/2014/main" id="{D3F31455-6BB4-4A6B-927A-2ED4417900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11074" y="6221678"/>
              <a:ext cx="2853050" cy="422027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5400" b="1" i="1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Conclusion and Future Work</a:t>
              </a:r>
              <a:endParaRPr lang="en-US" sz="1200" b="1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endParaRPr>
            </a:p>
          </p:txBody>
        </p:sp>
      </p:grp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31563BA5-03F6-4CCF-A83E-F390AB3F6511}"/>
              </a:ext>
            </a:extLst>
          </p:cNvPr>
          <p:cNvSpPr/>
          <p:nvPr/>
        </p:nvSpPr>
        <p:spPr>
          <a:xfrm>
            <a:off x="28341" y="6602820"/>
            <a:ext cx="5370658" cy="255180"/>
          </a:xfrm>
          <a:custGeom>
            <a:avLst/>
            <a:gdLst>
              <a:gd name="connsiteX0" fmla="*/ 1942850 w 5370658"/>
              <a:gd name="connsiteY0" fmla="*/ 0 h 255180"/>
              <a:gd name="connsiteX1" fmla="*/ 5370658 w 5370658"/>
              <a:gd name="connsiteY1" fmla="*/ 0 h 255180"/>
              <a:gd name="connsiteX2" fmla="*/ 5370658 w 5370658"/>
              <a:gd name="connsiteY2" fmla="*/ 255180 h 255180"/>
              <a:gd name="connsiteX3" fmla="*/ 1687671 w 5370658"/>
              <a:gd name="connsiteY3" fmla="*/ 255180 h 255180"/>
              <a:gd name="connsiteX4" fmla="*/ 1656453 w 5370658"/>
              <a:gd name="connsiteY4" fmla="*/ 0 h 255180"/>
              <a:gd name="connsiteX5" fmla="*/ 1796751 w 5370658"/>
              <a:gd name="connsiteY5" fmla="*/ 0 h 255180"/>
              <a:gd name="connsiteX6" fmla="*/ 1541571 w 5370658"/>
              <a:gd name="connsiteY6" fmla="*/ 255180 h 255180"/>
              <a:gd name="connsiteX7" fmla="*/ 1401272 w 5370658"/>
              <a:gd name="connsiteY7" fmla="*/ 255180 h 255180"/>
              <a:gd name="connsiteX8" fmla="*/ 1364630 w 5370658"/>
              <a:gd name="connsiteY8" fmla="*/ 0 h 255180"/>
              <a:gd name="connsiteX9" fmla="*/ 1510353 w 5370658"/>
              <a:gd name="connsiteY9" fmla="*/ 0 h 255180"/>
              <a:gd name="connsiteX10" fmla="*/ 1255173 w 5370658"/>
              <a:gd name="connsiteY10" fmla="*/ 255180 h 255180"/>
              <a:gd name="connsiteX11" fmla="*/ 1109450 w 5370658"/>
              <a:gd name="connsiteY11" fmla="*/ 255180 h 255180"/>
              <a:gd name="connsiteX12" fmla="*/ 255180 w 5370658"/>
              <a:gd name="connsiteY12" fmla="*/ 0 h 255180"/>
              <a:gd name="connsiteX13" fmla="*/ 1218531 w 5370658"/>
              <a:gd name="connsiteY13" fmla="*/ 0 h 255180"/>
              <a:gd name="connsiteX14" fmla="*/ 963351 w 5370658"/>
              <a:gd name="connsiteY14" fmla="*/ 255180 h 255180"/>
              <a:gd name="connsiteX15" fmla="*/ 0 w 5370658"/>
              <a:gd name="connsiteY15" fmla="*/ 255180 h 2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658" h="255180">
                <a:moveTo>
                  <a:pt x="1942850" y="0"/>
                </a:moveTo>
                <a:lnTo>
                  <a:pt x="5370658" y="0"/>
                </a:lnTo>
                <a:lnTo>
                  <a:pt x="5370658" y="255180"/>
                </a:lnTo>
                <a:lnTo>
                  <a:pt x="1687671" y="255180"/>
                </a:lnTo>
                <a:close/>
                <a:moveTo>
                  <a:pt x="1656453" y="0"/>
                </a:moveTo>
                <a:lnTo>
                  <a:pt x="1796751" y="0"/>
                </a:lnTo>
                <a:lnTo>
                  <a:pt x="1541571" y="255180"/>
                </a:lnTo>
                <a:lnTo>
                  <a:pt x="1401272" y="255180"/>
                </a:lnTo>
                <a:close/>
                <a:moveTo>
                  <a:pt x="1364630" y="0"/>
                </a:moveTo>
                <a:lnTo>
                  <a:pt x="1510353" y="0"/>
                </a:lnTo>
                <a:lnTo>
                  <a:pt x="1255173" y="255180"/>
                </a:lnTo>
                <a:lnTo>
                  <a:pt x="1109450" y="255180"/>
                </a:lnTo>
                <a:close/>
                <a:moveTo>
                  <a:pt x="255180" y="0"/>
                </a:moveTo>
                <a:lnTo>
                  <a:pt x="1218531" y="0"/>
                </a:lnTo>
                <a:lnTo>
                  <a:pt x="963351" y="255180"/>
                </a:lnTo>
                <a:lnTo>
                  <a:pt x="0" y="25518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522E1F0-12C7-48B6-9682-81903F839AA5}"/>
              </a:ext>
            </a:extLst>
          </p:cNvPr>
          <p:cNvSpPr/>
          <p:nvPr/>
        </p:nvSpPr>
        <p:spPr>
          <a:xfrm rot="16200000">
            <a:off x="9376693" y="4033585"/>
            <a:ext cx="5386068" cy="265815"/>
          </a:xfrm>
          <a:custGeom>
            <a:avLst/>
            <a:gdLst>
              <a:gd name="connsiteX0" fmla="*/ 5386068 w 5386068"/>
              <a:gd name="connsiteY0" fmla="*/ 265813 h 265815"/>
              <a:gd name="connsiteX1" fmla="*/ 5386068 w 5386068"/>
              <a:gd name="connsiteY1" fmla="*/ 265815 h 265815"/>
              <a:gd name="connsiteX2" fmla="*/ 0 w 5386068"/>
              <a:gd name="connsiteY2" fmla="*/ 265814 h 265815"/>
              <a:gd name="connsiteX3" fmla="*/ 265814 w 5386068"/>
              <a:gd name="connsiteY3" fmla="*/ 0 h 265815"/>
              <a:gd name="connsiteX4" fmla="*/ 3499257 w 5386068"/>
              <a:gd name="connsiteY4" fmla="*/ 1 h 265815"/>
              <a:gd name="connsiteX5" fmla="*/ 3233446 w 5386068"/>
              <a:gd name="connsiteY5" fmla="*/ 265813 h 2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6068" h="265815">
                <a:moveTo>
                  <a:pt x="5386068" y="265813"/>
                </a:moveTo>
                <a:lnTo>
                  <a:pt x="5386068" y="265815"/>
                </a:lnTo>
                <a:lnTo>
                  <a:pt x="0" y="265814"/>
                </a:lnTo>
                <a:lnTo>
                  <a:pt x="265814" y="0"/>
                </a:lnTo>
                <a:lnTo>
                  <a:pt x="3499257" y="1"/>
                </a:lnTo>
                <a:lnTo>
                  <a:pt x="3233446" y="265813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4F71FE0-D747-4F7A-A175-7A6B327EA4B6}"/>
              </a:ext>
            </a:extLst>
          </p:cNvPr>
          <p:cNvSpPr/>
          <p:nvPr/>
        </p:nvSpPr>
        <p:spPr>
          <a:xfrm rot="10800000">
            <a:off x="6802662" y="0"/>
            <a:ext cx="5394479" cy="265814"/>
          </a:xfrm>
          <a:custGeom>
            <a:avLst/>
            <a:gdLst>
              <a:gd name="connsiteX0" fmla="*/ 1124312 w 5394479"/>
              <a:gd name="connsiteY0" fmla="*/ 265814 h 265814"/>
              <a:gd name="connsiteX1" fmla="*/ 0 w 5394479"/>
              <a:gd name="connsiteY1" fmla="*/ 265814 h 265814"/>
              <a:gd name="connsiteX2" fmla="*/ 265814 w 5394479"/>
              <a:gd name="connsiteY2" fmla="*/ 0 h 265814"/>
              <a:gd name="connsiteX3" fmla="*/ 1390126 w 5394479"/>
              <a:gd name="connsiteY3" fmla="*/ 0 h 265814"/>
              <a:gd name="connsiteX4" fmla="*/ 1410710 w 5394479"/>
              <a:gd name="connsiteY4" fmla="*/ 265814 h 265814"/>
              <a:gd name="connsiteX5" fmla="*/ 1270412 w 5394479"/>
              <a:gd name="connsiteY5" fmla="*/ 265814 h 265814"/>
              <a:gd name="connsiteX6" fmla="*/ 1536225 w 5394479"/>
              <a:gd name="connsiteY6" fmla="*/ 0 h 265814"/>
              <a:gd name="connsiteX7" fmla="*/ 1676523 w 5394479"/>
              <a:gd name="connsiteY7" fmla="*/ 0 h 265814"/>
              <a:gd name="connsiteX8" fmla="*/ 1702532 w 5394479"/>
              <a:gd name="connsiteY8" fmla="*/ 265814 h 265814"/>
              <a:gd name="connsiteX9" fmla="*/ 1556809 w 5394479"/>
              <a:gd name="connsiteY9" fmla="*/ 265814 h 265814"/>
              <a:gd name="connsiteX10" fmla="*/ 1822623 w 5394479"/>
              <a:gd name="connsiteY10" fmla="*/ 0 h 265814"/>
              <a:gd name="connsiteX11" fmla="*/ 1968346 w 5394479"/>
              <a:gd name="connsiteY11" fmla="*/ 0 h 265814"/>
              <a:gd name="connsiteX12" fmla="*/ 5394479 w 5394479"/>
              <a:gd name="connsiteY12" fmla="*/ 265814 h 265814"/>
              <a:gd name="connsiteX13" fmla="*/ 1848631 w 5394479"/>
              <a:gd name="connsiteY13" fmla="*/ 265814 h 265814"/>
              <a:gd name="connsiteX14" fmla="*/ 2114445 w 5394479"/>
              <a:gd name="connsiteY14" fmla="*/ 0 h 265814"/>
              <a:gd name="connsiteX15" fmla="*/ 5327726 w 5394479"/>
              <a:gd name="connsiteY15" fmla="*/ 0 h 265814"/>
              <a:gd name="connsiteX16" fmla="*/ 5005636 w 5394479"/>
              <a:gd name="connsiteY16" fmla="*/ 265813 h 265814"/>
              <a:gd name="connsiteX17" fmla="*/ 5394479 w 5394479"/>
              <a:gd name="connsiteY17" fmla="*/ 265813 h 2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94479" h="265814">
                <a:moveTo>
                  <a:pt x="1124312" y="265814"/>
                </a:moveTo>
                <a:lnTo>
                  <a:pt x="0" y="265814"/>
                </a:lnTo>
                <a:lnTo>
                  <a:pt x="265814" y="0"/>
                </a:lnTo>
                <a:lnTo>
                  <a:pt x="1390126" y="0"/>
                </a:lnTo>
                <a:close/>
                <a:moveTo>
                  <a:pt x="1410710" y="265814"/>
                </a:moveTo>
                <a:lnTo>
                  <a:pt x="1270412" y="265814"/>
                </a:lnTo>
                <a:lnTo>
                  <a:pt x="1536225" y="0"/>
                </a:lnTo>
                <a:lnTo>
                  <a:pt x="1676523" y="0"/>
                </a:lnTo>
                <a:close/>
                <a:moveTo>
                  <a:pt x="1702532" y="265814"/>
                </a:moveTo>
                <a:lnTo>
                  <a:pt x="1556809" y="265814"/>
                </a:lnTo>
                <a:lnTo>
                  <a:pt x="1822623" y="0"/>
                </a:lnTo>
                <a:lnTo>
                  <a:pt x="1968346" y="0"/>
                </a:lnTo>
                <a:close/>
                <a:moveTo>
                  <a:pt x="5394479" y="265814"/>
                </a:moveTo>
                <a:lnTo>
                  <a:pt x="1848631" y="265814"/>
                </a:lnTo>
                <a:lnTo>
                  <a:pt x="2114445" y="0"/>
                </a:lnTo>
                <a:lnTo>
                  <a:pt x="5327726" y="0"/>
                </a:lnTo>
                <a:lnTo>
                  <a:pt x="5005636" y="265813"/>
                </a:lnTo>
                <a:lnTo>
                  <a:pt x="5394479" y="265813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3A7BD37-33BB-4A65-A786-482E6B07B832}"/>
              </a:ext>
            </a:extLst>
          </p:cNvPr>
          <p:cNvSpPr/>
          <p:nvPr/>
        </p:nvSpPr>
        <p:spPr>
          <a:xfrm rot="5400000">
            <a:off x="3203142" y="-3205791"/>
            <a:ext cx="786192" cy="7192477"/>
          </a:xfrm>
          <a:custGeom>
            <a:avLst/>
            <a:gdLst>
              <a:gd name="connsiteX0" fmla="*/ 0 w 786192"/>
              <a:gd name="connsiteY0" fmla="*/ 7192477 h 7192477"/>
              <a:gd name="connsiteX1" fmla="*/ 0 w 786192"/>
              <a:gd name="connsiteY1" fmla="*/ 6926663 h 7192477"/>
              <a:gd name="connsiteX2" fmla="*/ 1 w 786192"/>
              <a:gd name="connsiteY2" fmla="*/ 6926663 h 7192477"/>
              <a:gd name="connsiteX3" fmla="*/ 1 w 786192"/>
              <a:gd name="connsiteY3" fmla="*/ 0 h 7192477"/>
              <a:gd name="connsiteX4" fmla="*/ 265815 w 786192"/>
              <a:gd name="connsiteY4" fmla="*/ 322091 h 7192477"/>
              <a:gd name="connsiteX5" fmla="*/ 265815 w 786192"/>
              <a:gd name="connsiteY5" fmla="*/ 3248509 h 7192477"/>
              <a:gd name="connsiteX6" fmla="*/ 786192 w 786192"/>
              <a:gd name="connsiteY6" fmla="*/ 3768886 h 7192477"/>
              <a:gd name="connsiteX7" fmla="*/ 786192 w 786192"/>
              <a:gd name="connsiteY7" fmla="*/ 3914985 h 7192477"/>
              <a:gd name="connsiteX8" fmla="*/ 265815 w 786192"/>
              <a:gd name="connsiteY8" fmla="*/ 3394608 h 7192477"/>
              <a:gd name="connsiteX9" fmla="*/ 265815 w 786192"/>
              <a:gd name="connsiteY9" fmla="*/ 3534907 h 7192477"/>
              <a:gd name="connsiteX10" fmla="*/ 786192 w 786192"/>
              <a:gd name="connsiteY10" fmla="*/ 4055283 h 7192477"/>
              <a:gd name="connsiteX11" fmla="*/ 786192 w 786192"/>
              <a:gd name="connsiteY11" fmla="*/ 4201383 h 7192477"/>
              <a:gd name="connsiteX12" fmla="*/ 265815 w 786192"/>
              <a:gd name="connsiteY12" fmla="*/ 3681006 h 7192477"/>
              <a:gd name="connsiteX13" fmla="*/ 265815 w 786192"/>
              <a:gd name="connsiteY13" fmla="*/ 3826729 h 7192477"/>
              <a:gd name="connsiteX14" fmla="*/ 786192 w 786192"/>
              <a:gd name="connsiteY14" fmla="*/ 4347105 h 7192477"/>
              <a:gd name="connsiteX15" fmla="*/ 786192 w 786192"/>
              <a:gd name="connsiteY15" fmla="*/ 4493205 h 7192477"/>
              <a:gd name="connsiteX16" fmla="*/ 265815 w 786192"/>
              <a:gd name="connsiteY16" fmla="*/ 3972828 h 7192477"/>
              <a:gd name="connsiteX17" fmla="*/ 265815 w 786192"/>
              <a:gd name="connsiteY17" fmla="*/ 6926663 h 7192477"/>
              <a:gd name="connsiteX18" fmla="*/ 271339 w 786192"/>
              <a:gd name="connsiteY18" fmla="*/ 6926663 h 7192477"/>
              <a:gd name="connsiteX19" fmla="*/ 17095 w 786192"/>
              <a:gd name="connsiteY19" fmla="*/ 7180907 h 7192477"/>
              <a:gd name="connsiteX20" fmla="*/ 17095 w 786192"/>
              <a:gd name="connsiteY20" fmla="*/ 7191238 h 7192477"/>
              <a:gd name="connsiteX21" fmla="*/ 29791 w 786192"/>
              <a:gd name="connsiteY21" fmla="*/ 7191238 h 7192477"/>
              <a:gd name="connsiteX22" fmla="*/ 29791 w 786192"/>
              <a:gd name="connsiteY22" fmla="*/ 7192477 h 719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6192" h="7192477">
                <a:moveTo>
                  <a:pt x="0" y="7192477"/>
                </a:moveTo>
                <a:lnTo>
                  <a:pt x="0" y="6926663"/>
                </a:lnTo>
                <a:lnTo>
                  <a:pt x="1" y="6926663"/>
                </a:lnTo>
                <a:lnTo>
                  <a:pt x="1" y="0"/>
                </a:lnTo>
                <a:lnTo>
                  <a:pt x="265815" y="322091"/>
                </a:lnTo>
                <a:lnTo>
                  <a:pt x="265815" y="3248509"/>
                </a:lnTo>
                <a:lnTo>
                  <a:pt x="786192" y="3768886"/>
                </a:lnTo>
                <a:lnTo>
                  <a:pt x="786192" y="3914985"/>
                </a:lnTo>
                <a:lnTo>
                  <a:pt x="265815" y="3394608"/>
                </a:lnTo>
                <a:lnTo>
                  <a:pt x="265815" y="3534907"/>
                </a:lnTo>
                <a:lnTo>
                  <a:pt x="786192" y="4055283"/>
                </a:lnTo>
                <a:lnTo>
                  <a:pt x="786192" y="4201383"/>
                </a:lnTo>
                <a:lnTo>
                  <a:pt x="265815" y="3681006"/>
                </a:lnTo>
                <a:lnTo>
                  <a:pt x="265815" y="3826729"/>
                </a:lnTo>
                <a:lnTo>
                  <a:pt x="786192" y="4347105"/>
                </a:lnTo>
                <a:lnTo>
                  <a:pt x="786192" y="4493205"/>
                </a:lnTo>
                <a:lnTo>
                  <a:pt x="265815" y="3972828"/>
                </a:lnTo>
                <a:lnTo>
                  <a:pt x="265815" y="6926663"/>
                </a:lnTo>
                <a:lnTo>
                  <a:pt x="271339" y="6926663"/>
                </a:lnTo>
                <a:lnTo>
                  <a:pt x="17095" y="7180907"/>
                </a:lnTo>
                <a:lnTo>
                  <a:pt x="17095" y="7191238"/>
                </a:lnTo>
                <a:lnTo>
                  <a:pt x="29791" y="7191238"/>
                </a:lnTo>
                <a:lnTo>
                  <a:pt x="29791" y="7192477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0BEC4-44CB-4FCB-8B51-05A32299CC8C}"/>
              </a:ext>
            </a:extLst>
          </p:cNvPr>
          <p:cNvSpPr/>
          <p:nvPr/>
        </p:nvSpPr>
        <p:spPr>
          <a:xfrm rot="10800000">
            <a:off x="11930400" y="0"/>
            <a:ext cx="272232" cy="3626080"/>
          </a:xfrm>
          <a:custGeom>
            <a:avLst/>
            <a:gdLst>
              <a:gd name="connsiteX0" fmla="*/ 6418 w 272232"/>
              <a:gd name="connsiteY0" fmla="*/ 3626080 h 3626080"/>
              <a:gd name="connsiteX1" fmla="*/ 0 w 272232"/>
              <a:gd name="connsiteY1" fmla="*/ 3626080 h 3626080"/>
              <a:gd name="connsiteX2" fmla="*/ 0 w 272232"/>
              <a:gd name="connsiteY2" fmla="*/ 3360266 h 3626080"/>
              <a:gd name="connsiteX3" fmla="*/ 1 w 272232"/>
              <a:gd name="connsiteY3" fmla="*/ 3360266 h 3626080"/>
              <a:gd name="connsiteX4" fmla="*/ 1 w 272232"/>
              <a:gd name="connsiteY4" fmla="*/ 0 h 3626080"/>
              <a:gd name="connsiteX5" fmla="*/ 265815 w 272232"/>
              <a:gd name="connsiteY5" fmla="*/ 265814 h 3626080"/>
              <a:gd name="connsiteX6" fmla="*/ 265815 w 272232"/>
              <a:gd name="connsiteY6" fmla="*/ 3360266 h 3626080"/>
              <a:gd name="connsiteX7" fmla="*/ 272232 w 272232"/>
              <a:gd name="connsiteY7" fmla="*/ 3360266 h 36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232" h="3626080">
                <a:moveTo>
                  <a:pt x="6418" y="3626080"/>
                </a:moveTo>
                <a:lnTo>
                  <a:pt x="0" y="3626080"/>
                </a:lnTo>
                <a:lnTo>
                  <a:pt x="0" y="3360266"/>
                </a:lnTo>
                <a:lnTo>
                  <a:pt x="1" y="3360266"/>
                </a:lnTo>
                <a:lnTo>
                  <a:pt x="1" y="0"/>
                </a:lnTo>
                <a:lnTo>
                  <a:pt x="265815" y="265814"/>
                </a:lnTo>
                <a:lnTo>
                  <a:pt x="265815" y="3360266"/>
                </a:lnTo>
                <a:lnTo>
                  <a:pt x="272232" y="3360266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1AF5F37D-ED96-449A-AFAB-F72186DA64E5}"/>
              </a:ext>
            </a:extLst>
          </p:cNvPr>
          <p:cNvSpPr/>
          <p:nvPr/>
        </p:nvSpPr>
        <p:spPr>
          <a:xfrm rot="16200000">
            <a:off x="8189744" y="2849907"/>
            <a:ext cx="766735" cy="7259045"/>
          </a:xfrm>
          <a:custGeom>
            <a:avLst/>
            <a:gdLst>
              <a:gd name="connsiteX0" fmla="*/ 766735 w 766735"/>
              <a:gd name="connsiteY0" fmla="*/ 4626272 h 7259045"/>
              <a:gd name="connsiteX1" fmla="*/ 766735 w 766735"/>
              <a:gd name="connsiteY1" fmla="*/ 4772372 h 7259045"/>
              <a:gd name="connsiteX2" fmla="*/ 265815 w 766735"/>
              <a:gd name="connsiteY2" fmla="*/ 4271451 h 7259045"/>
              <a:gd name="connsiteX3" fmla="*/ 265815 w 766735"/>
              <a:gd name="connsiteY3" fmla="*/ 4411750 h 7259045"/>
              <a:gd name="connsiteX4" fmla="*/ 766734 w 766735"/>
              <a:gd name="connsiteY4" fmla="*/ 4912669 h 7259045"/>
              <a:gd name="connsiteX5" fmla="*/ 766734 w 766735"/>
              <a:gd name="connsiteY5" fmla="*/ 5058768 h 7259045"/>
              <a:gd name="connsiteX6" fmla="*/ 265815 w 766735"/>
              <a:gd name="connsiteY6" fmla="*/ 4557849 h 7259045"/>
              <a:gd name="connsiteX7" fmla="*/ 265815 w 766735"/>
              <a:gd name="connsiteY7" fmla="*/ 6993231 h 7259045"/>
              <a:gd name="connsiteX8" fmla="*/ 274189 w 766735"/>
              <a:gd name="connsiteY8" fmla="*/ 6993231 h 7259045"/>
              <a:gd name="connsiteX9" fmla="*/ 8375 w 766735"/>
              <a:gd name="connsiteY9" fmla="*/ 7259045 h 7259045"/>
              <a:gd name="connsiteX10" fmla="*/ 0 w 766735"/>
              <a:gd name="connsiteY10" fmla="*/ 7259045 h 7259045"/>
              <a:gd name="connsiteX11" fmla="*/ 0 w 766735"/>
              <a:gd name="connsiteY11" fmla="*/ 6993231 h 7259045"/>
              <a:gd name="connsiteX12" fmla="*/ 1 w 766735"/>
              <a:gd name="connsiteY12" fmla="*/ 6993231 h 7259045"/>
              <a:gd name="connsiteX13" fmla="*/ 1 w 766735"/>
              <a:gd name="connsiteY13" fmla="*/ 265814 h 7259045"/>
              <a:gd name="connsiteX14" fmla="*/ 265815 w 766735"/>
              <a:gd name="connsiteY14" fmla="*/ 0 h 7259045"/>
              <a:gd name="connsiteX15" fmla="*/ 265815 w 766735"/>
              <a:gd name="connsiteY15" fmla="*/ 3833530 h 7259045"/>
              <a:gd name="connsiteX16" fmla="*/ 766734 w 766735"/>
              <a:gd name="connsiteY16" fmla="*/ 4334448 h 7259045"/>
              <a:gd name="connsiteX17" fmla="*/ 766733 w 766735"/>
              <a:gd name="connsiteY17" fmla="*/ 4480547 h 7259045"/>
              <a:gd name="connsiteX18" fmla="*/ 265815 w 766735"/>
              <a:gd name="connsiteY18" fmla="*/ 3979629 h 7259045"/>
              <a:gd name="connsiteX19" fmla="*/ 265815 w 766735"/>
              <a:gd name="connsiteY19" fmla="*/ 4125351 h 725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6735" h="7259045">
                <a:moveTo>
                  <a:pt x="766735" y="4626272"/>
                </a:moveTo>
                <a:lnTo>
                  <a:pt x="766735" y="4772372"/>
                </a:lnTo>
                <a:lnTo>
                  <a:pt x="265815" y="4271451"/>
                </a:lnTo>
                <a:lnTo>
                  <a:pt x="265815" y="4411750"/>
                </a:lnTo>
                <a:lnTo>
                  <a:pt x="766734" y="4912669"/>
                </a:lnTo>
                <a:lnTo>
                  <a:pt x="766734" y="5058768"/>
                </a:lnTo>
                <a:lnTo>
                  <a:pt x="265815" y="4557849"/>
                </a:lnTo>
                <a:lnTo>
                  <a:pt x="265815" y="6993231"/>
                </a:lnTo>
                <a:lnTo>
                  <a:pt x="274189" y="6993231"/>
                </a:lnTo>
                <a:lnTo>
                  <a:pt x="8375" y="7259045"/>
                </a:lnTo>
                <a:lnTo>
                  <a:pt x="0" y="7259045"/>
                </a:lnTo>
                <a:lnTo>
                  <a:pt x="0" y="6993231"/>
                </a:lnTo>
                <a:lnTo>
                  <a:pt x="1" y="6993231"/>
                </a:lnTo>
                <a:lnTo>
                  <a:pt x="1" y="265814"/>
                </a:lnTo>
                <a:lnTo>
                  <a:pt x="265815" y="0"/>
                </a:lnTo>
                <a:lnTo>
                  <a:pt x="265815" y="3833530"/>
                </a:lnTo>
                <a:lnTo>
                  <a:pt x="766734" y="4334448"/>
                </a:lnTo>
                <a:lnTo>
                  <a:pt x="766733" y="4480547"/>
                </a:lnTo>
                <a:lnTo>
                  <a:pt x="265815" y="3979629"/>
                </a:lnTo>
                <a:lnTo>
                  <a:pt x="265815" y="4125351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0AE2B1E-0F07-49CA-9648-B11A9EA4769E}"/>
              </a:ext>
            </a:extLst>
          </p:cNvPr>
          <p:cNvSpPr/>
          <p:nvPr/>
        </p:nvSpPr>
        <p:spPr>
          <a:xfrm>
            <a:off x="-972" y="3624317"/>
            <a:ext cx="289669" cy="3244317"/>
          </a:xfrm>
          <a:custGeom>
            <a:avLst/>
            <a:gdLst>
              <a:gd name="connsiteX0" fmla="*/ 265815 w 289669"/>
              <a:gd name="connsiteY0" fmla="*/ 0 h 3244317"/>
              <a:gd name="connsiteX1" fmla="*/ 265815 w 289669"/>
              <a:gd name="connsiteY1" fmla="*/ 2978503 h 3244317"/>
              <a:gd name="connsiteX2" fmla="*/ 289669 w 289669"/>
              <a:gd name="connsiteY2" fmla="*/ 2978503 h 3244317"/>
              <a:gd name="connsiteX3" fmla="*/ 23855 w 289669"/>
              <a:gd name="connsiteY3" fmla="*/ 3244317 h 3244317"/>
              <a:gd name="connsiteX4" fmla="*/ 0 w 289669"/>
              <a:gd name="connsiteY4" fmla="*/ 3244317 h 3244317"/>
              <a:gd name="connsiteX5" fmla="*/ 0 w 289669"/>
              <a:gd name="connsiteY5" fmla="*/ 2978503 h 3244317"/>
              <a:gd name="connsiteX6" fmla="*/ 1 w 289669"/>
              <a:gd name="connsiteY6" fmla="*/ 2978503 h 3244317"/>
              <a:gd name="connsiteX7" fmla="*/ 1 w 289669"/>
              <a:gd name="connsiteY7" fmla="*/ 221228 h 3244317"/>
              <a:gd name="connsiteX8" fmla="*/ 265814 w 289669"/>
              <a:gd name="connsiteY8" fmla="*/ 1859 h 3244317"/>
              <a:gd name="connsiteX9" fmla="*/ 265814 w 289669"/>
              <a:gd name="connsiteY9" fmla="*/ 0 h 32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669" h="3244317">
                <a:moveTo>
                  <a:pt x="265815" y="0"/>
                </a:moveTo>
                <a:lnTo>
                  <a:pt x="265815" y="2978503"/>
                </a:lnTo>
                <a:lnTo>
                  <a:pt x="289669" y="2978503"/>
                </a:lnTo>
                <a:lnTo>
                  <a:pt x="23855" y="3244317"/>
                </a:lnTo>
                <a:lnTo>
                  <a:pt x="0" y="3244317"/>
                </a:lnTo>
                <a:lnTo>
                  <a:pt x="0" y="2978503"/>
                </a:lnTo>
                <a:lnTo>
                  <a:pt x="1" y="2978503"/>
                </a:lnTo>
                <a:lnTo>
                  <a:pt x="1" y="221228"/>
                </a:lnTo>
                <a:lnTo>
                  <a:pt x="265814" y="1859"/>
                </a:lnTo>
                <a:lnTo>
                  <a:pt x="265814" y="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25459BE-F73A-4E53-B159-E14E3A21FD15}"/>
              </a:ext>
            </a:extLst>
          </p:cNvPr>
          <p:cNvSpPr/>
          <p:nvPr/>
        </p:nvSpPr>
        <p:spPr>
          <a:xfrm rot="5400000">
            <a:off x="-1780609" y="1779383"/>
            <a:ext cx="3834913" cy="276146"/>
          </a:xfrm>
          <a:custGeom>
            <a:avLst/>
            <a:gdLst>
              <a:gd name="connsiteX0" fmla="*/ 0 w 3834913"/>
              <a:gd name="connsiteY0" fmla="*/ 276146 h 276146"/>
              <a:gd name="connsiteX1" fmla="*/ 0 w 3834913"/>
              <a:gd name="connsiteY1" fmla="*/ 265815 h 276146"/>
              <a:gd name="connsiteX2" fmla="*/ 265815 w 3834913"/>
              <a:gd name="connsiteY2" fmla="*/ 0 h 276146"/>
              <a:gd name="connsiteX3" fmla="*/ 265815 w 3834913"/>
              <a:gd name="connsiteY3" fmla="*/ 10332 h 276146"/>
              <a:gd name="connsiteX4" fmla="*/ 3615543 w 3834913"/>
              <a:gd name="connsiteY4" fmla="*/ 10332 h 276146"/>
              <a:gd name="connsiteX5" fmla="*/ 3834913 w 3834913"/>
              <a:gd name="connsiteY5" fmla="*/ 276146 h 27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4913" h="276146">
                <a:moveTo>
                  <a:pt x="0" y="276146"/>
                </a:moveTo>
                <a:lnTo>
                  <a:pt x="0" y="265815"/>
                </a:lnTo>
                <a:lnTo>
                  <a:pt x="265815" y="0"/>
                </a:lnTo>
                <a:lnTo>
                  <a:pt x="265815" y="10332"/>
                </a:lnTo>
                <a:lnTo>
                  <a:pt x="3615543" y="10332"/>
                </a:lnTo>
                <a:lnTo>
                  <a:pt x="3834913" y="276146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54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79" grpId="0" animBg="1"/>
      <p:bldP spid="99" grpId="0" animBg="1"/>
      <p:bldP spid="114" grpId="0" animBg="1"/>
      <p:bldP spid="76" grpId="0" animBg="1"/>
      <p:bldP spid="113" grpId="0" animBg="1"/>
      <p:bldP spid="87" grpId="0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423" y="344276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Main Findings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6">
            <a:extLst>
              <a:ext uri="{FF2B5EF4-FFF2-40B4-BE49-F238E27FC236}">
                <a16:creationId xmlns:a16="http://schemas.microsoft.com/office/drawing/2014/main" id="{6585960A-E0C5-4B09-AC20-DA58C08090BF}"/>
              </a:ext>
            </a:extLst>
          </p:cNvPr>
          <p:cNvSpPr>
            <a:spLocks noChangeAspect="1"/>
          </p:cNvSpPr>
          <p:nvPr/>
        </p:nvSpPr>
        <p:spPr>
          <a:xfrm rot="10800000">
            <a:off x="10139363" y="1622451"/>
            <a:ext cx="1420955" cy="1651183"/>
          </a:xfrm>
          <a:custGeom>
            <a:avLst/>
            <a:gdLst>
              <a:gd name="connsiteX0" fmla="*/ 1420955 w 1420955"/>
              <a:gd name="connsiteY0" fmla="*/ 1651183 h 1651183"/>
              <a:gd name="connsiteX1" fmla="*/ 1354641 w 1420955"/>
              <a:gd name="connsiteY1" fmla="*/ 1651183 h 1651183"/>
              <a:gd name="connsiteX2" fmla="*/ 1284575 w 1420955"/>
              <a:gd name="connsiteY2" fmla="*/ 1645003 h 1651183"/>
              <a:gd name="connsiteX3" fmla="*/ 1214505 w 1420955"/>
              <a:gd name="connsiteY3" fmla="*/ 1635732 h 1651183"/>
              <a:gd name="connsiteX4" fmla="*/ 1138600 w 1420955"/>
              <a:gd name="connsiteY4" fmla="*/ 1620280 h 1651183"/>
              <a:gd name="connsiteX5" fmla="*/ 1068533 w 1420955"/>
              <a:gd name="connsiteY5" fmla="*/ 1598646 h 1651183"/>
              <a:gd name="connsiteX6" fmla="*/ 1007222 w 1420955"/>
              <a:gd name="connsiteY6" fmla="*/ 1586285 h 1651183"/>
              <a:gd name="connsiteX7" fmla="*/ 872926 w 1420955"/>
              <a:gd name="connsiteY7" fmla="*/ 1533746 h 1651183"/>
              <a:gd name="connsiteX8" fmla="*/ 750308 w 1420955"/>
              <a:gd name="connsiteY8" fmla="*/ 1468847 h 1651183"/>
              <a:gd name="connsiteX9" fmla="*/ 630608 w 1420955"/>
              <a:gd name="connsiteY9" fmla="*/ 1394677 h 1651183"/>
              <a:gd name="connsiteX10" fmla="*/ 519667 w 1420955"/>
              <a:gd name="connsiteY10" fmla="*/ 1305052 h 1651183"/>
              <a:gd name="connsiteX11" fmla="*/ 414568 w 1420955"/>
              <a:gd name="connsiteY11" fmla="*/ 1209250 h 1651183"/>
              <a:gd name="connsiteX12" fmla="*/ 324060 w 1420955"/>
              <a:gd name="connsiteY12" fmla="*/ 1107265 h 1651183"/>
              <a:gd name="connsiteX13" fmla="*/ 242317 w 1420955"/>
              <a:gd name="connsiteY13" fmla="*/ 989828 h 1651183"/>
              <a:gd name="connsiteX14" fmla="*/ 172249 w 1420955"/>
              <a:gd name="connsiteY14" fmla="*/ 866210 h 1651183"/>
              <a:gd name="connsiteX15" fmla="*/ 110941 w 1420955"/>
              <a:gd name="connsiteY15" fmla="*/ 733324 h 1651183"/>
              <a:gd name="connsiteX16" fmla="*/ 67145 w 1420955"/>
              <a:gd name="connsiteY16" fmla="*/ 594251 h 1651183"/>
              <a:gd name="connsiteX17" fmla="*/ 46710 w 1420955"/>
              <a:gd name="connsiteY17" fmla="*/ 520079 h 1651183"/>
              <a:gd name="connsiteX18" fmla="*/ 26275 w 1420955"/>
              <a:gd name="connsiteY18" fmla="*/ 455178 h 1651183"/>
              <a:gd name="connsiteX19" fmla="*/ 11676 w 1420955"/>
              <a:gd name="connsiteY19" fmla="*/ 374828 h 1651183"/>
              <a:gd name="connsiteX20" fmla="*/ 5836 w 1420955"/>
              <a:gd name="connsiteY20" fmla="*/ 300657 h 1651183"/>
              <a:gd name="connsiteX21" fmla="*/ 0 w 1420955"/>
              <a:gd name="connsiteY21" fmla="*/ 226487 h 1651183"/>
              <a:gd name="connsiteX22" fmla="*/ 0 w 1420955"/>
              <a:gd name="connsiteY22" fmla="*/ 152315 h 1651183"/>
              <a:gd name="connsiteX23" fmla="*/ 5836 w 1420955"/>
              <a:gd name="connsiteY23" fmla="*/ 19425 h 1651183"/>
              <a:gd name="connsiteX24" fmla="*/ 8020 w 1420955"/>
              <a:gd name="connsiteY24" fmla="*/ 0 h 1651183"/>
              <a:gd name="connsiteX25" fmla="*/ 1420955 w 1420955"/>
              <a:gd name="connsiteY25" fmla="*/ 0 h 165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20955" h="1651183">
                <a:moveTo>
                  <a:pt x="1420955" y="1651183"/>
                </a:moveTo>
                <a:lnTo>
                  <a:pt x="1354641" y="1651183"/>
                </a:lnTo>
                <a:lnTo>
                  <a:pt x="1284575" y="1645003"/>
                </a:lnTo>
                <a:lnTo>
                  <a:pt x="1214505" y="1635732"/>
                </a:lnTo>
                <a:lnTo>
                  <a:pt x="1138600" y="1620280"/>
                </a:lnTo>
                <a:lnTo>
                  <a:pt x="1068533" y="1598646"/>
                </a:lnTo>
                <a:lnTo>
                  <a:pt x="1007222" y="1586285"/>
                </a:lnTo>
                <a:lnTo>
                  <a:pt x="872926" y="1533746"/>
                </a:lnTo>
                <a:lnTo>
                  <a:pt x="750308" y="1468847"/>
                </a:lnTo>
                <a:lnTo>
                  <a:pt x="630608" y="1394677"/>
                </a:lnTo>
                <a:lnTo>
                  <a:pt x="519667" y="1305052"/>
                </a:lnTo>
                <a:lnTo>
                  <a:pt x="414568" y="1209250"/>
                </a:lnTo>
                <a:lnTo>
                  <a:pt x="324060" y="1107265"/>
                </a:lnTo>
                <a:lnTo>
                  <a:pt x="242317" y="989828"/>
                </a:lnTo>
                <a:lnTo>
                  <a:pt x="172249" y="866210"/>
                </a:lnTo>
                <a:lnTo>
                  <a:pt x="110941" y="733324"/>
                </a:lnTo>
                <a:lnTo>
                  <a:pt x="67145" y="594251"/>
                </a:lnTo>
                <a:lnTo>
                  <a:pt x="46710" y="520079"/>
                </a:lnTo>
                <a:lnTo>
                  <a:pt x="26275" y="455178"/>
                </a:lnTo>
                <a:lnTo>
                  <a:pt x="11676" y="374828"/>
                </a:lnTo>
                <a:lnTo>
                  <a:pt x="5836" y="300657"/>
                </a:lnTo>
                <a:lnTo>
                  <a:pt x="0" y="226487"/>
                </a:lnTo>
                <a:lnTo>
                  <a:pt x="0" y="152315"/>
                </a:lnTo>
                <a:lnTo>
                  <a:pt x="5836" y="19425"/>
                </a:lnTo>
                <a:lnTo>
                  <a:pt x="8020" y="0"/>
                </a:lnTo>
                <a:lnTo>
                  <a:pt x="142095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8100">
            <a:solidFill>
              <a:srgbClr val="4CC8EC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623C7791-41F8-45A5-BCA5-6ABC5416882C}"/>
              </a:ext>
            </a:extLst>
          </p:cNvPr>
          <p:cNvSpPr>
            <a:spLocks noChangeAspect="1"/>
          </p:cNvSpPr>
          <p:nvPr/>
        </p:nvSpPr>
        <p:spPr>
          <a:xfrm rot="10800000">
            <a:off x="8621241" y="1622451"/>
            <a:ext cx="1423517" cy="1655444"/>
          </a:xfrm>
          <a:custGeom>
            <a:avLst/>
            <a:gdLst>
              <a:gd name="connsiteX0" fmla="*/ 65209 w 1419852"/>
              <a:gd name="connsiteY0" fmla="*/ 1651182 h 1651182"/>
              <a:gd name="connsiteX1" fmla="*/ 0 w 1419852"/>
              <a:gd name="connsiteY1" fmla="*/ 1651182 h 1651182"/>
              <a:gd name="connsiteX2" fmla="*/ 0 w 1419852"/>
              <a:gd name="connsiteY2" fmla="*/ 0 h 1651182"/>
              <a:gd name="connsiteX3" fmla="*/ 1408239 w 1419852"/>
              <a:gd name="connsiteY3" fmla="*/ 0 h 1651182"/>
              <a:gd name="connsiteX4" fmla="*/ 1411093 w 1419852"/>
              <a:gd name="connsiteY4" fmla="*/ 28697 h 1651182"/>
              <a:gd name="connsiteX5" fmla="*/ 1419852 w 1419852"/>
              <a:gd name="connsiteY5" fmla="*/ 152314 h 1651182"/>
              <a:gd name="connsiteX6" fmla="*/ 1411093 w 1419852"/>
              <a:gd name="connsiteY6" fmla="*/ 226486 h 1651182"/>
              <a:gd name="connsiteX7" fmla="*/ 1405256 w 1419852"/>
              <a:gd name="connsiteY7" fmla="*/ 300656 h 1651182"/>
              <a:gd name="connsiteX8" fmla="*/ 1399415 w 1419852"/>
              <a:gd name="connsiteY8" fmla="*/ 374827 h 1651182"/>
              <a:gd name="connsiteX9" fmla="*/ 1384819 w 1419852"/>
              <a:gd name="connsiteY9" fmla="*/ 455177 h 1651182"/>
              <a:gd name="connsiteX10" fmla="*/ 1370220 w 1419852"/>
              <a:gd name="connsiteY10" fmla="*/ 520078 h 1651182"/>
              <a:gd name="connsiteX11" fmla="*/ 1349784 w 1419852"/>
              <a:gd name="connsiteY11" fmla="*/ 594250 h 1651182"/>
              <a:gd name="connsiteX12" fmla="*/ 1300154 w 1419852"/>
              <a:gd name="connsiteY12" fmla="*/ 733323 h 1651182"/>
              <a:gd name="connsiteX13" fmla="*/ 1244681 w 1419852"/>
              <a:gd name="connsiteY13" fmla="*/ 866209 h 1651182"/>
              <a:gd name="connsiteX14" fmla="*/ 1168777 w 1419852"/>
              <a:gd name="connsiteY14" fmla="*/ 989827 h 1651182"/>
              <a:gd name="connsiteX15" fmla="*/ 1092869 w 1419852"/>
              <a:gd name="connsiteY15" fmla="*/ 1107264 h 1651182"/>
              <a:gd name="connsiteX16" fmla="*/ 996527 w 1419852"/>
              <a:gd name="connsiteY16" fmla="*/ 1209249 h 1651182"/>
              <a:gd name="connsiteX17" fmla="*/ 897265 w 1419852"/>
              <a:gd name="connsiteY17" fmla="*/ 1305051 h 1651182"/>
              <a:gd name="connsiteX18" fmla="*/ 786324 w 1419852"/>
              <a:gd name="connsiteY18" fmla="*/ 1394676 h 1651182"/>
              <a:gd name="connsiteX19" fmla="*/ 669545 w 1419852"/>
              <a:gd name="connsiteY19" fmla="*/ 1468846 h 1651182"/>
              <a:gd name="connsiteX20" fmla="*/ 544006 w 1419852"/>
              <a:gd name="connsiteY20" fmla="*/ 1533746 h 1651182"/>
              <a:gd name="connsiteX21" fmla="*/ 418467 w 1419852"/>
              <a:gd name="connsiteY21" fmla="*/ 1586284 h 1651182"/>
              <a:gd name="connsiteX22" fmla="*/ 348401 w 1419852"/>
              <a:gd name="connsiteY22" fmla="*/ 1598645 h 1651182"/>
              <a:gd name="connsiteX23" fmla="*/ 278333 w 1419852"/>
              <a:gd name="connsiteY23" fmla="*/ 1620279 h 1651182"/>
              <a:gd name="connsiteX24" fmla="*/ 202427 w 1419852"/>
              <a:gd name="connsiteY24" fmla="*/ 1635731 h 1651182"/>
              <a:gd name="connsiteX25" fmla="*/ 132359 w 1419852"/>
              <a:gd name="connsiteY25" fmla="*/ 1645002 h 165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19852" h="1651182">
                <a:moveTo>
                  <a:pt x="65209" y="1651182"/>
                </a:moveTo>
                <a:lnTo>
                  <a:pt x="0" y="1651182"/>
                </a:lnTo>
                <a:lnTo>
                  <a:pt x="0" y="0"/>
                </a:lnTo>
                <a:lnTo>
                  <a:pt x="1408239" y="0"/>
                </a:lnTo>
                <a:lnTo>
                  <a:pt x="1411093" y="28697"/>
                </a:lnTo>
                <a:lnTo>
                  <a:pt x="1419852" y="152314"/>
                </a:lnTo>
                <a:lnTo>
                  <a:pt x="1411093" y="226486"/>
                </a:lnTo>
                <a:lnTo>
                  <a:pt x="1405256" y="300656"/>
                </a:lnTo>
                <a:lnTo>
                  <a:pt x="1399415" y="374827"/>
                </a:lnTo>
                <a:lnTo>
                  <a:pt x="1384819" y="455177"/>
                </a:lnTo>
                <a:lnTo>
                  <a:pt x="1370220" y="520078"/>
                </a:lnTo>
                <a:lnTo>
                  <a:pt x="1349784" y="594250"/>
                </a:lnTo>
                <a:lnTo>
                  <a:pt x="1300154" y="733323"/>
                </a:lnTo>
                <a:lnTo>
                  <a:pt x="1244681" y="866209"/>
                </a:lnTo>
                <a:lnTo>
                  <a:pt x="1168777" y="989827"/>
                </a:lnTo>
                <a:lnTo>
                  <a:pt x="1092869" y="1107264"/>
                </a:lnTo>
                <a:lnTo>
                  <a:pt x="996527" y="1209249"/>
                </a:lnTo>
                <a:lnTo>
                  <a:pt x="897265" y="1305051"/>
                </a:lnTo>
                <a:lnTo>
                  <a:pt x="786324" y="1394676"/>
                </a:lnTo>
                <a:lnTo>
                  <a:pt x="669545" y="1468846"/>
                </a:lnTo>
                <a:lnTo>
                  <a:pt x="544006" y="1533746"/>
                </a:lnTo>
                <a:lnTo>
                  <a:pt x="418467" y="1586284"/>
                </a:lnTo>
                <a:lnTo>
                  <a:pt x="348401" y="1598645"/>
                </a:lnTo>
                <a:lnTo>
                  <a:pt x="278333" y="1620279"/>
                </a:lnTo>
                <a:lnTo>
                  <a:pt x="202427" y="1635731"/>
                </a:lnTo>
                <a:lnTo>
                  <a:pt x="132359" y="164500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8100">
            <a:solidFill>
              <a:srgbClr val="FF746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0E4D5B4F-4959-4625-88DB-D7707F9554ED}"/>
              </a:ext>
            </a:extLst>
          </p:cNvPr>
          <p:cNvSpPr>
            <a:spLocks noChangeAspect="1"/>
          </p:cNvSpPr>
          <p:nvPr/>
        </p:nvSpPr>
        <p:spPr>
          <a:xfrm>
            <a:off x="9433470" y="5479381"/>
            <a:ext cx="1336483" cy="903056"/>
          </a:xfrm>
          <a:custGeom>
            <a:avLst/>
            <a:gdLst>
              <a:gd name="connsiteX0" fmla="*/ 96822 w 1054968"/>
              <a:gd name="connsiteY0" fmla="*/ 500374 h 712837"/>
              <a:gd name="connsiteX1" fmla="*/ 958145 w 1054968"/>
              <a:gd name="connsiteY1" fmla="*/ 500374 h 712837"/>
              <a:gd name="connsiteX2" fmla="*/ 915430 w 1054968"/>
              <a:gd name="connsiteY2" fmla="*/ 552144 h 712837"/>
              <a:gd name="connsiteX3" fmla="*/ 527483 w 1054968"/>
              <a:gd name="connsiteY3" fmla="*/ 712837 h 712837"/>
              <a:gd name="connsiteX4" fmla="*/ 139536 w 1054968"/>
              <a:gd name="connsiteY4" fmla="*/ 552144 h 712837"/>
              <a:gd name="connsiteX5" fmla="*/ 990960 w 1054968"/>
              <a:gd name="connsiteY5" fmla="*/ 332354 h 712837"/>
              <a:gd name="connsiteX6" fmla="*/ 1054968 w 1054968"/>
              <a:gd name="connsiteY6" fmla="*/ 396362 h 712837"/>
              <a:gd name="connsiteX7" fmla="*/ 990960 w 1054968"/>
              <a:gd name="connsiteY7" fmla="*/ 460370 h 712837"/>
              <a:gd name="connsiteX8" fmla="*/ 978408 w 1054968"/>
              <a:gd name="connsiteY8" fmla="*/ 457836 h 712837"/>
              <a:gd name="connsiteX9" fmla="*/ 978408 w 1054968"/>
              <a:gd name="connsiteY9" fmla="*/ 461983 h 712837"/>
              <a:gd name="connsiteX10" fmla="*/ 69347 w 1054968"/>
              <a:gd name="connsiteY10" fmla="*/ 461983 h 712837"/>
              <a:gd name="connsiteX11" fmla="*/ 64008 w 1054968"/>
              <a:gd name="connsiteY11" fmla="*/ 463061 h 712837"/>
              <a:gd name="connsiteX12" fmla="*/ 0 w 1054968"/>
              <a:gd name="connsiteY12" fmla="*/ 399053 h 712837"/>
              <a:gd name="connsiteX13" fmla="*/ 64008 w 1054968"/>
              <a:gd name="connsiteY13" fmla="*/ 335045 h 712837"/>
              <a:gd name="connsiteX14" fmla="*/ 64008 w 1054968"/>
              <a:gd name="connsiteY14" fmla="*/ 333967 h 712837"/>
              <a:gd name="connsiteX15" fmla="*/ 978408 w 1054968"/>
              <a:gd name="connsiteY15" fmla="*/ 333967 h 712837"/>
              <a:gd name="connsiteX16" fmla="*/ 978408 w 1054968"/>
              <a:gd name="connsiteY16" fmla="*/ 334888 h 712837"/>
              <a:gd name="connsiteX17" fmla="*/ 990960 w 1054968"/>
              <a:gd name="connsiteY17" fmla="*/ 164334 h 712837"/>
              <a:gd name="connsiteX18" fmla="*/ 1054968 w 1054968"/>
              <a:gd name="connsiteY18" fmla="*/ 228342 h 712837"/>
              <a:gd name="connsiteX19" fmla="*/ 990960 w 1054968"/>
              <a:gd name="connsiteY19" fmla="*/ 292350 h 712837"/>
              <a:gd name="connsiteX20" fmla="*/ 978408 w 1054968"/>
              <a:gd name="connsiteY20" fmla="*/ 289816 h 712837"/>
              <a:gd name="connsiteX21" fmla="*/ 978408 w 1054968"/>
              <a:gd name="connsiteY21" fmla="*/ 293963 h 712837"/>
              <a:gd name="connsiteX22" fmla="*/ 69347 w 1054968"/>
              <a:gd name="connsiteY22" fmla="*/ 293963 h 712837"/>
              <a:gd name="connsiteX23" fmla="*/ 64008 w 1054968"/>
              <a:gd name="connsiteY23" fmla="*/ 295041 h 712837"/>
              <a:gd name="connsiteX24" fmla="*/ 0 w 1054968"/>
              <a:gd name="connsiteY24" fmla="*/ 231033 h 712837"/>
              <a:gd name="connsiteX25" fmla="*/ 64008 w 1054968"/>
              <a:gd name="connsiteY25" fmla="*/ 167025 h 712837"/>
              <a:gd name="connsiteX26" fmla="*/ 64008 w 1054968"/>
              <a:gd name="connsiteY26" fmla="*/ 165947 h 712837"/>
              <a:gd name="connsiteX27" fmla="*/ 978408 w 1054968"/>
              <a:gd name="connsiteY27" fmla="*/ 165947 h 712837"/>
              <a:gd name="connsiteX28" fmla="*/ 978408 w 1054968"/>
              <a:gd name="connsiteY28" fmla="*/ 166868 h 712837"/>
              <a:gd name="connsiteX29" fmla="*/ 990960 w 1054968"/>
              <a:gd name="connsiteY29" fmla="*/ 0 h 712837"/>
              <a:gd name="connsiteX30" fmla="*/ 1054968 w 1054968"/>
              <a:gd name="connsiteY30" fmla="*/ 64008 h 712837"/>
              <a:gd name="connsiteX31" fmla="*/ 990960 w 1054968"/>
              <a:gd name="connsiteY31" fmla="*/ 128016 h 712837"/>
              <a:gd name="connsiteX32" fmla="*/ 978408 w 1054968"/>
              <a:gd name="connsiteY32" fmla="*/ 125482 h 712837"/>
              <a:gd name="connsiteX33" fmla="*/ 978408 w 1054968"/>
              <a:gd name="connsiteY33" fmla="*/ 129629 h 712837"/>
              <a:gd name="connsiteX34" fmla="*/ 69347 w 1054968"/>
              <a:gd name="connsiteY34" fmla="*/ 129629 h 712837"/>
              <a:gd name="connsiteX35" fmla="*/ 64008 w 1054968"/>
              <a:gd name="connsiteY35" fmla="*/ 130707 h 712837"/>
              <a:gd name="connsiteX36" fmla="*/ 0 w 1054968"/>
              <a:gd name="connsiteY36" fmla="*/ 66699 h 712837"/>
              <a:gd name="connsiteX37" fmla="*/ 64008 w 1054968"/>
              <a:gd name="connsiteY37" fmla="*/ 2691 h 712837"/>
              <a:gd name="connsiteX38" fmla="*/ 64008 w 1054968"/>
              <a:gd name="connsiteY38" fmla="*/ 1613 h 712837"/>
              <a:gd name="connsiteX39" fmla="*/ 978408 w 1054968"/>
              <a:gd name="connsiteY39" fmla="*/ 1613 h 712837"/>
              <a:gd name="connsiteX40" fmla="*/ 978408 w 1054968"/>
              <a:gd name="connsiteY40" fmla="*/ 2534 h 71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4968" h="712837">
                <a:moveTo>
                  <a:pt x="96822" y="500374"/>
                </a:moveTo>
                <a:lnTo>
                  <a:pt x="958145" y="500374"/>
                </a:lnTo>
                <a:lnTo>
                  <a:pt x="915430" y="552144"/>
                </a:lnTo>
                <a:cubicBezTo>
                  <a:pt x="816146" y="651429"/>
                  <a:pt x="678986" y="712837"/>
                  <a:pt x="527483" y="712837"/>
                </a:cubicBezTo>
                <a:cubicBezTo>
                  <a:pt x="375980" y="712837"/>
                  <a:pt x="238820" y="651429"/>
                  <a:pt x="139536" y="552144"/>
                </a:cubicBezTo>
                <a:close/>
                <a:moveTo>
                  <a:pt x="990960" y="332354"/>
                </a:moveTo>
                <a:cubicBezTo>
                  <a:pt x="1026311" y="332354"/>
                  <a:pt x="1054968" y="361011"/>
                  <a:pt x="1054968" y="396362"/>
                </a:cubicBezTo>
                <a:cubicBezTo>
                  <a:pt x="1054968" y="431713"/>
                  <a:pt x="1026311" y="460370"/>
                  <a:pt x="990960" y="460370"/>
                </a:cubicBezTo>
                <a:lnTo>
                  <a:pt x="978408" y="457836"/>
                </a:lnTo>
                <a:lnTo>
                  <a:pt x="978408" y="461983"/>
                </a:lnTo>
                <a:lnTo>
                  <a:pt x="69347" y="461983"/>
                </a:lnTo>
                <a:lnTo>
                  <a:pt x="64008" y="463061"/>
                </a:lnTo>
                <a:cubicBezTo>
                  <a:pt x="28657" y="463061"/>
                  <a:pt x="0" y="434404"/>
                  <a:pt x="0" y="399053"/>
                </a:cubicBezTo>
                <a:cubicBezTo>
                  <a:pt x="0" y="363702"/>
                  <a:pt x="28657" y="335045"/>
                  <a:pt x="64008" y="335045"/>
                </a:cubicBezTo>
                <a:lnTo>
                  <a:pt x="64008" y="333967"/>
                </a:lnTo>
                <a:lnTo>
                  <a:pt x="978408" y="333967"/>
                </a:lnTo>
                <a:lnTo>
                  <a:pt x="978408" y="334888"/>
                </a:lnTo>
                <a:close/>
                <a:moveTo>
                  <a:pt x="990960" y="164334"/>
                </a:moveTo>
                <a:cubicBezTo>
                  <a:pt x="1026311" y="164334"/>
                  <a:pt x="1054968" y="192991"/>
                  <a:pt x="1054968" y="228342"/>
                </a:cubicBezTo>
                <a:cubicBezTo>
                  <a:pt x="1054968" y="263693"/>
                  <a:pt x="1026311" y="292350"/>
                  <a:pt x="990960" y="292350"/>
                </a:cubicBezTo>
                <a:lnTo>
                  <a:pt x="978408" y="289816"/>
                </a:lnTo>
                <a:lnTo>
                  <a:pt x="978408" y="293963"/>
                </a:lnTo>
                <a:lnTo>
                  <a:pt x="69347" y="293963"/>
                </a:lnTo>
                <a:lnTo>
                  <a:pt x="64008" y="295041"/>
                </a:lnTo>
                <a:cubicBezTo>
                  <a:pt x="28657" y="295041"/>
                  <a:pt x="0" y="266384"/>
                  <a:pt x="0" y="231033"/>
                </a:cubicBezTo>
                <a:cubicBezTo>
                  <a:pt x="0" y="195682"/>
                  <a:pt x="28657" y="167025"/>
                  <a:pt x="64008" y="167025"/>
                </a:cubicBezTo>
                <a:lnTo>
                  <a:pt x="64008" y="165947"/>
                </a:lnTo>
                <a:lnTo>
                  <a:pt x="978408" y="165947"/>
                </a:lnTo>
                <a:lnTo>
                  <a:pt x="978408" y="166868"/>
                </a:lnTo>
                <a:close/>
                <a:moveTo>
                  <a:pt x="990960" y="0"/>
                </a:moveTo>
                <a:cubicBezTo>
                  <a:pt x="1026311" y="0"/>
                  <a:pt x="1054968" y="28657"/>
                  <a:pt x="1054968" y="64008"/>
                </a:cubicBezTo>
                <a:cubicBezTo>
                  <a:pt x="1054968" y="99359"/>
                  <a:pt x="1026311" y="128016"/>
                  <a:pt x="990960" y="128016"/>
                </a:cubicBezTo>
                <a:lnTo>
                  <a:pt x="978408" y="125482"/>
                </a:lnTo>
                <a:lnTo>
                  <a:pt x="978408" y="129629"/>
                </a:lnTo>
                <a:lnTo>
                  <a:pt x="69347" y="129629"/>
                </a:lnTo>
                <a:lnTo>
                  <a:pt x="64008" y="130707"/>
                </a:lnTo>
                <a:cubicBezTo>
                  <a:pt x="28657" y="130707"/>
                  <a:pt x="0" y="102050"/>
                  <a:pt x="0" y="66699"/>
                </a:cubicBezTo>
                <a:cubicBezTo>
                  <a:pt x="0" y="31348"/>
                  <a:pt x="28657" y="2691"/>
                  <a:pt x="64008" y="2691"/>
                </a:cubicBezTo>
                <a:lnTo>
                  <a:pt x="64008" y="1613"/>
                </a:lnTo>
                <a:lnTo>
                  <a:pt x="978408" y="1613"/>
                </a:lnTo>
                <a:lnTo>
                  <a:pt x="978408" y="25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87B62A99-FCF2-4A10-ACE1-F5C31D6E6BA8}"/>
              </a:ext>
            </a:extLst>
          </p:cNvPr>
          <p:cNvSpPr>
            <a:spLocks noChangeAspect="1"/>
          </p:cNvSpPr>
          <p:nvPr/>
        </p:nvSpPr>
        <p:spPr>
          <a:xfrm rot="10800000">
            <a:off x="10139364" y="3358699"/>
            <a:ext cx="1412935" cy="1918288"/>
          </a:xfrm>
          <a:custGeom>
            <a:avLst/>
            <a:gdLst>
              <a:gd name="connsiteX0" fmla="*/ 1412935 w 1412935"/>
              <a:gd name="connsiteY0" fmla="*/ 1918288 h 1918288"/>
              <a:gd name="connsiteX1" fmla="*/ 0 w 1412935"/>
              <a:gd name="connsiteY1" fmla="*/ 1918288 h 1918288"/>
              <a:gd name="connsiteX2" fmla="*/ 12413 w 1412935"/>
              <a:gd name="connsiteY2" fmla="*/ 1807917 h 1918288"/>
              <a:gd name="connsiteX3" fmla="*/ 38690 w 1412935"/>
              <a:gd name="connsiteY3" fmla="*/ 1681206 h 1918288"/>
              <a:gd name="connsiteX4" fmla="*/ 73726 w 1412935"/>
              <a:gd name="connsiteY4" fmla="*/ 1563771 h 1918288"/>
              <a:gd name="connsiteX5" fmla="*/ 114597 w 1412935"/>
              <a:gd name="connsiteY5" fmla="*/ 1446335 h 1918288"/>
              <a:gd name="connsiteX6" fmla="*/ 170066 w 1412935"/>
              <a:gd name="connsiteY6" fmla="*/ 1338166 h 1918288"/>
              <a:gd name="connsiteX7" fmla="*/ 234297 w 1412935"/>
              <a:gd name="connsiteY7" fmla="*/ 1233095 h 1918288"/>
              <a:gd name="connsiteX8" fmla="*/ 304364 w 1412935"/>
              <a:gd name="connsiteY8" fmla="*/ 1131108 h 1918288"/>
              <a:gd name="connsiteX9" fmla="*/ 324800 w 1412935"/>
              <a:gd name="connsiteY9" fmla="*/ 1094022 h 1918288"/>
              <a:gd name="connsiteX10" fmla="*/ 359837 w 1412935"/>
              <a:gd name="connsiteY10" fmla="*/ 1044575 h 1918288"/>
              <a:gd name="connsiteX11" fmla="*/ 394871 w 1412935"/>
              <a:gd name="connsiteY11" fmla="*/ 985856 h 1918288"/>
              <a:gd name="connsiteX12" fmla="*/ 429901 w 1412935"/>
              <a:gd name="connsiteY12" fmla="*/ 917868 h 1918288"/>
              <a:gd name="connsiteX13" fmla="*/ 462019 w 1412935"/>
              <a:gd name="connsiteY13" fmla="*/ 843696 h 1918288"/>
              <a:gd name="connsiteX14" fmla="*/ 497050 w 1412935"/>
              <a:gd name="connsiteY14" fmla="*/ 772616 h 1918288"/>
              <a:gd name="connsiteX15" fmla="*/ 532084 w 1412935"/>
              <a:gd name="connsiteY15" fmla="*/ 698444 h 1918288"/>
              <a:gd name="connsiteX16" fmla="*/ 561281 w 1412935"/>
              <a:gd name="connsiteY16" fmla="*/ 624276 h 1918288"/>
              <a:gd name="connsiteX17" fmla="*/ 596313 w 1412935"/>
              <a:gd name="connsiteY17" fmla="*/ 522289 h 1918288"/>
              <a:gd name="connsiteX18" fmla="*/ 616750 w 1412935"/>
              <a:gd name="connsiteY18" fmla="*/ 420302 h 1918288"/>
              <a:gd name="connsiteX19" fmla="*/ 637185 w 1412935"/>
              <a:gd name="connsiteY19" fmla="*/ 309047 h 1918288"/>
              <a:gd name="connsiteX20" fmla="*/ 663460 w 1412935"/>
              <a:gd name="connsiteY20" fmla="*/ 213242 h 1918288"/>
              <a:gd name="connsiteX21" fmla="*/ 678058 w 1412935"/>
              <a:gd name="connsiteY21" fmla="*/ 169976 h 1918288"/>
              <a:gd name="connsiteX22" fmla="*/ 692657 w 1412935"/>
              <a:gd name="connsiteY22" fmla="*/ 132890 h 1918288"/>
              <a:gd name="connsiteX23" fmla="*/ 713094 w 1412935"/>
              <a:gd name="connsiteY23" fmla="*/ 95805 h 1918288"/>
              <a:gd name="connsiteX24" fmla="*/ 733530 w 1412935"/>
              <a:gd name="connsiteY24" fmla="*/ 64901 h 1918288"/>
              <a:gd name="connsiteX25" fmla="*/ 753965 w 1412935"/>
              <a:gd name="connsiteY25" fmla="*/ 37086 h 1918288"/>
              <a:gd name="connsiteX26" fmla="*/ 788999 w 1412935"/>
              <a:gd name="connsiteY26" fmla="*/ 15453 h 1918288"/>
              <a:gd name="connsiteX27" fmla="*/ 818193 w 1412935"/>
              <a:gd name="connsiteY27" fmla="*/ 6182 h 1918288"/>
              <a:gd name="connsiteX28" fmla="*/ 859067 w 1412935"/>
              <a:gd name="connsiteY28" fmla="*/ 0 h 1918288"/>
              <a:gd name="connsiteX29" fmla="*/ 864906 w 1412935"/>
              <a:gd name="connsiteY29" fmla="*/ 0 h 1918288"/>
              <a:gd name="connsiteX30" fmla="*/ 873665 w 1412935"/>
              <a:gd name="connsiteY30" fmla="*/ 0 h 1918288"/>
              <a:gd name="connsiteX31" fmla="*/ 888264 w 1412935"/>
              <a:gd name="connsiteY31" fmla="*/ 0 h 1918288"/>
              <a:gd name="connsiteX32" fmla="*/ 908699 w 1412935"/>
              <a:gd name="connsiteY32" fmla="*/ 0 h 1918288"/>
              <a:gd name="connsiteX33" fmla="*/ 929134 w 1412935"/>
              <a:gd name="connsiteY33" fmla="*/ 0 h 1918288"/>
              <a:gd name="connsiteX34" fmla="*/ 955410 w 1412935"/>
              <a:gd name="connsiteY34" fmla="*/ 0 h 1918288"/>
              <a:gd name="connsiteX35" fmla="*/ 999202 w 1412935"/>
              <a:gd name="connsiteY35" fmla="*/ 0 h 1918288"/>
              <a:gd name="connsiteX36" fmla="*/ 1040075 w 1412935"/>
              <a:gd name="connsiteY36" fmla="*/ 0 h 1918288"/>
              <a:gd name="connsiteX37" fmla="*/ 1095544 w 1412935"/>
              <a:gd name="connsiteY37" fmla="*/ 0 h 1918288"/>
              <a:gd name="connsiteX38" fmla="*/ 1156854 w 1412935"/>
              <a:gd name="connsiteY38" fmla="*/ 0 h 1918288"/>
              <a:gd name="connsiteX39" fmla="*/ 1235679 w 1412935"/>
              <a:gd name="connsiteY39" fmla="*/ 0 h 1918288"/>
              <a:gd name="connsiteX40" fmla="*/ 1326184 w 1412935"/>
              <a:gd name="connsiteY40" fmla="*/ 0 h 1918288"/>
              <a:gd name="connsiteX41" fmla="*/ 1412935 w 1412935"/>
              <a:gd name="connsiteY41" fmla="*/ 0 h 19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412935" h="1918288">
                <a:moveTo>
                  <a:pt x="1412935" y="1918288"/>
                </a:moveTo>
                <a:lnTo>
                  <a:pt x="0" y="1918288"/>
                </a:lnTo>
                <a:lnTo>
                  <a:pt x="12413" y="1807917"/>
                </a:lnTo>
                <a:lnTo>
                  <a:pt x="38690" y="1681206"/>
                </a:lnTo>
                <a:lnTo>
                  <a:pt x="73726" y="1563771"/>
                </a:lnTo>
                <a:lnTo>
                  <a:pt x="114597" y="1446335"/>
                </a:lnTo>
                <a:lnTo>
                  <a:pt x="170066" y="1338166"/>
                </a:lnTo>
                <a:lnTo>
                  <a:pt x="234297" y="1233095"/>
                </a:lnTo>
                <a:lnTo>
                  <a:pt x="304364" y="1131108"/>
                </a:lnTo>
                <a:lnTo>
                  <a:pt x="324800" y="1094022"/>
                </a:lnTo>
                <a:lnTo>
                  <a:pt x="359837" y="1044575"/>
                </a:lnTo>
                <a:lnTo>
                  <a:pt x="394871" y="985856"/>
                </a:lnTo>
                <a:lnTo>
                  <a:pt x="429901" y="917868"/>
                </a:lnTo>
                <a:lnTo>
                  <a:pt x="462019" y="843696"/>
                </a:lnTo>
                <a:lnTo>
                  <a:pt x="497050" y="772616"/>
                </a:lnTo>
                <a:lnTo>
                  <a:pt x="532084" y="698444"/>
                </a:lnTo>
                <a:lnTo>
                  <a:pt x="561281" y="624276"/>
                </a:lnTo>
                <a:lnTo>
                  <a:pt x="596313" y="522289"/>
                </a:lnTo>
                <a:lnTo>
                  <a:pt x="616750" y="420302"/>
                </a:lnTo>
                <a:lnTo>
                  <a:pt x="637185" y="309047"/>
                </a:lnTo>
                <a:lnTo>
                  <a:pt x="663460" y="213242"/>
                </a:lnTo>
                <a:lnTo>
                  <a:pt x="678058" y="169976"/>
                </a:lnTo>
                <a:lnTo>
                  <a:pt x="692657" y="132890"/>
                </a:lnTo>
                <a:lnTo>
                  <a:pt x="713094" y="95805"/>
                </a:lnTo>
                <a:lnTo>
                  <a:pt x="733530" y="64901"/>
                </a:lnTo>
                <a:lnTo>
                  <a:pt x="753965" y="37086"/>
                </a:lnTo>
                <a:lnTo>
                  <a:pt x="788999" y="15453"/>
                </a:lnTo>
                <a:lnTo>
                  <a:pt x="818193" y="6182"/>
                </a:lnTo>
                <a:lnTo>
                  <a:pt x="859067" y="0"/>
                </a:lnTo>
                <a:lnTo>
                  <a:pt x="864906" y="0"/>
                </a:lnTo>
                <a:lnTo>
                  <a:pt x="873665" y="0"/>
                </a:lnTo>
                <a:lnTo>
                  <a:pt x="888264" y="0"/>
                </a:lnTo>
                <a:lnTo>
                  <a:pt x="908699" y="0"/>
                </a:lnTo>
                <a:lnTo>
                  <a:pt x="929134" y="0"/>
                </a:lnTo>
                <a:lnTo>
                  <a:pt x="955410" y="0"/>
                </a:lnTo>
                <a:lnTo>
                  <a:pt x="999202" y="0"/>
                </a:lnTo>
                <a:lnTo>
                  <a:pt x="1040075" y="0"/>
                </a:lnTo>
                <a:lnTo>
                  <a:pt x="1095544" y="0"/>
                </a:lnTo>
                <a:lnTo>
                  <a:pt x="1156854" y="0"/>
                </a:lnTo>
                <a:lnTo>
                  <a:pt x="1235679" y="0"/>
                </a:lnTo>
                <a:lnTo>
                  <a:pt x="1326184" y="0"/>
                </a:lnTo>
                <a:lnTo>
                  <a:pt x="141293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8100">
            <a:solidFill>
              <a:srgbClr val="57CCC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14A2F453-9103-49FD-8886-0AE21ABF5EC4}"/>
              </a:ext>
            </a:extLst>
          </p:cNvPr>
          <p:cNvSpPr>
            <a:spLocks noChangeAspect="1"/>
          </p:cNvSpPr>
          <p:nvPr/>
        </p:nvSpPr>
        <p:spPr>
          <a:xfrm rot="10800000">
            <a:off x="8636519" y="3358700"/>
            <a:ext cx="1408239" cy="1918289"/>
          </a:xfrm>
          <a:custGeom>
            <a:avLst/>
            <a:gdLst>
              <a:gd name="connsiteX0" fmla="*/ 1408239 w 1408239"/>
              <a:gd name="connsiteY0" fmla="*/ 1918289 h 1918289"/>
              <a:gd name="connsiteX1" fmla="*/ 0 w 1408239"/>
              <a:gd name="connsiteY1" fmla="*/ 1918289 h 1918289"/>
              <a:gd name="connsiteX2" fmla="*/ 0 w 1408239"/>
              <a:gd name="connsiteY2" fmla="*/ 0 h 1918289"/>
              <a:gd name="connsiteX3" fmla="*/ 558605 w 1408239"/>
              <a:gd name="connsiteY3" fmla="*/ 0 h 1918289"/>
              <a:gd name="connsiteX4" fmla="*/ 599477 w 1408239"/>
              <a:gd name="connsiteY4" fmla="*/ 6182 h 1918289"/>
              <a:gd name="connsiteX5" fmla="*/ 625752 w 1408239"/>
              <a:gd name="connsiteY5" fmla="*/ 15453 h 1918289"/>
              <a:gd name="connsiteX6" fmla="*/ 660785 w 1408239"/>
              <a:gd name="connsiteY6" fmla="*/ 37086 h 1918289"/>
              <a:gd name="connsiteX7" fmla="*/ 681223 w 1408239"/>
              <a:gd name="connsiteY7" fmla="*/ 64901 h 1918289"/>
              <a:gd name="connsiteX8" fmla="*/ 704577 w 1408239"/>
              <a:gd name="connsiteY8" fmla="*/ 95805 h 1918289"/>
              <a:gd name="connsiteX9" fmla="*/ 725016 w 1408239"/>
              <a:gd name="connsiteY9" fmla="*/ 132890 h 1918289"/>
              <a:gd name="connsiteX10" fmla="*/ 736694 w 1408239"/>
              <a:gd name="connsiteY10" fmla="*/ 169976 h 1918289"/>
              <a:gd name="connsiteX11" fmla="*/ 751290 w 1408239"/>
              <a:gd name="connsiteY11" fmla="*/ 213242 h 1918289"/>
              <a:gd name="connsiteX12" fmla="*/ 780485 w 1408239"/>
              <a:gd name="connsiteY12" fmla="*/ 309047 h 1918289"/>
              <a:gd name="connsiteX13" fmla="*/ 800921 w 1408239"/>
              <a:gd name="connsiteY13" fmla="*/ 420302 h 1918289"/>
              <a:gd name="connsiteX14" fmla="*/ 827197 w 1408239"/>
              <a:gd name="connsiteY14" fmla="*/ 522289 h 1918289"/>
              <a:gd name="connsiteX15" fmla="*/ 850553 w 1408239"/>
              <a:gd name="connsiteY15" fmla="*/ 624276 h 1918289"/>
              <a:gd name="connsiteX16" fmla="*/ 891426 w 1408239"/>
              <a:gd name="connsiteY16" fmla="*/ 713899 h 1918289"/>
              <a:gd name="connsiteX17" fmla="*/ 932296 w 1408239"/>
              <a:gd name="connsiteY17" fmla="*/ 806610 h 1918289"/>
              <a:gd name="connsiteX18" fmla="*/ 981929 w 1408239"/>
              <a:gd name="connsiteY18" fmla="*/ 902415 h 1918289"/>
              <a:gd name="connsiteX19" fmla="*/ 1028641 w 1408239"/>
              <a:gd name="connsiteY19" fmla="*/ 985856 h 1918289"/>
              <a:gd name="connsiteX20" fmla="*/ 1043239 w 1408239"/>
              <a:gd name="connsiteY20" fmla="*/ 1029121 h 1918289"/>
              <a:gd name="connsiteX21" fmla="*/ 1072435 w 1408239"/>
              <a:gd name="connsiteY21" fmla="*/ 1066207 h 1918289"/>
              <a:gd name="connsiteX22" fmla="*/ 1084110 w 1408239"/>
              <a:gd name="connsiteY22" fmla="*/ 1087840 h 1918289"/>
              <a:gd name="connsiteX23" fmla="*/ 1107466 w 1408239"/>
              <a:gd name="connsiteY23" fmla="*/ 1115658 h 1918289"/>
              <a:gd name="connsiteX24" fmla="*/ 1119146 w 1408239"/>
              <a:gd name="connsiteY24" fmla="*/ 1137288 h 1918289"/>
              <a:gd name="connsiteX25" fmla="*/ 1127903 w 1408239"/>
              <a:gd name="connsiteY25" fmla="*/ 1152741 h 1918289"/>
              <a:gd name="connsiteX26" fmla="*/ 1133743 w 1408239"/>
              <a:gd name="connsiteY26" fmla="*/ 1168192 h 1918289"/>
              <a:gd name="connsiteX27" fmla="*/ 1139582 w 1408239"/>
              <a:gd name="connsiteY27" fmla="*/ 1183645 h 1918289"/>
              <a:gd name="connsiteX28" fmla="*/ 1148338 w 1408239"/>
              <a:gd name="connsiteY28" fmla="*/ 1196009 h 1918289"/>
              <a:gd name="connsiteX29" fmla="*/ 1209649 w 1408239"/>
              <a:gd name="connsiteY29" fmla="*/ 1291812 h 1918289"/>
              <a:gd name="connsiteX30" fmla="*/ 1259281 w 1408239"/>
              <a:gd name="connsiteY30" fmla="*/ 1387616 h 1918289"/>
              <a:gd name="connsiteX31" fmla="*/ 1308912 w 1408239"/>
              <a:gd name="connsiteY31" fmla="*/ 1489599 h 1918289"/>
              <a:gd name="connsiteX32" fmla="*/ 1349784 w 1408239"/>
              <a:gd name="connsiteY32" fmla="*/ 1600857 h 1918289"/>
              <a:gd name="connsiteX33" fmla="*/ 1376059 w 1408239"/>
              <a:gd name="connsiteY33" fmla="*/ 1712115 h 1918289"/>
              <a:gd name="connsiteX34" fmla="*/ 1399415 w 1408239"/>
              <a:gd name="connsiteY34" fmla="*/ 1829552 h 191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08239" h="1918289">
                <a:moveTo>
                  <a:pt x="1408239" y="1918289"/>
                </a:moveTo>
                <a:lnTo>
                  <a:pt x="0" y="1918289"/>
                </a:lnTo>
                <a:lnTo>
                  <a:pt x="0" y="0"/>
                </a:lnTo>
                <a:lnTo>
                  <a:pt x="558605" y="0"/>
                </a:lnTo>
                <a:lnTo>
                  <a:pt x="599477" y="6182"/>
                </a:lnTo>
                <a:lnTo>
                  <a:pt x="625752" y="15453"/>
                </a:lnTo>
                <a:lnTo>
                  <a:pt x="660785" y="37086"/>
                </a:lnTo>
                <a:lnTo>
                  <a:pt x="681223" y="64901"/>
                </a:lnTo>
                <a:lnTo>
                  <a:pt x="704577" y="95805"/>
                </a:lnTo>
                <a:lnTo>
                  <a:pt x="725016" y="132890"/>
                </a:lnTo>
                <a:lnTo>
                  <a:pt x="736694" y="169976"/>
                </a:lnTo>
                <a:lnTo>
                  <a:pt x="751290" y="213242"/>
                </a:lnTo>
                <a:lnTo>
                  <a:pt x="780485" y="309047"/>
                </a:lnTo>
                <a:lnTo>
                  <a:pt x="800921" y="420302"/>
                </a:lnTo>
                <a:lnTo>
                  <a:pt x="827197" y="522289"/>
                </a:lnTo>
                <a:lnTo>
                  <a:pt x="850553" y="624276"/>
                </a:lnTo>
                <a:lnTo>
                  <a:pt x="891426" y="713899"/>
                </a:lnTo>
                <a:lnTo>
                  <a:pt x="932296" y="806610"/>
                </a:lnTo>
                <a:lnTo>
                  <a:pt x="981929" y="902415"/>
                </a:lnTo>
                <a:lnTo>
                  <a:pt x="1028641" y="985856"/>
                </a:lnTo>
                <a:lnTo>
                  <a:pt x="1043239" y="1029121"/>
                </a:lnTo>
                <a:lnTo>
                  <a:pt x="1072435" y="1066207"/>
                </a:lnTo>
                <a:lnTo>
                  <a:pt x="1084110" y="1087840"/>
                </a:lnTo>
                <a:lnTo>
                  <a:pt x="1107466" y="1115658"/>
                </a:lnTo>
                <a:lnTo>
                  <a:pt x="1119146" y="1137288"/>
                </a:lnTo>
                <a:lnTo>
                  <a:pt x="1127903" y="1152741"/>
                </a:lnTo>
                <a:lnTo>
                  <a:pt x="1133743" y="1168192"/>
                </a:lnTo>
                <a:lnTo>
                  <a:pt x="1139582" y="1183645"/>
                </a:lnTo>
                <a:lnTo>
                  <a:pt x="1148338" y="1196009"/>
                </a:lnTo>
                <a:lnTo>
                  <a:pt x="1209649" y="1291812"/>
                </a:lnTo>
                <a:lnTo>
                  <a:pt x="1259281" y="1387616"/>
                </a:lnTo>
                <a:lnTo>
                  <a:pt x="1308912" y="1489599"/>
                </a:lnTo>
                <a:lnTo>
                  <a:pt x="1349784" y="1600857"/>
                </a:lnTo>
                <a:lnTo>
                  <a:pt x="1376059" y="1712115"/>
                </a:lnTo>
                <a:lnTo>
                  <a:pt x="1399415" y="182955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1E0348-545C-428A-96E3-8B94EE399F62}"/>
              </a:ext>
            </a:extLst>
          </p:cNvPr>
          <p:cNvGrpSpPr/>
          <p:nvPr/>
        </p:nvGrpSpPr>
        <p:grpSpPr>
          <a:xfrm>
            <a:off x="893343" y="2327335"/>
            <a:ext cx="3530009" cy="1701210"/>
            <a:chOff x="563525" y="2498654"/>
            <a:chExt cx="3530009" cy="170121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F8271E2-2DBB-4A22-8A16-0C63E1906AB1}"/>
                </a:ext>
              </a:extLst>
            </p:cNvPr>
            <p:cNvSpPr/>
            <p:nvPr/>
          </p:nvSpPr>
          <p:spPr>
            <a:xfrm>
              <a:off x="563525" y="2498654"/>
              <a:ext cx="3530009" cy="170121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D607A1-08D1-4743-ACBA-EF1259FFA4F1}"/>
                </a:ext>
              </a:extLst>
            </p:cNvPr>
            <p:cNvSpPr txBox="1"/>
            <p:nvPr/>
          </p:nvSpPr>
          <p:spPr>
            <a:xfrm>
              <a:off x="563525" y="2892799"/>
              <a:ext cx="35300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Proposed Technique (CNN Model) outperforms the Baseline Technique (MCC)</a:t>
              </a:r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</a:p>
          </p:txBody>
        </p:sp>
      </p:grpSp>
      <p:sp>
        <p:nvSpPr>
          <p:cNvPr id="34" name="Freeform: Shape 31">
            <a:extLst>
              <a:ext uri="{FF2B5EF4-FFF2-40B4-BE49-F238E27FC236}">
                <a16:creationId xmlns:a16="http://schemas.microsoft.com/office/drawing/2014/main" id="{1E0DBCE3-4737-49D8-B411-BBA6AF8410DC}"/>
              </a:ext>
            </a:extLst>
          </p:cNvPr>
          <p:cNvSpPr/>
          <p:nvPr/>
        </p:nvSpPr>
        <p:spPr>
          <a:xfrm>
            <a:off x="893343" y="2002908"/>
            <a:ext cx="3530009" cy="394695"/>
          </a:xfrm>
          <a:custGeom>
            <a:avLst/>
            <a:gdLst>
              <a:gd name="connsiteX0" fmla="*/ 77303 w 3530009"/>
              <a:gd name="connsiteY0" fmla="*/ 0 h 394695"/>
              <a:gd name="connsiteX1" fmla="*/ 3452706 w 3530009"/>
              <a:gd name="connsiteY1" fmla="*/ 0 h 394695"/>
              <a:gd name="connsiteX2" fmla="*/ 3530009 w 3530009"/>
              <a:gd name="connsiteY2" fmla="*/ 77303 h 394695"/>
              <a:gd name="connsiteX3" fmla="*/ 3530009 w 3530009"/>
              <a:gd name="connsiteY3" fmla="*/ 386504 h 394695"/>
              <a:gd name="connsiteX4" fmla="*/ 3528355 w 3530009"/>
              <a:gd name="connsiteY4" fmla="*/ 394695 h 394695"/>
              <a:gd name="connsiteX5" fmla="*/ 1654 w 3530009"/>
              <a:gd name="connsiteY5" fmla="*/ 394695 h 394695"/>
              <a:gd name="connsiteX6" fmla="*/ 0 w 3530009"/>
              <a:gd name="connsiteY6" fmla="*/ 386504 h 394695"/>
              <a:gd name="connsiteX7" fmla="*/ 0 w 3530009"/>
              <a:gd name="connsiteY7" fmla="*/ 77303 h 394695"/>
              <a:gd name="connsiteX8" fmla="*/ 77303 w 3530009"/>
              <a:gd name="connsiteY8" fmla="*/ 0 h 39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009" h="394695">
                <a:moveTo>
                  <a:pt x="77303" y="0"/>
                </a:moveTo>
                <a:lnTo>
                  <a:pt x="3452706" y="0"/>
                </a:lnTo>
                <a:cubicBezTo>
                  <a:pt x="3495399" y="0"/>
                  <a:pt x="3530009" y="34610"/>
                  <a:pt x="3530009" y="77303"/>
                </a:cubicBezTo>
                <a:lnTo>
                  <a:pt x="3530009" y="386504"/>
                </a:lnTo>
                <a:lnTo>
                  <a:pt x="3528355" y="394695"/>
                </a:lnTo>
                <a:lnTo>
                  <a:pt x="1654" y="394695"/>
                </a:lnTo>
                <a:lnTo>
                  <a:pt x="0" y="386504"/>
                </a:lnTo>
                <a:lnTo>
                  <a:pt x="0" y="77303"/>
                </a:lnTo>
                <a:cubicBezTo>
                  <a:pt x="0" y="34610"/>
                  <a:pt x="34610" y="0"/>
                  <a:pt x="77303" y="0"/>
                </a:cubicBezTo>
                <a:close/>
              </a:path>
            </a:pathLst>
          </a:custGeom>
          <a:gradFill flip="none" rotWithShape="1">
            <a:gsLst>
              <a:gs pos="0">
                <a:srgbClr val="FF7467">
                  <a:shade val="30000"/>
                  <a:satMod val="115000"/>
                </a:srgbClr>
              </a:gs>
              <a:gs pos="50000">
                <a:srgbClr val="FF7467">
                  <a:shade val="67500"/>
                  <a:satMod val="115000"/>
                </a:srgbClr>
              </a:gs>
              <a:gs pos="100000">
                <a:srgbClr val="FF746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Finding 01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8A9EC9-7F54-4036-A8AF-DBB4C1804483}"/>
              </a:ext>
            </a:extLst>
          </p:cNvPr>
          <p:cNvGrpSpPr/>
          <p:nvPr/>
        </p:nvGrpSpPr>
        <p:grpSpPr>
          <a:xfrm>
            <a:off x="893343" y="4480051"/>
            <a:ext cx="3530009" cy="1701210"/>
            <a:chOff x="563525" y="4651370"/>
            <a:chExt cx="3530009" cy="17012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E0F2B5-EDE6-4FF7-A92F-93C7E23337C9}"/>
                </a:ext>
              </a:extLst>
            </p:cNvPr>
            <p:cNvSpPr/>
            <p:nvPr/>
          </p:nvSpPr>
          <p:spPr>
            <a:xfrm>
              <a:off x="563525" y="4651370"/>
              <a:ext cx="3530009" cy="170121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59855E-C0BE-4876-967A-4DD5C5B592DE}"/>
                </a:ext>
              </a:extLst>
            </p:cNvPr>
            <p:cNvSpPr txBox="1"/>
            <p:nvPr/>
          </p:nvSpPr>
          <p:spPr>
            <a:xfrm>
              <a:off x="563525" y="5178809"/>
              <a:ext cx="35300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The Most Problematic Class is Pneumonia</a:t>
              </a:r>
              <a:endParaRPr lang="en-US" sz="1400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38" name="Freeform: Shape 34">
            <a:extLst>
              <a:ext uri="{FF2B5EF4-FFF2-40B4-BE49-F238E27FC236}">
                <a16:creationId xmlns:a16="http://schemas.microsoft.com/office/drawing/2014/main" id="{64B78BBE-AC9D-46D2-873E-9CD6CAAB5867}"/>
              </a:ext>
            </a:extLst>
          </p:cNvPr>
          <p:cNvSpPr/>
          <p:nvPr/>
        </p:nvSpPr>
        <p:spPr>
          <a:xfrm>
            <a:off x="893343" y="4155624"/>
            <a:ext cx="3530009" cy="394695"/>
          </a:xfrm>
          <a:custGeom>
            <a:avLst/>
            <a:gdLst>
              <a:gd name="connsiteX0" fmla="*/ 77303 w 3530009"/>
              <a:gd name="connsiteY0" fmla="*/ 0 h 394695"/>
              <a:gd name="connsiteX1" fmla="*/ 3452706 w 3530009"/>
              <a:gd name="connsiteY1" fmla="*/ 0 h 394695"/>
              <a:gd name="connsiteX2" fmla="*/ 3530009 w 3530009"/>
              <a:gd name="connsiteY2" fmla="*/ 77303 h 394695"/>
              <a:gd name="connsiteX3" fmla="*/ 3530009 w 3530009"/>
              <a:gd name="connsiteY3" fmla="*/ 386504 h 394695"/>
              <a:gd name="connsiteX4" fmla="*/ 3528355 w 3530009"/>
              <a:gd name="connsiteY4" fmla="*/ 394695 h 394695"/>
              <a:gd name="connsiteX5" fmla="*/ 1654 w 3530009"/>
              <a:gd name="connsiteY5" fmla="*/ 394695 h 394695"/>
              <a:gd name="connsiteX6" fmla="*/ 0 w 3530009"/>
              <a:gd name="connsiteY6" fmla="*/ 386504 h 394695"/>
              <a:gd name="connsiteX7" fmla="*/ 0 w 3530009"/>
              <a:gd name="connsiteY7" fmla="*/ 77303 h 394695"/>
              <a:gd name="connsiteX8" fmla="*/ 77303 w 3530009"/>
              <a:gd name="connsiteY8" fmla="*/ 0 h 39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009" h="394695">
                <a:moveTo>
                  <a:pt x="77303" y="0"/>
                </a:moveTo>
                <a:lnTo>
                  <a:pt x="3452706" y="0"/>
                </a:lnTo>
                <a:cubicBezTo>
                  <a:pt x="3495399" y="0"/>
                  <a:pt x="3530009" y="34610"/>
                  <a:pt x="3530009" y="77303"/>
                </a:cubicBezTo>
                <a:lnTo>
                  <a:pt x="3530009" y="386504"/>
                </a:lnTo>
                <a:lnTo>
                  <a:pt x="3528355" y="394695"/>
                </a:lnTo>
                <a:lnTo>
                  <a:pt x="1654" y="394695"/>
                </a:lnTo>
                <a:lnTo>
                  <a:pt x="0" y="386504"/>
                </a:lnTo>
                <a:lnTo>
                  <a:pt x="0" y="77303"/>
                </a:lnTo>
                <a:cubicBezTo>
                  <a:pt x="0" y="34610"/>
                  <a:pt x="34610" y="0"/>
                  <a:pt x="7730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Finding 03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85FB29-EB64-4157-9349-E23451A64AA9}"/>
              </a:ext>
            </a:extLst>
          </p:cNvPr>
          <p:cNvGrpSpPr/>
          <p:nvPr/>
        </p:nvGrpSpPr>
        <p:grpSpPr>
          <a:xfrm>
            <a:off x="4557926" y="2327335"/>
            <a:ext cx="3554924" cy="1701210"/>
            <a:chOff x="4228108" y="2498654"/>
            <a:chExt cx="3554924" cy="170121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6727C5-7E66-4026-AC7E-76D5A1E21F61}"/>
                </a:ext>
              </a:extLst>
            </p:cNvPr>
            <p:cNvSpPr/>
            <p:nvPr/>
          </p:nvSpPr>
          <p:spPr>
            <a:xfrm>
              <a:off x="4253023" y="2498654"/>
              <a:ext cx="3530009" cy="170121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B137C3-54F9-4D9B-81F8-2196EE3153B0}"/>
                </a:ext>
              </a:extLst>
            </p:cNvPr>
            <p:cNvSpPr txBox="1"/>
            <p:nvPr/>
          </p:nvSpPr>
          <p:spPr>
            <a:xfrm>
              <a:off x="4228108" y="2524603"/>
              <a:ext cx="3519547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9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Accuracy of CNN Model is 0.97 compared to 0.73 obtained with MCC</a:t>
              </a:r>
            </a:p>
            <a:p>
              <a:pPr marL="182880" indent="-285750" algn="just">
                <a:buFont typeface="Arial" panose="020B0604020202020204" pitchFamily="34" charset="0"/>
                <a:buChar char="•"/>
              </a:pPr>
              <a:r>
                <a:rPr lang="en-US" sz="19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This Indicates a huge </a:t>
              </a:r>
              <a:r>
                <a:rPr lang="en-US" sz="1900" b="1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improvement in </a:t>
              </a:r>
              <a:r>
                <a:rPr lang="en-US" sz="19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performance</a:t>
              </a:r>
            </a:p>
          </p:txBody>
        </p:sp>
      </p:grpSp>
      <p:sp>
        <p:nvSpPr>
          <p:cNvPr id="42" name="Freeform: Shape 37">
            <a:extLst>
              <a:ext uri="{FF2B5EF4-FFF2-40B4-BE49-F238E27FC236}">
                <a16:creationId xmlns:a16="http://schemas.microsoft.com/office/drawing/2014/main" id="{8BE32628-B7A5-4A75-9EB2-039FEC2D7113}"/>
              </a:ext>
            </a:extLst>
          </p:cNvPr>
          <p:cNvSpPr/>
          <p:nvPr/>
        </p:nvSpPr>
        <p:spPr>
          <a:xfrm>
            <a:off x="4582841" y="2002908"/>
            <a:ext cx="3530009" cy="394695"/>
          </a:xfrm>
          <a:custGeom>
            <a:avLst/>
            <a:gdLst>
              <a:gd name="connsiteX0" fmla="*/ 77303 w 3530009"/>
              <a:gd name="connsiteY0" fmla="*/ 0 h 394695"/>
              <a:gd name="connsiteX1" fmla="*/ 3452706 w 3530009"/>
              <a:gd name="connsiteY1" fmla="*/ 0 h 394695"/>
              <a:gd name="connsiteX2" fmla="*/ 3530009 w 3530009"/>
              <a:gd name="connsiteY2" fmla="*/ 77303 h 394695"/>
              <a:gd name="connsiteX3" fmla="*/ 3530009 w 3530009"/>
              <a:gd name="connsiteY3" fmla="*/ 386504 h 394695"/>
              <a:gd name="connsiteX4" fmla="*/ 3528355 w 3530009"/>
              <a:gd name="connsiteY4" fmla="*/ 394695 h 394695"/>
              <a:gd name="connsiteX5" fmla="*/ 1654 w 3530009"/>
              <a:gd name="connsiteY5" fmla="*/ 394695 h 394695"/>
              <a:gd name="connsiteX6" fmla="*/ 0 w 3530009"/>
              <a:gd name="connsiteY6" fmla="*/ 386504 h 394695"/>
              <a:gd name="connsiteX7" fmla="*/ 0 w 3530009"/>
              <a:gd name="connsiteY7" fmla="*/ 77303 h 394695"/>
              <a:gd name="connsiteX8" fmla="*/ 77303 w 3530009"/>
              <a:gd name="connsiteY8" fmla="*/ 0 h 39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009" h="394695">
                <a:moveTo>
                  <a:pt x="77303" y="0"/>
                </a:moveTo>
                <a:lnTo>
                  <a:pt x="3452706" y="0"/>
                </a:lnTo>
                <a:cubicBezTo>
                  <a:pt x="3495399" y="0"/>
                  <a:pt x="3530009" y="34610"/>
                  <a:pt x="3530009" y="77303"/>
                </a:cubicBezTo>
                <a:lnTo>
                  <a:pt x="3530009" y="386504"/>
                </a:lnTo>
                <a:lnTo>
                  <a:pt x="3528355" y="394695"/>
                </a:lnTo>
                <a:lnTo>
                  <a:pt x="1654" y="394695"/>
                </a:lnTo>
                <a:lnTo>
                  <a:pt x="0" y="386504"/>
                </a:lnTo>
                <a:lnTo>
                  <a:pt x="0" y="77303"/>
                </a:lnTo>
                <a:cubicBezTo>
                  <a:pt x="0" y="34610"/>
                  <a:pt x="34610" y="0"/>
                  <a:pt x="77303" y="0"/>
                </a:cubicBezTo>
                <a:close/>
              </a:path>
            </a:pathLst>
          </a:custGeom>
          <a:gradFill flip="none" rotWithShape="1">
            <a:gsLst>
              <a:gs pos="0">
                <a:srgbClr val="4CC8EC">
                  <a:shade val="30000"/>
                  <a:satMod val="115000"/>
                </a:srgbClr>
              </a:gs>
              <a:gs pos="50000">
                <a:srgbClr val="4CC8EC">
                  <a:shade val="67500"/>
                  <a:satMod val="115000"/>
                </a:srgbClr>
              </a:gs>
              <a:gs pos="100000">
                <a:srgbClr val="4CC8E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000" b="1" dirty="0">
                <a:solidFill>
                  <a:schemeClr val="bg1"/>
                </a:solidFill>
              </a:rPr>
              <a:t>Finding 02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F27D30-2A11-4D76-9413-AD2AB202CF0F}"/>
              </a:ext>
            </a:extLst>
          </p:cNvPr>
          <p:cNvGrpSpPr/>
          <p:nvPr/>
        </p:nvGrpSpPr>
        <p:grpSpPr>
          <a:xfrm>
            <a:off x="4517959" y="4480051"/>
            <a:ext cx="3584429" cy="1701210"/>
            <a:chOff x="4188141" y="4651370"/>
            <a:chExt cx="3584429" cy="170121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EF0E2F-B7E9-4900-9175-E3B9C8F4DECC}"/>
                </a:ext>
              </a:extLst>
            </p:cNvPr>
            <p:cNvSpPr/>
            <p:nvPr/>
          </p:nvSpPr>
          <p:spPr>
            <a:xfrm>
              <a:off x="4242561" y="4651370"/>
              <a:ext cx="3530009" cy="170121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74C6A9-2F41-4E47-889C-FB4D40366C1F}"/>
                </a:ext>
              </a:extLst>
            </p:cNvPr>
            <p:cNvSpPr txBox="1"/>
            <p:nvPr/>
          </p:nvSpPr>
          <p:spPr>
            <a:xfrm>
              <a:off x="4188141" y="5045515"/>
              <a:ext cx="35844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The performance of Proposed Technique is Improved by</a:t>
              </a:r>
            </a:p>
            <a:p>
              <a:pPr algn="just"/>
              <a:r>
                <a:rPr lang="en-US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 Parameters Tuning</a:t>
              </a:r>
              <a:endParaRPr lang="en-US" sz="1400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46" name="Freeform: Shape 40">
            <a:extLst>
              <a:ext uri="{FF2B5EF4-FFF2-40B4-BE49-F238E27FC236}">
                <a16:creationId xmlns:a16="http://schemas.microsoft.com/office/drawing/2014/main" id="{E6DC5B7E-95D6-4C2C-B97A-F5ECD0D63BA7}"/>
              </a:ext>
            </a:extLst>
          </p:cNvPr>
          <p:cNvSpPr/>
          <p:nvPr/>
        </p:nvSpPr>
        <p:spPr>
          <a:xfrm>
            <a:off x="4572379" y="4155624"/>
            <a:ext cx="3530009" cy="394695"/>
          </a:xfrm>
          <a:custGeom>
            <a:avLst/>
            <a:gdLst>
              <a:gd name="connsiteX0" fmla="*/ 77303 w 3530009"/>
              <a:gd name="connsiteY0" fmla="*/ 0 h 394695"/>
              <a:gd name="connsiteX1" fmla="*/ 3452706 w 3530009"/>
              <a:gd name="connsiteY1" fmla="*/ 0 h 394695"/>
              <a:gd name="connsiteX2" fmla="*/ 3530009 w 3530009"/>
              <a:gd name="connsiteY2" fmla="*/ 77303 h 394695"/>
              <a:gd name="connsiteX3" fmla="*/ 3530009 w 3530009"/>
              <a:gd name="connsiteY3" fmla="*/ 386504 h 394695"/>
              <a:gd name="connsiteX4" fmla="*/ 3528355 w 3530009"/>
              <a:gd name="connsiteY4" fmla="*/ 394695 h 394695"/>
              <a:gd name="connsiteX5" fmla="*/ 1654 w 3530009"/>
              <a:gd name="connsiteY5" fmla="*/ 394695 h 394695"/>
              <a:gd name="connsiteX6" fmla="*/ 0 w 3530009"/>
              <a:gd name="connsiteY6" fmla="*/ 386504 h 394695"/>
              <a:gd name="connsiteX7" fmla="*/ 0 w 3530009"/>
              <a:gd name="connsiteY7" fmla="*/ 77303 h 394695"/>
              <a:gd name="connsiteX8" fmla="*/ 77303 w 3530009"/>
              <a:gd name="connsiteY8" fmla="*/ 0 h 39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009" h="394695">
                <a:moveTo>
                  <a:pt x="77303" y="0"/>
                </a:moveTo>
                <a:lnTo>
                  <a:pt x="3452706" y="0"/>
                </a:lnTo>
                <a:cubicBezTo>
                  <a:pt x="3495399" y="0"/>
                  <a:pt x="3530009" y="34610"/>
                  <a:pt x="3530009" y="77303"/>
                </a:cubicBezTo>
                <a:lnTo>
                  <a:pt x="3530009" y="386504"/>
                </a:lnTo>
                <a:lnTo>
                  <a:pt x="3528355" y="394695"/>
                </a:lnTo>
                <a:lnTo>
                  <a:pt x="1654" y="394695"/>
                </a:lnTo>
                <a:lnTo>
                  <a:pt x="0" y="386504"/>
                </a:lnTo>
                <a:lnTo>
                  <a:pt x="0" y="77303"/>
                </a:lnTo>
                <a:cubicBezTo>
                  <a:pt x="0" y="34610"/>
                  <a:pt x="34610" y="0"/>
                  <a:pt x="77303" y="0"/>
                </a:cubicBezTo>
                <a:close/>
              </a:path>
            </a:pathLst>
          </a:custGeom>
          <a:gradFill flip="none" rotWithShape="1">
            <a:gsLst>
              <a:gs pos="0">
                <a:srgbClr val="57CCC6">
                  <a:shade val="30000"/>
                  <a:satMod val="115000"/>
                </a:srgbClr>
              </a:gs>
              <a:gs pos="50000">
                <a:srgbClr val="57CCC6">
                  <a:shade val="67500"/>
                  <a:satMod val="115000"/>
                </a:srgbClr>
              </a:gs>
              <a:gs pos="100000">
                <a:srgbClr val="57CCC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Finding 04</a:t>
            </a:r>
          </a:p>
        </p:txBody>
      </p:sp>
    </p:spTree>
    <p:extLst>
      <p:ext uri="{BB962C8B-B14F-4D97-AF65-F5344CB8AC3E}">
        <p14:creationId xmlns:p14="http://schemas.microsoft.com/office/powerpoint/2010/main" val="1772551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8" grpId="0" animBg="1"/>
      <p:bldP spid="42" grpId="0" animBg="1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423" y="344276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-17755" y="1402165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01352" y="2364623"/>
            <a:ext cx="89754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latin typeface="Candara" panose="020E0502030303020204" pitchFamily="34" charset="0"/>
              </a:rPr>
              <a:t>Proposed </a:t>
            </a:r>
            <a:r>
              <a:rPr lang="en-US" sz="4000" b="1" dirty="0">
                <a:solidFill>
                  <a:srgbClr val="FF0000"/>
                </a:solidFill>
                <a:latin typeface="Candara" panose="020E0502030303020204" pitchFamily="34" charset="0"/>
              </a:rPr>
              <a:t>CNN-based Model</a:t>
            </a:r>
            <a:r>
              <a:rPr lang="en-US" sz="4000" b="1" dirty="0">
                <a:latin typeface="Candara" panose="020E0502030303020204" pitchFamily="34" charset="0"/>
              </a:rPr>
              <a:t> performs very well in predicting </a:t>
            </a:r>
            <a:r>
              <a:rPr lang="en-US" sz="4000" b="1" dirty="0">
                <a:solidFill>
                  <a:srgbClr val="FF0000"/>
                </a:solidFill>
                <a:latin typeface="Candara" panose="020E0502030303020204" pitchFamily="34" charset="0"/>
              </a:rPr>
              <a:t>Pneumonia Disease (from X-ray Images) </a:t>
            </a:r>
            <a:r>
              <a:rPr lang="en-US" sz="4000" b="1" dirty="0">
                <a:latin typeface="Candara" panose="020E0502030303020204" pitchFamily="34" charset="0"/>
              </a:rPr>
              <a:t>with an </a:t>
            </a:r>
            <a:r>
              <a:rPr lang="en-US" sz="4000" b="1" dirty="0">
                <a:solidFill>
                  <a:srgbClr val="FF0000"/>
                </a:solidFill>
                <a:latin typeface="Candara" panose="020E0502030303020204" pitchFamily="34" charset="0"/>
              </a:rPr>
              <a:t>Accuracy</a:t>
            </a:r>
            <a:r>
              <a:rPr lang="en-US" sz="4000" b="1" dirty="0">
                <a:latin typeface="Candara" panose="020E0502030303020204" pitchFamily="34" charset="0"/>
              </a:rPr>
              <a:t> of </a:t>
            </a:r>
            <a:r>
              <a:rPr lang="en-US" sz="4000" b="1" dirty="0">
                <a:solidFill>
                  <a:srgbClr val="FF0000"/>
                </a:solidFill>
                <a:latin typeface="Candara" panose="020E0502030303020204" pitchFamily="34" charset="0"/>
              </a:rPr>
              <a:t>97%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13394" y="5656190"/>
            <a:ext cx="6858000" cy="0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754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B43792-628D-4C6E-AF6A-51BF9B638CED}"/>
              </a:ext>
            </a:extLst>
          </p:cNvPr>
          <p:cNvGrpSpPr/>
          <p:nvPr/>
        </p:nvGrpSpPr>
        <p:grpSpPr>
          <a:xfrm>
            <a:off x="603678" y="3723640"/>
            <a:ext cx="4795321" cy="2372422"/>
            <a:chOff x="6011074" y="6136265"/>
            <a:chExt cx="2853050" cy="637240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611F5BF-C799-4071-85E9-07E58516AA6E}"/>
                </a:ext>
              </a:extLst>
            </p:cNvPr>
            <p:cNvSpPr/>
            <p:nvPr/>
          </p:nvSpPr>
          <p:spPr>
            <a:xfrm rot="5400000">
              <a:off x="7118981" y="5205433"/>
              <a:ext cx="637240" cy="2498903"/>
            </a:xfrm>
            <a:custGeom>
              <a:avLst/>
              <a:gdLst>
                <a:gd name="connsiteX0" fmla="*/ 0 w 519307"/>
                <a:gd name="connsiteY0" fmla="*/ 2363812 h 2469068"/>
                <a:gd name="connsiteX1" fmla="*/ 0 w 519307"/>
                <a:gd name="connsiteY1" fmla="*/ 105256 h 2469068"/>
                <a:gd name="connsiteX2" fmla="*/ 96764 w 519307"/>
                <a:gd name="connsiteY2" fmla="*/ 0 h 2469068"/>
                <a:gd name="connsiteX3" fmla="*/ 519307 w 519307"/>
                <a:gd name="connsiteY3" fmla="*/ 0 h 2469068"/>
                <a:gd name="connsiteX4" fmla="*/ 519307 w 519307"/>
                <a:gd name="connsiteY4" fmla="*/ 2469068 h 2469068"/>
                <a:gd name="connsiteX5" fmla="*/ 96764 w 519307"/>
                <a:gd name="connsiteY5" fmla="*/ 2469068 h 2469068"/>
                <a:gd name="connsiteX6" fmla="*/ 0 w 519307"/>
                <a:gd name="connsiteY6" fmla="*/ 2363812 h 24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07" h="2469068">
                  <a:moveTo>
                    <a:pt x="0" y="2363812"/>
                  </a:moveTo>
                  <a:lnTo>
                    <a:pt x="0" y="105256"/>
                  </a:lnTo>
                  <a:cubicBezTo>
                    <a:pt x="0" y="47125"/>
                    <a:pt x="43323" y="0"/>
                    <a:pt x="96764" y="0"/>
                  </a:cubicBezTo>
                  <a:lnTo>
                    <a:pt x="519307" y="0"/>
                  </a:lnTo>
                  <a:lnTo>
                    <a:pt x="519307" y="2469068"/>
                  </a:lnTo>
                  <a:lnTo>
                    <a:pt x="96764" y="2469068"/>
                  </a:lnTo>
                  <a:cubicBezTo>
                    <a:pt x="43323" y="2469068"/>
                    <a:pt x="0" y="2421943"/>
                    <a:pt x="0" y="2363812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6350">
              <a:solidFill>
                <a:schemeClr val="bg1">
                  <a:alpha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hlinkClick r:id="rId3"/>
              <a:extLst>
                <a:ext uri="{FF2B5EF4-FFF2-40B4-BE49-F238E27FC236}">
                  <a16:creationId xmlns:a16="http://schemas.microsoft.com/office/drawing/2014/main" id="{D3F31455-6BB4-4A6B-927A-2ED4417900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11074" y="6308687"/>
              <a:ext cx="2853050" cy="248009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5400" b="1" i="1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Introduction</a:t>
              </a:r>
              <a:endParaRPr lang="en-US" sz="1200" b="1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endParaRPr>
            </a:p>
          </p:txBody>
        </p:sp>
      </p:grp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31563BA5-03F6-4CCF-A83E-F390AB3F6511}"/>
              </a:ext>
            </a:extLst>
          </p:cNvPr>
          <p:cNvSpPr/>
          <p:nvPr/>
        </p:nvSpPr>
        <p:spPr>
          <a:xfrm>
            <a:off x="28341" y="6602820"/>
            <a:ext cx="5370658" cy="255180"/>
          </a:xfrm>
          <a:custGeom>
            <a:avLst/>
            <a:gdLst>
              <a:gd name="connsiteX0" fmla="*/ 1942850 w 5370658"/>
              <a:gd name="connsiteY0" fmla="*/ 0 h 255180"/>
              <a:gd name="connsiteX1" fmla="*/ 5370658 w 5370658"/>
              <a:gd name="connsiteY1" fmla="*/ 0 h 255180"/>
              <a:gd name="connsiteX2" fmla="*/ 5370658 w 5370658"/>
              <a:gd name="connsiteY2" fmla="*/ 255180 h 255180"/>
              <a:gd name="connsiteX3" fmla="*/ 1687671 w 5370658"/>
              <a:gd name="connsiteY3" fmla="*/ 255180 h 255180"/>
              <a:gd name="connsiteX4" fmla="*/ 1656453 w 5370658"/>
              <a:gd name="connsiteY4" fmla="*/ 0 h 255180"/>
              <a:gd name="connsiteX5" fmla="*/ 1796751 w 5370658"/>
              <a:gd name="connsiteY5" fmla="*/ 0 h 255180"/>
              <a:gd name="connsiteX6" fmla="*/ 1541571 w 5370658"/>
              <a:gd name="connsiteY6" fmla="*/ 255180 h 255180"/>
              <a:gd name="connsiteX7" fmla="*/ 1401272 w 5370658"/>
              <a:gd name="connsiteY7" fmla="*/ 255180 h 255180"/>
              <a:gd name="connsiteX8" fmla="*/ 1364630 w 5370658"/>
              <a:gd name="connsiteY8" fmla="*/ 0 h 255180"/>
              <a:gd name="connsiteX9" fmla="*/ 1510353 w 5370658"/>
              <a:gd name="connsiteY9" fmla="*/ 0 h 255180"/>
              <a:gd name="connsiteX10" fmla="*/ 1255173 w 5370658"/>
              <a:gd name="connsiteY10" fmla="*/ 255180 h 255180"/>
              <a:gd name="connsiteX11" fmla="*/ 1109450 w 5370658"/>
              <a:gd name="connsiteY11" fmla="*/ 255180 h 255180"/>
              <a:gd name="connsiteX12" fmla="*/ 255180 w 5370658"/>
              <a:gd name="connsiteY12" fmla="*/ 0 h 255180"/>
              <a:gd name="connsiteX13" fmla="*/ 1218531 w 5370658"/>
              <a:gd name="connsiteY13" fmla="*/ 0 h 255180"/>
              <a:gd name="connsiteX14" fmla="*/ 963351 w 5370658"/>
              <a:gd name="connsiteY14" fmla="*/ 255180 h 255180"/>
              <a:gd name="connsiteX15" fmla="*/ 0 w 5370658"/>
              <a:gd name="connsiteY15" fmla="*/ 255180 h 2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658" h="255180">
                <a:moveTo>
                  <a:pt x="1942850" y="0"/>
                </a:moveTo>
                <a:lnTo>
                  <a:pt x="5370658" y="0"/>
                </a:lnTo>
                <a:lnTo>
                  <a:pt x="5370658" y="255180"/>
                </a:lnTo>
                <a:lnTo>
                  <a:pt x="1687671" y="255180"/>
                </a:lnTo>
                <a:close/>
                <a:moveTo>
                  <a:pt x="1656453" y="0"/>
                </a:moveTo>
                <a:lnTo>
                  <a:pt x="1796751" y="0"/>
                </a:lnTo>
                <a:lnTo>
                  <a:pt x="1541571" y="255180"/>
                </a:lnTo>
                <a:lnTo>
                  <a:pt x="1401272" y="255180"/>
                </a:lnTo>
                <a:close/>
                <a:moveTo>
                  <a:pt x="1364630" y="0"/>
                </a:moveTo>
                <a:lnTo>
                  <a:pt x="1510353" y="0"/>
                </a:lnTo>
                <a:lnTo>
                  <a:pt x="1255173" y="255180"/>
                </a:lnTo>
                <a:lnTo>
                  <a:pt x="1109450" y="255180"/>
                </a:lnTo>
                <a:close/>
                <a:moveTo>
                  <a:pt x="255180" y="0"/>
                </a:moveTo>
                <a:lnTo>
                  <a:pt x="1218531" y="0"/>
                </a:lnTo>
                <a:lnTo>
                  <a:pt x="963351" y="255180"/>
                </a:lnTo>
                <a:lnTo>
                  <a:pt x="0" y="25518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522E1F0-12C7-48B6-9682-81903F839AA5}"/>
              </a:ext>
            </a:extLst>
          </p:cNvPr>
          <p:cNvSpPr/>
          <p:nvPr/>
        </p:nvSpPr>
        <p:spPr>
          <a:xfrm rot="16200000">
            <a:off x="9376693" y="4033585"/>
            <a:ext cx="5386068" cy="265815"/>
          </a:xfrm>
          <a:custGeom>
            <a:avLst/>
            <a:gdLst>
              <a:gd name="connsiteX0" fmla="*/ 5386068 w 5386068"/>
              <a:gd name="connsiteY0" fmla="*/ 265813 h 265815"/>
              <a:gd name="connsiteX1" fmla="*/ 5386068 w 5386068"/>
              <a:gd name="connsiteY1" fmla="*/ 265815 h 265815"/>
              <a:gd name="connsiteX2" fmla="*/ 0 w 5386068"/>
              <a:gd name="connsiteY2" fmla="*/ 265814 h 265815"/>
              <a:gd name="connsiteX3" fmla="*/ 265814 w 5386068"/>
              <a:gd name="connsiteY3" fmla="*/ 0 h 265815"/>
              <a:gd name="connsiteX4" fmla="*/ 3499257 w 5386068"/>
              <a:gd name="connsiteY4" fmla="*/ 1 h 265815"/>
              <a:gd name="connsiteX5" fmla="*/ 3233446 w 5386068"/>
              <a:gd name="connsiteY5" fmla="*/ 265813 h 2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6068" h="265815">
                <a:moveTo>
                  <a:pt x="5386068" y="265813"/>
                </a:moveTo>
                <a:lnTo>
                  <a:pt x="5386068" y="265815"/>
                </a:lnTo>
                <a:lnTo>
                  <a:pt x="0" y="265814"/>
                </a:lnTo>
                <a:lnTo>
                  <a:pt x="265814" y="0"/>
                </a:lnTo>
                <a:lnTo>
                  <a:pt x="3499257" y="1"/>
                </a:lnTo>
                <a:lnTo>
                  <a:pt x="3233446" y="265813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4F71FE0-D747-4F7A-A175-7A6B327EA4B6}"/>
              </a:ext>
            </a:extLst>
          </p:cNvPr>
          <p:cNvSpPr/>
          <p:nvPr/>
        </p:nvSpPr>
        <p:spPr>
          <a:xfrm rot="10800000">
            <a:off x="6802662" y="0"/>
            <a:ext cx="5394479" cy="265814"/>
          </a:xfrm>
          <a:custGeom>
            <a:avLst/>
            <a:gdLst>
              <a:gd name="connsiteX0" fmla="*/ 1124312 w 5394479"/>
              <a:gd name="connsiteY0" fmla="*/ 265814 h 265814"/>
              <a:gd name="connsiteX1" fmla="*/ 0 w 5394479"/>
              <a:gd name="connsiteY1" fmla="*/ 265814 h 265814"/>
              <a:gd name="connsiteX2" fmla="*/ 265814 w 5394479"/>
              <a:gd name="connsiteY2" fmla="*/ 0 h 265814"/>
              <a:gd name="connsiteX3" fmla="*/ 1390126 w 5394479"/>
              <a:gd name="connsiteY3" fmla="*/ 0 h 265814"/>
              <a:gd name="connsiteX4" fmla="*/ 1410710 w 5394479"/>
              <a:gd name="connsiteY4" fmla="*/ 265814 h 265814"/>
              <a:gd name="connsiteX5" fmla="*/ 1270412 w 5394479"/>
              <a:gd name="connsiteY5" fmla="*/ 265814 h 265814"/>
              <a:gd name="connsiteX6" fmla="*/ 1536225 w 5394479"/>
              <a:gd name="connsiteY6" fmla="*/ 0 h 265814"/>
              <a:gd name="connsiteX7" fmla="*/ 1676523 w 5394479"/>
              <a:gd name="connsiteY7" fmla="*/ 0 h 265814"/>
              <a:gd name="connsiteX8" fmla="*/ 1702532 w 5394479"/>
              <a:gd name="connsiteY8" fmla="*/ 265814 h 265814"/>
              <a:gd name="connsiteX9" fmla="*/ 1556809 w 5394479"/>
              <a:gd name="connsiteY9" fmla="*/ 265814 h 265814"/>
              <a:gd name="connsiteX10" fmla="*/ 1822623 w 5394479"/>
              <a:gd name="connsiteY10" fmla="*/ 0 h 265814"/>
              <a:gd name="connsiteX11" fmla="*/ 1968346 w 5394479"/>
              <a:gd name="connsiteY11" fmla="*/ 0 h 265814"/>
              <a:gd name="connsiteX12" fmla="*/ 5394479 w 5394479"/>
              <a:gd name="connsiteY12" fmla="*/ 265814 h 265814"/>
              <a:gd name="connsiteX13" fmla="*/ 1848631 w 5394479"/>
              <a:gd name="connsiteY13" fmla="*/ 265814 h 265814"/>
              <a:gd name="connsiteX14" fmla="*/ 2114445 w 5394479"/>
              <a:gd name="connsiteY14" fmla="*/ 0 h 265814"/>
              <a:gd name="connsiteX15" fmla="*/ 5327726 w 5394479"/>
              <a:gd name="connsiteY15" fmla="*/ 0 h 265814"/>
              <a:gd name="connsiteX16" fmla="*/ 5005636 w 5394479"/>
              <a:gd name="connsiteY16" fmla="*/ 265813 h 265814"/>
              <a:gd name="connsiteX17" fmla="*/ 5394479 w 5394479"/>
              <a:gd name="connsiteY17" fmla="*/ 265813 h 2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94479" h="265814">
                <a:moveTo>
                  <a:pt x="1124312" y="265814"/>
                </a:moveTo>
                <a:lnTo>
                  <a:pt x="0" y="265814"/>
                </a:lnTo>
                <a:lnTo>
                  <a:pt x="265814" y="0"/>
                </a:lnTo>
                <a:lnTo>
                  <a:pt x="1390126" y="0"/>
                </a:lnTo>
                <a:close/>
                <a:moveTo>
                  <a:pt x="1410710" y="265814"/>
                </a:moveTo>
                <a:lnTo>
                  <a:pt x="1270412" y="265814"/>
                </a:lnTo>
                <a:lnTo>
                  <a:pt x="1536225" y="0"/>
                </a:lnTo>
                <a:lnTo>
                  <a:pt x="1676523" y="0"/>
                </a:lnTo>
                <a:close/>
                <a:moveTo>
                  <a:pt x="1702532" y="265814"/>
                </a:moveTo>
                <a:lnTo>
                  <a:pt x="1556809" y="265814"/>
                </a:lnTo>
                <a:lnTo>
                  <a:pt x="1822623" y="0"/>
                </a:lnTo>
                <a:lnTo>
                  <a:pt x="1968346" y="0"/>
                </a:lnTo>
                <a:close/>
                <a:moveTo>
                  <a:pt x="5394479" y="265814"/>
                </a:moveTo>
                <a:lnTo>
                  <a:pt x="1848631" y="265814"/>
                </a:lnTo>
                <a:lnTo>
                  <a:pt x="2114445" y="0"/>
                </a:lnTo>
                <a:lnTo>
                  <a:pt x="5327726" y="0"/>
                </a:lnTo>
                <a:lnTo>
                  <a:pt x="5005636" y="265813"/>
                </a:lnTo>
                <a:lnTo>
                  <a:pt x="5394479" y="265813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3A7BD37-33BB-4A65-A786-482E6B07B832}"/>
              </a:ext>
            </a:extLst>
          </p:cNvPr>
          <p:cNvSpPr/>
          <p:nvPr/>
        </p:nvSpPr>
        <p:spPr>
          <a:xfrm rot="5400000">
            <a:off x="3203142" y="-3205791"/>
            <a:ext cx="786192" cy="7192477"/>
          </a:xfrm>
          <a:custGeom>
            <a:avLst/>
            <a:gdLst>
              <a:gd name="connsiteX0" fmla="*/ 0 w 786192"/>
              <a:gd name="connsiteY0" fmla="*/ 7192477 h 7192477"/>
              <a:gd name="connsiteX1" fmla="*/ 0 w 786192"/>
              <a:gd name="connsiteY1" fmla="*/ 6926663 h 7192477"/>
              <a:gd name="connsiteX2" fmla="*/ 1 w 786192"/>
              <a:gd name="connsiteY2" fmla="*/ 6926663 h 7192477"/>
              <a:gd name="connsiteX3" fmla="*/ 1 w 786192"/>
              <a:gd name="connsiteY3" fmla="*/ 0 h 7192477"/>
              <a:gd name="connsiteX4" fmla="*/ 265815 w 786192"/>
              <a:gd name="connsiteY4" fmla="*/ 322091 h 7192477"/>
              <a:gd name="connsiteX5" fmla="*/ 265815 w 786192"/>
              <a:gd name="connsiteY5" fmla="*/ 3248509 h 7192477"/>
              <a:gd name="connsiteX6" fmla="*/ 786192 w 786192"/>
              <a:gd name="connsiteY6" fmla="*/ 3768886 h 7192477"/>
              <a:gd name="connsiteX7" fmla="*/ 786192 w 786192"/>
              <a:gd name="connsiteY7" fmla="*/ 3914985 h 7192477"/>
              <a:gd name="connsiteX8" fmla="*/ 265815 w 786192"/>
              <a:gd name="connsiteY8" fmla="*/ 3394608 h 7192477"/>
              <a:gd name="connsiteX9" fmla="*/ 265815 w 786192"/>
              <a:gd name="connsiteY9" fmla="*/ 3534907 h 7192477"/>
              <a:gd name="connsiteX10" fmla="*/ 786192 w 786192"/>
              <a:gd name="connsiteY10" fmla="*/ 4055283 h 7192477"/>
              <a:gd name="connsiteX11" fmla="*/ 786192 w 786192"/>
              <a:gd name="connsiteY11" fmla="*/ 4201383 h 7192477"/>
              <a:gd name="connsiteX12" fmla="*/ 265815 w 786192"/>
              <a:gd name="connsiteY12" fmla="*/ 3681006 h 7192477"/>
              <a:gd name="connsiteX13" fmla="*/ 265815 w 786192"/>
              <a:gd name="connsiteY13" fmla="*/ 3826729 h 7192477"/>
              <a:gd name="connsiteX14" fmla="*/ 786192 w 786192"/>
              <a:gd name="connsiteY14" fmla="*/ 4347105 h 7192477"/>
              <a:gd name="connsiteX15" fmla="*/ 786192 w 786192"/>
              <a:gd name="connsiteY15" fmla="*/ 4493205 h 7192477"/>
              <a:gd name="connsiteX16" fmla="*/ 265815 w 786192"/>
              <a:gd name="connsiteY16" fmla="*/ 3972828 h 7192477"/>
              <a:gd name="connsiteX17" fmla="*/ 265815 w 786192"/>
              <a:gd name="connsiteY17" fmla="*/ 6926663 h 7192477"/>
              <a:gd name="connsiteX18" fmla="*/ 271339 w 786192"/>
              <a:gd name="connsiteY18" fmla="*/ 6926663 h 7192477"/>
              <a:gd name="connsiteX19" fmla="*/ 17095 w 786192"/>
              <a:gd name="connsiteY19" fmla="*/ 7180907 h 7192477"/>
              <a:gd name="connsiteX20" fmla="*/ 17095 w 786192"/>
              <a:gd name="connsiteY20" fmla="*/ 7191238 h 7192477"/>
              <a:gd name="connsiteX21" fmla="*/ 29791 w 786192"/>
              <a:gd name="connsiteY21" fmla="*/ 7191238 h 7192477"/>
              <a:gd name="connsiteX22" fmla="*/ 29791 w 786192"/>
              <a:gd name="connsiteY22" fmla="*/ 7192477 h 719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6192" h="7192477">
                <a:moveTo>
                  <a:pt x="0" y="7192477"/>
                </a:moveTo>
                <a:lnTo>
                  <a:pt x="0" y="6926663"/>
                </a:lnTo>
                <a:lnTo>
                  <a:pt x="1" y="6926663"/>
                </a:lnTo>
                <a:lnTo>
                  <a:pt x="1" y="0"/>
                </a:lnTo>
                <a:lnTo>
                  <a:pt x="265815" y="322091"/>
                </a:lnTo>
                <a:lnTo>
                  <a:pt x="265815" y="3248509"/>
                </a:lnTo>
                <a:lnTo>
                  <a:pt x="786192" y="3768886"/>
                </a:lnTo>
                <a:lnTo>
                  <a:pt x="786192" y="3914985"/>
                </a:lnTo>
                <a:lnTo>
                  <a:pt x="265815" y="3394608"/>
                </a:lnTo>
                <a:lnTo>
                  <a:pt x="265815" y="3534907"/>
                </a:lnTo>
                <a:lnTo>
                  <a:pt x="786192" y="4055283"/>
                </a:lnTo>
                <a:lnTo>
                  <a:pt x="786192" y="4201383"/>
                </a:lnTo>
                <a:lnTo>
                  <a:pt x="265815" y="3681006"/>
                </a:lnTo>
                <a:lnTo>
                  <a:pt x="265815" y="3826729"/>
                </a:lnTo>
                <a:lnTo>
                  <a:pt x="786192" y="4347105"/>
                </a:lnTo>
                <a:lnTo>
                  <a:pt x="786192" y="4493205"/>
                </a:lnTo>
                <a:lnTo>
                  <a:pt x="265815" y="3972828"/>
                </a:lnTo>
                <a:lnTo>
                  <a:pt x="265815" y="6926663"/>
                </a:lnTo>
                <a:lnTo>
                  <a:pt x="271339" y="6926663"/>
                </a:lnTo>
                <a:lnTo>
                  <a:pt x="17095" y="7180907"/>
                </a:lnTo>
                <a:lnTo>
                  <a:pt x="17095" y="7191238"/>
                </a:lnTo>
                <a:lnTo>
                  <a:pt x="29791" y="7191238"/>
                </a:lnTo>
                <a:lnTo>
                  <a:pt x="29791" y="7192477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0BEC4-44CB-4FCB-8B51-05A32299CC8C}"/>
              </a:ext>
            </a:extLst>
          </p:cNvPr>
          <p:cNvSpPr/>
          <p:nvPr/>
        </p:nvSpPr>
        <p:spPr>
          <a:xfrm rot="10800000">
            <a:off x="11930400" y="0"/>
            <a:ext cx="272232" cy="3626080"/>
          </a:xfrm>
          <a:custGeom>
            <a:avLst/>
            <a:gdLst>
              <a:gd name="connsiteX0" fmla="*/ 6418 w 272232"/>
              <a:gd name="connsiteY0" fmla="*/ 3626080 h 3626080"/>
              <a:gd name="connsiteX1" fmla="*/ 0 w 272232"/>
              <a:gd name="connsiteY1" fmla="*/ 3626080 h 3626080"/>
              <a:gd name="connsiteX2" fmla="*/ 0 w 272232"/>
              <a:gd name="connsiteY2" fmla="*/ 3360266 h 3626080"/>
              <a:gd name="connsiteX3" fmla="*/ 1 w 272232"/>
              <a:gd name="connsiteY3" fmla="*/ 3360266 h 3626080"/>
              <a:gd name="connsiteX4" fmla="*/ 1 w 272232"/>
              <a:gd name="connsiteY4" fmla="*/ 0 h 3626080"/>
              <a:gd name="connsiteX5" fmla="*/ 265815 w 272232"/>
              <a:gd name="connsiteY5" fmla="*/ 265814 h 3626080"/>
              <a:gd name="connsiteX6" fmla="*/ 265815 w 272232"/>
              <a:gd name="connsiteY6" fmla="*/ 3360266 h 3626080"/>
              <a:gd name="connsiteX7" fmla="*/ 272232 w 272232"/>
              <a:gd name="connsiteY7" fmla="*/ 3360266 h 36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232" h="3626080">
                <a:moveTo>
                  <a:pt x="6418" y="3626080"/>
                </a:moveTo>
                <a:lnTo>
                  <a:pt x="0" y="3626080"/>
                </a:lnTo>
                <a:lnTo>
                  <a:pt x="0" y="3360266"/>
                </a:lnTo>
                <a:lnTo>
                  <a:pt x="1" y="3360266"/>
                </a:lnTo>
                <a:lnTo>
                  <a:pt x="1" y="0"/>
                </a:lnTo>
                <a:lnTo>
                  <a:pt x="265815" y="265814"/>
                </a:lnTo>
                <a:lnTo>
                  <a:pt x="265815" y="3360266"/>
                </a:lnTo>
                <a:lnTo>
                  <a:pt x="272232" y="3360266"/>
                </a:lnTo>
                <a:close/>
              </a:path>
            </a:pathLst>
          </a:custGeom>
          <a:solidFill>
            <a:srgbClr val="4CC8EC"/>
          </a:solidFill>
          <a:ln>
            <a:solidFill>
              <a:srgbClr val="4CC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1AF5F37D-ED96-449A-AFAB-F72186DA64E5}"/>
              </a:ext>
            </a:extLst>
          </p:cNvPr>
          <p:cNvSpPr/>
          <p:nvPr/>
        </p:nvSpPr>
        <p:spPr>
          <a:xfrm rot="16200000">
            <a:off x="8189744" y="2849907"/>
            <a:ext cx="766735" cy="7259045"/>
          </a:xfrm>
          <a:custGeom>
            <a:avLst/>
            <a:gdLst>
              <a:gd name="connsiteX0" fmla="*/ 766735 w 766735"/>
              <a:gd name="connsiteY0" fmla="*/ 4626272 h 7259045"/>
              <a:gd name="connsiteX1" fmla="*/ 766735 w 766735"/>
              <a:gd name="connsiteY1" fmla="*/ 4772372 h 7259045"/>
              <a:gd name="connsiteX2" fmla="*/ 265815 w 766735"/>
              <a:gd name="connsiteY2" fmla="*/ 4271451 h 7259045"/>
              <a:gd name="connsiteX3" fmla="*/ 265815 w 766735"/>
              <a:gd name="connsiteY3" fmla="*/ 4411750 h 7259045"/>
              <a:gd name="connsiteX4" fmla="*/ 766734 w 766735"/>
              <a:gd name="connsiteY4" fmla="*/ 4912669 h 7259045"/>
              <a:gd name="connsiteX5" fmla="*/ 766734 w 766735"/>
              <a:gd name="connsiteY5" fmla="*/ 5058768 h 7259045"/>
              <a:gd name="connsiteX6" fmla="*/ 265815 w 766735"/>
              <a:gd name="connsiteY6" fmla="*/ 4557849 h 7259045"/>
              <a:gd name="connsiteX7" fmla="*/ 265815 w 766735"/>
              <a:gd name="connsiteY7" fmla="*/ 6993231 h 7259045"/>
              <a:gd name="connsiteX8" fmla="*/ 274189 w 766735"/>
              <a:gd name="connsiteY8" fmla="*/ 6993231 h 7259045"/>
              <a:gd name="connsiteX9" fmla="*/ 8375 w 766735"/>
              <a:gd name="connsiteY9" fmla="*/ 7259045 h 7259045"/>
              <a:gd name="connsiteX10" fmla="*/ 0 w 766735"/>
              <a:gd name="connsiteY10" fmla="*/ 7259045 h 7259045"/>
              <a:gd name="connsiteX11" fmla="*/ 0 w 766735"/>
              <a:gd name="connsiteY11" fmla="*/ 6993231 h 7259045"/>
              <a:gd name="connsiteX12" fmla="*/ 1 w 766735"/>
              <a:gd name="connsiteY12" fmla="*/ 6993231 h 7259045"/>
              <a:gd name="connsiteX13" fmla="*/ 1 w 766735"/>
              <a:gd name="connsiteY13" fmla="*/ 265814 h 7259045"/>
              <a:gd name="connsiteX14" fmla="*/ 265815 w 766735"/>
              <a:gd name="connsiteY14" fmla="*/ 0 h 7259045"/>
              <a:gd name="connsiteX15" fmla="*/ 265815 w 766735"/>
              <a:gd name="connsiteY15" fmla="*/ 3833530 h 7259045"/>
              <a:gd name="connsiteX16" fmla="*/ 766734 w 766735"/>
              <a:gd name="connsiteY16" fmla="*/ 4334448 h 7259045"/>
              <a:gd name="connsiteX17" fmla="*/ 766733 w 766735"/>
              <a:gd name="connsiteY17" fmla="*/ 4480547 h 7259045"/>
              <a:gd name="connsiteX18" fmla="*/ 265815 w 766735"/>
              <a:gd name="connsiteY18" fmla="*/ 3979629 h 7259045"/>
              <a:gd name="connsiteX19" fmla="*/ 265815 w 766735"/>
              <a:gd name="connsiteY19" fmla="*/ 4125351 h 725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6735" h="7259045">
                <a:moveTo>
                  <a:pt x="766735" y="4626272"/>
                </a:moveTo>
                <a:lnTo>
                  <a:pt x="766735" y="4772372"/>
                </a:lnTo>
                <a:lnTo>
                  <a:pt x="265815" y="4271451"/>
                </a:lnTo>
                <a:lnTo>
                  <a:pt x="265815" y="4411750"/>
                </a:lnTo>
                <a:lnTo>
                  <a:pt x="766734" y="4912669"/>
                </a:lnTo>
                <a:lnTo>
                  <a:pt x="766734" y="5058768"/>
                </a:lnTo>
                <a:lnTo>
                  <a:pt x="265815" y="4557849"/>
                </a:lnTo>
                <a:lnTo>
                  <a:pt x="265815" y="6993231"/>
                </a:lnTo>
                <a:lnTo>
                  <a:pt x="274189" y="6993231"/>
                </a:lnTo>
                <a:lnTo>
                  <a:pt x="8375" y="7259045"/>
                </a:lnTo>
                <a:lnTo>
                  <a:pt x="0" y="7259045"/>
                </a:lnTo>
                <a:lnTo>
                  <a:pt x="0" y="6993231"/>
                </a:lnTo>
                <a:lnTo>
                  <a:pt x="1" y="6993231"/>
                </a:lnTo>
                <a:lnTo>
                  <a:pt x="1" y="265814"/>
                </a:lnTo>
                <a:lnTo>
                  <a:pt x="265815" y="0"/>
                </a:lnTo>
                <a:lnTo>
                  <a:pt x="265815" y="3833530"/>
                </a:lnTo>
                <a:lnTo>
                  <a:pt x="766734" y="4334448"/>
                </a:lnTo>
                <a:lnTo>
                  <a:pt x="766733" y="4480547"/>
                </a:lnTo>
                <a:lnTo>
                  <a:pt x="265815" y="3979629"/>
                </a:lnTo>
                <a:lnTo>
                  <a:pt x="265815" y="4125351"/>
                </a:lnTo>
                <a:close/>
              </a:path>
            </a:pathLst>
          </a:custGeom>
          <a:solidFill>
            <a:srgbClr val="EABF4C"/>
          </a:solidFill>
          <a:ln>
            <a:solidFill>
              <a:srgbClr val="EAB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0AE2B1E-0F07-49CA-9648-B11A9EA4769E}"/>
              </a:ext>
            </a:extLst>
          </p:cNvPr>
          <p:cNvSpPr/>
          <p:nvPr/>
        </p:nvSpPr>
        <p:spPr>
          <a:xfrm>
            <a:off x="-972" y="3624317"/>
            <a:ext cx="289669" cy="3244317"/>
          </a:xfrm>
          <a:custGeom>
            <a:avLst/>
            <a:gdLst>
              <a:gd name="connsiteX0" fmla="*/ 265815 w 289669"/>
              <a:gd name="connsiteY0" fmla="*/ 0 h 3244317"/>
              <a:gd name="connsiteX1" fmla="*/ 265815 w 289669"/>
              <a:gd name="connsiteY1" fmla="*/ 2978503 h 3244317"/>
              <a:gd name="connsiteX2" fmla="*/ 289669 w 289669"/>
              <a:gd name="connsiteY2" fmla="*/ 2978503 h 3244317"/>
              <a:gd name="connsiteX3" fmla="*/ 23855 w 289669"/>
              <a:gd name="connsiteY3" fmla="*/ 3244317 h 3244317"/>
              <a:gd name="connsiteX4" fmla="*/ 0 w 289669"/>
              <a:gd name="connsiteY4" fmla="*/ 3244317 h 3244317"/>
              <a:gd name="connsiteX5" fmla="*/ 0 w 289669"/>
              <a:gd name="connsiteY5" fmla="*/ 2978503 h 3244317"/>
              <a:gd name="connsiteX6" fmla="*/ 1 w 289669"/>
              <a:gd name="connsiteY6" fmla="*/ 2978503 h 3244317"/>
              <a:gd name="connsiteX7" fmla="*/ 1 w 289669"/>
              <a:gd name="connsiteY7" fmla="*/ 221228 h 3244317"/>
              <a:gd name="connsiteX8" fmla="*/ 265814 w 289669"/>
              <a:gd name="connsiteY8" fmla="*/ 1859 h 3244317"/>
              <a:gd name="connsiteX9" fmla="*/ 265814 w 289669"/>
              <a:gd name="connsiteY9" fmla="*/ 0 h 32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669" h="3244317">
                <a:moveTo>
                  <a:pt x="265815" y="0"/>
                </a:moveTo>
                <a:lnTo>
                  <a:pt x="265815" y="2978503"/>
                </a:lnTo>
                <a:lnTo>
                  <a:pt x="289669" y="2978503"/>
                </a:lnTo>
                <a:lnTo>
                  <a:pt x="23855" y="3244317"/>
                </a:lnTo>
                <a:lnTo>
                  <a:pt x="0" y="3244317"/>
                </a:lnTo>
                <a:lnTo>
                  <a:pt x="0" y="2978503"/>
                </a:lnTo>
                <a:lnTo>
                  <a:pt x="1" y="2978503"/>
                </a:lnTo>
                <a:lnTo>
                  <a:pt x="1" y="221228"/>
                </a:lnTo>
                <a:lnTo>
                  <a:pt x="265814" y="1859"/>
                </a:lnTo>
                <a:lnTo>
                  <a:pt x="265814" y="0"/>
                </a:lnTo>
                <a:close/>
              </a:path>
            </a:pathLst>
          </a:custGeom>
          <a:solidFill>
            <a:srgbClr val="57CCC6"/>
          </a:solidFill>
          <a:ln>
            <a:solidFill>
              <a:srgbClr val="57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25459BE-F73A-4E53-B159-E14E3A21FD15}"/>
              </a:ext>
            </a:extLst>
          </p:cNvPr>
          <p:cNvSpPr/>
          <p:nvPr/>
        </p:nvSpPr>
        <p:spPr>
          <a:xfrm rot="5400000">
            <a:off x="-1780609" y="1779383"/>
            <a:ext cx="3834913" cy="276146"/>
          </a:xfrm>
          <a:custGeom>
            <a:avLst/>
            <a:gdLst>
              <a:gd name="connsiteX0" fmla="*/ 0 w 3834913"/>
              <a:gd name="connsiteY0" fmla="*/ 276146 h 276146"/>
              <a:gd name="connsiteX1" fmla="*/ 0 w 3834913"/>
              <a:gd name="connsiteY1" fmla="*/ 265815 h 276146"/>
              <a:gd name="connsiteX2" fmla="*/ 265815 w 3834913"/>
              <a:gd name="connsiteY2" fmla="*/ 0 h 276146"/>
              <a:gd name="connsiteX3" fmla="*/ 265815 w 3834913"/>
              <a:gd name="connsiteY3" fmla="*/ 10332 h 276146"/>
              <a:gd name="connsiteX4" fmla="*/ 3615543 w 3834913"/>
              <a:gd name="connsiteY4" fmla="*/ 10332 h 276146"/>
              <a:gd name="connsiteX5" fmla="*/ 3834913 w 3834913"/>
              <a:gd name="connsiteY5" fmla="*/ 276146 h 27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4913" h="276146">
                <a:moveTo>
                  <a:pt x="0" y="276146"/>
                </a:moveTo>
                <a:lnTo>
                  <a:pt x="0" y="265815"/>
                </a:lnTo>
                <a:lnTo>
                  <a:pt x="265815" y="0"/>
                </a:lnTo>
                <a:lnTo>
                  <a:pt x="265815" y="10332"/>
                </a:lnTo>
                <a:lnTo>
                  <a:pt x="3615543" y="10332"/>
                </a:lnTo>
                <a:lnTo>
                  <a:pt x="3834913" y="276146"/>
                </a:lnTo>
                <a:close/>
              </a:path>
            </a:pathLst>
          </a:custGeom>
          <a:solidFill>
            <a:srgbClr val="FF7467"/>
          </a:solidFill>
          <a:ln>
            <a:solidFill>
              <a:srgbClr val="FF7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3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79" grpId="0" animBg="1"/>
      <p:bldP spid="99" grpId="0" animBg="1"/>
      <p:bldP spid="114" grpId="0" animBg="1"/>
      <p:bldP spid="76" grpId="0" animBg="1"/>
      <p:bldP spid="113" grpId="0" animBg="1"/>
      <p:bldP spid="87" grpId="0" animBg="1"/>
      <p:bldP spid="8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423" y="344276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Future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53B626-D14C-4155-B57C-B56BF0CAADA6}"/>
              </a:ext>
            </a:extLst>
          </p:cNvPr>
          <p:cNvGrpSpPr/>
          <p:nvPr/>
        </p:nvGrpSpPr>
        <p:grpSpPr>
          <a:xfrm>
            <a:off x="1246700" y="3331729"/>
            <a:ext cx="10855654" cy="593853"/>
            <a:chOff x="1708418" y="2059096"/>
            <a:chExt cx="10855654" cy="59385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D1EED69-F22A-483C-B0A4-0AFC8628BC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0D9422-F313-42E3-B877-0EE496F60BB0}"/>
                </a:ext>
              </a:extLst>
            </p:cNvPr>
            <p:cNvSpPr txBox="1"/>
            <p:nvPr/>
          </p:nvSpPr>
          <p:spPr>
            <a:xfrm>
              <a:off x="3499708" y="2059096"/>
              <a:ext cx="906436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3600" b="1" dirty="0">
                  <a:latin typeface="Candara" panose="020E0502030303020204" pitchFamily="34" charset="0"/>
                </a:rPr>
                <a:t>Explore Data Augmentation Techniques</a:t>
              </a:r>
              <a:endParaRPr lang="en-US" sz="3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E299D0-5416-45DC-8245-52C409FEDB8B}"/>
              </a:ext>
            </a:extLst>
          </p:cNvPr>
          <p:cNvGrpSpPr/>
          <p:nvPr/>
        </p:nvGrpSpPr>
        <p:grpSpPr>
          <a:xfrm>
            <a:off x="1246700" y="2026017"/>
            <a:ext cx="10192268" cy="589611"/>
            <a:chOff x="1708418" y="2063338"/>
            <a:chExt cx="10192268" cy="58961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3D65557-13B4-4B73-8B54-FF7671EA1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chemeClr val="accent5"/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6EDB3A-7716-4CBD-A630-52A4A66427B6}"/>
                </a:ext>
              </a:extLst>
            </p:cNvPr>
            <p:cNvSpPr txBox="1"/>
            <p:nvPr/>
          </p:nvSpPr>
          <p:spPr>
            <a:xfrm>
              <a:off x="3499708" y="2063338"/>
              <a:ext cx="8400978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3600" b="1" dirty="0">
                  <a:latin typeface="Candara" panose="020E0502030303020204" pitchFamily="34" charset="0"/>
                </a:rPr>
                <a:t>In Future, we plan </a:t>
              </a:r>
              <a:r>
                <a:rPr lang="en-US" sz="3600" b="1" dirty="0" smtClean="0">
                  <a:latin typeface="Candara" panose="020E0502030303020204" pitchFamily="34" charset="0"/>
                </a:rPr>
                <a:t>to Increase Dataset Size</a:t>
              </a:r>
              <a:endParaRPr lang="en-US" sz="3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389C0B-DBBF-4BDB-940A-AAF20D67B001}"/>
              </a:ext>
            </a:extLst>
          </p:cNvPr>
          <p:cNvGrpSpPr/>
          <p:nvPr/>
        </p:nvGrpSpPr>
        <p:grpSpPr>
          <a:xfrm>
            <a:off x="1264008" y="4588786"/>
            <a:ext cx="10659051" cy="1669289"/>
            <a:chOff x="1708418" y="2063338"/>
            <a:chExt cx="10659051" cy="166928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9B0CAE-374D-4753-A4E2-F08DD9954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418" y="2063338"/>
              <a:ext cx="589610" cy="5896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>
                  <a:alpha val="1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9312DA-69EA-4D68-84F3-CD279DB8FE82}"/>
                </a:ext>
              </a:extLst>
            </p:cNvPr>
            <p:cNvSpPr txBox="1"/>
            <p:nvPr/>
          </p:nvSpPr>
          <p:spPr>
            <a:xfrm>
              <a:off x="3482400" y="2070634"/>
              <a:ext cx="8885069" cy="166199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3600" b="1" dirty="0">
                  <a:latin typeface="Candara" panose="020E0502030303020204" pitchFamily="34" charset="0"/>
                </a:rPr>
                <a:t>Explore Other Technique including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600" b="1" dirty="0">
                  <a:latin typeface="Candara" panose="020E0502030303020204" pitchFamily="34" charset="0"/>
                </a:rPr>
                <a:t>Capsule Network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600" b="1" dirty="0">
                  <a:latin typeface="Candara" panose="020E0502030303020204" pitchFamily="34" charset="0"/>
                </a:rPr>
                <a:t>Transfer Learning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72001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5281" y="1232627"/>
            <a:ext cx="1162138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 algn="ctr">
              <a:buNone/>
            </a:pPr>
            <a:r>
              <a:rPr lang="ur-PK" sz="1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Jameel Noori Nastaleeq" panose="02000503000000020004" pitchFamily="2" charset="-78"/>
                <a:cs typeface="Jameel Noori Nastaleeq" panose="02000503000000020004" pitchFamily="2" charset="-78"/>
              </a:rPr>
              <a:t>جزاك اللهُ </a:t>
            </a:r>
            <a:r>
              <a:rPr lang="ur-PK" sz="1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Jameel Noori Nastaleeq" panose="02000503000000020004" pitchFamily="2" charset="-78"/>
                <a:cs typeface="Jameel Noori Nastaleeq" panose="02000503000000020004" pitchFamily="2" charset="-78"/>
              </a:rPr>
              <a:t>خيرًا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Jameel Noori Nastaleeq" panose="02000503000000020004" pitchFamily="2" charset="-78"/>
              <a:cs typeface="Jameel Noori Nastaleeq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4284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423" y="230713"/>
            <a:ext cx="10392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Pneumonia Disease – 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Definition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23917" y="2751628"/>
            <a:ext cx="4675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Pneumonia</a:t>
            </a:r>
            <a:r>
              <a:rPr lang="en-US" sz="3600" b="1" dirty="0">
                <a:latin typeface="Candara" panose="020E0502030303020204" pitchFamily="34" charset="0"/>
              </a:rPr>
              <a:t> is a very </a:t>
            </a:r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infective disease</a:t>
            </a:r>
            <a:r>
              <a:rPr lang="en-US" sz="3600" b="1" dirty="0">
                <a:latin typeface="Candara" panose="020E0502030303020204" pitchFamily="34" charset="0"/>
              </a:rPr>
              <a:t> that is caused by </a:t>
            </a:r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bacteria, viruses</a:t>
            </a:r>
            <a:r>
              <a:rPr lang="en-US" sz="3600" b="1" dirty="0">
                <a:latin typeface="Candara" panose="020E0502030303020204" pitchFamily="34" charset="0"/>
              </a:rPr>
              <a:t>, or </a:t>
            </a:r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fungi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69D3C-980A-4C89-AB00-CD818E85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3" y="2295423"/>
            <a:ext cx="5871868" cy="36431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8012655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423" y="230713"/>
            <a:ext cx="10392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Pneumonia Disease – 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World Wide Death Rate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88402" y="2283349"/>
            <a:ext cx="11532577" cy="408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US" sz="3600" b="1" dirty="0">
                <a:latin typeface="Candara" panose="020E0502030303020204" pitchFamily="34" charset="0"/>
              </a:rPr>
              <a:t>According to a recent survey conducted by </a:t>
            </a:r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World Health Organization(WHO)</a:t>
            </a:r>
            <a:endParaRPr lang="en-US" sz="3600" b="1" dirty="0">
              <a:latin typeface="Candara" panose="020E0502030303020204" pitchFamily="34" charset="0"/>
            </a:endParaRPr>
          </a:p>
          <a:p>
            <a:pPr lvl="1" algn="just">
              <a:buClr>
                <a:schemeClr val="accent1">
                  <a:lumMod val="75000"/>
                </a:schemeClr>
              </a:buClr>
            </a:pPr>
            <a:r>
              <a:rPr lang="en-US" sz="3600" b="1" dirty="0">
                <a:latin typeface="Candara" panose="020E0502030303020204" pitchFamily="34" charset="0"/>
              </a:rPr>
              <a:t>Every year </a:t>
            </a:r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700,000</a:t>
            </a:r>
            <a:r>
              <a:rPr lang="en-US" sz="3600" b="1" dirty="0">
                <a:latin typeface="Candara" panose="020E0502030303020204" pitchFamily="34" charset="0"/>
              </a:rPr>
              <a:t> children die because of </a:t>
            </a:r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Pneumonia Disease</a:t>
            </a:r>
            <a:r>
              <a:rPr lang="en-US" sz="3600" b="1" dirty="0">
                <a:latin typeface="Candara" panose="020E0502030303020204" pitchFamily="34" charset="0"/>
              </a:rPr>
              <a:t> in the World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9" y="1376039"/>
            <a:ext cx="2234181" cy="15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714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423" y="230713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Pneumonia Disease – 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Advantages of Early Stage Diagnose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61853747"/>
              </p:ext>
            </p:extLst>
          </p:nvPr>
        </p:nvGraphicFramePr>
        <p:xfrm>
          <a:off x="808279" y="1641602"/>
          <a:ext cx="10855637" cy="4950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9292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8CB40C9-8089-4E14-BC6E-997F6B479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graphicEl>
                                              <a:dgm id="{98CB40C9-8089-4E14-BC6E-997F6B479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graphicEl>
                                              <a:dgm id="{98CB40C9-8089-4E14-BC6E-997F6B479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0618CE-D738-4799-ADA7-4EEAF7ED9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graphicEl>
                                              <a:dgm id="{4C0618CE-D738-4799-ADA7-4EEAF7ED9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graphicEl>
                                              <a:dgm id="{4C0618CE-D738-4799-ADA7-4EEAF7ED9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1CE1BA-90DD-40F8-B858-7761391FF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>
                                            <p:graphicEl>
                                              <a:dgm id="{271CE1BA-90DD-40F8-B858-7761391FF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graphicEl>
                                              <a:dgm id="{271CE1BA-90DD-40F8-B858-7761391FF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42FF26-6B6A-403E-8155-62FB91358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">
                                            <p:graphicEl>
                                              <a:dgm id="{0342FF26-6B6A-403E-8155-62FB91358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graphicEl>
                                              <a:dgm id="{0342FF26-6B6A-403E-8155-62FB91358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654" y="311787"/>
            <a:ext cx="1131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 Semester Project Focus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nut 27"/>
          <p:cNvSpPr/>
          <p:nvPr/>
        </p:nvSpPr>
        <p:spPr>
          <a:xfrm rot="20952353">
            <a:off x="924823" y="1937639"/>
            <a:ext cx="3387001" cy="3653695"/>
          </a:xfrm>
          <a:prstGeom prst="donut">
            <a:avLst>
              <a:gd name="adj" fmla="val 11250"/>
            </a:avLst>
          </a:prstGeom>
          <a:solidFill>
            <a:srgbClr val="FF0000"/>
          </a:solidFill>
          <a:ln>
            <a:noFill/>
          </a:ln>
          <a:effectLst/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8255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9" name="Donut 28"/>
          <p:cNvSpPr/>
          <p:nvPr/>
        </p:nvSpPr>
        <p:spPr>
          <a:xfrm rot="20952353">
            <a:off x="1284158" y="2318119"/>
            <a:ext cx="2645019" cy="2853290"/>
          </a:xfrm>
          <a:prstGeom prst="donut">
            <a:avLst>
              <a:gd name="adj" fmla="val 11250"/>
            </a:avLst>
          </a:prstGeom>
          <a:solidFill>
            <a:schemeClr val="accent1"/>
          </a:soli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635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Donut 29"/>
          <p:cNvSpPr/>
          <p:nvPr/>
        </p:nvSpPr>
        <p:spPr>
          <a:xfrm rot="20952353">
            <a:off x="1580442" y="2569733"/>
            <a:ext cx="2051433" cy="2342491"/>
          </a:xfrm>
          <a:prstGeom prst="donut">
            <a:avLst>
              <a:gd name="adj" fmla="val 14851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635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 rot="20952353">
            <a:off x="2119343" y="3148961"/>
            <a:ext cx="943210" cy="125996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254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rebuchet MS" panose="020B0603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867756">
            <a:off x="2708294" y="3142345"/>
            <a:ext cx="3379648" cy="1133950"/>
            <a:chOff x="3295287" y="1955652"/>
            <a:chExt cx="5493267" cy="1832786"/>
          </a:xfrm>
        </p:grpSpPr>
        <p:sp>
          <p:nvSpPr>
            <p:cNvPr id="33" name="Freeform 228"/>
            <p:cNvSpPr>
              <a:spLocks/>
            </p:cNvSpPr>
            <p:nvPr/>
          </p:nvSpPr>
          <p:spPr bwMode="auto">
            <a:xfrm rot="20750855">
              <a:off x="5029448" y="2902838"/>
              <a:ext cx="2599872" cy="317931"/>
            </a:xfrm>
            <a:custGeom>
              <a:avLst/>
              <a:gdLst>
                <a:gd name="T0" fmla="*/ 0 w 2718"/>
                <a:gd name="T1" fmla="*/ 0 h 276"/>
                <a:gd name="T2" fmla="*/ 2 w 2718"/>
                <a:gd name="T3" fmla="*/ 276 h 276"/>
                <a:gd name="T4" fmla="*/ 2718 w 2718"/>
                <a:gd name="T5" fmla="*/ 169 h 276"/>
                <a:gd name="T6" fmla="*/ 2716 w 2718"/>
                <a:gd name="T7" fmla="*/ 60 h 276"/>
                <a:gd name="T8" fmla="*/ 0 w 2718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8" h="276">
                  <a:moveTo>
                    <a:pt x="0" y="0"/>
                  </a:moveTo>
                  <a:lnTo>
                    <a:pt x="2" y="276"/>
                  </a:lnTo>
                  <a:lnTo>
                    <a:pt x="2718" y="169"/>
                  </a:lnTo>
                  <a:lnTo>
                    <a:pt x="2716" y="6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1C00"/>
                </a:gs>
                <a:gs pos="54000">
                  <a:srgbClr val="A81400"/>
                </a:gs>
                <a:gs pos="100000">
                  <a:srgbClr val="CC1B00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Trebuchet MS" panose="020B0603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rot="20750855">
              <a:off x="7142454" y="1955652"/>
              <a:ext cx="1646100" cy="1298552"/>
              <a:chOff x="9650944" y="3466595"/>
              <a:chExt cx="1646100" cy="1298552"/>
            </a:xfrm>
          </p:grpSpPr>
          <p:sp>
            <p:nvSpPr>
              <p:cNvPr id="39" name="Freeform 233"/>
              <p:cNvSpPr>
                <a:spLocks/>
              </p:cNvSpPr>
              <p:nvPr/>
            </p:nvSpPr>
            <p:spPr bwMode="auto">
              <a:xfrm>
                <a:off x="9664767" y="4200704"/>
                <a:ext cx="1632277" cy="564443"/>
              </a:xfrm>
              <a:custGeom>
                <a:avLst/>
                <a:gdLst>
                  <a:gd name="T0" fmla="*/ 76 w 599"/>
                  <a:gd name="T1" fmla="*/ 0 h 206"/>
                  <a:gd name="T2" fmla="*/ 0 w 599"/>
                  <a:gd name="T3" fmla="*/ 0 h 206"/>
                  <a:gd name="T4" fmla="*/ 328 w 599"/>
                  <a:gd name="T5" fmla="*/ 206 h 206"/>
                  <a:gd name="T6" fmla="*/ 329 w 599"/>
                  <a:gd name="T7" fmla="*/ 206 h 206"/>
                  <a:gd name="T8" fmla="*/ 599 w 599"/>
                  <a:gd name="T9" fmla="*/ 123 h 206"/>
                  <a:gd name="T10" fmla="*/ 599 w 599"/>
                  <a:gd name="T11" fmla="*/ 123 h 206"/>
                  <a:gd name="T12" fmla="*/ 557 w 599"/>
                  <a:gd name="T13" fmla="*/ 49 h 206"/>
                  <a:gd name="T14" fmla="*/ 323 w 599"/>
                  <a:gd name="T15" fmla="*/ 72 h 206"/>
                  <a:gd name="T16" fmla="*/ 322 w 599"/>
                  <a:gd name="T17" fmla="*/ 72 h 206"/>
                  <a:gd name="T18" fmla="*/ 76 w 599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9" h="206"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43" y="206"/>
                      <a:pt x="328" y="206"/>
                    </a:cubicBezTo>
                    <a:cubicBezTo>
                      <a:pt x="328" y="206"/>
                      <a:pt x="329" y="206"/>
                      <a:pt x="329" y="206"/>
                    </a:cubicBezTo>
                    <a:cubicBezTo>
                      <a:pt x="433" y="205"/>
                      <a:pt x="599" y="179"/>
                      <a:pt x="599" y="123"/>
                    </a:cubicBezTo>
                    <a:cubicBezTo>
                      <a:pt x="599" y="123"/>
                      <a:pt x="599" y="123"/>
                      <a:pt x="599" y="123"/>
                    </a:cubicBezTo>
                    <a:cubicBezTo>
                      <a:pt x="598" y="104"/>
                      <a:pt x="578" y="75"/>
                      <a:pt x="557" y="49"/>
                    </a:cubicBezTo>
                    <a:cubicBezTo>
                      <a:pt x="502" y="64"/>
                      <a:pt x="397" y="71"/>
                      <a:pt x="323" y="72"/>
                    </a:cubicBezTo>
                    <a:cubicBezTo>
                      <a:pt x="323" y="72"/>
                      <a:pt x="322" y="72"/>
                      <a:pt x="322" y="72"/>
                    </a:cubicBezTo>
                    <a:cubicBezTo>
                      <a:pt x="268" y="72"/>
                      <a:pt x="154" y="31"/>
                      <a:pt x="76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37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40" name="Freeform 227"/>
              <p:cNvSpPr>
                <a:spLocks/>
              </p:cNvSpPr>
              <p:nvPr/>
            </p:nvSpPr>
            <p:spPr bwMode="auto">
              <a:xfrm>
                <a:off x="10999848" y="3849678"/>
                <a:ext cx="289133" cy="234993"/>
              </a:xfrm>
              <a:custGeom>
                <a:avLst/>
                <a:gdLst>
                  <a:gd name="T0" fmla="*/ 67 w 106"/>
                  <a:gd name="T1" fmla="*/ 0 h 86"/>
                  <a:gd name="T2" fmla="*/ 0 w 106"/>
                  <a:gd name="T3" fmla="*/ 81 h 86"/>
                  <a:gd name="T4" fmla="*/ 9 w 106"/>
                  <a:gd name="T5" fmla="*/ 86 h 86"/>
                  <a:gd name="T6" fmla="*/ 106 w 106"/>
                  <a:gd name="T7" fmla="*/ 19 h 86"/>
                  <a:gd name="T8" fmla="*/ 106 w 106"/>
                  <a:gd name="T9" fmla="*/ 19 h 86"/>
                  <a:gd name="T10" fmla="*/ 67 w 10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86">
                    <a:moveTo>
                      <a:pt x="67" y="0"/>
                    </a:moveTo>
                    <a:cubicBezTo>
                      <a:pt x="38" y="40"/>
                      <a:pt x="0" y="81"/>
                      <a:pt x="0" y="81"/>
                    </a:cubicBezTo>
                    <a:cubicBezTo>
                      <a:pt x="0" y="81"/>
                      <a:pt x="3" y="82"/>
                      <a:pt x="9" y="86"/>
                    </a:cubicBezTo>
                    <a:cubicBezTo>
                      <a:pt x="30" y="75"/>
                      <a:pt x="106" y="35"/>
                      <a:pt x="106" y="19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6" y="11"/>
                      <a:pt x="91" y="5"/>
                      <a:pt x="67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37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41" name="Freeform 231"/>
              <p:cNvSpPr>
                <a:spLocks/>
              </p:cNvSpPr>
              <p:nvPr/>
            </p:nvSpPr>
            <p:spPr bwMode="auto">
              <a:xfrm>
                <a:off x="9653824" y="3466595"/>
                <a:ext cx="1624214" cy="610520"/>
              </a:xfrm>
              <a:custGeom>
                <a:avLst/>
                <a:gdLst>
                  <a:gd name="T0" fmla="*/ 333 w 596"/>
                  <a:gd name="T1" fmla="*/ 0 h 223"/>
                  <a:gd name="T2" fmla="*/ 324 w 596"/>
                  <a:gd name="T3" fmla="*/ 0 h 223"/>
                  <a:gd name="T4" fmla="*/ 2 w 596"/>
                  <a:gd name="T5" fmla="*/ 207 h 223"/>
                  <a:gd name="T6" fmla="*/ 0 w 596"/>
                  <a:gd name="T7" fmla="*/ 209 h 223"/>
                  <a:gd name="T8" fmla="*/ 49 w 596"/>
                  <a:gd name="T9" fmla="*/ 223 h 223"/>
                  <a:gd name="T10" fmla="*/ 495 w 596"/>
                  <a:gd name="T11" fmla="*/ 223 h 223"/>
                  <a:gd name="T12" fmla="*/ 495 w 596"/>
                  <a:gd name="T13" fmla="*/ 223 h 223"/>
                  <a:gd name="T14" fmla="*/ 596 w 596"/>
                  <a:gd name="T15" fmla="*/ 75 h 223"/>
                  <a:gd name="T16" fmla="*/ 596 w 596"/>
                  <a:gd name="T17" fmla="*/ 75 h 223"/>
                  <a:gd name="T18" fmla="*/ 333 w 596"/>
                  <a:gd name="T19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6" h="223">
                    <a:moveTo>
                      <a:pt x="333" y="0"/>
                    </a:moveTo>
                    <a:cubicBezTo>
                      <a:pt x="330" y="0"/>
                      <a:pt x="327" y="0"/>
                      <a:pt x="324" y="0"/>
                    </a:cubicBezTo>
                    <a:cubicBezTo>
                      <a:pt x="244" y="1"/>
                      <a:pt x="24" y="188"/>
                      <a:pt x="2" y="207"/>
                    </a:cubicBezTo>
                    <a:cubicBezTo>
                      <a:pt x="1" y="208"/>
                      <a:pt x="0" y="209"/>
                      <a:pt x="0" y="209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495" y="223"/>
                      <a:pt x="495" y="223"/>
                      <a:pt x="495" y="223"/>
                    </a:cubicBezTo>
                    <a:cubicBezTo>
                      <a:pt x="495" y="223"/>
                      <a:pt x="495" y="223"/>
                      <a:pt x="495" y="223"/>
                    </a:cubicBezTo>
                    <a:cubicBezTo>
                      <a:pt x="495" y="223"/>
                      <a:pt x="596" y="116"/>
                      <a:pt x="596" y="75"/>
                    </a:cubicBezTo>
                    <a:cubicBezTo>
                      <a:pt x="596" y="75"/>
                      <a:pt x="596" y="75"/>
                      <a:pt x="596" y="75"/>
                    </a:cubicBezTo>
                    <a:cubicBezTo>
                      <a:pt x="595" y="21"/>
                      <a:pt x="437" y="0"/>
                      <a:pt x="333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40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42" name="Freeform 234"/>
              <p:cNvSpPr>
                <a:spLocks/>
              </p:cNvSpPr>
              <p:nvPr/>
            </p:nvSpPr>
            <p:spPr bwMode="auto">
              <a:xfrm>
                <a:off x="9650944" y="4070847"/>
                <a:ext cx="1632277" cy="339818"/>
              </a:xfrm>
              <a:custGeom>
                <a:avLst/>
                <a:gdLst>
                  <a:gd name="T0" fmla="*/ 495 w 599"/>
                  <a:gd name="T1" fmla="*/ 0 h 124"/>
                  <a:gd name="T2" fmla="*/ 45 w 599"/>
                  <a:gd name="T3" fmla="*/ 0 h 124"/>
                  <a:gd name="T4" fmla="*/ 0 w 599"/>
                  <a:gd name="T5" fmla="*/ 17 h 124"/>
                  <a:gd name="T6" fmla="*/ 328 w 599"/>
                  <a:gd name="T7" fmla="*/ 123 h 124"/>
                  <a:gd name="T8" fmla="*/ 598 w 599"/>
                  <a:gd name="T9" fmla="*/ 78 h 124"/>
                  <a:gd name="T10" fmla="*/ 495 w 599"/>
                  <a:gd name="T1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9" h="124">
                    <a:moveTo>
                      <a:pt x="495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243" y="124"/>
                      <a:pt x="328" y="123"/>
                    </a:cubicBezTo>
                    <a:cubicBezTo>
                      <a:pt x="432" y="122"/>
                      <a:pt x="599" y="107"/>
                      <a:pt x="598" y="78"/>
                    </a:cubicBezTo>
                    <a:cubicBezTo>
                      <a:pt x="598" y="57"/>
                      <a:pt x="495" y="0"/>
                      <a:pt x="495" y="0"/>
                    </a:cubicBezTo>
                  </a:path>
                </a:pathLst>
              </a:custGeom>
              <a:solidFill>
                <a:srgbClr val="FF2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43" name="Freeform 235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2 w 2"/>
                  <a:gd name="T4" fmla="*/ 0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44" name="Freeform 236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2 w 2"/>
                  <a:gd name="T4" fmla="*/ 0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45" name="Freeform 237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1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46" name="Freeform 238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47" name="Rectangle 239"/>
              <p:cNvSpPr>
                <a:spLocks noChangeArrowheads="1"/>
              </p:cNvSpPr>
              <p:nvPr/>
            </p:nvSpPr>
            <p:spPr bwMode="auto">
              <a:xfrm>
                <a:off x="10771767" y="4070847"/>
                <a:ext cx="228081" cy="1152"/>
              </a:xfrm>
              <a:prstGeom prst="rect">
                <a:avLst/>
              </a:prstGeom>
              <a:solidFill>
                <a:srgbClr val="5123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48" name="Freeform 240"/>
              <p:cNvSpPr>
                <a:spLocks/>
              </p:cNvSpPr>
              <p:nvPr/>
            </p:nvSpPr>
            <p:spPr bwMode="auto">
              <a:xfrm>
                <a:off x="10771767" y="4070847"/>
                <a:ext cx="228081" cy="0"/>
              </a:xfrm>
              <a:custGeom>
                <a:avLst/>
                <a:gdLst>
                  <a:gd name="T0" fmla="*/ 198 w 198"/>
                  <a:gd name="T1" fmla="*/ 0 w 198"/>
                  <a:gd name="T2" fmla="*/ 0 w 198"/>
                  <a:gd name="T3" fmla="*/ 198 w 19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98">
                    <a:moveTo>
                      <a:pt x="19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9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49" name="Rectangle 241"/>
              <p:cNvSpPr>
                <a:spLocks noChangeArrowheads="1"/>
              </p:cNvSpPr>
              <p:nvPr/>
            </p:nvSpPr>
            <p:spPr bwMode="auto">
              <a:xfrm>
                <a:off x="9784568" y="4070847"/>
                <a:ext cx="987200" cy="1152"/>
              </a:xfrm>
              <a:prstGeom prst="rect">
                <a:avLst/>
              </a:prstGeom>
              <a:solidFill>
                <a:srgbClr val="CC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50" name="Rectangle 242"/>
              <p:cNvSpPr>
                <a:spLocks noChangeArrowheads="1"/>
              </p:cNvSpPr>
              <p:nvPr/>
            </p:nvSpPr>
            <p:spPr bwMode="auto">
              <a:xfrm>
                <a:off x="9784568" y="4070847"/>
                <a:ext cx="987200" cy="1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51" name="Freeform 243"/>
              <p:cNvSpPr>
                <a:spLocks/>
              </p:cNvSpPr>
              <p:nvPr/>
            </p:nvSpPr>
            <p:spPr bwMode="auto">
              <a:xfrm>
                <a:off x="9784568" y="4070847"/>
                <a:ext cx="1215281" cy="0"/>
              </a:xfrm>
              <a:custGeom>
                <a:avLst/>
                <a:gdLst>
                  <a:gd name="T0" fmla="*/ 1055 w 1055"/>
                  <a:gd name="T1" fmla="*/ 0 w 1055"/>
                  <a:gd name="T2" fmla="*/ 0 w 1055"/>
                  <a:gd name="T3" fmla="*/ 857 w 1055"/>
                  <a:gd name="T4" fmla="*/ 1055 w 1055"/>
                  <a:gd name="T5" fmla="*/ 1055 w 1055"/>
                  <a:gd name="T6" fmla="*/ 1055 w 1055"/>
                  <a:gd name="T7" fmla="*/ 1055 w 105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055">
                    <a:moveTo>
                      <a:pt x="105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57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rgbClr val="CC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52" name="Freeform 244"/>
              <p:cNvSpPr>
                <a:spLocks/>
              </p:cNvSpPr>
              <p:nvPr/>
            </p:nvSpPr>
            <p:spPr bwMode="auto">
              <a:xfrm>
                <a:off x="9784568" y="4070847"/>
                <a:ext cx="1215281" cy="0"/>
              </a:xfrm>
              <a:custGeom>
                <a:avLst/>
                <a:gdLst>
                  <a:gd name="T0" fmla="*/ 1055 w 1055"/>
                  <a:gd name="T1" fmla="*/ 0 w 1055"/>
                  <a:gd name="T2" fmla="*/ 0 w 1055"/>
                  <a:gd name="T3" fmla="*/ 857 w 1055"/>
                  <a:gd name="T4" fmla="*/ 1055 w 1055"/>
                  <a:gd name="T5" fmla="*/ 1055 w 1055"/>
                  <a:gd name="T6" fmla="*/ 1055 w 1055"/>
                  <a:gd name="T7" fmla="*/ 1055 w 105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055">
                    <a:moveTo>
                      <a:pt x="105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57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53" name="Freeform 245"/>
              <p:cNvSpPr>
                <a:spLocks/>
              </p:cNvSpPr>
              <p:nvPr/>
            </p:nvSpPr>
            <p:spPr bwMode="auto">
              <a:xfrm>
                <a:off x="9650944" y="4070847"/>
                <a:ext cx="1629974" cy="337514"/>
              </a:xfrm>
              <a:custGeom>
                <a:avLst/>
                <a:gdLst>
                  <a:gd name="T0" fmla="*/ 495 w 598"/>
                  <a:gd name="T1" fmla="*/ 0 h 123"/>
                  <a:gd name="T2" fmla="*/ 495 w 598"/>
                  <a:gd name="T3" fmla="*/ 0 h 123"/>
                  <a:gd name="T4" fmla="*/ 411 w 598"/>
                  <a:gd name="T5" fmla="*/ 0 h 123"/>
                  <a:gd name="T6" fmla="*/ 49 w 598"/>
                  <a:gd name="T7" fmla="*/ 0 h 123"/>
                  <a:gd name="T8" fmla="*/ 48 w 598"/>
                  <a:gd name="T9" fmla="*/ 0 h 123"/>
                  <a:gd name="T10" fmla="*/ 0 w 598"/>
                  <a:gd name="T11" fmla="*/ 17 h 123"/>
                  <a:gd name="T12" fmla="*/ 327 w 598"/>
                  <a:gd name="T13" fmla="*/ 123 h 123"/>
                  <a:gd name="T14" fmla="*/ 328 w 598"/>
                  <a:gd name="T15" fmla="*/ 123 h 123"/>
                  <a:gd name="T16" fmla="*/ 598 w 598"/>
                  <a:gd name="T17" fmla="*/ 78 h 123"/>
                  <a:gd name="T18" fmla="*/ 598 w 598"/>
                  <a:gd name="T19" fmla="*/ 78 h 123"/>
                  <a:gd name="T20" fmla="*/ 495 w 598"/>
                  <a:gd name="T21" fmla="*/ 0 h 123"/>
                  <a:gd name="T22" fmla="*/ 495 w 598"/>
                  <a:gd name="T2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8" h="123">
                    <a:moveTo>
                      <a:pt x="495" y="0"/>
                    </a:moveTo>
                    <a:cubicBezTo>
                      <a:pt x="495" y="0"/>
                      <a:pt x="495" y="0"/>
                      <a:pt x="495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241" y="123"/>
                      <a:pt x="327" y="123"/>
                    </a:cubicBezTo>
                    <a:cubicBezTo>
                      <a:pt x="327" y="123"/>
                      <a:pt x="328" y="123"/>
                      <a:pt x="328" y="123"/>
                    </a:cubicBezTo>
                    <a:cubicBezTo>
                      <a:pt x="432" y="122"/>
                      <a:pt x="598" y="107"/>
                      <a:pt x="598" y="78"/>
                    </a:cubicBezTo>
                    <a:cubicBezTo>
                      <a:pt x="598" y="78"/>
                      <a:pt x="598" y="78"/>
                      <a:pt x="598" y="78"/>
                    </a:cubicBezTo>
                    <a:cubicBezTo>
                      <a:pt x="598" y="57"/>
                      <a:pt x="495" y="0"/>
                      <a:pt x="495" y="0"/>
                    </a:cubicBezTo>
                    <a:cubicBezTo>
                      <a:pt x="495" y="0"/>
                      <a:pt x="495" y="0"/>
                      <a:pt x="495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37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20750855">
              <a:off x="3295287" y="3434797"/>
              <a:ext cx="1806218" cy="353641"/>
              <a:chOff x="3721423" y="3640280"/>
              <a:chExt cx="1806218" cy="353641"/>
            </a:xfrm>
          </p:grpSpPr>
          <p:sp>
            <p:nvSpPr>
              <p:cNvPr id="36" name="Freeform 246"/>
              <p:cNvSpPr>
                <a:spLocks/>
              </p:cNvSpPr>
              <p:nvPr/>
            </p:nvSpPr>
            <p:spPr bwMode="auto">
              <a:xfrm>
                <a:off x="4598038" y="3640280"/>
                <a:ext cx="929603" cy="353641"/>
              </a:xfrm>
              <a:custGeom>
                <a:avLst/>
                <a:gdLst>
                  <a:gd name="T0" fmla="*/ 0 w 807"/>
                  <a:gd name="T1" fmla="*/ 0 h 307"/>
                  <a:gd name="T2" fmla="*/ 3 w 807"/>
                  <a:gd name="T3" fmla="*/ 307 h 307"/>
                  <a:gd name="T4" fmla="*/ 807 w 807"/>
                  <a:gd name="T5" fmla="*/ 281 h 307"/>
                  <a:gd name="T6" fmla="*/ 805 w 807"/>
                  <a:gd name="T7" fmla="*/ 5 h 307"/>
                  <a:gd name="T8" fmla="*/ 0 w 807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7" h="307">
                    <a:moveTo>
                      <a:pt x="0" y="0"/>
                    </a:moveTo>
                    <a:lnTo>
                      <a:pt x="3" y="307"/>
                    </a:lnTo>
                    <a:lnTo>
                      <a:pt x="807" y="281"/>
                    </a:lnTo>
                    <a:lnTo>
                      <a:pt x="805" y="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21000">
                    <a:schemeClr val="tx1">
                      <a:lumMod val="50000"/>
                      <a:lumOff val="50000"/>
                    </a:schemeClr>
                  </a:gs>
                  <a:gs pos="7800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76000"/>
                      <a:lumOff val="24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37" name="Freeform 247"/>
              <p:cNvSpPr>
                <a:spLocks/>
              </p:cNvSpPr>
              <p:nvPr/>
            </p:nvSpPr>
            <p:spPr bwMode="auto">
              <a:xfrm>
                <a:off x="4462111" y="3640280"/>
                <a:ext cx="139383" cy="353641"/>
              </a:xfrm>
              <a:custGeom>
                <a:avLst/>
                <a:gdLst>
                  <a:gd name="T0" fmla="*/ 9 w 51"/>
                  <a:gd name="T1" fmla="*/ 115 h 129"/>
                  <a:gd name="T2" fmla="*/ 1 w 51"/>
                  <a:gd name="T3" fmla="*/ 105 h 129"/>
                  <a:gd name="T4" fmla="*/ 0 w 51"/>
                  <a:gd name="T5" fmla="*/ 25 h 129"/>
                  <a:gd name="T6" fmla="*/ 8 w 51"/>
                  <a:gd name="T7" fmla="*/ 14 h 129"/>
                  <a:gd name="T8" fmla="*/ 50 w 51"/>
                  <a:gd name="T9" fmla="*/ 0 h 129"/>
                  <a:gd name="T10" fmla="*/ 51 w 51"/>
                  <a:gd name="T11" fmla="*/ 129 h 129"/>
                  <a:gd name="T12" fmla="*/ 9 w 51"/>
                  <a:gd name="T13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9">
                    <a:moveTo>
                      <a:pt x="9" y="115"/>
                    </a:moveTo>
                    <a:cubicBezTo>
                      <a:pt x="5" y="114"/>
                      <a:pt x="1" y="109"/>
                      <a:pt x="1" y="10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0"/>
                      <a:pt x="4" y="16"/>
                      <a:pt x="8" y="1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129"/>
                      <a:pt x="51" y="129"/>
                      <a:pt x="51" y="129"/>
                    </a:cubicBezTo>
                    <a:lnTo>
                      <a:pt x="9" y="115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  <a:gs pos="86000">
                    <a:schemeClr val="tx1">
                      <a:lumMod val="50000"/>
                      <a:lumOff val="50000"/>
                    </a:schemeClr>
                  </a:gs>
                  <a:gs pos="48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" name="Freeform 225"/>
              <p:cNvSpPr>
                <a:spLocks/>
              </p:cNvSpPr>
              <p:nvPr/>
            </p:nvSpPr>
            <p:spPr bwMode="auto">
              <a:xfrm>
                <a:off x="3721423" y="3775055"/>
                <a:ext cx="742991" cy="93306"/>
              </a:xfrm>
              <a:custGeom>
                <a:avLst/>
                <a:gdLst>
                  <a:gd name="T0" fmla="*/ 210 w 645"/>
                  <a:gd name="T1" fmla="*/ 5 h 81"/>
                  <a:gd name="T2" fmla="*/ 0 w 645"/>
                  <a:gd name="T3" fmla="*/ 35 h 81"/>
                  <a:gd name="T4" fmla="*/ 0 w 645"/>
                  <a:gd name="T5" fmla="*/ 54 h 81"/>
                  <a:gd name="T6" fmla="*/ 210 w 645"/>
                  <a:gd name="T7" fmla="*/ 81 h 81"/>
                  <a:gd name="T8" fmla="*/ 645 w 645"/>
                  <a:gd name="T9" fmla="*/ 76 h 81"/>
                  <a:gd name="T10" fmla="*/ 645 w 645"/>
                  <a:gd name="T11" fmla="*/ 0 h 81"/>
                  <a:gd name="T12" fmla="*/ 210 w 645"/>
                  <a:gd name="T13" fmla="*/ 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5" h="81">
                    <a:moveTo>
                      <a:pt x="210" y="5"/>
                    </a:moveTo>
                    <a:lnTo>
                      <a:pt x="0" y="35"/>
                    </a:lnTo>
                    <a:lnTo>
                      <a:pt x="0" y="54"/>
                    </a:lnTo>
                    <a:lnTo>
                      <a:pt x="210" y="81"/>
                    </a:lnTo>
                    <a:lnTo>
                      <a:pt x="645" y="76"/>
                    </a:lnTo>
                    <a:lnTo>
                      <a:pt x="645" y="0"/>
                    </a:lnTo>
                    <a:lnTo>
                      <a:pt x="210" y="5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20000">
                    <a:schemeClr val="tx1">
                      <a:lumMod val="50000"/>
                      <a:lumOff val="50000"/>
                    </a:schemeClr>
                  </a:gs>
                  <a:gs pos="84000">
                    <a:schemeClr val="tx1">
                      <a:lumMod val="50000"/>
                      <a:lumOff val="50000"/>
                    </a:schemeClr>
                  </a:gs>
                  <a:gs pos="48000">
                    <a:schemeClr val="bg1"/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latin typeface="Trebuchet MS" panose="020B0603020202020204" pitchFamily="34" charset="0"/>
                </a:endParaRPr>
              </a:p>
            </p:txBody>
          </p:sp>
        </p:grpSp>
      </p:grpSp>
      <p:sp>
        <p:nvSpPr>
          <p:cNvPr id="54" name="Donut 53"/>
          <p:cNvSpPr/>
          <p:nvPr/>
        </p:nvSpPr>
        <p:spPr>
          <a:xfrm rot="20952353">
            <a:off x="1884617" y="2858078"/>
            <a:ext cx="1448349" cy="1789255"/>
          </a:xfrm>
          <a:prstGeom prst="donut">
            <a:avLst>
              <a:gd name="adj" fmla="val 18467"/>
            </a:avLst>
          </a:prstGeom>
          <a:solidFill>
            <a:schemeClr val="accent6"/>
          </a:soli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254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55" name="Text Placeholder 14"/>
          <p:cNvSpPr txBox="1">
            <a:spLocks/>
          </p:cNvSpPr>
          <p:nvPr/>
        </p:nvSpPr>
        <p:spPr>
          <a:xfrm>
            <a:off x="6510292" y="2536388"/>
            <a:ext cx="5160972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1" dirty="0">
                <a:latin typeface="Candara" panose="020E0502030303020204" pitchFamily="34" charset="0"/>
              </a:rPr>
              <a:t>Develop a </a:t>
            </a:r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Pneumonia Disease Prediction </a:t>
            </a:r>
            <a:r>
              <a:rPr lang="en-US" sz="3600" b="1" dirty="0">
                <a:latin typeface="Candara" panose="020E0502030303020204" pitchFamily="34" charset="0"/>
              </a:rPr>
              <a:t>(from X-ray Images) </a:t>
            </a:r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System</a:t>
            </a:r>
            <a:r>
              <a:rPr lang="en-US" sz="3600" b="1" dirty="0">
                <a:latin typeface="Candara" panose="020E0502030303020204" pitchFamily="34" charset="0"/>
              </a:rPr>
              <a:t> using </a:t>
            </a:r>
            <a:r>
              <a:rPr lang="en-US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CNN-based Deep Neural Networks </a:t>
            </a:r>
            <a:endParaRPr lang="en-IN" sz="3600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334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  <p:bldP spid="29" grpId="0" animBg="1"/>
      <p:bldP spid="30" grpId="0" animBg="1"/>
      <p:bldP spid="31" grpId="0" animBg="1"/>
      <p:bldP spid="54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7755" y="1376039"/>
            <a:ext cx="12209755" cy="548196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" y="5260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Pneumonia Disease Prediction (from X-ray Image) Problem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 – 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Given and Task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207F4D34-B10B-4EB3-AF46-4BEC4AA4A7DA}"/>
              </a:ext>
            </a:extLst>
          </p:cNvPr>
          <p:cNvSpPr/>
          <p:nvPr/>
        </p:nvSpPr>
        <p:spPr>
          <a:xfrm rot="1940145">
            <a:off x="2558897" y="2102478"/>
            <a:ext cx="1463226" cy="2644345"/>
          </a:xfrm>
          <a:custGeom>
            <a:avLst/>
            <a:gdLst>
              <a:gd name="connsiteX0" fmla="*/ 367183 w 1463226"/>
              <a:gd name="connsiteY0" fmla="*/ 766376 h 2644345"/>
              <a:gd name="connsiteX1" fmla="*/ 154552 w 1463226"/>
              <a:gd name="connsiteY1" fmla="*/ 1712648 h 2644345"/>
              <a:gd name="connsiteX2" fmla="*/ 1100824 w 1463226"/>
              <a:gd name="connsiteY2" fmla="*/ 1925279 h 2644345"/>
              <a:gd name="connsiteX3" fmla="*/ 1313455 w 1463226"/>
              <a:gd name="connsiteY3" fmla="*/ 979007 h 2644345"/>
              <a:gd name="connsiteX4" fmla="*/ 367183 w 1463226"/>
              <a:gd name="connsiteY4" fmla="*/ 766376 h 2644345"/>
              <a:gd name="connsiteX5" fmla="*/ 503778 w 1463226"/>
              <a:gd name="connsiteY5" fmla="*/ 98406 h 2644345"/>
              <a:gd name="connsiteX6" fmla="*/ 659226 w 1463226"/>
              <a:gd name="connsiteY6" fmla="*/ 0 h 2644345"/>
              <a:gd name="connsiteX7" fmla="*/ 659226 w 1463226"/>
              <a:gd name="connsiteY7" fmla="*/ 624540 h 2644345"/>
              <a:gd name="connsiteX8" fmla="*/ 646748 w 1463226"/>
              <a:gd name="connsiteY8" fmla="*/ 625379 h 2644345"/>
              <a:gd name="connsiteX9" fmla="*/ 659226 w 1463226"/>
              <a:gd name="connsiteY9" fmla="*/ 624541 h 2644345"/>
              <a:gd name="connsiteX10" fmla="*/ 659226 w 1463226"/>
              <a:gd name="connsiteY10" fmla="*/ 624540 h 2644345"/>
              <a:gd name="connsiteX11" fmla="*/ 752737 w 1463226"/>
              <a:gd name="connsiteY11" fmla="*/ 618258 h 2644345"/>
              <a:gd name="connsiteX12" fmla="*/ 827812 w 1463226"/>
              <a:gd name="connsiteY12" fmla="*/ 627728 h 2644345"/>
              <a:gd name="connsiteX13" fmla="*/ 756083 w 1463226"/>
              <a:gd name="connsiteY13" fmla="*/ 618680 h 2644345"/>
              <a:gd name="connsiteX14" fmla="*/ 756083 w 1463226"/>
              <a:gd name="connsiteY14" fmla="*/ 425230 h 2644345"/>
              <a:gd name="connsiteX15" fmla="*/ 911531 w 1463226"/>
              <a:gd name="connsiteY15" fmla="*/ 326824 h 2644345"/>
              <a:gd name="connsiteX16" fmla="*/ 911531 w 1463226"/>
              <a:gd name="connsiteY16" fmla="*/ 642226 h 2644345"/>
              <a:gd name="connsiteX17" fmla="*/ 1025370 w 1463226"/>
              <a:gd name="connsiteY17" fmla="*/ 679520 h 2644345"/>
              <a:gd name="connsiteX18" fmla="*/ 1349695 w 1463226"/>
              <a:gd name="connsiteY18" fmla="*/ 958272 h 2644345"/>
              <a:gd name="connsiteX19" fmla="*/ 1122888 w 1463226"/>
              <a:gd name="connsiteY19" fmla="*/ 1967629 h 2644345"/>
              <a:gd name="connsiteX20" fmla="*/ 990374 w 1463226"/>
              <a:gd name="connsiteY20" fmla="*/ 2033927 h 2644345"/>
              <a:gd name="connsiteX21" fmla="*/ 911531 w 1463226"/>
              <a:gd name="connsiteY21" fmla="*/ 2055187 h 2644345"/>
              <a:gd name="connsiteX22" fmla="*/ 911531 w 1463226"/>
              <a:gd name="connsiteY22" fmla="*/ 2055186 h 2644345"/>
              <a:gd name="connsiteX23" fmla="*/ 870450 w 1463226"/>
              <a:gd name="connsiteY23" fmla="*/ 2066264 h 2644345"/>
              <a:gd name="connsiteX24" fmla="*/ 911531 w 1463226"/>
              <a:gd name="connsiteY24" fmla="*/ 2055187 h 2644345"/>
              <a:gd name="connsiteX25" fmla="*/ 911531 w 1463226"/>
              <a:gd name="connsiteY25" fmla="*/ 2545939 h 2644345"/>
              <a:gd name="connsiteX26" fmla="*/ 756083 w 1463226"/>
              <a:gd name="connsiteY26" fmla="*/ 2644345 h 2644345"/>
              <a:gd name="connsiteX27" fmla="*/ 756083 w 1463226"/>
              <a:gd name="connsiteY27" fmla="*/ 2077773 h 2644345"/>
              <a:gd name="connsiteX28" fmla="*/ 851554 w 1463226"/>
              <a:gd name="connsiteY28" fmla="*/ 2071359 h 2644345"/>
              <a:gd name="connsiteX29" fmla="*/ 710489 w 1463226"/>
              <a:gd name="connsiteY29" fmla="*/ 2080836 h 2644345"/>
              <a:gd name="connsiteX30" fmla="*/ 617016 w 1463226"/>
              <a:gd name="connsiteY30" fmla="*/ 2069045 h 2644345"/>
              <a:gd name="connsiteX31" fmla="*/ 659226 w 1463226"/>
              <a:gd name="connsiteY31" fmla="*/ 2074370 h 2644345"/>
              <a:gd name="connsiteX32" fmla="*/ 659226 w 1463226"/>
              <a:gd name="connsiteY32" fmla="*/ 2219115 h 2644345"/>
              <a:gd name="connsiteX33" fmla="*/ 503778 w 1463226"/>
              <a:gd name="connsiteY33" fmla="*/ 2317521 h 2644345"/>
              <a:gd name="connsiteX34" fmla="*/ 503778 w 1463226"/>
              <a:gd name="connsiteY34" fmla="*/ 2041171 h 2644345"/>
              <a:gd name="connsiteX35" fmla="*/ 524983 w 1463226"/>
              <a:gd name="connsiteY35" fmla="*/ 2048117 h 2644345"/>
              <a:gd name="connsiteX36" fmla="*/ 437855 w 1463226"/>
              <a:gd name="connsiteY36" fmla="*/ 2019574 h 2644345"/>
              <a:gd name="connsiteX37" fmla="*/ 113531 w 1463226"/>
              <a:gd name="connsiteY37" fmla="*/ 1740822 h 2644345"/>
              <a:gd name="connsiteX38" fmla="*/ 340338 w 1463226"/>
              <a:gd name="connsiteY38" fmla="*/ 731465 h 2644345"/>
              <a:gd name="connsiteX39" fmla="*/ 472852 w 1463226"/>
              <a:gd name="connsiteY39" fmla="*/ 665167 h 2644345"/>
              <a:gd name="connsiteX40" fmla="*/ 503778 w 1463226"/>
              <a:gd name="connsiteY40" fmla="*/ 656828 h 2644345"/>
              <a:gd name="connsiteX41" fmla="*/ 503778 w 1463226"/>
              <a:gd name="connsiteY41" fmla="*/ 656828 h 2644345"/>
              <a:gd name="connsiteX42" fmla="*/ 611671 w 1463226"/>
              <a:gd name="connsiteY42" fmla="*/ 627735 h 2644345"/>
              <a:gd name="connsiteX43" fmla="*/ 503778 w 1463226"/>
              <a:gd name="connsiteY43" fmla="*/ 656828 h 264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63226" h="2644345">
                <a:moveTo>
                  <a:pt x="367183" y="766376"/>
                </a:moveTo>
                <a:cubicBezTo>
                  <a:pt x="47160" y="968965"/>
                  <a:pt x="-48038" y="1392626"/>
                  <a:pt x="154552" y="1712648"/>
                </a:cubicBezTo>
                <a:cubicBezTo>
                  <a:pt x="357141" y="2032671"/>
                  <a:pt x="780801" y="2127869"/>
                  <a:pt x="1100824" y="1925279"/>
                </a:cubicBezTo>
                <a:cubicBezTo>
                  <a:pt x="1420846" y="1722690"/>
                  <a:pt x="1516045" y="1299030"/>
                  <a:pt x="1313455" y="979007"/>
                </a:cubicBezTo>
                <a:cubicBezTo>
                  <a:pt x="1110866" y="658985"/>
                  <a:pt x="687205" y="563786"/>
                  <a:pt x="367183" y="766376"/>
                </a:cubicBezTo>
                <a:close/>
                <a:moveTo>
                  <a:pt x="503778" y="98406"/>
                </a:moveTo>
                <a:lnTo>
                  <a:pt x="659226" y="0"/>
                </a:lnTo>
                <a:lnTo>
                  <a:pt x="659226" y="624540"/>
                </a:lnTo>
                <a:lnTo>
                  <a:pt x="646748" y="625379"/>
                </a:lnTo>
                <a:lnTo>
                  <a:pt x="659226" y="624541"/>
                </a:lnTo>
                <a:lnTo>
                  <a:pt x="659226" y="624540"/>
                </a:lnTo>
                <a:lnTo>
                  <a:pt x="752737" y="618258"/>
                </a:lnTo>
                <a:lnTo>
                  <a:pt x="827812" y="627728"/>
                </a:lnTo>
                <a:lnTo>
                  <a:pt x="756083" y="618680"/>
                </a:lnTo>
                <a:lnTo>
                  <a:pt x="756083" y="425230"/>
                </a:lnTo>
                <a:lnTo>
                  <a:pt x="911531" y="326824"/>
                </a:lnTo>
                <a:lnTo>
                  <a:pt x="911531" y="642226"/>
                </a:lnTo>
                <a:lnTo>
                  <a:pt x="1025370" y="679520"/>
                </a:lnTo>
                <a:cubicBezTo>
                  <a:pt x="1154463" y="735978"/>
                  <a:pt x="1268659" y="830263"/>
                  <a:pt x="1349695" y="958272"/>
                </a:cubicBezTo>
                <a:cubicBezTo>
                  <a:pt x="1565790" y="1299629"/>
                  <a:pt x="1464245" y="1751534"/>
                  <a:pt x="1122888" y="1967629"/>
                </a:cubicBezTo>
                <a:cubicBezTo>
                  <a:pt x="1080219" y="1994641"/>
                  <a:pt x="1035821" y="2016689"/>
                  <a:pt x="990374" y="2033927"/>
                </a:cubicBezTo>
                <a:lnTo>
                  <a:pt x="911531" y="2055187"/>
                </a:lnTo>
                <a:lnTo>
                  <a:pt x="911531" y="2055186"/>
                </a:lnTo>
                <a:lnTo>
                  <a:pt x="870450" y="2066264"/>
                </a:lnTo>
                <a:lnTo>
                  <a:pt x="911531" y="2055187"/>
                </a:lnTo>
                <a:lnTo>
                  <a:pt x="911531" y="2545939"/>
                </a:lnTo>
                <a:lnTo>
                  <a:pt x="756083" y="2644345"/>
                </a:lnTo>
                <a:lnTo>
                  <a:pt x="756083" y="2077773"/>
                </a:lnTo>
                <a:lnTo>
                  <a:pt x="851554" y="2071359"/>
                </a:lnTo>
                <a:cubicBezTo>
                  <a:pt x="804682" y="2079126"/>
                  <a:pt x="757434" y="2082235"/>
                  <a:pt x="710489" y="2080836"/>
                </a:cubicBezTo>
                <a:lnTo>
                  <a:pt x="617016" y="2069045"/>
                </a:lnTo>
                <a:lnTo>
                  <a:pt x="659226" y="2074370"/>
                </a:lnTo>
                <a:lnTo>
                  <a:pt x="659226" y="2219115"/>
                </a:lnTo>
                <a:lnTo>
                  <a:pt x="503778" y="2317521"/>
                </a:lnTo>
                <a:lnTo>
                  <a:pt x="503778" y="2041171"/>
                </a:lnTo>
                <a:lnTo>
                  <a:pt x="524983" y="2048117"/>
                </a:lnTo>
                <a:lnTo>
                  <a:pt x="437855" y="2019574"/>
                </a:lnTo>
                <a:cubicBezTo>
                  <a:pt x="308763" y="1963116"/>
                  <a:pt x="194567" y="1868831"/>
                  <a:pt x="113531" y="1740822"/>
                </a:cubicBezTo>
                <a:cubicBezTo>
                  <a:pt x="-102564" y="1399465"/>
                  <a:pt x="-1019" y="947560"/>
                  <a:pt x="340338" y="731465"/>
                </a:cubicBezTo>
                <a:cubicBezTo>
                  <a:pt x="383007" y="704453"/>
                  <a:pt x="427404" y="682404"/>
                  <a:pt x="472852" y="665167"/>
                </a:cubicBezTo>
                <a:lnTo>
                  <a:pt x="503778" y="656828"/>
                </a:lnTo>
                <a:lnTo>
                  <a:pt x="503778" y="656828"/>
                </a:lnTo>
                <a:lnTo>
                  <a:pt x="611671" y="627735"/>
                </a:lnTo>
                <a:lnTo>
                  <a:pt x="503778" y="656828"/>
                </a:lnTo>
                <a:close/>
              </a:path>
            </a:pathLst>
          </a:custGeom>
          <a:solidFill>
            <a:srgbClr val="FF0000"/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20">
            <a:extLst>
              <a:ext uri="{FF2B5EF4-FFF2-40B4-BE49-F238E27FC236}">
                <a16:creationId xmlns:a16="http://schemas.microsoft.com/office/drawing/2014/main" id="{9675232F-650C-4BC5-AB82-2F59CA82735D}"/>
              </a:ext>
            </a:extLst>
          </p:cNvPr>
          <p:cNvSpPr/>
          <p:nvPr/>
        </p:nvSpPr>
        <p:spPr>
          <a:xfrm rot="1940145">
            <a:off x="8728669" y="2102478"/>
            <a:ext cx="1463226" cy="2644345"/>
          </a:xfrm>
          <a:custGeom>
            <a:avLst/>
            <a:gdLst>
              <a:gd name="connsiteX0" fmla="*/ 367183 w 1463226"/>
              <a:gd name="connsiteY0" fmla="*/ 766376 h 2644345"/>
              <a:gd name="connsiteX1" fmla="*/ 154552 w 1463226"/>
              <a:gd name="connsiteY1" fmla="*/ 1712648 h 2644345"/>
              <a:gd name="connsiteX2" fmla="*/ 1100824 w 1463226"/>
              <a:gd name="connsiteY2" fmla="*/ 1925279 h 2644345"/>
              <a:gd name="connsiteX3" fmla="*/ 1313455 w 1463226"/>
              <a:gd name="connsiteY3" fmla="*/ 979007 h 2644345"/>
              <a:gd name="connsiteX4" fmla="*/ 367183 w 1463226"/>
              <a:gd name="connsiteY4" fmla="*/ 766376 h 2644345"/>
              <a:gd name="connsiteX5" fmla="*/ 503778 w 1463226"/>
              <a:gd name="connsiteY5" fmla="*/ 98406 h 2644345"/>
              <a:gd name="connsiteX6" fmla="*/ 659226 w 1463226"/>
              <a:gd name="connsiteY6" fmla="*/ 0 h 2644345"/>
              <a:gd name="connsiteX7" fmla="*/ 659226 w 1463226"/>
              <a:gd name="connsiteY7" fmla="*/ 624540 h 2644345"/>
              <a:gd name="connsiteX8" fmla="*/ 646748 w 1463226"/>
              <a:gd name="connsiteY8" fmla="*/ 625379 h 2644345"/>
              <a:gd name="connsiteX9" fmla="*/ 659226 w 1463226"/>
              <a:gd name="connsiteY9" fmla="*/ 624541 h 2644345"/>
              <a:gd name="connsiteX10" fmla="*/ 659226 w 1463226"/>
              <a:gd name="connsiteY10" fmla="*/ 624540 h 2644345"/>
              <a:gd name="connsiteX11" fmla="*/ 752737 w 1463226"/>
              <a:gd name="connsiteY11" fmla="*/ 618258 h 2644345"/>
              <a:gd name="connsiteX12" fmla="*/ 827812 w 1463226"/>
              <a:gd name="connsiteY12" fmla="*/ 627728 h 2644345"/>
              <a:gd name="connsiteX13" fmla="*/ 756083 w 1463226"/>
              <a:gd name="connsiteY13" fmla="*/ 618680 h 2644345"/>
              <a:gd name="connsiteX14" fmla="*/ 756083 w 1463226"/>
              <a:gd name="connsiteY14" fmla="*/ 425230 h 2644345"/>
              <a:gd name="connsiteX15" fmla="*/ 911531 w 1463226"/>
              <a:gd name="connsiteY15" fmla="*/ 326824 h 2644345"/>
              <a:gd name="connsiteX16" fmla="*/ 911531 w 1463226"/>
              <a:gd name="connsiteY16" fmla="*/ 642226 h 2644345"/>
              <a:gd name="connsiteX17" fmla="*/ 1025370 w 1463226"/>
              <a:gd name="connsiteY17" fmla="*/ 679520 h 2644345"/>
              <a:gd name="connsiteX18" fmla="*/ 1349695 w 1463226"/>
              <a:gd name="connsiteY18" fmla="*/ 958272 h 2644345"/>
              <a:gd name="connsiteX19" fmla="*/ 1122888 w 1463226"/>
              <a:gd name="connsiteY19" fmla="*/ 1967629 h 2644345"/>
              <a:gd name="connsiteX20" fmla="*/ 990374 w 1463226"/>
              <a:gd name="connsiteY20" fmla="*/ 2033927 h 2644345"/>
              <a:gd name="connsiteX21" fmla="*/ 911531 w 1463226"/>
              <a:gd name="connsiteY21" fmla="*/ 2055187 h 2644345"/>
              <a:gd name="connsiteX22" fmla="*/ 911531 w 1463226"/>
              <a:gd name="connsiteY22" fmla="*/ 2055186 h 2644345"/>
              <a:gd name="connsiteX23" fmla="*/ 870450 w 1463226"/>
              <a:gd name="connsiteY23" fmla="*/ 2066264 h 2644345"/>
              <a:gd name="connsiteX24" fmla="*/ 911531 w 1463226"/>
              <a:gd name="connsiteY24" fmla="*/ 2055187 h 2644345"/>
              <a:gd name="connsiteX25" fmla="*/ 911531 w 1463226"/>
              <a:gd name="connsiteY25" fmla="*/ 2545939 h 2644345"/>
              <a:gd name="connsiteX26" fmla="*/ 756083 w 1463226"/>
              <a:gd name="connsiteY26" fmla="*/ 2644345 h 2644345"/>
              <a:gd name="connsiteX27" fmla="*/ 756083 w 1463226"/>
              <a:gd name="connsiteY27" fmla="*/ 2077773 h 2644345"/>
              <a:gd name="connsiteX28" fmla="*/ 851554 w 1463226"/>
              <a:gd name="connsiteY28" fmla="*/ 2071359 h 2644345"/>
              <a:gd name="connsiteX29" fmla="*/ 710489 w 1463226"/>
              <a:gd name="connsiteY29" fmla="*/ 2080836 h 2644345"/>
              <a:gd name="connsiteX30" fmla="*/ 617016 w 1463226"/>
              <a:gd name="connsiteY30" fmla="*/ 2069045 h 2644345"/>
              <a:gd name="connsiteX31" fmla="*/ 659226 w 1463226"/>
              <a:gd name="connsiteY31" fmla="*/ 2074370 h 2644345"/>
              <a:gd name="connsiteX32" fmla="*/ 659226 w 1463226"/>
              <a:gd name="connsiteY32" fmla="*/ 2219115 h 2644345"/>
              <a:gd name="connsiteX33" fmla="*/ 503778 w 1463226"/>
              <a:gd name="connsiteY33" fmla="*/ 2317521 h 2644345"/>
              <a:gd name="connsiteX34" fmla="*/ 503778 w 1463226"/>
              <a:gd name="connsiteY34" fmla="*/ 2041171 h 2644345"/>
              <a:gd name="connsiteX35" fmla="*/ 524983 w 1463226"/>
              <a:gd name="connsiteY35" fmla="*/ 2048117 h 2644345"/>
              <a:gd name="connsiteX36" fmla="*/ 437855 w 1463226"/>
              <a:gd name="connsiteY36" fmla="*/ 2019574 h 2644345"/>
              <a:gd name="connsiteX37" fmla="*/ 113531 w 1463226"/>
              <a:gd name="connsiteY37" fmla="*/ 1740822 h 2644345"/>
              <a:gd name="connsiteX38" fmla="*/ 340338 w 1463226"/>
              <a:gd name="connsiteY38" fmla="*/ 731465 h 2644345"/>
              <a:gd name="connsiteX39" fmla="*/ 472852 w 1463226"/>
              <a:gd name="connsiteY39" fmla="*/ 665167 h 2644345"/>
              <a:gd name="connsiteX40" fmla="*/ 503778 w 1463226"/>
              <a:gd name="connsiteY40" fmla="*/ 656828 h 2644345"/>
              <a:gd name="connsiteX41" fmla="*/ 503778 w 1463226"/>
              <a:gd name="connsiteY41" fmla="*/ 656828 h 2644345"/>
              <a:gd name="connsiteX42" fmla="*/ 611671 w 1463226"/>
              <a:gd name="connsiteY42" fmla="*/ 627735 h 2644345"/>
              <a:gd name="connsiteX43" fmla="*/ 503778 w 1463226"/>
              <a:gd name="connsiteY43" fmla="*/ 656828 h 264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63226" h="2644345">
                <a:moveTo>
                  <a:pt x="367183" y="766376"/>
                </a:moveTo>
                <a:cubicBezTo>
                  <a:pt x="47160" y="968965"/>
                  <a:pt x="-48038" y="1392626"/>
                  <a:pt x="154552" y="1712648"/>
                </a:cubicBezTo>
                <a:cubicBezTo>
                  <a:pt x="357141" y="2032671"/>
                  <a:pt x="780801" y="2127869"/>
                  <a:pt x="1100824" y="1925279"/>
                </a:cubicBezTo>
                <a:cubicBezTo>
                  <a:pt x="1420846" y="1722690"/>
                  <a:pt x="1516045" y="1299030"/>
                  <a:pt x="1313455" y="979007"/>
                </a:cubicBezTo>
                <a:cubicBezTo>
                  <a:pt x="1110866" y="658985"/>
                  <a:pt x="687205" y="563786"/>
                  <a:pt x="367183" y="766376"/>
                </a:cubicBezTo>
                <a:close/>
                <a:moveTo>
                  <a:pt x="503778" y="98406"/>
                </a:moveTo>
                <a:lnTo>
                  <a:pt x="659226" y="0"/>
                </a:lnTo>
                <a:lnTo>
                  <a:pt x="659226" y="624540"/>
                </a:lnTo>
                <a:lnTo>
                  <a:pt x="646748" y="625379"/>
                </a:lnTo>
                <a:lnTo>
                  <a:pt x="659226" y="624541"/>
                </a:lnTo>
                <a:lnTo>
                  <a:pt x="659226" y="624540"/>
                </a:lnTo>
                <a:lnTo>
                  <a:pt x="752737" y="618258"/>
                </a:lnTo>
                <a:lnTo>
                  <a:pt x="827812" y="627728"/>
                </a:lnTo>
                <a:lnTo>
                  <a:pt x="756083" y="618680"/>
                </a:lnTo>
                <a:lnTo>
                  <a:pt x="756083" y="425230"/>
                </a:lnTo>
                <a:lnTo>
                  <a:pt x="911531" y="326824"/>
                </a:lnTo>
                <a:lnTo>
                  <a:pt x="911531" y="642226"/>
                </a:lnTo>
                <a:lnTo>
                  <a:pt x="1025370" y="679520"/>
                </a:lnTo>
                <a:cubicBezTo>
                  <a:pt x="1154463" y="735978"/>
                  <a:pt x="1268659" y="830263"/>
                  <a:pt x="1349695" y="958272"/>
                </a:cubicBezTo>
                <a:cubicBezTo>
                  <a:pt x="1565790" y="1299629"/>
                  <a:pt x="1464245" y="1751534"/>
                  <a:pt x="1122888" y="1967629"/>
                </a:cubicBezTo>
                <a:cubicBezTo>
                  <a:pt x="1080219" y="1994641"/>
                  <a:pt x="1035821" y="2016689"/>
                  <a:pt x="990374" y="2033927"/>
                </a:cubicBezTo>
                <a:lnTo>
                  <a:pt x="911531" y="2055187"/>
                </a:lnTo>
                <a:lnTo>
                  <a:pt x="911531" y="2055186"/>
                </a:lnTo>
                <a:lnTo>
                  <a:pt x="870450" y="2066264"/>
                </a:lnTo>
                <a:lnTo>
                  <a:pt x="911531" y="2055187"/>
                </a:lnTo>
                <a:lnTo>
                  <a:pt x="911531" y="2545939"/>
                </a:lnTo>
                <a:lnTo>
                  <a:pt x="756083" y="2644345"/>
                </a:lnTo>
                <a:lnTo>
                  <a:pt x="756083" y="2077773"/>
                </a:lnTo>
                <a:lnTo>
                  <a:pt x="851554" y="2071359"/>
                </a:lnTo>
                <a:cubicBezTo>
                  <a:pt x="804682" y="2079126"/>
                  <a:pt x="757434" y="2082235"/>
                  <a:pt x="710489" y="2080836"/>
                </a:cubicBezTo>
                <a:lnTo>
                  <a:pt x="617016" y="2069045"/>
                </a:lnTo>
                <a:lnTo>
                  <a:pt x="659226" y="2074370"/>
                </a:lnTo>
                <a:lnTo>
                  <a:pt x="659226" y="2219115"/>
                </a:lnTo>
                <a:lnTo>
                  <a:pt x="503778" y="2317521"/>
                </a:lnTo>
                <a:lnTo>
                  <a:pt x="503778" y="2041171"/>
                </a:lnTo>
                <a:lnTo>
                  <a:pt x="524983" y="2048117"/>
                </a:lnTo>
                <a:lnTo>
                  <a:pt x="437855" y="2019574"/>
                </a:lnTo>
                <a:cubicBezTo>
                  <a:pt x="308763" y="1963116"/>
                  <a:pt x="194567" y="1868831"/>
                  <a:pt x="113531" y="1740822"/>
                </a:cubicBezTo>
                <a:cubicBezTo>
                  <a:pt x="-102564" y="1399465"/>
                  <a:pt x="-1019" y="947560"/>
                  <a:pt x="340338" y="731465"/>
                </a:cubicBezTo>
                <a:cubicBezTo>
                  <a:pt x="383007" y="704453"/>
                  <a:pt x="427404" y="682404"/>
                  <a:pt x="472852" y="665167"/>
                </a:cubicBezTo>
                <a:lnTo>
                  <a:pt x="503778" y="656828"/>
                </a:lnTo>
                <a:lnTo>
                  <a:pt x="503778" y="656828"/>
                </a:lnTo>
                <a:lnTo>
                  <a:pt x="611671" y="627735"/>
                </a:lnTo>
                <a:lnTo>
                  <a:pt x="503778" y="656828"/>
                </a:lnTo>
                <a:close/>
              </a:path>
            </a:pathLst>
          </a:custGeom>
          <a:solidFill>
            <a:srgbClr val="0070C0"/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FF4BBADF-A42E-4C1D-9A15-E62344F66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02" y="4796153"/>
            <a:ext cx="467784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lvl="0" algn="ctr"/>
            <a:r>
              <a:rPr lang="en-US" sz="2800" b="1" dirty="0">
                <a:latin typeface="Candara" panose="020E0502030303020204" pitchFamily="34" charset="0"/>
              </a:rPr>
              <a:t>Assign a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Single Label </a:t>
            </a:r>
            <a:r>
              <a:rPr lang="en-US" sz="2800" b="1" dirty="0">
                <a:latin typeface="Candara" panose="020E0502030303020204" pitchFamily="34" charset="0"/>
              </a:rPr>
              <a:t>to the given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X-ray Image </a:t>
            </a:r>
            <a:r>
              <a:rPr lang="en-US" sz="2800" b="1" dirty="0">
                <a:latin typeface="Candara" panose="020E0502030303020204" pitchFamily="34" charset="0"/>
              </a:rPr>
              <a:t>from the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pre-defined</a:t>
            </a:r>
            <a:r>
              <a:rPr lang="en-US" sz="2800" b="1" dirty="0">
                <a:latin typeface="Candara" panose="020E0502030303020204" pitchFamily="34" charset="0"/>
              </a:rPr>
              <a:t> Set of Labels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7F031ABD-5ED0-41BF-898F-E98C26231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655" y="3178428"/>
            <a:ext cx="31925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Given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07043" y="3178428"/>
            <a:ext cx="86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Task</a:t>
            </a:r>
            <a:endParaRPr lang="en-US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925" y="494877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sz="2800" b="1" dirty="0">
                <a:latin typeface="Candara" panose="020E0502030303020204" pitchFamily="34" charset="0"/>
              </a:rPr>
              <a:t>An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X-ray Image </a:t>
            </a:r>
          </a:p>
          <a:p>
            <a:pPr algn="ctr"/>
            <a:r>
              <a:rPr lang="en-US" sz="2800" b="1" dirty="0">
                <a:latin typeface="Candara" panose="020E0502030303020204" pitchFamily="34" charset="0"/>
              </a:rPr>
              <a:t>2. Finite Set of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Labels </a:t>
            </a:r>
          </a:p>
          <a:p>
            <a:pPr algn="ctr"/>
            <a:r>
              <a:rPr lang="en-US" sz="2800" b="1" dirty="0">
                <a:latin typeface="Candara" panose="020E0502030303020204" pitchFamily="34" charset="0"/>
              </a:rPr>
              <a:t>(Normal and Pneumonia)</a:t>
            </a:r>
          </a:p>
        </p:txBody>
      </p:sp>
    </p:spTree>
    <p:extLst>
      <p:ext uri="{BB962C8B-B14F-4D97-AF65-F5344CB8AC3E}">
        <p14:creationId xmlns:p14="http://schemas.microsoft.com/office/powerpoint/2010/main" val="31101001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5133</TotalTime>
  <Words>981</Words>
  <Application>Microsoft Office PowerPoint</Application>
  <PresentationFormat>Widescreen</PresentationFormat>
  <Paragraphs>292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Candara</vt:lpstr>
      <vt:lpstr>等线</vt:lpstr>
      <vt:lpstr>Estrangelo Edessa</vt:lpstr>
      <vt:lpstr>Jameel Noori Nastaleeq</vt:lpstr>
      <vt:lpstr>Lato</vt:lpstr>
      <vt:lpstr>Roboto Condensed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Saad Ur Rehman</cp:lastModifiedBy>
  <cp:revision>621</cp:revision>
  <dcterms:created xsi:type="dcterms:W3CDTF">2016-09-28T22:08:47Z</dcterms:created>
  <dcterms:modified xsi:type="dcterms:W3CDTF">2020-12-21T09:13:24Z</dcterms:modified>
</cp:coreProperties>
</file>