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5" r:id="rId7"/>
    <p:sldId id="261" r:id="rId8"/>
    <p:sldId id="269" r:id="rId9"/>
    <p:sldId id="262" r:id="rId10"/>
    <p:sldId id="267" r:id="rId11"/>
    <p:sldId id="275" r:id="rId12"/>
    <p:sldId id="271" r:id="rId13"/>
    <p:sldId id="263" r:id="rId14"/>
    <p:sldId id="274" r:id="rId15"/>
    <p:sldId id="264" r:id="rId16"/>
    <p:sldId id="268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322B8-8A41-4E56-90C8-F02D7768B586}" v="23" dt="2024-12-18T10:44:23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ma ijaz" userId="9bda838e514c24af" providerId="LiveId" clId="{5CC322B8-8A41-4E56-90C8-F02D7768B586}"/>
    <pc:docChg chg="undo redo custSel addSld delSld modSld">
      <pc:chgData name="faima ijaz" userId="9bda838e514c24af" providerId="LiveId" clId="{5CC322B8-8A41-4E56-90C8-F02D7768B586}" dt="2024-12-18T10:46:53.301" v="216" actId="47"/>
      <pc:docMkLst>
        <pc:docMk/>
      </pc:docMkLst>
      <pc:sldChg chg="addSp modSp mod setBg">
        <pc:chgData name="faima ijaz" userId="9bda838e514c24af" providerId="LiveId" clId="{5CC322B8-8A41-4E56-90C8-F02D7768B586}" dt="2024-12-06T09:18:16.527" v="6" actId="26606"/>
        <pc:sldMkLst>
          <pc:docMk/>
          <pc:sldMk cId="0" sldId="256"/>
        </pc:sldMkLst>
        <pc:spChg chg="mod">
          <ac:chgData name="faima ijaz" userId="9bda838e514c24af" providerId="LiveId" clId="{5CC322B8-8A41-4E56-90C8-F02D7768B586}" dt="2024-12-06T09:18:16.527" v="6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faima ijaz" userId="9bda838e514c24af" providerId="LiveId" clId="{5CC322B8-8A41-4E56-90C8-F02D7768B586}" dt="2024-12-06T09:18:16.527" v="6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faima ijaz" userId="9bda838e514c24af" providerId="LiveId" clId="{5CC322B8-8A41-4E56-90C8-F02D7768B586}" dt="2024-12-06T09:18:16.527" v="6" actId="26606"/>
          <ac:spMkLst>
            <pc:docMk/>
            <pc:sldMk cId="0" sldId="256"/>
            <ac:spMk id="10" creationId="{A3363022-C969-41E9-8EB2-E4C94908C1FA}"/>
          </ac:spMkLst>
        </pc:spChg>
        <pc:spChg chg="add">
          <ac:chgData name="faima ijaz" userId="9bda838e514c24af" providerId="LiveId" clId="{5CC322B8-8A41-4E56-90C8-F02D7768B586}" dt="2024-12-06T09:18:16.527" v="6" actId="26606"/>
          <ac:spMkLst>
            <pc:docMk/>
            <pc:sldMk cId="0" sldId="256"/>
            <ac:spMk id="12" creationId="{8D1AD6B3-BE88-4CEB-BA17-790657CC4729}"/>
          </ac:spMkLst>
        </pc:spChg>
        <pc:grpChg chg="add">
          <ac:chgData name="faima ijaz" userId="9bda838e514c24af" providerId="LiveId" clId="{5CC322B8-8A41-4E56-90C8-F02D7768B586}" dt="2024-12-06T09:18:16.527" v="6" actId="26606"/>
          <ac:grpSpMkLst>
            <pc:docMk/>
            <pc:sldMk cId="0" sldId="256"/>
            <ac:grpSpMk id="14" creationId="{89D1390B-7E13-4B4F-9CB2-391063412E54}"/>
          </ac:grpSpMkLst>
        </pc:grpChg>
        <pc:picChg chg="add">
          <ac:chgData name="faima ijaz" userId="9bda838e514c24af" providerId="LiveId" clId="{5CC322B8-8A41-4E56-90C8-F02D7768B586}" dt="2024-12-06T09:18:16.527" v="6" actId="26606"/>
          <ac:picMkLst>
            <pc:docMk/>
            <pc:sldMk cId="0" sldId="256"/>
            <ac:picMk id="7" creationId="{3EE17F79-4C12-7D96-9535-3447A158664F}"/>
          </ac:picMkLst>
        </pc:picChg>
      </pc:sldChg>
      <pc:sldChg chg="del">
        <pc:chgData name="faima ijaz" userId="9bda838e514c24af" providerId="LiveId" clId="{5CC322B8-8A41-4E56-90C8-F02D7768B586}" dt="2024-12-06T09:15:07.432" v="5" actId="47"/>
        <pc:sldMkLst>
          <pc:docMk/>
          <pc:sldMk cId="0" sldId="257"/>
        </pc:sldMkLst>
      </pc:sldChg>
      <pc:sldChg chg="addSp delSp mod">
        <pc:chgData name="faima ijaz" userId="9bda838e514c24af" providerId="LiveId" clId="{5CC322B8-8A41-4E56-90C8-F02D7768B586}" dt="2024-12-06T09:19:25.576" v="12" actId="26606"/>
        <pc:sldMkLst>
          <pc:docMk/>
          <pc:sldMk cId="0" sldId="258"/>
        </pc:sldMkLst>
        <pc:graphicFrameChg chg="add">
          <ac:chgData name="faima ijaz" userId="9bda838e514c24af" providerId="LiveId" clId="{5CC322B8-8A41-4E56-90C8-F02D7768B586}" dt="2024-12-06T09:19:25.576" v="12" actId="26606"/>
          <ac:graphicFrameMkLst>
            <pc:docMk/>
            <pc:sldMk cId="0" sldId="258"/>
            <ac:graphicFrameMk id="5" creationId="{D5F8D08D-6EB9-C11D-2533-C24468C454C6}"/>
          </ac:graphicFrameMkLst>
        </pc:graphicFrameChg>
      </pc:sldChg>
      <pc:sldChg chg="addSp delSp modSp mod setBg">
        <pc:chgData name="faima ijaz" userId="9bda838e514c24af" providerId="LiveId" clId="{5CC322B8-8A41-4E56-90C8-F02D7768B586}" dt="2024-12-06T09:32:04.829" v="44" actId="1076"/>
        <pc:sldMkLst>
          <pc:docMk/>
          <pc:sldMk cId="0" sldId="259"/>
        </pc:sldMkLst>
        <pc:spChg chg="mod">
          <ac:chgData name="faima ijaz" userId="9bda838e514c24af" providerId="LiveId" clId="{5CC322B8-8A41-4E56-90C8-F02D7768B586}" dt="2024-12-06T09:19:57.863" v="14" actId="26606"/>
          <ac:spMkLst>
            <pc:docMk/>
            <pc:sldMk cId="0" sldId="259"/>
            <ac:spMk id="2" creationId="{00000000-0000-0000-0000-000000000000}"/>
          </ac:spMkLst>
        </pc:spChg>
        <pc:graphicFrameChg chg="add mod">
          <ac:chgData name="faima ijaz" userId="9bda838e514c24af" providerId="LiveId" clId="{5CC322B8-8A41-4E56-90C8-F02D7768B586}" dt="2024-12-06T09:32:04.829" v="44" actId="1076"/>
          <ac:graphicFrameMkLst>
            <pc:docMk/>
            <pc:sldMk cId="0" sldId="259"/>
            <ac:graphicFrameMk id="17" creationId="{FFAF9567-3CDF-0FF6-53AB-C2FAFC169D3D}"/>
          </ac:graphicFrameMkLst>
        </pc:graphicFrameChg>
      </pc:sldChg>
      <pc:sldChg chg="addSp modSp mod setBg">
        <pc:chgData name="faima ijaz" userId="9bda838e514c24af" providerId="LiveId" clId="{5CC322B8-8A41-4E56-90C8-F02D7768B586}" dt="2024-12-06T09:36:57.097" v="134" actId="14100"/>
        <pc:sldMkLst>
          <pc:docMk/>
          <pc:sldMk cId="0" sldId="260"/>
        </pc:sldMkLst>
        <pc:spChg chg="mod">
          <ac:chgData name="faima ijaz" userId="9bda838e514c24af" providerId="LiveId" clId="{5CC322B8-8A41-4E56-90C8-F02D7768B586}" dt="2024-12-06T09:21:20.837" v="17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faima ijaz" userId="9bda838e514c24af" providerId="LiveId" clId="{5CC322B8-8A41-4E56-90C8-F02D7768B586}" dt="2024-12-06T09:36:57.097" v="134" actId="14100"/>
          <ac:spMkLst>
            <pc:docMk/>
            <pc:sldMk cId="0" sldId="260"/>
            <ac:spMk id="3" creationId="{00000000-0000-0000-0000-000000000000}"/>
          </ac:spMkLst>
        </pc:spChg>
        <pc:spChg chg="add">
          <ac:chgData name="faima ijaz" userId="9bda838e514c24af" providerId="LiveId" clId="{5CC322B8-8A41-4E56-90C8-F02D7768B586}" dt="2024-12-06T09:21:20.837" v="17" actId="26606"/>
          <ac:spMkLst>
            <pc:docMk/>
            <pc:sldMk cId="0" sldId="260"/>
            <ac:spMk id="9" creationId="{9F7D5CDA-D291-4307-BF55-1381FED29634}"/>
          </ac:spMkLst>
        </pc:spChg>
        <pc:spChg chg="add">
          <ac:chgData name="faima ijaz" userId="9bda838e514c24af" providerId="LiveId" clId="{5CC322B8-8A41-4E56-90C8-F02D7768B586}" dt="2024-12-06T09:21:20.837" v="17" actId="26606"/>
          <ac:spMkLst>
            <pc:docMk/>
            <pc:sldMk cId="0" sldId="260"/>
            <ac:spMk id="11" creationId="{59B296B9-C5A5-4E4F-9B60-C907B5F1466C}"/>
          </ac:spMkLst>
        </pc:spChg>
        <pc:spChg chg="add">
          <ac:chgData name="faima ijaz" userId="9bda838e514c24af" providerId="LiveId" clId="{5CC322B8-8A41-4E56-90C8-F02D7768B586}" dt="2024-12-06T09:21:20.837" v="17" actId="26606"/>
          <ac:spMkLst>
            <pc:docMk/>
            <pc:sldMk cId="0" sldId="260"/>
            <ac:spMk id="13" creationId="{D0300FD3-5AF1-6305-15FA-9078072672E2}"/>
          </ac:spMkLst>
        </pc:spChg>
        <pc:picChg chg="add">
          <ac:chgData name="faima ijaz" userId="9bda838e514c24af" providerId="LiveId" clId="{5CC322B8-8A41-4E56-90C8-F02D7768B586}" dt="2024-12-06T09:21:20.837" v="17" actId="26606"/>
          <ac:picMkLst>
            <pc:docMk/>
            <pc:sldMk cId="0" sldId="260"/>
            <ac:picMk id="5" creationId="{8FCEA9C1-2FC3-4F95-1775-3C360A14F6DE}"/>
          </ac:picMkLst>
        </pc:picChg>
      </pc:sldChg>
      <pc:sldChg chg="addSp modSp mod setBg">
        <pc:chgData name="faima ijaz" userId="9bda838e514c24af" providerId="LiveId" clId="{5CC322B8-8A41-4E56-90C8-F02D7768B586}" dt="2024-12-06T09:28:24" v="24" actId="26606"/>
        <pc:sldMkLst>
          <pc:docMk/>
          <pc:sldMk cId="0" sldId="261"/>
        </pc:sldMkLst>
        <pc:spChg chg="mod">
          <ac:chgData name="faima ijaz" userId="9bda838e514c24af" providerId="LiveId" clId="{5CC322B8-8A41-4E56-90C8-F02D7768B586}" dt="2024-12-06T09:28:24" v="24" actId="26606"/>
          <ac:spMkLst>
            <pc:docMk/>
            <pc:sldMk cId="0" sldId="261"/>
            <ac:spMk id="2" creationId="{00000000-0000-0000-0000-000000000000}"/>
          </ac:spMkLst>
        </pc:spChg>
        <pc:spChg chg="add">
          <ac:chgData name="faima ijaz" userId="9bda838e514c24af" providerId="LiveId" clId="{5CC322B8-8A41-4E56-90C8-F02D7768B586}" dt="2024-12-06T09:28:24" v="24" actId="26606"/>
          <ac:spMkLst>
            <pc:docMk/>
            <pc:sldMk cId="0" sldId="261"/>
            <ac:spMk id="8" creationId="{A8384FB5-9ADC-4DDC-881B-597D56F5B15D}"/>
          </ac:spMkLst>
        </pc:spChg>
        <pc:spChg chg="add">
          <ac:chgData name="faima ijaz" userId="9bda838e514c24af" providerId="LiveId" clId="{5CC322B8-8A41-4E56-90C8-F02D7768B586}" dt="2024-12-06T09:28:24" v="24" actId="26606"/>
          <ac:spMkLst>
            <pc:docMk/>
            <pc:sldMk cId="0" sldId="261"/>
            <ac:spMk id="10" creationId="{1199E1B1-A8C0-4FE8-A5A8-1CB41D69F857}"/>
          </ac:spMkLst>
        </pc:spChg>
        <pc:spChg chg="add">
          <ac:chgData name="faima ijaz" userId="9bda838e514c24af" providerId="LiveId" clId="{5CC322B8-8A41-4E56-90C8-F02D7768B586}" dt="2024-12-06T09:28:24" v="24" actId="26606"/>
          <ac:spMkLst>
            <pc:docMk/>
            <pc:sldMk cId="0" sldId="261"/>
            <ac:spMk id="12" creationId="{84A8DE83-DE75-4B41-9DB4-A7EC0B0DEC0B}"/>
          </ac:spMkLst>
        </pc:spChg>
        <pc:spChg chg="add">
          <ac:chgData name="faima ijaz" userId="9bda838e514c24af" providerId="LiveId" clId="{5CC322B8-8A41-4E56-90C8-F02D7768B586}" dt="2024-12-06T09:28:24" v="24" actId="26606"/>
          <ac:spMkLst>
            <pc:docMk/>
            <pc:sldMk cId="0" sldId="261"/>
            <ac:spMk id="14" creationId="{A7009A0A-BEF5-4EAC-AF15-E4F9F002E239}"/>
          </ac:spMkLst>
        </pc:spChg>
        <pc:picChg chg="mod">
          <ac:chgData name="faima ijaz" userId="9bda838e514c24af" providerId="LiveId" clId="{5CC322B8-8A41-4E56-90C8-F02D7768B586}" dt="2024-12-06T09:28:24" v="24" actId="26606"/>
          <ac:picMkLst>
            <pc:docMk/>
            <pc:sldMk cId="0" sldId="261"/>
            <ac:picMk id="3" creationId="{00000000-0000-0000-0000-000000000000}"/>
          </ac:picMkLst>
        </pc:picChg>
      </pc:sldChg>
      <pc:sldChg chg="addSp delSp modSp mod setBg">
        <pc:chgData name="faima ijaz" userId="9bda838e514c24af" providerId="LiveId" clId="{5CC322B8-8A41-4E56-90C8-F02D7768B586}" dt="2024-12-13T08:58:48.472" v="142" actId="113"/>
        <pc:sldMkLst>
          <pc:docMk/>
          <pc:sldMk cId="0" sldId="262"/>
        </pc:sldMkLst>
        <pc:spChg chg="mod">
          <ac:chgData name="faima ijaz" userId="9bda838e514c24af" providerId="LiveId" clId="{5CC322B8-8A41-4E56-90C8-F02D7768B586}" dt="2024-12-06T09:28:56.349" v="27" actId="26606"/>
          <ac:spMkLst>
            <pc:docMk/>
            <pc:sldMk cId="0" sldId="262"/>
            <ac:spMk id="2" creationId="{00000000-0000-0000-0000-000000000000}"/>
          </ac:spMkLst>
        </pc:spChg>
        <pc:spChg chg="add">
          <ac:chgData name="faima ijaz" userId="9bda838e514c24af" providerId="LiveId" clId="{5CC322B8-8A41-4E56-90C8-F02D7768B586}" dt="2024-12-06T09:28:56.349" v="27" actId="26606"/>
          <ac:spMkLst>
            <pc:docMk/>
            <pc:sldMk cId="0" sldId="262"/>
            <ac:spMk id="9" creationId="{BACC6370-2D7E-4714-9D71-7542949D7D5D}"/>
          </ac:spMkLst>
        </pc:spChg>
        <pc:spChg chg="add">
          <ac:chgData name="faima ijaz" userId="9bda838e514c24af" providerId="LiveId" clId="{5CC322B8-8A41-4E56-90C8-F02D7768B586}" dt="2024-12-06T09:28:56.349" v="27" actId="26606"/>
          <ac:spMkLst>
            <pc:docMk/>
            <pc:sldMk cId="0" sldId="262"/>
            <ac:spMk id="11" creationId="{F68B3F68-107C-434F-AA38-110D5EA91B85}"/>
          </ac:spMkLst>
        </pc:spChg>
        <pc:spChg chg="add">
          <ac:chgData name="faima ijaz" userId="9bda838e514c24af" providerId="LiveId" clId="{5CC322B8-8A41-4E56-90C8-F02D7768B586}" dt="2024-12-06T09:28:56.349" v="27" actId="26606"/>
          <ac:spMkLst>
            <pc:docMk/>
            <pc:sldMk cId="0" sldId="262"/>
            <ac:spMk id="13" creationId="{AAD0DBB9-1A4B-4391-81D4-CB19F9AB918A}"/>
          </ac:spMkLst>
        </pc:spChg>
        <pc:spChg chg="add">
          <ac:chgData name="faima ijaz" userId="9bda838e514c24af" providerId="LiveId" clId="{5CC322B8-8A41-4E56-90C8-F02D7768B586}" dt="2024-12-06T09:28:56.349" v="27" actId="26606"/>
          <ac:spMkLst>
            <pc:docMk/>
            <pc:sldMk cId="0" sldId="262"/>
            <ac:spMk id="15" creationId="{063BBA22-50EA-4C4D-BE05-F1CE4E63AA56}"/>
          </ac:spMkLst>
        </pc:spChg>
        <pc:graphicFrameChg chg="add mod">
          <ac:chgData name="faima ijaz" userId="9bda838e514c24af" providerId="LiveId" clId="{5CC322B8-8A41-4E56-90C8-F02D7768B586}" dt="2024-12-13T08:58:48.472" v="142" actId="113"/>
          <ac:graphicFrameMkLst>
            <pc:docMk/>
            <pc:sldMk cId="0" sldId="262"/>
            <ac:graphicFrameMk id="5" creationId="{21A4A5D6-5E7C-48FB-0284-72A95880974B}"/>
          </ac:graphicFrameMkLst>
        </pc:graphicFrameChg>
      </pc:sldChg>
      <pc:sldChg chg="addSp delSp modSp mod setBg">
        <pc:chgData name="faima ijaz" userId="9bda838e514c24af" providerId="LiveId" clId="{5CC322B8-8A41-4E56-90C8-F02D7768B586}" dt="2024-12-06T09:35:49.341" v="108" actId="123"/>
        <pc:sldMkLst>
          <pc:docMk/>
          <pc:sldMk cId="0" sldId="263"/>
        </pc:sldMkLst>
        <pc:spChg chg="mod">
          <ac:chgData name="faima ijaz" userId="9bda838e514c24af" providerId="LiveId" clId="{5CC322B8-8A41-4E56-90C8-F02D7768B586}" dt="2024-12-06T09:30:00.719" v="36" actId="26606"/>
          <ac:spMkLst>
            <pc:docMk/>
            <pc:sldMk cId="0" sldId="263"/>
            <ac:spMk id="2" creationId="{00000000-0000-0000-0000-000000000000}"/>
          </ac:spMkLst>
        </pc:spChg>
        <pc:spChg chg="add">
          <ac:chgData name="faima ijaz" userId="9bda838e514c24af" providerId="LiveId" clId="{5CC322B8-8A41-4E56-90C8-F02D7768B586}" dt="2024-12-06T09:30:00.719" v="36" actId="26606"/>
          <ac:spMkLst>
            <pc:docMk/>
            <pc:sldMk cId="0" sldId="263"/>
            <ac:spMk id="9" creationId="{BACC6370-2D7E-4714-9D71-7542949D7D5D}"/>
          </ac:spMkLst>
        </pc:spChg>
        <pc:spChg chg="add">
          <ac:chgData name="faima ijaz" userId="9bda838e514c24af" providerId="LiveId" clId="{5CC322B8-8A41-4E56-90C8-F02D7768B586}" dt="2024-12-06T09:30:00.719" v="36" actId="26606"/>
          <ac:spMkLst>
            <pc:docMk/>
            <pc:sldMk cId="0" sldId="263"/>
            <ac:spMk id="11" creationId="{F68B3F68-107C-434F-AA38-110D5EA91B85}"/>
          </ac:spMkLst>
        </pc:spChg>
        <pc:spChg chg="add">
          <ac:chgData name="faima ijaz" userId="9bda838e514c24af" providerId="LiveId" clId="{5CC322B8-8A41-4E56-90C8-F02D7768B586}" dt="2024-12-06T09:30:00.719" v="36" actId="26606"/>
          <ac:spMkLst>
            <pc:docMk/>
            <pc:sldMk cId="0" sldId="263"/>
            <ac:spMk id="13" creationId="{AAD0DBB9-1A4B-4391-81D4-CB19F9AB918A}"/>
          </ac:spMkLst>
        </pc:spChg>
        <pc:spChg chg="add">
          <ac:chgData name="faima ijaz" userId="9bda838e514c24af" providerId="LiveId" clId="{5CC322B8-8A41-4E56-90C8-F02D7768B586}" dt="2024-12-06T09:30:00.719" v="36" actId="26606"/>
          <ac:spMkLst>
            <pc:docMk/>
            <pc:sldMk cId="0" sldId="263"/>
            <ac:spMk id="15" creationId="{063BBA22-50EA-4C4D-BE05-F1CE4E63AA56}"/>
          </ac:spMkLst>
        </pc:spChg>
        <pc:graphicFrameChg chg="add mod">
          <ac:chgData name="faima ijaz" userId="9bda838e514c24af" providerId="LiveId" clId="{5CC322B8-8A41-4E56-90C8-F02D7768B586}" dt="2024-12-06T09:35:49.341" v="108" actId="123"/>
          <ac:graphicFrameMkLst>
            <pc:docMk/>
            <pc:sldMk cId="0" sldId="263"/>
            <ac:graphicFrameMk id="5" creationId="{F746080C-F78D-8364-AAAC-BFFCD62AC322}"/>
          </ac:graphicFrameMkLst>
        </pc:graphicFrameChg>
      </pc:sldChg>
      <pc:sldChg chg="addSp delSp modSp mod setBg">
        <pc:chgData name="faima ijaz" userId="9bda838e514c24af" providerId="LiveId" clId="{5CC322B8-8A41-4E56-90C8-F02D7768B586}" dt="2024-12-13T08:59:07.952" v="146" actId="20577"/>
        <pc:sldMkLst>
          <pc:docMk/>
          <pc:sldMk cId="0" sldId="264"/>
        </pc:sldMkLst>
        <pc:spChg chg="mod">
          <ac:chgData name="faima ijaz" userId="9bda838e514c24af" providerId="LiveId" clId="{5CC322B8-8A41-4E56-90C8-F02D7768B586}" dt="2024-12-06T09:30:14.690" v="37" actId="26606"/>
          <ac:spMkLst>
            <pc:docMk/>
            <pc:sldMk cId="0" sldId="264"/>
            <ac:spMk id="2" creationId="{00000000-0000-0000-0000-000000000000}"/>
          </ac:spMkLst>
        </pc:spChg>
        <pc:spChg chg="add">
          <ac:chgData name="faima ijaz" userId="9bda838e514c24af" providerId="LiveId" clId="{5CC322B8-8A41-4E56-90C8-F02D7768B586}" dt="2024-12-06T09:30:14.690" v="37" actId="26606"/>
          <ac:spMkLst>
            <pc:docMk/>
            <pc:sldMk cId="0" sldId="264"/>
            <ac:spMk id="9" creationId="{BACC6370-2D7E-4714-9D71-7542949D7D5D}"/>
          </ac:spMkLst>
        </pc:spChg>
        <pc:spChg chg="add">
          <ac:chgData name="faima ijaz" userId="9bda838e514c24af" providerId="LiveId" clId="{5CC322B8-8A41-4E56-90C8-F02D7768B586}" dt="2024-12-06T09:30:14.690" v="37" actId="26606"/>
          <ac:spMkLst>
            <pc:docMk/>
            <pc:sldMk cId="0" sldId="264"/>
            <ac:spMk id="11" creationId="{F68B3F68-107C-434F-AA38-110D5EA91B85}"/>
          </ac:spMkLst>
        </pc:spChg>
        <pc:spChg chg="add">
          <ac:chgData name="faima ijaz" userId="9bda838e514c24af" providerId="LiveId" clId="{5CC322B8-8A41-4E56-90C8-F02D7768B586}" dt="2024-12-06T09:30:14.690" v="37" actId="26606"/>
          <ac:spMkLst>
            <pc:docMk/>
            <pc:sldMk cId="0" sldId="264"/>
            <ac:spMk id="13" creationId="{AAD0DBB9-1A4B-4391-81D4-CB19F9AB918A}"/>
          </ac:spMkLst>
        </pc:spChg>
        <pc:spChg chg="add">
          <ac:chgData name="faima ijaz" userId="9bda838e514c24af" providerId="LiveId" clId="{5CC322B8-8A41-4E56-90C8-F02D7768B586}" dt="2024-12-06T09:30:14.690" v="37" actId="26606"/>
          <ac:spMkLst>
            <pc:docMk/>
            <pc:sldMk cId="0" sldId="264"/>
            <ac:spMk id="15" creationId="{063BBA22-50EA-4C4D-BE05-F1CE4E63AA56}"/>
          </ac:spMkLst>
        </pc:spChg>
        <pc:graphicFrameChg chg="add mod">
          <ac:chgData name="faima ijaz" userId="9bda838e514c24af" providerId="LiveId" clId="{5CC322B8-8A41-4E56-90C8-F02D7768B586}" dt="2024-12-13T08:59:07.952" v="146" actId="20577"/>
          <ac:graphicFrameMkLst>
            <pc:docMk/>
            <pc:sldMk cId="0" sldId="264"/>
            <ac:graphicFrameMk id="5" creationId="{A90ED194-EF16-69C2-9D88-BBC168A250CB}"/>
          </ac:graphicFrameMkLst>
        </pc:graphicFrameChg>
      </pc:sldChg>
      <pc:sldChg chg="addSp delSp modSp mod setBg addAnim delAnim">
        <pc:chgData name="faima ijaz" userId="9bda838e514c24af" providerId="LiveId" clId="{5CC322B8-8A41-4E56-90C8-F02D7768B586}" dt="2024-12-06T09:28:14.075" v="23" actId="26606"/>
        <pc:sldMkLst>
          <pc:docMk/>
          <pc:sldMk cId="0" sldId="265"/>
        </pc:sldMkLst>
        <pc:spChg chg="mod ord">
          <ac:chgData name="faima ijaz" userId="9bda838e514c24af" providerId="LiveId" clId="{5CC322B8-8A41-4E56-90C8-F02D7768B586}" dt="2024-12-06T09:28:14.075" v="23" actId="26606"/>
          <ac:spMkLst>
            <pc:docMk/>
            <pc:sldMk cId="0" sldId="265"/>
            <ac:spMk id="2" creationId="{00000000-0000-0000-0000-000000000000}"/>
          </ac:spMkLst>
        </pc:spChg>
        <pc:spChg chg="add">
          <ac:chgData name="faima ijaz" userId="9bda838e514c24af" providerId="LiveId" clId="{5CC322B8-8A41-4E56-90C8-F02D7768B586}" dt="2024-12-06T09:28:14.075" v="23" actId="26606"/>
          <ac:spMkLst>
            <pc:docMk/>
            <pc:sldMk cId="0" sldId="265"/>
            <ac:spMk id="14" creationId="{A7009A0A-BEF5-4EAC-AF15-E4F9F002E239}"/>
          </ac:spMkLst>
        </pc:spChg>
        <pc:spChg chg="add">
          <ac:chgData name="faima ijaz" userId="9bda838e514c24af" providerId="LiveId" clId="{5CC322B8-8A41-4E56-90C8-F02D7768B586}" dt="2024-12-06T09:28:14.075" v="23" actId="26606"/>
          <ac:spMkLst>
            <pc:docMk/>
            <pc:sldMk cId="0" sldId="265"/>
            <ac:spMk id="15" creationId="{A8384FB5-9ADC-4DDC-881B-597D56F5B15D}"/>
          </ac:spMkLst>
        </pc:spChg>
        <pc:spChg chg="add">
          <ac:chgData name="faima ijaz" userId="9bda838e514c24af" providerId="LiveId" clId="{5CC322B8-8A41-4E56-90C8-F02D7768B586}" dt="2024-12-06T09:28:14.075" v="23" actId="26606"/>
          <ac:spMkLst>
            <pc:docMk/>
            <pc:sldMk cId="0" sldId="265"/>
            <ac:spMk id="16" creationId="{1199E1B1-A8C0-4FE8-A5A8-1CB41D69F857}"/>
          </ac:spMkLst>
        </pc:spChg>
        <pc:spChg chg="add">
          <ac:chgData name="faima ijaz" userId="9bda838e514c24af" providerId="LiveId" clId="{5CC322B8-8A41-4E56-90C8-F02D7768B586}" dt="2024-12-06T09:28:14.075" v="23" actId="26606"/>
          <ac:spMkLst>
            <pc:docMk/>
            <pc:sldMk cId="0" sldId="265"/>
            <ac:spMk id="17" creationId="{84A8DE83-DE75-4B41-9DB4-A7EC0B0DEC0B}"/>
          </ac:spMkLst>
        </pc:spChg>
        <pc:picChg chg="mod">
          <ac:chgData name="faima ijaz" userId="9bda838e514c24af" providerId="LiveId" clId="{5CC322B8-8A41-4E56-90C8-F02D7768B586}" dt="2024-12-06T09:28:14.075" v="23" actId="26606"/>
          <ac:picMkLst>
            <pc:docMk/>
            <pc:sldMk cId="0" sldId="265"/>
            <ac:picMk id="3" creationId="{00000000-0000-0000-0000-000000000000}"/>
          </ac:picMkLst>
        </pc:picChg>
      </pc:sldChg>
      <pc:sldChg chg="addSp delSp modSp mod setBg">
        <pc:chgData name="faima ijaz" userId="9bda838e514c24af" providerId="LiveId" clId="{5CC322B8-8A41-4E56-90C8-F02D7768B586}" dt="2024-12-18T10:43:13.965" v="187" actId="20577"/>
        <pc:sldMkLst>
          <pc:docMk/>
          <pc:sldMk cId="0" sldId="266"/>
        </pc:sldMkLst>
        <pc:spChg chg="mod">
          <ac:chgData name="faima ijaz" userId="9bda838e514c24af" providerId="LiveId" clId="{5CC322B8-8A41-4E56-90C8-F02D7768B586}" dt="2024-12-06T09:31:21.596" v="41" actId="26606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faima ijaz" userId="9bda838e514c24af" providerId="LiveId" clId="{5CC322B8-8A41-4E56-90C8-F02D7768B586}" dt="2024-12-18T10:43:13.965" v="187" actId="20577"/>
          <ac:spMkLst>
            <pc:docMk/>
            <pc:sldMk cId="0" sldId="266"/>
            <ac:spMk id="7" creationId="{00000000-0000-0000-0000-000000000000}"/>
          </ac:spMkLst>
        </pc:spChg>
        <pc:spChg chg="add">
          <ac:chgData name="faima ijaz" userId="9bda838e514c24af" providerId="LiveId" clId="{5CC322B8-8A41-4E56-90C8-F02D7768B586}" dt="2024-12-06T09:31:21.596" v="41" actId="26606"/>
          <ac:spMkLst>
            <pc:docMk/>
            <pc:sldMk cId="0" sldId="266"/>
            <ac:spMk id="8" creationId="{1B15ED52-F352-441B-82BF-E0EA34836D08}"/>
          </ac:spMkLst>
        </pc:spChg>
        <pc:spChg chg="add">
          <ac:chgData name="faima ijaz" userId="9bda838e514c24af" providerId="LiveId" clId="{5CC322B8-8A41-4E56-90C8-F02D7768B586}" dt="2024-12-06T09:31:21.596" v="41" actId="26606"/>
          <ac:spMkLst>
            <pc:docMk/>
            <pc:sldMk cId="0" sldId="266"/>
            <ac:spMk id="10" creationId="{3B2E3793-BFE6-45A2-9B7B-E18844431C99}"/>
          </ac:spMkLst>
        </pc:spChg>
        <pc:spChg chg="add">
          <ac:chgData name="faima ijaz" userId="9bda838e514c24af" providerId="LiveId" clId="{5CC322B8-8A41-4E56-90C8-F02D7768B586}" dt="2024-12-06T09:31:21.596" v="41" actId="26606"/>
          <ac:spMkLst>
            <pc:docMk/>
            <pc:sldMk cId="0" sldId="266"/>
            <ac:spMk id="12" creationId="{BC4C4868-CB8F-4AF9-9CDB-8108F2C19B67}"/>
          </ac:spMkLst>
        </pc:spChg>
        <pc:spChg chg="add">
          <ac:chgData name="faima ijaz" userId="9bda838e514c24af" providerId="LiveId" clId="{5CC322B8-8A41-4E56-90C8-F02D7768B586}" dt="2024-12-06T09:31:21.596" v="41" actId="26606"/>
          <ac:spMkLst>
            <pc:docMk/>
            <pc:sldMk cId="0" sldId="266"/>
            <ac:spMk id="14" creationId="{375E0459-6403-40CD-989D-56A4407CA12E}"/>
          </ac:spMkLst>
        </pc:spChg>
        <pc:spChg chg="add">
          <ac:chgData name="faima ijaz" userId="9bda838e514c24af" providerId="LiveId" clId="{5CC322B8-8A41-4E56-90C8-F02D7768B586}" dt="2024-12-06T09:31:21.596" v="41" actId="26606"/>
          <ac:spMkLst>
            <pc:docMk/>
            <pc:sldMk cId="0" sldId="266"/>
            <ac:spMk id="16" creationId="{53E5B1A8-3AC9-4BD1-9BBC-78CA94F2D1BA}"/>
          </ac:spMkLst>
        </pc:spChg>
      </pc:sldChg>
      <pc:sldChg chg="addSp delSp modSp mod setBg">
        <pc:chgData name="faima ijaz" userId="9bda838e514c24af" providerId="LiveId" clId="{5CC322B8-8A41-4E56-90C8-F02D7768B586}" dt="2024-12-06T09:29:26.163" v="30" actId="26606"/>
        <pc:sldMkLst>
          <pc:docMk/>
          <pc:sldMk cId="186392332" sldId="267"/>
        </pc:sldMkLst>
        <pc:spChg chg="add">
          <ac:chgData name="faima ijaz" userId="9bda838e514c24af" providerId="LiveId" clId="{5CC322B8-8A41-4E56-90C8-F02D7768B586}" dt="2024-12-06T09:29:26.163" v="30" actId="26606"/>
          <ac:spMkLst>
            <pc:docMk/>
            <pc:sldMk cId="186392332" sldId="267"/>
            <ac:spMk id="18" creationId="{01D0AF59-99C3-4251-AB9A-C966C6AD4400}"/>
          </ac:spMkLst>
        </pc:spChg>
        <pc:spChg chg="add">
          <ac:chgData name="faima ijaz" userId="9bda838e514c24af" providerId="LiveId" clId="{5CC322B8-8A41-4E56-90C8-F02D7768B586}" dt="2024-12-06T09:29:26.163" v="30" actId="26606"/>
          <ac:spMkLst>
            <pc:docMk/>
            <pc:sldMk cId="186392332" sldId="267"/>
            <ac:spMk id="19" creationId="{1855405F-37A2-4869-9154-F8BE3BECE6C3}"/>
          </ac:spMkLst>
        </pc:spChg>
        <pc:picChg chg="mod">
          <ac:chgData name="faima ijaz" userId="9bda838e514c24af" providerId="LiveId" clId="{5CC322B8-8A41-4E56-90C8-F02D7768B586}" dt="2024-12-06T09:29:26.163" v="30" actId="26606"/>
          <ac:picMkLst>
            <pc:docMk/>
            <pc:sldMk cId="186392332" sldId="267"/>
            <ac:picMk id="5" creationId="{B749F958-CAD9-BE70-DF69-82238CE5CE33}"/>
          </ac:picMkLst>
        </pc:picChg>
      </pc:sldChg>
      <pc:sldChg chg="addSp modSp mod setBg">
        <pc:chgData name="faima ijaz" userId="9bda838e514c24af" providerId="LiveId" clId="{5CC322B8-8A41-4E56-90C8-F02D7768B586}" dt="2024-12-06T09:30:51.765" v="38" actId="26606"/>
        <pc:sldMkLst>
          <pc:docMk/>
          <pc:sldMk cId="3412403675" sldId="268"/>
        </pc:sldMkLst>
        <pc:spChg chg="mod">
          <ac:chgData name="faima ijaz" userId="9bda838e514c24af" providerId="LiveId" clId="{5CC322B8-8A41-4E56-90C8-F02D7768B586}" dt="2024-12-06T09:30:51.765" v="38" actId="26606"/>
          <ac:spMkLst>
            <pc:docMk/>
            <pc:sldMk cId="3412403675" sldId="268"/>
            <ac:spMk id="2" creationId="{8250AC60-8E5B-E615-E5E7-65FF6AE07AA9}"/>
          </ac:spMkLst>
        </pc:spChg>
        <pc:spChg chg="add">
          <ac:chgData name="faima ijaz" userId="9bda838e514c24af" providerId="LiveId" clId="{5CC322B8-8A41-4E56-90C8-F02D7768B586}" dt="2024-12-06T09:30:51.765" v="38" actId="26606"/>
          <ac:spMkLst>
            <pc:docMk/>
            <pc:sldMk cId="3412403675" sldId="268"/>
            <ac:spMk id="10" creationId="{A8384FB5-9ADC-4DDC-881B-597D56F5B15D}"/>
          </ac:spMkLst>
        </pc:spChg>
        <pc:spChg chg="add">
          <ac:chgData name="faima ijaz" userId="9bda838e514c24af" providerId="LiveId" clId="{5CC322B8-8A41-4E56-90C8-F02D7768B586}" dt="2024-12-06T09:30:51.765" v="38" actId="26606"/>
          <ac:spMkLst>
            <pc:docMk/>
            <pc:sldMk cId="3412403675" sldId="268"/>
            <ac:spMk id="12" creationId="{1199E1B1-A8C0-4FE8-A5A8-1CB41D69F857}"/>
          </ac:spMkLst>
        </pc:spChg>
        <pc:spChg chg="add">
          <ac:chgData name="faima ijaz" userId="9bda838e514c24af" providerId="LiveId" clId="{5CC322B8-8A41-4E56-90C8-F02D7768B586}" dt="2024-12-06T09:30:51.765" v="38" actId="26606"/>
          <ac:spMkLst>
            <pc:docMk/>
            <pc:sldMk cId="3412403675" sldId="268"/>
            <ac:spMk id="14" creationId="{84A8DE83-DE75-4B41-9DB4-A7EC0B0DEC0B}"/>
          </ac:spMkLst>
        </pc:spChg>
        <pc:spChg chg="add">
          <ac:chgData name="faima ijaz" userId="9bda838e514c24af" providerId="LiveId" clId="{5CC322B8-8A41-4E56-90C8-F02D7768B586}" dt="2024-12-06T09:30:51.765" v="38" actId="26606"/>
          <ac:spMkLst>
            <pc:docMk/>
            <pc:sldMk cId="3412403675" sldId="268"/>
            <ac:spMk id="16" creationId="{A7009A0A-BEF5-4EAC-AF15-E4F9F002E239}"/>
          </ac:spMkLst>
        </pc:spChg>
        <pc:picChg chg="mod">
          <ac:chgData name="faima ijaz" userId="9bda838e514c24af" providerId="LiveId" clId="{5CC322B8-8A41-4E56-90C8-F02D7768B586}" dt="2024-12-06T09:30:51.765" v="38" actId="26606"/>
          <ac:picMkLst>
            <pc:docMk/>
            <pc:sldMk cId="3412403675" sldId="268"/>
            <ac:picMk id="5" creationId="{D8CB8FB0-80BF-20DE-A940-93F18607AECB}"/>
          </ac:picMkLst>
        </pc:picChg>
      </pc:sldChg>
      <pc:sldChg chg="addSp modSp mod setBg">
        <pc:chgData name="faima ijaz" userId="9bda838e514c24af" providerId="LiveId" clId="{5CC322B8-8A41-4E56-90C8-F02D7768B586}" dt="2024-12-06T09:28:47.217" v="26" actId="27614"/>
        <pc:sldMkLst>
          <pc:docMk/>
          <pc:sldMk cId="825054484" sldId="269"/>
        </pc:sldMkLst>
        <pc:spChg chg="mod">
          <ac:chgData name="faima ijaz" userId="9bda838e514c24af" providerId="LiveId" clId="{5CC322B8-8A41-4E56-90C8-F02D7768B586}" dt="2024-12-06T09:28:44.645" v="25" actId="26606"/>
          <ac:spMkLst>
            <pc:docMk/>
            <pc:sldMk cId="825054484" sldId="269"/>
            <ac:spMk id="2" creationId="{5CC70B2E-6FE9-6C7C-6A26-3890AAD22E9C}"/>
          </ac:spMkLst>
        </pc:spChg>
        <pc:spChg chg="mod">
          <ac:chgData name="faima ijaz" userId="9bda838e514c24af" providerId="LiveId" clId="{5CC322B8-8A41-4E56-90C8-F02D7768B586}" dt="2024-12-06T09:28:44.645" v="25" actId="26606"/>
          <ac:spMkLst>
            <pc:docMk/>
            <pc:sldMk cId="825054484" sldId="269"/>
            <ac:spMk id="3" creationId="{1A7D97A2-7C35-03E5-EE45-96147CDA9463}"/>
          </ac:spMkLst>
        </pc:spChg>
        <pc:spChg chg="add">
          <ac:chgData name="faima ijaz" userId="9bda838e514c24af" providerId="LiveId" clId="{5CC322B8-8A41-4E56-90C8-F02D7768B586}" dt="2024-12-06T09:28:44.645" v="25" actId="26606"/>
          <ac:spMkLst>
            <pc:docMk/>
            <pc:sldMk cId="825054484" sldId="269"/>
            <ac:spMk id="12" creationId="{A8384FB5-9ADC-4DDC-881B-597D56F5B15D}"/>
          </ac:spMkLst>
        </pc:spChg>
        <pc:spChg chg="add">
          <ac:chgData name="faima ijaz" userId="9bda838e514c24af" providerId="LiveId" clId="{5CC322B8-8A41-4E56-90C8-F02D7768B586}" dt="2024-12-06T09:28:44.645" v="25" actId="26606"/>
          <ac:spMkLst>
            <pc:docMk/>
            <pc:sldMk cId="825054484" sldId="269"/>
            <ac:spMk id="14" creationId="{1199E1B1-A8C0-4FE8-A5A8-1CB41D69F857}"/>
          </ac:spMkLst>
        </pc:spChg>
        <pc:spChg chg="add">
          <ac:chgData name="faima ijaz" userId="9bda838e514c24af" providerId="LiveId" clId="{5CC322B8-8A41-4E56-90C8-F02D7768B586}" dt="2024-12-06T09:28:44.645" v="25" actId="26606"/>
          <ac:spMkLst>
            <pc:docMk/>
            <pc:sldMk cId="825054484" sldId="269"/>
            <ac:spMk id="16" creationId="{84A8DE83-DE75-4B41-9DB4-A7EC0B0DEC0B}"/>
          </ac:spMkLst>
        </pc:spChg>
        <pc:spChg chg="add">
          <ac:chgData name="faima ijaz" userId="9bda838e514c24af" providerId="LiveId" clId="{5CC322B8-8A41-4E56-90C8-F02D7768B586}" dt="2024-12-06T09:28:44.645" v="25" actId="26606"/>
          <ac:spMkLst>
            <pc:docMk/>
            <pc:sldMk cId="825054484" sldId="269"/>
            <ac:spMk id="18" creationId="{A7009A0A-BEF5-4EAC-AF15-E4F9F002E239}"/>
          </ac:spMkLst>
        </pc:spChg>
        <pc:picChg chg="mod">
          <ac:chgData name="faima ijaz" userId="9bda838e514c24af" providerId="LiveId" clId="{5CC322B8-8A41-4E56-90C8-F02D7768B586}" dt="2024-12-06T09:28:47.217" v="26" actId="27614"/>
          <ac:picMkLst>
            <pc:docMk/>
            <pc:sldMk cId="825054484" sldId="269"/>
            <ac:picMk id="7" creationId="{C26B3035-D258-98E8-AAAA-EAD1B51B568F}"/>
          </ac:picMkLst>
        </pc:picChg>
      </pc:sldChg>
      <pc:sldChg chg="new del">
        <pc:chgData name="faima ijaz" userId="9bda838e514c24af" providerId="LiveId" clId="{5CC322B8-8A41-4E56-90C8-F02D7768B586}" dt="2024-12-06T09:14:08.552" v="3" actId="47"/>
        <pc:sldMkLst>
          <pc:docMk/>
          <pc:sldMk cId="2662562450" sldId="270"/>
        </pc:sldMkLst>
      </pc:sldChg>
      <pc:sldChg chg="addSp delSp modSp add mod setBg">
        <pc:chgData name="faima ijaz" userId="9bda838e514c24af" providerId="LiveId" clId="{5CC322B8-8A41-4E56-90C8-F02D7768B586}" dt="2024-12-06T09:36:33.946" v="127" actId="20577"/>
        <pc:sldMkLst>
          <pc:docMk/>
          <pc:sldMk cId="0" sldId="271"/>
        </pc:sldMkLst>
        <pc:spChg chg="mod">
          <ac:chgData name="faima ijaz" userId="9bda838e514c24af" providerId="LiveId" clId="{5CC322B8-8A41-4E56-90C8-F02D7768B586}" dt="2024-12-06T09:29:51.778" v="35" actId="26606"/>
          <ac:spMkLst>
            <pc:docMk/>
            <pc:sldMk cId="0" sldId="271"/>
            <ac:spMk id="2" creationId="{00000000-0000-0000-0000-000000000000}"/>
          </ac:spMkLst>
        </pc:spChg>
        <pc:spChg chg="add">
          <ac:chgData name="faima ijaz" userId="9bda838e514c24af" providerId="LiveId" clId="{5CC322B8-8A41-4E56-90C8-F02D7768B586}" dt="2024-12-06T09:29:51.778" v="35" actId="26606"/>
          <ac:spMkLst>
            <pc:docMk/>
            <pc:sldMk cId="0" sldId="271"/>
            <ac:spMk id="7" creationId="{1B15ED52-F352-441B-82BF-E0EA34836D08}"/>
          </ac:spMkLst>
        </pc:spChg>
        <pc:spChg chg="add">
          <ac:chgData name="faima ijaz" userId="9bda838e514c24af" providerId="LiveId" clId="{5CC322B8-8A41-4E56-90C8-F02D7768B586}" dt="2024-12-06T09:29:51.778" v="35" actId="26606"/>
          <ac:spMkLst>
            <pc:docMk/>
            <pc:sldMk cId="0" sldId="271"/>
            <ac:spMk id="9" creationId="{3B2E3793-BFE6-45A2-9B7B-E18844431C99}"/>
          </ac:spMkLst>
        </pc:spChg>
        <pc:spChg chg="add">
          <ac:chgData name="faima ijaz" userId="9bda838e514c24af" providerId="LiveId" clId="{5CC322B8-8A41-4E56-90C8-F02D7768B586}" dt="2024-12-06T09:29:51.778" v="35" actId="26606"/>
          <ac:spMkLst>
            <pc:docMk/>
            <pc:sldMk cId="0" sldId="271"/>
            <ac:spMk id="11" creationId="{BC4C4868-CB8F-4AF9-9CDB-8108F2C19B67}"/>
          </ac:spMkLst>
        </pc:spChg>
        <pc:spChg chg="add">
          <ac:chgData name="faima ijaz" userId="9bda838e514c24af" providerId="LiveId" clId="{5CC322B8-8A41-4E56-90C8-F02D7768B586}" dt="2024-12-06T09:29:51.778" v="35" actId="26606"/>
          <ac:spMkLst>
            <pc:docMk/>
            <pc:sldMk cId="0" sldId="271"/>
            <ac:spMk id="13" creationId="{375E0459-6403-40CD-989D-56A4407CA12E}"/>
          </ac:spMkLst>
        </pc:spChg>
        <pc:spChg chg="add">
          <ac:chgData name="faima ijaz" userId="9bda838e514c24af" providerId="LiveId" clId="{5CC322B8-8A41-4E56-90C8-F02D7768B586}" dt="2024-12-06T09:29:51.778" v="35" actId="26606"/>
          <ac:spMkLst>
            <pc:docMk/>
            <pc:sldMk cId="0" sldId="271"/>
            <ac:spMk id="15" creationId="{53E5B1A8-3AC9-4BD1-9BBC-78CA94F2D1BA}"/>
          </ac:spMkLst>
        </pc:spChg>
        <pc:spChg chg="add mod">
          <ac:chgData name="faima ijaz" userId="9bda838e514c24af" providerId="LiveId" clId="{5CC322B8-8A41-4E56-90C8-F02D7768B586}" dt="2024-12-06T09:36:33.946" v="127" actId="20577"/>
          <ac:spMkLst>
            <pc:docMk/>
            <pc:sldMk cId="0" sldId="271"/>
            <ac:spMk id="17" creationId="{00000000-0000-0000-0000-000000000000}"/>
          </ac:spMkLst>
        </pc:spChg>
      </pc:sldChg>
      <pc:sldChg chg="addSp delSp modSp add mod setBg">
        <pc:chgData name="faima ijaz" userId="9bda838e514c24af" providerId="LiveId" clId="{5CC322B8-8A41-4E56-90C8-F02D7768B586}" dt="2024-12-06T09:37:09.343" v="135" actId="14100"/>
        <pc:sldMkLst>
          <pc:docMk/>
          <pc:sldMk cId="0" sldId="272"/>
        </pc:sldMkLst>
        <pc:spChg chg="mod">
          <ac:chgData name="faima ijaz" userId="9bda838e514c24af" providerId="LiveId" clId="{5CC322B8-8A41-4E56-90C8-F02D7768B586}" dt="2024-12-06T09:19:06.865" v="11" actId="26606"/>
          <ac:spMkLst>
            <pc:docMk/>
            <pc:sldMk cId="0" sldId="272"/>
            <ac:spMk id="2" creationId="{00000000-0000-0000-0000-000000000000}"/>
          </ac:spMkLst>
        </pc:spChg>
        <pc:spChg chg="add">
          <ac:chgData name="faima ijaz" userId="9bda838e514c24af" providerId="LiveId" clId="{5CC322B8-8A41-4E56-90C8-F02D7768B586}" dt="2024-12-06T09:19:06.865" v="11" actId="26606"/>
          <ac:spMkLst>
            <pc:docMk/>
            <pc:sldMk cId="0" sldId="272"/>
            <ac:spMk id="9" creationId="{9F7D5CDA-D291-4307-BF55-1381FED29634}"/>
          </ac:spMkLst>
        </pc:spChg>
        <pc:spChg chg="add mod">
          <ac:chgData name="faima ijaz" userId="9bda838e514c24af" providerId="LiveId" clId="{5CC322B8-8A41-4E56-90C8-F02D7768B586}" dt="2024-12-06T09:37:09.343" v="135" actId="14100"/>
          <ac:spMkLst>
            <pc:docMk/>
            <pc:sldMk cId="0" sldId="272"/>
            <ac:spMk id="10" creationId="{00000000-0000-0000-0000-000000000000}"/>
          </ac:spMkLst>
        </pc:spChg>
        <pc:picChg chg="add">
          <ac:chgData name="faima ijaz" userId="9bda838e514c24af" providerId="LiveId" clId="{5CC322B8-8A41-4E56-90C8-F02D7768B586}" dt="2024-12-06T09:19:06.865" v="11" actId="26606"/>
          <ac:picMkLst>
            <pc:docMk/>
            <pc:sldMk cId="0" sldId="272"/>
            <ac:picMk id="11" creationId="{D2B8B1D0-7F64-3CEE-218D-21B2A95BB36E}"/>
          </ac:picMkLst>
        </pc:picChg>
      </pc:sldChg>
      <pc:sldChg chg="addSp modSp new add del mod setBg">
        <pc:chgData name="faima ijaz" userId="9bda838e514c24af" providerId="LiveId" clId="{5CC322B8-8A41-4E56-90C8-F02D7768B586}" dt="2024-12-18T10:46:53.301" v="216" actId="47"/>
        <pc:sldMkLst>
          <pc:docMk/>
          <pc:sldMk cId="3974657416" sldId="273"/>
        </pc:sldMkLst>
        <pc:spChg chg="mod">
          <ac:chgData name="faima ijaz" userId="9bda838e514c24af" providerId="LiveId" clId="{5CC322B8-8A41-4E56-90C8-F02D7768B586}" dt="2024-12-06T09:32:53.508" v="58" actId="26606"/>
          <ac:spMkLst>
            <pc:docMk/>
            <pc:sldMk cId="3974657416" sldId="273"/>
            <ac:spMk id="2" creationId="{D5743158-9CEF-6399-10BA-201E43086970}"/>
          </ac:spMkLst>
        </pc:spChg>
        <pc:spChg chg="mod">
          <ac:chgData name="faima ijaz" userId="9bda838e514c24af" providerId="LiveId" clId="{5CC322B8-8A41-4E56-90C8-F02D7768B586}" dt="2024-12-06T09:33:14.268" v="61" actId="5793"/>
          <ac:spMkLst>
            <pc:docMk/>
            <pc:sldMk cId="3974657416" sldId="273"/>
            <ac:spMk id="3" creationId="{795902D7-F12F-539B-1B47-97891ACDA2C0}"/>
          </ac:spMkLst>
        </pc:spChg>
        <pc:spChg chg="add">
          <ac:chgData name="faima ijaz" userId="9bda838e514c24af" providerId="LiveId" clId="{5CC322B8-8A41-4E56-90C8-F02D7768B586}" dt="2024-12-06T09:32:53.508" v="58" actId="26606"/>
          <ac:spMkLst>
            <pc:docMk/>
            <pc:sldMk cId="3974657416" sldId="273"/>
            <ac:spMk id="8" creationId="{1B15ED52-F352-441B-82BF-E0EA34836D08}"/>
          </ac:spMkLst>
        </pc:spChg>
        <pc:spChg chg="add">
          <ac:chgData name="faima ijaz" userId="9bda838e514c24af" providerId="LiveId" clId="{5CC322B8-8A41-4E56-90C8-F02D7768B586}" dt="2024-12-06T09:32:53.508" v="58" actId="26606"/>
          <ac:spMkLst>
            <pc:docMk/>
            <pc:sldMk cId="3974657416" sldId="273"/>
            <ac:spMk id="10" creationId="{3B2E3793-BFE6-45A2-9B7B-E18844431C99}"/>
          </ac:spMkLst>
        </pc:spChg>
        <pc:spChg chg="add">
          <ac:chgData name="faima ijaz" userId="9bda838e514c24af" providerId="LiveId" clId="{5CC322B8-8A41-4E56-90C8-F02D7768B586}" dt="2024-12-06T09:32:53.508" v="58" actId="26606"/>
          <ac:spMkLst>
            <pc:docMk/>
            <pc:sldMk cId="3974657416" sldId="273"/>
            <ac:spMk id="12" creationId="{BC4C4868-CB8F-4AF9-9CDB-8108F2C19B67}"/>
          </ac:spMkLst>
        </pc:spChg>
        <pc:spChg chg="add">
          <ac:chgData name="faima ijaz" userId="9bda838e514c24af" providerId="LiveId" clId="{5CC322B8-8A41-4E56-90C8-F02D7768B586}" dt="2024-12-06T09:32:53.508" v="58" actId="26606"/>
          <ac:spMkLst>
            <pc:docMk/>
            <pc:sldMk cId="3974657416" sldId="273"/>
            <ac:spMk id="14" creationId="{375E0459-6403-40CD-989D-56A4407CA12E}"/>
          </ac:spMkLst>
        </pc:spChg>
        <pc:spChg chg="add">
          <ac:chgData name="faima ijaz" userId="9bda838e514c24af" providerId="LiveId" clId="{5CC322B8-8A41-4E56-90C8-F02D7768B586}" dt="2024-12-06T09:32:53.508" v="58" actId="26606"/>
          <ac:spMkLst>
            <pc:docMk/>
            <pc:sldMk cId="3974657416" sldId="273"/>
            <ac:spMk id="16" creationId="{53E5B1A8-3AC9-4BD1-9BBC-78CA94F2D1BA}"/>
          </ac:spMkLst>
        </pc:spChg>
      </pc:sldChg>
      <pc:sldChg chg="addSp delSp modSp new mod setBg">
        <pc:chgData name="faima ijaz" userId="9bda838e514c24af" providerId="LiveId" clId="{5CC322B8-8A41-4E56-90C8-F02D7768B586}" dt="2024-12-18T10:46:50.728" v="214" actId="26606"/>
        <pc:sldMkLst>
          <pc:docMk/>
          <pc:sldMk cId="2928438606" sldId="274"/>
        </pc:sldMkLst>
        <pc:spChg chg="mod">
          <ac:chgData name="faima ijaz" userId="9bda838e514c24af" providerId="LiveId" clId="{5CC322B8-8A41-4E56-90C8-F02D7768B586}" dt="2024-12-18T10:46:50.728" v="214" actId="26606"/>
          <ac:spMkLst>
            <pc:docMk/>
            <pc:sldMk cId="2928438606" sldId="274"/>
            <ac:spMk id="2" creationId="{28CC8B30-6651-4E2F-28EA-D5FC4DDFF8C2}"/>
          </ac:spMkLst>
        </pc:spChg>
        <pc:spChg chg="del">
          <ac:chgData name="faima ijaz" userId="9bda838e514c24af" providerId="LiveId" clId="{5CC322B8-8A41-4E56-90C8-F02D7768B586}" dt="2024-12-18T10:42:56.008" v="183" actId="931"/>
          <ac:spMkLst>
            <pc:docMk/>
            <pc:sldMk cId="2928438606" sldId="274"/>
            <ac:spMk id="3" creationId="{2FB27990-DA35-16A5-FE0E-FE35A862F3B6}"/>
          </ac:spMkLst>
        </pc:spChg>
        <pc:spChg chg="add del">
          <ac:chgData name="faima ijaz" userId="9bda838e514c24af" providerId="LiveId" clId="{5CC322B8-8A41-4E56-90C8-F02D7768B586}" dt="2024-12-18T10:46:40.540" v="208" actId="26606"/>
          <ac:spMkLst>
            <pc:docMk/>
            <pc:sldMk cId="2928438606" sldId="274"/>
            <ac:spMk id="11" creationId="{A3025BAC-40C6-6E99-0674-CCFFFD8C7D90}"/>
          </ac:spMkLst>
        </pc:spChg>
        <pc:spChg chg="add del">
          <ac:chgData name="faima ijaz" userId="9bda838e514c24af" providerId="LiveId" clId="{5CC322B8-8A41-4E56-90C8-F02D7768B586}" dt="2024-12-18T10:46:32.801" v="206" actId="26606"/>
          <ac:spMkLst>
            <pc:docMk/>
            <pc:sldMk cId="2928438606" sldId="274"/>
            <ac:spMk id="12" creationId="{2F4C03CF-76AD-2B9F-7EAC-BD21772B9CA2}"/>
          </ac:spMkLst>
        </pc:spChg>
        <pc:spChg chg="add del">
          <ac:chgData name="faima ijaz" userId="9bda838e514c24af" providerId="LiveId" clId="{5CC322B8-8A41-4E56-90C8-F02D7768B586}" dt="2024-12-18T10:46:32.801" v="206" actId="26606"/>
          <ac:spMkLst>
            <pc:docMk/>
            <pc:sldMk cId="2928438606" sldId="274"/>
            <ac:spMk id="14" creationId="{D9459D69-81E2-5DEC-98A2-EF3BBA4EAC19}"/>
          </ac:spMkLst>
        </pc:spChg>
        <pc:spChg chg="add del">
          <ac:chgData name="faima ijaz" userId="9bda838e514c24af" providerId="LiveId" clId="{5CC322B8-8A41-4E56-90C8-F02D7768B586}" dt="2024-12-18T10:46:40.540" v="208" actId="26606"/>
          <ac:spMkLst>
            <pc:docMk/>
            <pc:sldMk cId="2928438606" sldId="274"/>
            <ac:spMk id="16" creationId="{5AA4F2E6-C9E1-359F-FAB8-8E34321074B0}"/>
          </ac:spMkLst>
        </pc:spChg>
        <pc:spChg chg="add del">
          <ac:chgData name="faima ijaz" userId="9bda838e514c24af" providerId="LiveId" clId="{5CC322B8-8A41-4E56-90C8-F02D7768B586}" dt="2024-12-18T10:46:40.540" v="208" actId="26606"/>
          <ac:spMkLst>
            <pc:docMk/>
            <pc:sldMk cId="2928438606" sldId="274"/>
            <ac:spMk id="17" creationId="{068E5CCC-C8B4-1C26-7EEC-22D3D6E680DA}"/>
          </ac:spMkLst>
        </pc:spChg>
        <pc:spChg chg="add del">
          <ac:chgData name="faima ijaz" userId="9bda838e514c24af" providerId="LiveId" clId="{5CC322B8-8A41-4E56-90C8-F02D7768B586}" dt="2024-12-18T10:46:46.611" v="212" actId="26606"/>
          <ac:spMkLst>
            <pc:docMk/>
            <pc:sldMk cId="2928438606" sldId="274"/>
            <ac:spMk id="18" creationId="{450D3AD2-FA80-415F-A9CE-54D884561CD7}"/>
          </ac:spMkLst>
        </pc:spChg>
        <pc:spChg chg="add del">
          <ac:chgData name="faima ijaz" userId="9bda838e514c24af" providerId="LiveId" clId="{5CC322B8-8A41-4E56-90C8-F02D7768B586}" dt="2024-12-18T10:46:41.495" v="210" actId="26606"/>
          <ac:spMkLst>
            <pc:docMk/>
            <pc:sldMk cId="2928438606" sldId="274"/>
            <ac:spMk id="20" creationId="{86B4EAA5-1864-2A2E-6970-C8A4F75C7124}"/>
          </ac:spMkLst>
        </pc:spChg>
        <pc:spChg chg="add del">
          <ac:chgData name="faima ijaz" userId="9bda838e514c24af" providerId="LiveId" clId="{5CC322B8-8A41-4E56-90C8-F02D7768B586}" dt="2024-12-18T10:46:46.611" v="212" actId="26606"/>
          <ac:spMkLst>
            <pc:docMk/>
            <pc:sldMk cId="2928438606" sldId="274"/>
            <ac:spMk id="22" creationId="{C3896A03-3945-419A-B66B-4EE266EDD152}"/>
          </ac:spMkLst>
        </pc:spChg>
        <pc:spChg chg="add del">
          <ac:chgData name="faima ijaz" userId="9bda838e514c24af" providerId="LiveId" clId="{5CC322B8-8A41-4E56-90C8-F02D7768B586}" dt="2024-12-18T10:46:46.611" v="212" actId="26606"/>
          <ac:spMkLst>
            <pc:docMk/>
            <pc:sldMk cId="2928438606" sldId="274"/>
            <ac:spMk id="23" creationId="{B34F5AD2-EDBD-4BBD-A55C-EAFFD0C7097A}"/>
          </ac:spMkLst>
        </pc:spChg>
        <pc:spChg chg="add del">
          <ac:chgData name="faima ijaz" userId="9bda838e514c24af" providerId="LiveId" clId="{5CC322B8-8A41-4E56-90C8-F02D7768B586}" dt="2024-12-18T10:46:46.611" v="212" actId="26606"/>
          <ac:spMkLst>
            <pc:docMk/>
            <pc:sldMk cId="2928438606" sldId="274"/>
            <ac:spMk id="24" creationId="{D69E1175-B60B-D588-BE75-69794FCF44F8}"/>
          </ac:spMkLst>
        </pc:spChg>
        <pc:spChg chg="add del">
          <ac:chgData name="faima ijaz" userId="9bda838e514c24af" providerId="LiveId" clId="{5CC322B8-8A41-4E56-90C8-F02D7768B586}" dt="2024-12-18T10:46:50.728" v="214" actId="26606"/>
          <ac:spMkLst>
            <pc:docMk/>
            <pc:sldMk cId="2928438606" sldId="274"/>
            <ac:spMk id="26" creationId="{2F4C03CF-76AD-2B9F-7EAC-BD21772B9CA2}"/>
          </ac:spMkLst>
        </pc:spChg>
        <pc:spChg chg="add del">
          <ac:chgData name="faima ijaz" userId="9bda838e514c24af" providerId="LiveId" clId="{5CC322B8-8A41-4E56-90C8-F02D7768B586}" dt="2024-12-18T10:46:50.728" v="214" actId="26606"/>
          <ac:spMkLst>
            <pc:docMk/>
            <pc:sldMk cId="2928438606" sldId="274"/>
            <ac:spMk id="27" creationId="{D9459D69-81E2-5DEC-98A2-EF3BBA4EAC19}"/>
          </ac:spMkLst>
        </pc:spChg>
        <pc:picChg chg="add mod">
          <ac:chgData name="faima ijaz" userId="9bda838e514c24af" providerId="LiveId" clId="{5CC322B8-8A41-4E56-90C8-F02D7768B586}" dt="2024-12-18T10:46:50.728" v="214" actId="26606"/>
          <ac:picMkLst>
            <pc:docMk/>
            <pc:sldMk cId="2928438606" sldId="274"/>
            <ac:picMk id="5" creationId="{5C284533-1ED7-F67A-C5A6-5BF2DE30323D}"/>
          </ac:picMkLst>
        </pc:picChg>
        <pc:picChg chg="add mod">
          <ac:chgData name="faima ijaz" userId="9bda838e514c24af" providerId="LiveId" clId="{5CC322B8-8A41-4E56-90C8-F02D7768B586}" dt="2024-12-18T10:46:50.728" v="214" actId="26606"/>
          <ac:picMkLst>
            <pc:docMk/>
            <pc:sldMk cId="2928438606" sldId="274"/>
            <ac:picMk id="7" creationId="{7ABFFE3E-D313-0975-A868-1A5527316BBE}"/>
          </ac:picMkLst>
        </pc:picChg>
        <pc:cxnChg chg="add del">
          <ac:chgData name="faima ijaz" userId="9bda838e514c24af" providerId="LiveId" clId="{5CC322B8-8A41-4E56-90C8-F02D7768B586}" dt="2024-12-18T10:46:41.495" v="210" actId="26606"/>
          <ac:cxnSpMkLst>
            <pc:docMk/>
            <pc:sldMk cId="2928438606" sldId="274"/>
            <ac:cxnSpMk id="19" creationId="{ABFC0EAB-26E9-C8FA-01DA-8A831BDECDC5}"/>
          </ac:cxnSpMkLst>
        </pc:cxnChg>
      </pc:sldChg>
      <pc:sldChg chg="addSp delSp modSp new mod setBg">
        <pc:chgData name="faima ijaz" userId="9bda838e514c24af" providerId="LiveId" clId="{5CC322B8-8A41-4E56-90C8-F02D7768B586}" dt="2024-12-18T10:40:39.812" v="162" actId="14100"/>
        <pc:sldMkLst>
          <pc:docMk/>
          <pc:sldMk cId="780744225" sldId="275"/>
        </pc:sldMkLst>
        <pc:spChg chg="mod">
          <ac:chgData name="faima ijaz" userId="9bda838e514c24af" providerId="LiveId" clId="{5CC322B8-8A41-4E56-90C8-F02D7768B586}" dt="2024-12-18T10:40:23.469" v="159" actId="26606"/>
          <ac:spMkLst>
            <pc:docMk/>
            <pc:sldMk cId="780744225" sldId="275"/>
            <ac:spMk id="2" creationId="{4DE57991-2C2E-7E01-1B29-09D2E46ED7A7}"/>
          </ac:spMkLst>
        </pc:spChg>
        <pc:spChg chg="del">
          <ac:chgData name="faima ijaz" userId="9bda838e514c24af" providerId="LiveId" clId="{5CC322B8-8A41-4E56-90C8-F02D7768B586}" dt="2024-12-18T10:40:05.160" v="151" actId="931"/>
          <ac:spMkLst>
            <pc:docMk/>
            <pc:sldMk cId="780744225" sldId="275"/>
            <ac:spMk id="3" creationId="{EB426291-DEBF-E6F2-E29C-CD4460F495A5}"/>
          </ac:spMkLst>
        </pc:spChg>
        <pc:spChg chg="add">
          <ac:chgData name="faima ijaz" userId="9bda838e514c24af" providerId="LiveId" clId="{5CC322B8-8A41-4E56-90C8-F02D7768B586}" dt="2024-12-18T10:40:23.469" v="159" actId="26606"/>
          <ac:spMkLst>
            <pc:docMk/>
            <pc:sldMk cId="780744225" sldId="275"/>
            <ac:spMk id="10" creationId="{D12DDE76-C203-4047-9998-63900085B5E8}"/>
          </ac:spMkLst>
        </pc:spChg>
        <pc:picChg chg="add mod">
          <ac:chgData name="faima ijaz" userId="9bda838e514c24af" providerId="LiveId" clId="{5CC322B8-8A41-4E56-90C8-F02D7768B586}" dt="2024-12-18T10:40:39.812" v="162" actId="14100"/>
          <ac:picMkLst>
            <pc:docMk/>
            <pc:sldMk cId="780744225" sldId="275"/>
            <ac:picMk id="5" creationId="{259C3C69-49C9-CE5B-504D-1A246565A91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8BA9A-04D9-4A6D-BDD0-2B8DE964696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C33B66-1634-4E44-8ED6-0EC9DC9E8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aims to predict customer churn in a telecom dataset using machine learning techniques.</a:t>
          </a:r>
        </a:p>
      </dgm:t>
    </dgm:pt>
    <dgm:pt modelId="{D6129D01-B95A-4269-8170-2CC5E6ECA19B}" type="parTrans" cxnId="{72CFD6EF-D3BD-456F-8D6E-491F8FB3A4D5}">
      <dgm:prSet/>
      <dgm:spPr/>
      <dgm:t>
        <a:bodyPr/>
        <a:lstStyle/>
        <a:p>
          <a:endParaRPr lang="en-US"/>
        </a:p>
      </dgm:t>
    </dgm:pt>
    <dgm:pt modelId="{5574E43D-EFAB-433A-8968-B263828D047C}" type="sibTrans" cxnId="{72CFD6EF-D3BD-456F-8D6E-491F8FB3A4D5}">
      <dgm:prSet/>
      <dgm:spPr/>
      <dgm:t>
        <a:bodyPr/>
        <a:lstStyle/>
        <a:p>
          <a:endParaRPr lang="en-US"/>
        </a:p>
      </dgm:t>
    </dgm:pt>
    <dgm:pt modelId="{2733227A-561F-4F68-BF35-FEE6E8D06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Churn prediction helps businesses retain customers by identifying patterns leading to attrition.</a:t>
          </a:r>
        </a:p>
      </dgm:t>
    </dgm:pt>
    <dgm:pt modelId="{2B6CEF9F-5A86-429E-80E4-C8AF739F44A8}" type="parTrans" cxnId="{2EC40D1E-676A-40EC-A233-6FBE8FDDB72E}">
      <dgm:prSet/>
      <dgm:spPr/>
      <dgm:t>
        <a:bodyPr/>
        <a:lstStyle/>
        <a:p>
          <a:endParaRPr lang="en-US"/>
        </a:p>
      </dgm:t>
    </dgm:pt>
    <dgm:pt modelId="{62BAF1B3-C7F4-48C2-AC7D-4FA0C2B94703}" type="sibTrans" cxnId="{2EC40D1E-676A-40EC-A233-6FBE8FDDB72E}">
      <dgm:prSet/>
      <dgm:spPr/>
      <dgm:t>
        <a:bodyPr/>
        <a:lstStyle/>
        <a:p>
          <a:endParaRPr lang="en-US"/>
        </a:p>
      </dgm:t>
    </dgm:pt>
    <dgm:pt modelId="{A47CA41A-82DF-42F8-8102-5719D6D4E59D}" type="pres">
      <dgm:prSet presAssocID="{0578BA9A-04D9-4A6D-BDD0-2B8DE9646968}" presName="root" presStyleCnt="0">
        <dgm:presLayoutVars>
          <dgm:dir/>
          <dgm:resizeHandles val="exact"/>
        </dgm:presLayoutVars>
      </dgm:prSet>
      <dgm:spPr/>
    </dgm:pt>
    <dgm:pt modelId="{96D5D999-E9B1-4E5E-9BA5-8496815C56D1}" type="pres">
      <dgm:prSet presAssocID="{F9C33B66-1634-4E44-8ED6-0EC9DC9E80B9}" presName="compNode" presStyleCnt="0"/>
      <dgm:spPr/>
    </dgm:pt>
    <dgm:pt modelId="{661170D1-16C4-498B-8452-82B440C7D176}" type="pres">
      <dgm:prSet presAssocID="{F9C33B66-1634-4E44-8ED6-0EC9DC9E80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09A75AF-3FF7-457E-9FFA-0495EE9A72FB}" type="pres">
      <dgm:prSet presAssocID="{F9C33B66-1634-4E44-8ED6-0EC9DC9E80B9}" presName="spaceRect" presStyleCnt="0"/>
      <dgm:spPr/>
    </dgm:pt>
    <dgm:pt modelId="{F9CD540A-A5D4-4E4C-95B4-FECD06FC8B85}" type="pres">
      <dgm:prSet presAssocID="{F9C33B66-1634-4E44-8ED6-0EC9DC9E80B9}" presName="textRect" presStyleLbl="revTx" presStyleIdx="0" presStyleCnt="2">
        <dgm:presLayoutVars>
          <dgm:chMax val="1"/>
          <dgm:chPref val="1"/>
        </dgm:presLayoutVars>
      </dgm:prSet>
      <dgm:spPr/>
    </dgm:pt>
    <dgm:pt modelId="{A9264AB0-1048-4552-8BD6-2F34F2A4D227}" type="pres">
      <dgm:prSet presAssocID="{5574E43D-EFAB-433A-8968-B263828D047C}" presName="sibTrans" presStyleCnt="0"/>
      <dgm:spPr/>
    </dgm:pt>
    <dgm:pt modelId="{1D4E076E-6D82-448B-B197-D26536E8A80E}" type="pres">
      <dgm:prSet presAssocID="{2733227A-561F-4F68-BF35-FEE6E8D06228}" presName="compNode" presStyleCnt="0"/>
      <dgm:spPr/>
    </dgm:pt>
    <dgm:pt modelId="{E3F0B0E9-4FAB-415F-93CA-79AC7C06688B}" type="pres">
      <dgm:prSet presAssocID="{2733227A-561F-4F68-BF35-FEE6E8D062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DC09B2-CC62-4EEB-8F45-AF4EBC042872}" type="pres">
      <dgm:prSet presAssocID="{2733227A-561F-4F68-BF35-FEE6E8D06228}" presName="spaceRect" presStyleCnt="0"/>
      <dgm:spPr/>
    </dgm:pt>
    <dgm:pt modelId="{B4F28B45-15E3-42B5-AD4C-1D5F8B2D309D}" type="pres">
      <dgm:prSet presAssocID="{2733227A-561F-4F68-BF35-FEE6E8D0622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C40D1E-676A-40EC-A233-6FBE8FDDB72E}" srcId="{0578BA9A-04D9-4A6D-BDD0-2B8DE9646968}" destId="{2733227A-561F-4F68-BF35-FEE6E8D06228}" srcOrd="1" destOrd="0" parTransId="{2B6CEF9F-5A86-429E-80E4-C8AF739F44A8}" sibTransId="{62BAF1B3-C7F4-48C2-AC7D-4FA0C2B94703}"/>
    <dgm:cxn modelId="{90065B21-E67C-4C87-9C86-7C0F5C399D03}" type="presOf" srcId="{2733227A-561F-4F68-BF35-FEE6E8D06228}" destId="{B4F28B45-15E3-42B5-AD4C-1D5F8B2D309D}" srcOrd="0" destOrd="0" presId="urn:microsoft.com/office/officeart/2018/2/layout/IconLabelList"/>
    <dgm:cxn modelId="{FC25FEDE-F928-46A6-A6C6-6BCAC71ED296}" type="presOf" srcId="{F9C33B66-1634-4E44-8ED6-0EC9DC9E80B9}" destId="{F9CD540A-A5D4-4E4C-95B4-FECD06FC8B85}" srcOrd="0" destOrd="0" presId="urn:microsoft.com/office/officeart/2018/2/layout/IconLabelList"/>
    <dgm:cxn modelId="{72CFD6EF-D3BD-456F-8D6E-491F8FB3A4D5}" srcId="{0578BA9A-04D9-4A6D-BDD0-2B8DE9646968}" destId="{F9C33B66-1634-4E44-8ED6-0EC9DC9E80B9}" srcOrd="0" destOrd="0" parTransId="{D6129D01-B95A-4269-8170-2CC5E6ECA19B}" sibTransId="{5574E43D-EFAB-433A-8968-B263828D047C}"/>
    <dgm:cxn modelId="{E98565F0-DA93-471F-BB35-75D1178BE571}" type="presOf" srcId="{0578BA9A-04D9-4A6D-BDD0-2B8DE9646968}" destId="{A47CA41A-82DF-42F8-8102-5719D6D4E59D}" srcOrd="0" destOrd="0" presId="urn:microsoft.com/office/officeart/2018/2/layout/IconLabelList"/>
    <dgm:cxn modelId="{CB6BE4CD-EF4F-4F38-804A-E0C5FAEA0BAF}" type="presParOf" srcId="{A47CA41A-82DF-42F8-8102-5719D6D4E59D}" destId="{96D5D999-E9B1-4E5E-9BA5-8496815C56D1}" srcOrd="0" destOrd="0" presId="urn:microsoft.com/office/officeart/2018/2/layout/IconLabelList"/>
    <dgm:cxn modelId="{9197BE19-95D3-4A47-B0F8-CBB5C2C77135}" type="presParOf" srcId="{96D5D999-E9B1-4E5E-9BA5-8496815C56D1}" destId="{661170D1-16C4-498B-8452-82B440C7D176}" srcOrd="0" destOrd="0" presId="urn:microsoft.com/office/officeart/2018/2/layout/IconLabelList"/>
    <dgm:cxn modelId="{6A51E380-3FDE-4C6B-B97E-FE705A24071A}" type="presParOf" srcId="{96D5D999-E9B1-4E5E-9BA5-8496815C56D1}" destId="{809A75AF-3FF7-457E-9FFA-0495EE9A72FB}" srcOrd="1" destOrd="0" presId="urn:microsoft.com/office/officeart/2018/2/layout/IconLabelList"/>
    <dgm:cxn modelId="{DE0ED739-BECE-48AD-B326-C1CF088DECB9}" type="presParOf" srcId="{96D5D999-E9B1-4E5E-9BA5-8496815C56D1}" destId="{F9CD540A-A5D4-4E4C-95B4-FECD06FC8B85}" srcOrd="2" destOrd="0" presId="urn:microsoft.com/office/officeart/2018/2/layout/IconLabelList"/>
    <dgm:cxn modelId="{1B5A8AFF-527D-4F6A-80FD-9FB82E4743E4}" type="presParOf" srcId="{A47CA41A-82DF-42F8-8102-5719D6D4E59D}" destId="{A9264AB0-1048-4552-8BD6-2F34F2A4D227}" srcOrd="1" destOrd="0" presId="urn:microsoft.com/office/officeart/2018/2/layout/IconLabelList"/>
    <dgm:cxn modelId="{37800EFB-C263-4942-B8D1-05EE51E4F9BF}" type="presParOf" srcId="{A47CA41A-82DF-42F8-8102-5719D6D4E59D}" destId="{1D4E076E-6D82-448B-B197-D26536E8A80E}" srcOrd="2" destOrd="0" presId="urn:microsoft.com/office/officeart/2018/2/layout/IconLabelList"/>
    <dgm:cxn modelId="{EB658421-1F44-4A64-BA0E-6F6C522FD282}" type="presParOf" srcId="{1D4E076E-6D82-448B-B197-D26536E8A80E}" destId="{E3F0B0E9-4FAB-415F-93CA-79AC7C06688B}" srcOrd="0" destOrd="0" presId="urn:microsoft.com/office/officeart/2018/2/layout/IconLabelList"/>
    <dgm:cxn modelId="{6B3A456C-ADE2-408D-B235-2C9BB646C836}" type="presParOf" srcId="{1D4E076E-6D82-448B-B197-D26536E8A80E}" destId="{6ADC09B2-CC62-4EEB-8F45-AF4EBC042872}" srcOrd="1" destOrd="0" presId="urn:microsoft.com/office/officeart/2018/2/layout/IconLabelList"/>
    <dgm:cxn modelId="{4CA97C7F-B824-43DD-AB54-162DBA25A919}" type="presParOf" srcId="{1D4E076E-6D82-448B-B197-D26536E8A80E}" destId="{B4F28B45-15E3-42B5-AD4C-1D5F8B2D30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099F7-7EB4-4AB3-869B-40010239FF8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12956-76FD-4B22-9E0C-B8FAE4ABA1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b="1" dirty="0"/>
            <a:t>Dataset</a:t>
          </a:r>
        </a:p>
        <a:p>
          <a:pPr>
            <a:lnSpc>
              <a:spcPct val="100000"/>
            </a:lnSpc>
          </a:pPr>
          <a:r>
            <a:rPr lang="en-US" dirty="0"/>
            <a:t> Kaggle contains 7043 rows and 33 features.</a:t>
          </a:r>
        </a:p>
      </dgm:t>
    </dgm:pt>
    <dgm:pt modelId="{EADD0767-6E87-4B40-874A-879301DE901A}" type="parTrans" cxnId="{021A827E-FAA9-4D72-A538-CBB3AAC52443}">
      <dgm:prSet/>
      <dgm:spPr/>
      <dgm:t>
        <a:bodyPr/>
        <a:lstStyle/>
        <a:p>
          <a:endParaRPr lang="en-US"/>
        </a:p>
      </dgm:t>
    </dgm:pt>
    <dgm:pt modelId="{E90DD5C7-6E5B-4C06-AAA4-73CA05B31AA0}" type="sibTrans" cxnId="{021A827E-FAA9-4D72-A538-CBB3AAC524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155933-BD69-4D34-9C06-E6C0C8FDB2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 features: </a:t>
          </a:r>
        </a:p>
        <a:p>
          <a:pPr>
            <a:lnSpc>
              <a:spcPct val="100000"/>
            </a:lnSpc>
          </a:pPr>
          <a:r>
            <a:rPr lang="en-US" dirty="0"/>
            <a:t>Contract, Monthly Charges, Tenure, Payment Method, etc.</a:t>
          </a:r>
        </a:p>
      </dgm:t>
    </dgm:pt>
    <dgm:pt modelId="{33572EDB-E72B-4C2B-8A90-726C59BB0559}" type="parTrans" cxnId="{0AC3BD41-2B25-4C77-A0D8-68823E9A735B}">
      <dgm:prSet/>
      <dgm:spPr/>
      <dgm:t>
        <a:bodyPr/>
        <a:lstStyle/>
        <a:p>
          <a:endParaRPr lang="en-US"/>
        </a:p>
      </dgm:t>
    </dgm:pt>
    <dgm:pt modelId="{246780C9-BA4E-49CE-ADD6-182F8DEF1454}" type="sibTrans" cxnId="{0AC3BD41-2B25-4C77-A0D8-68823E9A73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429E88-FB71-4D25-9498-EC9B3B3921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Target variable:</a:t>
          </a:r>
        </a:p>
        <a:p>
          <a:pPr>
            <a:lnSpc>
              <a:spcPct val="100000"/>
            </a:lnSpc>
          </a:pPr>
          <a:r>
            <a:rPr lang="en-US" b="1" dirty="0"/>
            <a:t> </a:t>
          </a:r>
          <a:r>
            <a:rPr lang="en-US" dirty="0"/>
            <a:t> Churn Label (Yes/No).</a:t>
          </a:r>
        </a:p>
      </dgm:t>
    </dgm:pt>
    <dgm:pt modelId="{52BDD89B-DD7E-4BD0-AFBB-DBE07BBCEB21}" type="parTrans" cxnId="{98BB55AF-89ED-4C1C-BC69-713F90C4DB9F}">
      <dgm:prSet/>
      <dgm:spPr/>
      <dgm:t>
        <a:bodyPr/>
        <a:lstStyle/>
        <a:p>
          <a:endParaRPr lang="en-US"/>
        </a:p>
      </dgm:t>
    </dgm:pt>
    <dgm:pt modelId="{4777D298-77E3-492E-95E9-3A033A2FCF76}" type="sibTrans" cxnId="{98BB55AF-89ED-4C1C-BC69-713F90C4DB9F}">
      <dgm:prSet/>
      <dgm:spPr/>
      <dgm:t>
        <a:bodyPr/>
        <a:lstStyle/>
        <a:p>
          <a:endParaRPr lang="en-US"/>
        </a:p>
      </dgm:t>
    </dgm:pt>
    <dgm:pt modelId="{C796AED9-7A71-471A-89C4-909915D238FA}" type="pres">
      <dgm:prSet presAssocID="{02E099F7-7EB4-4AB3-869B-40010239FF8A}" presName="root" presStyleCnt="0">
        <dgm:presLayoutVars>
          <dgm:dir/>
          <dgm:resizeHandles val="exact"/>
        </dgm:presLayoutVars>
      </dgm:prSet>
      <dgm:spPr/>
    </dgm:pt>
    <dgm:pt modelId="{16355B2A-8355-4657-9732-D577DC93D8C7}" type="pres">
      <dgm:prSet presAssocID="{02E099F7-7EB4-4AB3-869B-40010239FF8A}" presName="container" presStyleCnt="0">
        <dgm:presLayoutVars>
          <dgm:dir/>
          <dgm:resizeHandles val="exact"/>
        </dgm:presLayoutVars>
      </dgm:prSet>
      <dgm:spPr/>
    </dgm:pt>
    <dgm:pt modelId="{3F5164A6-47AB-4044-BB5E-8E2B77FA32E3}" type="pres">
      <dgm:prSet presAssocID="{1FE12956-76FD-4B22-9E0C-B8FAE4ABA143}" presName="compNode" presStyleCnt="0"/>
      <dgm:spPr/>
    </dgm:pt>
    <dgm:pt modelId="{74352F82-6D11-4DD5-9895-CD9EF3A14FE1}" type="pres">
      <dgm:prSet presAssocID="{1FE12956-76FD-4B22-9E0C-B8FAE4ABA143}" presName="iconBgRect" presStyleLbl="bgShp" presStyleIdx="0" presStyleCnt="3"/>
      <dgm:spPr/>
    </dgm:pt>
    <dgm:pt modelId="{4520BF17-5C58-4FC2-9186-6DC27512D892}" type="pres">
      <dgm:prSet presAssocID="{1FE12956-76FD-4B22-9E0C-B8FAE4ABA1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035B83B-3D32-4485-8951-9836DB51F9BA}" type="pres">
      <dgm:prSet presAssocID="{1FE12956-76FD-4B22-9E0C-B8FAE4ABA143}" presName="spaceRect" presStyleCnt="0"/>
      <dgm:spPr/>
    </dgm:pt>
    <dgm:pt modelId="{15CDB44A-87AE-4E3E-80EF-42109D4F765A}" type="pres">
      <dgm:prSet presAssocID="{1FE12956-76FD-4B22-9E0C-B8FAE4ABA143}" presName="textRect" presStyleLbl="revTx" presStyleIdx="0" presStyleCnt="3">
        <dgm:presLayoutVars>
          <dgm:chMax val="1"/>
          <dgm:chPref val="1"/>
        </dgm:presLayoutVars>
      </dgm:prSet>
      <dgm:spPr/>
    </dgm:pt>
    <dgm:pt modelId="{71729A22-4B80-4DCD-A7B5-4B1580F317E8}" type="pres">
      <dgm:prSet presAssocID="{E90DD5C7-6E5B-4C06-AAA4-73CA05B31AA0}" presName="sibTrans" presStyleLbl="sibTrans2D1" presStyleIdx="0" presStyleCnt="0"/>
      <dgm:spPr/>
    </dgm:pt>
    <dgm:pt modelId="{778C9436-5381-4649-A42C-51DC2EEFF572}" type="pres">
      <dgm:prSet presAssocID="{DF155933-BD69-4D34-9C06-E6C0C8FDB2FE}" presName="compNode" presStyleCnt="0"/>
      <dgm:spPr/>
    </dgm:pt>
    <dgm:pt modelId="{1CCF4B5B-C467-4E66-B1FD-25D793C02A77}" type="pres">
      <dgm:prSet presAssocID="{DF155933-BD69-4D34-9C06-E6C0C8FDB2FE}" presName="iconBgRect" presStyleLbl="bgShp" presStyleIdx="1" presStyleCnt="3"/>
      <dgm:spPr/>
    </dgm:pt>
    <dgm:pt modelId="{F92C7CE8-69BB-47B8-AA8E-C1AB2933205B}" type="pres">
      <dgm:prSet presAssocID="{DF155933-BD69-4D34-9C06-E6C0C8FDB2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95CC2A0-369D-403A-B0B5-0B2CF259367D}" type="pres">
      <dgm:prSet presAssocID="{DF155933-BD69-4D34-9C06-E6C0C8FDB2FE}" presName="spaceRect" presStyleCnt="0"/>
      <dgm:spPr/>
    </dgm:pt>
    <dgm:pt modelId="{5FE7F749-BAB7-49B9-81C5-B8C78EDD7C12}" type="pres">
      <dgm:prSet presAssocID="{DF155933-BD69-4D34-9C06-E6C0C8FDB2FE}" presName="textRect" presStyleLbl="revTx" presStyleIdx="1" presStyleCnt="3">
        <dgm:presLayoutVars>
          <dgm:chMax val="1"/>
          <dgm:chPref val="1"/>
        </dgm:presLayoutVars>
      </dgm:prSet>
      <dgm:spPr/>
    </dgm:pt>
    <dgm:pt modelId="{F5026093-EE94-48BC-8734-C2F64D5EE9C6}" type="pres">
      <dgm:prSet presAssocID="{246780C9-BA4E-49CE-ADD6-182F8DEF1454}" presName="sibTrans" presStyleLbl="sibTrans2D1" presStyleIdx="0" presStyleCnt="0"/>
      <dgm:spPr/>
    </dgm:pt>
    <dgm:pt modelId="{85449C2F-9688-4614-ACBF-93FBA609212F}" type="pres">
      <dgm:prSet presAssocID="{81429E88-FB71-4D25-9498-EC9B3B3921C0}" presName="compNode" presStyleCnt="0"/>
      <dgm:spPr/>
    </dgm:pt>
    <dgm:pt modelId="{D41A0912-570D-4601-9FE0-92DCA232CDD7}" type="pres">
      <dgm:prSet presAssocID="{81429E88-FB71-4D25-9498-EC9B3B3921C0}" presName="iconBgRect" presStyleLbl="bgShp" presStyleIdx="2" presStyleCnt="3" custLinFactNeighborX="-1692" custLinFactNeighborY="62617"/>
      <dgm:spPr/>
    </dgm:pt>
    <dgm:pt modelId="{A3A89E34-6667-4137-AEAB-87F69C87C653}" type="pres">
      <dgm:prSet presAssocID="{81429E88-FB71-4D25-9498-EC9B3B3921C0}" presName="iconRect" presStyleLbl="node1" presStyleIdx="2" presStyleCnt="3" custLinFactY="7961" custLinFactNeighborX="-2918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FF8296F-979B-454C-BABC-56224820B3B0}" type="pres">
      <dgm:prSet presAssocID="{81429E88-FB71-4D25-9498-EC9B3B3921C0}" presName="spaceRect" presStyleCnt="0"/>
      <dgm:spPr/>
    </dgm:pt>
    <dgm:pt modelId="{F3B9AC5F-24A0-45ED-904D-0CCAEE12BE36}" type="pres">
      <dgm:prSet presAssocID="{81429E88-FB71-4D25-9498-EC9B3B3921C0}" presName="textRect" presStyleLbl="revTx" presStyleIdx="2" presStyleCnt="3" custLinFactNeighborX="-2154" custLinFactNeighborY="59232">
        <dgm:presLayoutVars>
          <dgm:chMax val="1"/>
          <dgm:chPref val="1"/>
        </dgm:presLayoutVars>
      </dgm:prSet>
      <dgm:spPr/>
    </dgm:pt>
  </dgm:ptLst>
  <dgm:cxnLst>
    <dgm:cxn modelId="{0AC3BD41-2B25-4C77-A0D8-68823E9A735B}" srcId="{02E099F7-7EB4-4AB3-869B-40010239FF8A}" destId="{DF155933-BD69-4D34-9C06-E6C0C8FDB2FE}" srcOrd="1" destOrd="0" parTransId="{33572EDB-E72B-4C2B-8A90-726C59BB0559}" sibTransId="{246780C9-BA4E-49CE-ADD6-182F8DEF1454}"/>
    <dgm:cxn modelId="{FB7DE14C-2FCD-48FC-8B64-4F1B22FA2066}" type="presOf" srcId="{02E099F7-7EB4-4AB3-869B-40010239FF8A}" destId="{C796AED9-7A71-471A-89C4-909915D238FA}" srcOrd="0" destOrd="0" presId="urn:microsoft.com/office/officeart/2018/2/layout/IconCircleList"/>
    <dgm:cxn modelId="{742D1056-B2D2-4B4B-A6D6-B44A227AB542}" type="presOf" srcId="{246780C9-BA4E-49CE-ADD6-182F8DEF1454}" destId="{F5026093-EE94-48BC-8734-C2F64D5EE9C6}" srcOrd="0" destOrd="0" presId="urn:microsoft.com/office/officeart/2018/2/layout/IconCircleList"/>
    <dgm:cxn modelId="{021A827E-FAA9-4D72-A538-CBB3AAC52443}" srcId="{02E099F7-7EB4-4AB3-869B-40010239FF8A}" destId="{1FE12956-76FD-4B22-9E0C-B8FAE4ABA143}" srcOrd="0" destOrd="0" parTransId="{EADD0767-6E87-4B40-874A-879301DE901A}" sibTransId="{E90DD5C7-6E5B-4C06-AAA4-73CA05B31AA0}"/>
    <dgm:cxn modelId="{A220C3A8-639F-4235-9C57-8FB2FB892ED7}" type="presOf" srcId="{1FE12956-76FD-4B22-9E0C-B8FAE4ABA143}" destId="{15CDB44A-87AE-4E3E-80EF-42109D4F765A}" srcOrd="0" destOrd="0" presId="urn:microsoft.com/office/officeart/2018/2/layout/IconCircleList"/>
    <dgm:cxn modelId="{B9EB4AAE-D686-4B7F-AF7D-EC0501FCD0F6}" type="presOf" srcId="{DF155933-BD69-4D34-9C06-E6C0C8FDB2FE}" destId="{5FE7F749-BAB7-49B9-81C5-B8C78EDD7C12}" srcOrd="0" destOrd="0" presId="urn:microsoft.com/office/officeart/2018/2/layout/IconCircleList"/>
    <dgm:cxn modelId="{98BB55AF-89ED-4C1C-BC69-713F90C4DB9F}" srcId="{02E099F7-7EB4-4AB3-869B-40010239FF8A}" destId="{81429E88-FB71-4D25-9498-EC9B3B3921C0}" srcOrd="2" destOrd="0" parTransId="{52BDD89B-DD7E-4BD0-AFBB-DBE07BBCEB21}" sibTransId="{4777D298-77E3-492E-95E9-3A033A2FCF76}"/>
    <dgm:cxn modelId="{4A0364CE-568F-4AB9-AE77-483E2CA0A5FC}" type="presOf" srcId="{81429E88-FB71-4D25-9498-EC9B3B3921C0}" destId="{F3B9AC5F-24A0-45ED-904D-0CCAEE12BE36}" srcOrd="0" destOrd="0" presId="urn:microsoft.com/office/officeart/2018/2/layout/IconCircleList"/>
    <dgm:cxn modelId="{B8D9ADE5-0416-40BD-8619-B4B40898AB6A}" type="presOf" srcId="{E90DD5C7-6E5B-4C06-AAA4-73CA05B31AA0}" destId="{71729A22-4B80-4DCD-A7B5-4B1580F317E8}" srcOrd="0" destOrd="0" presId="urn:microsoft.com/office/officeart/2018/2/layout/IconCircleList"/>
    <dgm:cxn modelId="{39E99F54-8C1D-4119-BCA5-BB9004B69842}" type="presParOf" srcId="{C796AED9-7A71-471A-89C4-909915D238FA}" destId="{16355B2A-8355-4657-9732-D577DC93D8C7}" srcOrd="0" destOrd="0" presId="urn:microsoft.com/office/officeart/2018/2/layout/IconCircleList"/>
    <dgm:cxn modelId="{14F7EF1E-0649-403F-868C-3866A421E993}" type="presParOf" srcId="{16355B2A-8355-4657-9732-D577DC93D8C7}" destId="{3F5164A6-47AB-4044-BB5E-8E2B77FA32E3}" srcOrd="0" destOrd="0" presId="urn:microsoft.com/office/officeart/2018/2/layout/IconCircleList"/>
    <dgm:cxn modelId="{F268D2C7-FE87-434B-9E63-FD22123B34E0}" type="presParOf" srcId="{3F5164A6-47AB-4044-BB5E-8E2B77FA32E3}" destId="{74352F82-6D11-4DD5-9895-CD9EF3A14FE1}" srcOrd="0" destOrd="0" presId="urn:microsoft.com/office/officeart/2018/2/layout/IconCircleList"/>
    <dgm:cxn modelId="{EAFF8093-A8D2-401E-925F-BF1C96F1F044}" type="presParOf" srcId="{3F5164A6-47AB-4044-BB5E-8E2B77FA32E3}" destId="{4520BF17-5C58-4FC2-9186-6DC27512D892}" srcOrd="1" destOrd="0" presId="urn:microsoft.com/office/officeart/2018/2/layout/IconCircleList"/>
    <dgm:cxn modelId="{CAC86594-EE98-4CF5-95B0-86604F2003ED}" type="presParOf" srcId="{3F5164A6-47AB-4044-BB5E-8E2B77FA32E3}" destId="{0035B83B-3D32-4485-8951-9836DB51F9BA}" srcOrd="2" destOrd="0" presId="urn:microsoft.com/office/officeart/2018/2/layout/IconCircleList"/>
    <dgm:cxn modelId="{D569C901-E0B1-43D6-ABC3-BBEBF0ACD0BF}" type="presParOf" srcId="{3F5164A6-47AB-4044-BB5E-8E2B77FA32E3}" destId="{15CDB44A-87AE-4E3E-80EF-42109D4F765A}" srcOrd="3" destOrd="0" presId="urn:microsoft.com/office/officeart/2018/2/layout/IconCircleList"/>
    <dgm:cxn modelId="{6DDE896E-F94A-4B7E-B6B3-DC15ED17588E}" type="presParOf" srcId="{16355B2A-8355-4657-9732-D577DC93D8C7}" destId="{71729A22-4B80-4DCD-A7B5-4B1580F317E8}" srcOrd="1" destOrd="0" presId="urn:microsoft.com/office/officeart/2018/2/layout/IconCircleList"/>
    <dgm:cxn modelId="{ED22088A-3614-4FB0-AEF1-1975EDA66193}" type="presParOf" srcId="{16355B2A-8355-4657-9732-D577DC93D8C7}" destId="{778C9436-5381-4649-A42C-51DC2EEFF572}" srcOrd="2" destOrd="0" presId="urn:microsoft.com/office/officeart/2018/2/layout/IconCircleList"/>
    <dgm:cxn modelId="{87FED244-3368-4463-A90C-35E4C4454712}" type="presParOf" srcId="{778C9436-5381-4649-A42C-51DC2EEFF572}" destId="{1CCF4B5B-C467-4E66-B1FD-25D793C02A77}" srcOrd="0" destOrd="0" presId="urn:microsoft.com/office/officeart/2018/2/layout/IconCircleList"/>
    <dgm:cxn modelId="{9301AAF2-C402-4885-8F8C-6C1DCFDC4038}" type="presParOf" srcId="{778C9436-5381-4649-A42C-51DC2EEFF572}" destId="{F92C7CE8-69BB-47B8-AA8E-C1AB2933205B}" srcOrd="1" destOrd="0" presId="urn:microsoft.com/office/officeart/2018/2/layout/IconCircleList"/>
    <dgm:cxn modelId="{437D6EA8-9C42-4FFE-85EC-0BED17DC642A}" type="presParOf" srcId="{778C9436-5381-4649-A42C-51DC2EEFF572}" destId="{395CC2A0-369D-403A-B0B5-0B2CF259367D}" srcOrd="2" destOrd="0" presId="urn:microsoft.com/office/officeart/2018/2/layout/IconCircleList"/>
    <dgm:cxn modelId="{C56D419A-399C-4998-B88C-35918D939B10}" type="presParOf" srcId="{778C9436-5381-4649-A42C-51DC2EEFF572}" destId="{5FE7F749-BAB7-49B9-81C5-B8C78EDD7C12}" srcOrd="3" destOrd="0" presId="urn:microsoft.com/office/officeart/2018/2/layout/IconCircleList"/>
    <dgm:cxn modelId="{0E8C130E-024D-4DD6-822B-D83F0888A3AC}" type="presParOf" srcId="{16355B2A-8355-4657-9732-D577DC93D8C7}" destId="{F5026093-EE94-48BC-8734-C2F64D5EE9C6}" srcOrd="3" destOrd="0" presId="urn:microsoft.com/office/officeart/2018/2/layout/IconCircleList"/>
    <dgm:cxn modelId="{F983C1DC-E61D-4A06-9CFC-C5AB427501D9}" type="presParOf" srcId="{16355B2A-8355-4657-9732-D577DC93D8C7}" destId="{85449C2F-9688-4614-ACBF-93FBA609212F}" srcOrd="4" destOrd="0" presId="urn:microsoft.com/office/officeart/2018/2/layout/IconCircleList"/>
    <dgm:cxn modelId="{02E5124F-C95E-45E3-AE80-6DFA27B22B66}" type="presParOf" srcId="{85449C2F-9688-4614-ACBF-93FBA609212F}" destId="{D41A0912-570D-4601-9FE0-92DCA232CDD7}" srcOrd="0" destOrd="0" presId="urn:microsoft.com/office/officeart/2018/2/layout/IconCircleList"/>
    <dgm:cxn modelId="{58F720CB-D550-4115-9A35-312FD3B34EC1}" type="presParOf" srcId="{85449C2F-9688-4614-ACBF-93FBA609212F}" destId="{A3A89E34-6667-4137-AEAB-87F69C87C653}" srcOrd="1" destOrd="0" presId="urn:microsoft.com/office/officeart/2018/2/layout/IconCircleList"/>
    <dgm:cxn modelId="{39D97263-4F3A-41C0-BBF1-8DDB4ADC5613}" type="presParOf" srcId="{85449C2F-9688-4614-ACBF-93FBA609212F}" destId="{4FF8296F-979B-454C-BABC-56224820B3B0}" srcOrd="2" destOrd="0" presId="urn:microsoft.com/office/officeart/2018/2/layout/IconCircleList"/>
    <dgm:cxn modelId="{8F44BCF3-7313-41DE-95F1-B6EE50B2F4E5}" type="presParOf" srcId="{85449C2F-9688-4614-ACBF-93FBA609212F}" destId="{F3B9AC5F-24A0-45ED-904D-0CCAEE12BE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CFC430-A00A-4C38-BA6A-99B504CC8A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88097C-86FE-4BB7-9FFD-32B185ECFEB8}">
      <dgm:prSet/>
      <dgm:spPr/>
      <dgm:t>
        <a:bodyPr/>
        <a:lstStyle/>
        <a:p>
          <a:pPr>
            <a:defRPr cap="all"/>
          </a:pPr>
          <a:r>
            <a:rPr lang="en-US" dirty="0"/>
            <a:t> </a:t>
          </a:r>
          <a:r>
            <a:rPr lang="en-US" b="1" dirty="0"/>
            <a:t>Analyzed feature </a:t>
          </a:r>
          <a:r>
            <a:rPr lang="en-US" dirty="0"/>
            <a:t>correlation with Churn Value.</a:t>
          </a:r>
        </a:p>
      </dgm:t>
    </dgm:pt>
    <dgm:pt modelId="{EE074274-3BA4-4584-BD94-87B60FC478C4}" type="parTrans" cxnId="{E3695BE5-867C-49D6-A8BF-136B17B393B2}">
      <dgm:prSet/>
      <dgm:spPr/>
      <dgm:t>
        <a:bodyPr/>
        <a:lstStyle/>
        <a:p>
          <a:endParaRPr lang="en-US"/>
        </a:p>
      </dgm:t>
    </dgm:pt>
    <dgm:pt modelId="{31EE24B0-8744-4F3F-A76B-83BCFF4769AB}" type="sibTrans" cxnId="{E3695BE5-867C-49D6-A8BF-136B17B393B2}">
      <dgm:prSet/>
      <dgm:spPr/>
      <dgm:t>
        <a:bodyPr/>
        <a:lstStyle/>
        <a:p>
          <a:endParaRPr lang="en-US"/>
        </a:p>
      </dgm:t>
    </dgm:pt>
    <dgm:pt modelId="{9FAD4F85-5C6A-4470-BF62-15AB3B4EF0EB}">
      <dgm:prSet/>
      <dgm:spPr/>
      <dgm:t>
        <a:bodyPr/>
        <a:lstStyle/>
        <a:p>
          <a:pPr>
            <a:defRPr cap="all"/>
          </a:pPr>
          <a:r>
            <a:rPr lang="en-US" dirty="0"/>
            <a:t> </a:t>
          </a:r>
          <a:r>
            <a:rPr lang="en-US" b="1" dirty="0"/>
            <a:t>Strongest correlation </a:t>
          </a:r>
          <a:r>
            <a:rPr lang="en-US" dirty="0"/>
            <a:t>Monthly Charges and Tenure Months.</a:t>
          </a:r>
        </a:p>
      </dgm:t>
    </dgm:pt>
    <dgm:pt modelId="{A5E68B54-3605-4AEA-A2CE-4EC230F061B8}" type="parTrans" cxnId="{571E4CB1-9043-47E5-9078-F927692A3558}">
      <dgm:prSet/>
      <dgm:spPr/>
      <dgm:t>
        <a:bodyPr/>
        <a:lstStyle/>
        <a:p>
          <a:endParaRPr lang="en-US"/>
        </a:p>
      </dgm:t>
    </dgm:pt>
    <dgm:pt modelId="{0F33E520-88CF-4EC6-A399-B3C93F610D50}" type="sibTrans" cxnId="{571E4CB1-9043-47E5-9078-F927692A3558}">
      <dgm:prSet/>
      <dgm:spPr/>
      <dgm:t>
        <a:bodyPr/>
        <a:lstStyle/>
        <a:p>
          <a:endParaRPr lang="en-US"/>
        </a:p>
      </dgm:t>
    </dgm:pt>
    <dgm:pt modelId="{8B06C6A4-F750-4BC6-B048-8F7C157CD078}">
      <dgm:prSet/>
      <dgm:spPr/>
      <dgm:t>
        <a:bodyPr/>
        <a:lstStyle/>
        <a:p>
          <a:pPr>
            <a:defRPr cap="all"/>
          </a:pPr>
          <a:r>
            <a:rPr lang="en-US" dirty="0"/>
            <a:t> Visualized correlations using heatmaps.</a:t>
          </a:r>
        </a:p>
      </dgm:t>
    </dgm:pt>
    <dgm:pt modelId="{24023BDC-A026-46CF-9818-1F7A5AD698E0}" type="parTrans" cxnId="{7C610291-CB19-4D27-88BE-EEECF1AA9191}">
      <dgm:prSet/>
      <dgm:spPr/>
      <dgm:t>
        <a:bodyPr/>
        <a:lstStyle/>
        <a:p>
          <a:endParaRPr lang="en-US"/>
        </a:p>
      </dgm:t>
    </dgm:pt>
    <dgm:pt modelId="{EA03BE1A-7C3A-4B60-AD47-FDC728FAB680}" type="sibTrans" cxnId="{7C610291-CB19-4D27-88BE-EEECF1AA9191}">
      <dgm:prSet/>
      <dgm:spPr/>
      <dgm:t>
        <a:bodyPr/>
        <a:lstStyle/>
        <a:p>
          <a:endParaRPr lang="en-US"/>
        </a:p>
      </dgm:t>
    </dgm:pt>
    <dgm:pt modelId="{1A367474-39E0-439F-A444-285C7FF1FC2D}" type="pres">
      <dgm:prSet presAssocID="{35CFC430-A00A-4C38-BA6A-99B504CC8A02}" presName="root" presStyleCnt="0">
        <dgm:presLayoutVars>
          <dgm:dir/>
          <dgm:resizeHandles val="exact"/>
        </dgm:presLayoutVars>
      </dgm:prSet>
      <dgm:spPr/>
    </dgm:pt>
    <dgm:pt modelId="{3532C0CB-751C-4A61-A399-7552FA5FD23A}" type="pres">
      <dgm:prSet presAssocID="{7388097C-86FE-4BB7-9FFD-32B185ECFEB8}" presName="compNode" presStyleCnt="0"/>
      <dgm:spPr/>
    </dgm:pt>
    <dgm:pt modelId="{164B9642-2B8F-4BAC-9858-ADA36B8C7581}" type="pres">
      <dgm:prSet presAssocID="{7388097C-86FE-4BB7-9FFD-32B185ECFEB8}" presName="iconBgRect" presStyleLbl="bgShp" presStyleIdx="0" presStyleCnt="3"/>
      <dgm:spPr/>
    </dgm:pt>
    <dgm:pt modelId="{27278491-900E-405B-8886-A48815C291FF}" type="pres">
      <dgm:prSet presAssocID="{7388097C-86FE-4BB7-9FFD-32B185ECFE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78C28B3-67F2-4889-920A-6EB374573C00}" type="pres">
      <dgm:prSet presAssocID="{7388097C-86FE-4BB7-9FFD-32B185ECFEB8}" presName="spaceRect" presStyleCnt="0"/>
      <dgm:spPr/>
    </dgm:pt>
    <dgm:pt modelId="{C5628582-9B21-4143-980A-86A5E1C72D5F}" type="pres">
      <dgm:prSet presAssocID="{7388097C-86FE-4BB7-9FFD-32B185ECFEB8}" presName="textRect" presStyleLbl="revTx" presStyleIdx="0" presStyleCnt="3">
        <dgm:presLayoutVars>
          <dgm:chMax val="1"/>
          <dgm:chPref val="1"/>
        </dgm:presLayoutVars>
      </dgm:prSet>
      <dgm:spPr/>
    </dgm:pt>
    <dgm:pt modelId="{94A94EEC-86BB-4747-91CD-884AC199EAE1}" type="pres">
      <dgm:prSet presAssocID="{31EE24B0-8744-4F3F-A76B-83BCFF4769AB}" presName="sibTrans" presStyleCnt="0"/>
      <dgm:spPr/>
    </dgm:pt>
    <dgm:pt modelId="{EB87AD00-1346-4AB9-A371-904EB4BF7713}" type="pres">
      <dgm:prSet presAssocID="{9FAD4F85-5C6A-4470-BF62-15AB3B4EF0EB}" presName="compNode" presStyleCnt="0"/>
      <dgm:spPr/>
    </dgm:pt>
    <dgm:pt modelId="{9E1FF4A0-978C-4A0A-997B-98E66126654C}" type="pres">
      <dgm:prSet presAssocID="{9FAD4F85-5C6A-4470-BF62-15AB3B4EF0EB}" presName="iconBgRect" presStyleLbl="bgShp" presStyleIdx="1" presStyleCnt="3"/>
      <dgm:spPr/>
    </dgm:pt>
    <dgm:pt modelId="{600A2A32-84A5-4084-B984-A2476435C7FF}" type="pres">
      <dgm:prSet presAssocID="{9FAD4F85-5C6A-4470-BF62-15AB3B4EF0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778036A-FBBD-4736-8594-E1A7D10AF404}" type="pres">
      <dgm:prSet presAssocID="{9FAD4F85-5C6A-4470-BF62-15AB3B4EF0EB}" presName="spaceRect" presStyleCnt="0"/>
      <dgm:spPr/>
    </dgm:pt>
    <dgm:pt modelId="{F72B1408-32C9-478F-8C97-1CA8DE16C63D}" type="pres">
      <dgm:prSet presAssocID="{9FAD4F85-5C6A-4470-BF62-15AB3B4EF0EB}" presName="textRect" presStyleLbl="revTx" presStyleIdx="1" presStyleCnt="3">
        <dgm:presLayoutVars>
          <dgm:chMax val="1"/>
          <dgm:chPref val="1"/>
        </dgm:presLayoutVars>
      </dgm:prSet>
      <dgm:spPr/>
    </dgm:pt>
    <dgm:pt modelId="{BEBEDA19-CC86-451B-94BA-27B21BC833B3}" type="pres">
      <dgm:prSet presAssocID="{0F33E520-88CF-4EC6-A399-B3C93F610D50}" presName="sibTrans" presStyleCnt="0"/>
      <dgm:spPr/>
    </dgm:pt>
    <dgm:pt modelId="{7B6F18B2-ECC2-4BEF-8F89-809AC50E4281}" type="pres">
      <dgm:prSet presAssocID="{8B06C6A4-F750-4BC6-B048-8F7C157CD078}" presName="compNode" presStyleCnt="0"/>
      <dgm:spPr/>
    </dgm:pt>
    <dgm:pt modelId="{53F61D00-E60A-44A3-B6B2-04F10F436435}" type="pres">
      <dgm:prSet presAssocID="{8B06C6A4-F750-4BC6-B048-8F7C157CD078}" presName="iconBgRect" presStyleLbl="bgShp" presStyleIdx="2" presStyleCnt="3"/>
      <dgm:spPr/>
    </dgm:pt>
    <dgm:pt modelId="{A1398237-EF6B-405E-ACA3-F209D0D2095C}" type="pres">
      <dgm:prSet presAssocID="{8B06C6A4-F750-4BC6-B048-8F7C157CD0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4F1031D-0D19-4636-B32D-F97A3294BB08}" type="pres">
      <dgm:prSet presAssocID="{8B06C6A4-F750-4BC6-B048-8F7C157CD078}" presName="spaceRect" presStyleCnt="0"/>
      <dgm:spPr/>
    </dgm:pt>
    <dgm:pt modelId="{A4BB08C1-2B5B-4231-872F-CFD2973E4981}" type="pres">
      <dgm:prSet presAssocID="{8B06C6A4-F750-4BC6-B048-8F7C157CD0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D09F28-B044-46E5-A7EE-F2AC474E58C1}" type="presOf" srcId="{8B06C6A4-F750-4BC6-B048-8F7C157CD078}" destId="{A4BB08C1-2B5B-4231-872F-CFD2973E4981}" srcOrd="0" destOrd="0" presId="urn:microsoft.com/office/officeart/2018/5/layout/IconCircleLabelList"/>
    <dgm:cxn modelId="{937F547E-5D5F-4379-A917-68C260DDB81C}" type="presOf" srcId="{9FAD4F85-5C6A-4470-BF62-15AB3B4EF0EB}" destId="{F72B1408-32C9-478F-8C97-1CA8DE16C63D}" srcOrd="0" destOrd="0" presId="urn:microsoft.com/office/officeart/2018/5/layout/IconCircleLabelList"/>
    <dgm:cxn modelId="{7C610291-CB19-4D27-88BE-EEECF1AA9191}" srcId="{35CFC430-A00A-4C38-BA6A-99B504CC8A02}" destId="{8B06C6A4-F750-4BC6-B048-8F7C157CD078}" srcOrd="2" destOrd="0" parTransId="{24023BDC-A026-46CF-9818-1F7A5AD698E0}" sibTransId="{EA03BE1A-7C3A-4B60-AD47-FDC728FAB680}"/>
    <dgm:cxn modelId="{F7A0CBAD-3425-4AA2-A642-BE1EC463DB01}" type="presOf" srcId="{35CFC430-A00A-4C38-BA6A-99B504CC8A02}" destId="{1A367474-39E0-439F-A444-285C7FF1FC2D}" srcOrd="0" destOrd="0" presId="urn:microsoft.com/office/officeart/2018/5/layout/IconCircleLabelList"/>
    <dgm:cxn modelId="{571E4CB1-9043-47E5-9078-F927692A3558}" srcId="{35CFC430-A00A-4C38-BA6A-99B504CC8A02}" destId="{9FAD4F85-5C6A-4470-BF62-15AB3B4EF0EB}" srcOrd="1" destOrd="0" parTransId="{A5E68B54-3605-4AEA-A2CE-4EC230F061B8}" sibTransId="{0F33E520-88CF-4EC6-A399-B3C93F610D50}"/>
    <dgm:cxn modelId="{E3695BE5-867C-49D6-A8BF-136B17B393B2}" srcId="{35CFC430-A00A-4C38-BA6A-99B504CC8A02}" destId="{7388097C-86FE-4BB7-9FFD-32B185ECFEB8}" srcOrd="0" destOrd="0" parTransId="{EE074274-3BA4-4584-BD94-87B60FC478C4}" sibTransId="{31EE24B0-8744-4F3F-A76B-83BCFF4769AB}"/>
    <dgm:cxn modelId="{3C3C78F0-8D3B-45E5-A377-753AAB0B52DA}" type="presOf" srcId="{7388097C-86FE-4BB7-9FFD-32B185ECFEB8}" destId="{C5628582-9B21-4143-980A-86A5E1C72D5F}" srcOrd="0" destOrd="0" presId="urn:microsoft.com/office/officeart/2018/5/layout/IconCircleLabelList"/>
    <dgm:cxn modelId="{92187163-3606-4CED-86A9-E968145C2127}" type="presParOf" srcId="{1A367474-39E0-439F-A444-285C7FF1FC2D}" destId="{3532C0CB-751C-4A61-A399-7552FA5FD23A}" srcOrd="0" destOrd="0" presId="urn:microsoft.com/office/officeart/2018/5/layout/IconCircleLabelList"/>
    <dgm:cxn modelId="{A412D551-BD3B-4670-81D7-AB4C0D56EBA9}" type="presParOf" srcId="{3532C0CB-751C-4A61-A399-7552FA5FD23A}" destId="{164B9642-2B8F-4BAC-9858-ADA36B8C7581}" srcOrd="0" destOrd="0" presId="urn:microsoft.com/office/officeart/2018/5/layout/IconCircleLabelList"/>
    <dgm:cxn modelId="{5F280707-FB3E-4BB8-8EB9-CAA0069544FB}" type="presParOf" srcId="{3532C0CB-751C-4A61-A399-7552FA5FD23A}" destId="{27278491-900E-405B-8886-A48815C291FF}" srcOrd="1" destOrd="0" presId="urn:microsoft.com/office/officeart/2018/5/layout/IconCircleLabelList"/>
    <dgm:cxn modelId="{C569A3DA-3AC2-4B32-A92D-99AE7F9D9E99}" type="presParOf" srcId="{3532C0CB-751C-4A61-A399-7552FA5FD23A}" destId="{278C28B3-67F2-4889-920A-6EB374573C00}" srcOrd="2" destOrd="0" presId="urn:microsoft.com/office/officeart/2018/5/layout/IconCircleLabelList"/>
    <dgm:cxn modelId="{597F321A-78A0-4938-9C6D-D17E89142071}" type="presParOf" srcId="{3532C0CB-751C-4A61-A399-7552FA5FD23A}" destId="{C5628582-9B21-4143-980A-86A5E1C72D5F}" srcOrd="3" destOrd="0" presId="urn:microsoft.com/office/officeart/2018/5/layout/IconCircleLabelList"/>
    <dgm:cxn modelId="{00E03C00-26D3-4A1C-A282-433103716D83}" type="presParOf" srcId="{1A367474-39E0-439F-A444-285C7FF1FC2D}" destId="{94A94EEC-86BB-4747-91CD-884AC199EAE1}" srcOrd="1" destOrd="0" presId="urn:microsoft.com/office/officeart/2018/5/layout/IconCircleLabelList"/>
    <dgm:cxn modelId="{9861E207-18D3-4C1F-8CE9-3565BDFD0AEE}" type="presParOf" srcId="{1A367474-39E0-439F-A444-285C7FF1FC2D}" destId="{EB87AD00-1346-4AB9-A371-904EB4BF7713}" srcOrd="2" destOrd="0" presId="urn:microsoft.com/office/officeart/2018/5/layout/IconCircleLabelList"/>
    <dgm:cxn modelId="{D963E09E-5073-4210-BA9F-BD1EF0C1AFFD}" type="presParOf" srcId="{EB87AD00-1346-4AB9-A371-904EB4BF7713}" destId="{9E1FF4A0-978C-4A0A-997B-98E66126654C}" srcOrd="0" destOrd="0" presId="urn:microsoft.com/office/officeart/2018/5/layout/IconCircleLabelList"/>
    <dgm:cxn modelId="{C62FB69F-67FB-4D14-92C6-5D540D748256}" type="presParOf" srcId="{EB87AD00-1346-4AB9-A371-904EB4BF7713}" destId="{600A2A32-84A5-4084-B984-A2476435C7FF}" srcOrd="1" destOrd="0" presId="urn:microsoft.com/office/officeart/2018/5/layout/IconCircleLabelList"/>
    <dgm:cxn modelId="{FA25CB22-5E71-4C0A-9F92-4D4043F53630}" type="presParOf" srcId="{EB87AD00-1346-4AB9-A371-904EB4BF7713}" destId="{D778036A-FBBD-4736-8594-E1A7D10AF404}" srcOrd="2" destOrd="0" presId="urn:microsoft.com/office/officeart/2018/5/layout/IconCircleLabelList"/>
    <dgm:cxn modelId="{28F0F68E-AD69-4E0C-8C6E-A38E9B69F6BF}" type="presParOf" srcId="{EB87AD00-1346-4AB9-A371-904EB4BF7713}" destId="{F72B1408-32C9-478F-8C97-1CA8DE16C63D}" srcOrd="3" destOrd="0" presId="urn:microsoft.com/office/officeart/2018/5/layout/IconCircleLabelList"/>
    <dgm:cxn modelId="{C04BB4F1-AB98-4BB8-8432-B96B73692368}" type="presParOf" srcId="{1A367474-39E0-439F-A444-285C7FF1FC2D}" destId="{BEBEDA19-CC86-451B-94BA-27B21BC833B3}" srcOrd="3" destOrd="0" presId="urn:microsoft.com/office/officeart/2018/5/layout/IconCircleLabelList"/>
    <dgm:cxn modelId="{1013F507-63A8-4102-BB77-5AEE73B00C27}" type="presParOf" srcId="{1A367474-39E0-439F-A444-285C7FF1FC2D}" destId="{7B6F18B2-ECC2-4BEF-8F89-809AC50E4281}" srcOrd="4" destOrd="0" presId="urn:microsoft.com/office/officeart/2018/5/layout/IconCircleLabelList"/>
    <dgm:cxn modelId="{54F6331C-5485-4205-B046-16D181401064}" type="presParOf" srcId="{7B6F18B2-ECC2-4BEF-8F89-809AC50E4281}" destId="{53F61D00-E60A-44A3-B6B2-04F10F436435}" srcOrd="0" destOrd="0" presId="urn:microsoft.com/office/officeart/2018/5/layout/IconCircleLabelList"/>
    <dgm:cxn modelId="{90A117F1-B3A6-442C-8F3C-17EEC606F91A}" type="presParOf" srcId="{7B6F18B2-ECC2-4BEF-8F89-809AC50E4281}" destId="{A1398237-EF6B-405E-ACA3-F209D0D2095C}" srcOrd="1" destOrd="0" presId="urn:microsoft.com/office/officeart/2018/5/layout/IconCircleLabelList"/>
    <dgm:cxn modelId="{2EB6B444-9388-4A1E-950F-6B9F83D834D2}" type="presParOf" srcId="{7B6F18B2-ECC2-4BEF-8F89-809AC50E4281}" destId="{14F1031D-0D19-4636-B32D-F97A3294BB08}" srcOrd="2" destOrd="0" presId="urn:microsoft.com/office/officeart/2018/5/layout/IconCircleLabelList"/>
    <dgm:cxn modelId="{4F7C4F89-2CBF-4890-AE81-0659DA0C6721}" type="presParOf" srcId="{7B6F18B2-ECC2-4BEF-8F89-809AC50E4281}" destId="{A4BB08C1-2B5B-4231-872F-CFD2973E49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6DFCB1-19AB-4F21-81A6-A918FD89350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195D6E-3B72-493D-ADCD-244E4B570CB2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27A6CBCC-2E82-4F29-9C98-C69186710FAD}" type="parTrans" cxnId="{1A310DE2-A0BC-4630-B8B4-A863ACFAD3DE}">
      <dgm:prSet/>
      <dgm:spPr/>
      <dgm:t>
        <a:bodyPr/>
        <a:lstStyle/>
        <a:p>
          <a:endParaRPr lang="en-US"/>
        </a:p>
      </dgm:t>
    </dgm:pt>
    <dgm:pt modelId="{210AB2F9-0269-427A-8E42-40AC46111D1C}" type="sibTrans" cxnId="{1A310DE2-A0BC-4630-B8B4-A863ACFAD3DE}">
      <dgm:prSet/>
      <dgm:spPr/>
      <dgm:t>
        <a:bodyPr/>
        <a:lstStyle/>
        <a:p>
          <a:endParaRPr lang="en-US"/>
        </a:p>
      </dgm:t>
    </dgm:pt>
    <dgm:pt modelId="{43CD9F1E-2EC3-4B93-BA5F-6C5357A15A69}">
      <dgm:prSet/>
      <dgm:spPr/>
      <dgm:t>
        <a:bodyPr/>
        <a:lstStyle/>
        <a:p>
          <a:r>
            <a:rPr lang="en-US" dirty="0"/>
            <a:t>Accuracy, Precision, Recall, F1-Score.</a:t>
          </a:r>
        </a:p>
      </dgm:t>
    </dgm:pt>
    <dgm:pt modelId="{5E957444-F5DB-4374-8B7C-54E30C13C70D}" type="parTrans" cxnId="{FFD1AC51-6F0C-4248-AAEE-461915487798}">
      <dgm:prSet/>
      <dgm:spPr/>
      <dgm:t>
        <a:bodyPr/>
        <a:lstStyle/>
        <a:p>
          <a:endParaRPr lang="en-US"/>
        </a:p>
      </dgm:t>
    </dgm:pt>
    <dgm:pt modelId="{17C0EA5C-CDAC-4D9C-ADE4-B06A891F740A}" type="sibTrans" cxnId="{FFD1AC51-6F0C-4248-AAEE-461915487798}">
      <dgm:prSet/>
      <dgm:spPr/>
      <dgm:t>
        <a:bodyPr/>
        <a:lstStyle/>
        <a:p>
          <a:endParaRPr lang="en-US"/>
        </a:p>
      </dgm:t>
    </dgm:pt>
    <dgm:pt modelId="{A462BD51-1428-4A80-B0EC-79B645C22693}">
      <dgm:prSet/>
      <dgm:spPr/>
      <dgm:t>
        <a:bodyPr/>
        <a:lstStyle/>
        <a:p>
          <a:r>
            <a:rPr lang="en-US" dirty="0"/>
            <a:t>Logistic Regression </a:t>
          </a:r>
        </a:p>
      </dgm:t>
    </dgm:pt>
    <dgm:pt modelId="{EC518908-3BA0-4D3A-80C8-2B6E9D923620}" type="parTrans" cxnId="{D98D90FE-410A-414D-89B1-FBD66B72F03F}">
      <dgm:prSet/>
      <dgm:spPr/>
      <dgm:t>
        <a:bodyPr/>
        <a:lstStyle/>
        <a:p>
          <a:endParaRPr lang="en-US"/>
        </a:p>
      </dgm:t>
    </dgm:pt>
    <dgm:pt modelId="{B35D1092-BA1F-4C85-A7B9-E566A379F5EF}" type="sibTrans" cxnId="{D98D90FE-410A-414D-89B1-FBD66B72F03F}">
      <dgm:prSet/>
      <dgm:spPr/>
      <dgm:t>
        <a:bodyPr/>
        <a:lstStyle/>
        <a:p>
          <a:endParaRPr lang="en-US"/>
        </a:p>
      </dgm:t>
    </dgm:pt>
    <dgm:pt modelId="{1A047ED9-D4C2-4F8C-8EBC-ABA689161026}">
      <dgm:prSet/>
      <dgm:spPr/>
      <dgm:t>
        <a:bodyPr/>
        <a:lstStyle/>
        <a:p>
          <a:r>
            <a:rPr lang="en-US" dirty="0"/>
            <a:t>Accuracy: 81%</a:t>
          </a:r>
        </a:p>
      </dgm:t>
    </dgm:pt>
    <dgm:pt modelId="{A0B75C73-B3B5-420C-8440-20AEB6918DF1}" type="parTrans" cxnId="{26A69E60-8AFA-4849-877E-DEB1640EE0BA}">
      <dgm:prSet/>
      <dgm:spPr/>
      <dgm:t>
        <a:bodyPr/>
        <a:lstStyle/>
        <a:p>
          <a:endParaRPr lang="en-US"/>
        </a:p>
      </dgm:t>
    </dgm:pt>
    <dgm:pt modelId="{E9D9D1C8-9761-430A-BA44-371AEEF35BB0}" type="sibTrans" cxnId="{26A69E60-8AFA-4849-877E-DEB1640EE0BA}">
      <dgm:prSet/>
      <dgm:spPr/>
      <dgm:t>
        <a:bodyPr/>
        <a:lstStyle/>
        <a:p>
          <a:endParaRPr lang="en-US"/>
        </a:p>
      </dgm:t>
    </dgm:pt>
    <dgm:pt modelId="{797A339D-1112-499C-BCA9-F93DEEFD35F6}">
      <dgm:prSet/>
      <dgm:spPr/>
      <dgm:t>
        <a:bodyPr/>
        <a:lstStyle/>
        <a:p>
          <a:r>
            <a:rPr lang="en-US" dirty="0"/>
            <a:t>F1-Score (weighted): 0.81</a:t>
          </a:r>
        </a:p>
      </dgm:t>
    </dgm:pt>
    <dgm:pt modelId="{352DF61B-2BC6-4608-9136-5A4B7145E7BD}" type="parTrans" cxnId="{7927D64C-0F63-411C-BCBE-07930E392B1D}">
      <dgm:prSet/>
      <dgm:spPr/>
      <dgm:t>
        <a:bodyPr/>
        <a:lstStyle/>
        <a:p>
          <a:endParaRPr lang="en-US"/>
        </a:p>
      </dgm:t>
    </dgm:pt>
    <dgm:pt modelId="{4AB40BBD-D76C-4E69-BF22-E8011A58B87C}" type="sibTrans" cxnId="{7927D64C-0F63-411C-BCBE-07930E392B1D}">
      <dgm:prSet/>
      <dgm:spPr/>
      <dgm:t>
        <a:bodyPr/>
        <a:lstStyle/>
        <a:p>
          <a:endParaRPr lang="en-US"/>
        </a:p>
      </dgm:t>
    </dgm:pt>
    <dgm:pt modelId="{25AB50BF-E1E6-497D-ADA1-9A56CF7C26C6}" type="pres">
      <dgm:prSet presAssocID="{1F6DFCB1-19AB-4F21-81A6-A918FD893503}" presName="root" presStyleCnt="0">
        <dgm:presLayoutVars>
          <dgm:dir/>
          <dgm:resizeHandles val="exact"/>
        </dgm:presLayoutVars>
      </dgm:prSet>
      <dgm:spPr/>
    </dgm:pt>
    <dgm:pt modelId="{556F0B24-E585-468B-91EB-364FAE7C9C78}" type="pres">
      <dgm:prSet presAssocID="{1F6DFCB1-19AB-4F21-81A6-A918FD893503}" presName="container" presStyleCnt="0">
        <dgm:presLayoutVars>
          <dgm:dir/>
          <dgm:resizeHandles val="exact"/>
        </dgm:presLayoutVars>
      </dgm:prSet>
      <dgm:spPr/>
    </dgm:pt>
    <dgm:pt modelId="{BC6BD835-4921-4FBA-9EA0-52143ABFEA80}" type="pres">
      <dgm:prSet presAssocID="{24195D6E-3B72-493D-ADCD-244E4B570CB2}" presName="compNode" presStyleCnt="0"/>
      <dgm:spPr/>
    </dgm:pt>
    <dgm:pt modelId="{5415AB1B-37DC-44EE-B39C-5D808C701F01}" type="pres">
      <dgm:prSet presAssocID="{24195D6E-3B72-493D-ADCD-244E4B570CB2}" presName="iconBgRect" presStyleLbl="bgShp" presStyleIdx="0" presStyleCnt="5"/>
      <dgm:spPr/>
    </dgm:pt>
    <dgm:pt modelId="{F5A53457-671E-48FB-84BF-4A3243811B1E}" type="pres">
      <dgm:prSet presAssocID="{24195D6E-3B72-493D-ADCD-244E4B570C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FC2509E-1FCA-462B-95F9-788290A33282}" type="pres">
      <dgm:prSet presAssocID="{24195D6E-3B72-493D-ADCD-244E4B570CB2}" presName="spaceRect" presStyleCnt="0"/>
      <dgm:spPr/>
    </dgm:pt>
    <dgm:pt modelId="{D4D43C9F-AF0B-48C4-848D-FC3A4C5897A5}" type="pres">
      <dgm:prSet presAssocID="{24195D6E-3B72-493D-ADCD-244E4B570CB2}" presName="textRect" presStyleLbl="revTx" presStyleIdx="0" presStyleCnt="5">
        <dgm:presLayoutVars>
          <dgm:chMax val="1"/>
          <dgm:chPref val="1"/>
        </dgm:presLayoutVars>
      </dgm:prSet>
      <dgm:spPr/>
    </dgm:pt>
    <dgm:pt modelId="{D3E0B6BC-264A-407E-8D2C-D0C46E046073}" type="pres">
      <dgm:prSet presAssocID="{210AB2F9-0269-427A-8E42-40AC46111D1C}" presName="sibTrans" presStyleLbl="sibTrans2D1" presStyleIdx="0" presStyleCnt="0"/>
      <dgm:spPr/>
    </dgm:pt>
    <dgm:pt modelId="{431401CC-C091-41FD-A5F0-E9956D8F4B96}" type="pres">
      <dgm:prSet presAssocID="{43CD9F1E-2EC3-4B93-BA5F-6C5357A15A69}" presName="compNode" presStyleCnt="0"/>
      <dgm:spPr/>
    </dgm:pt>
    <dgm:pt modelId="{1F122BAC-CDEE-4AAF-BC75-7F2C0C0B7468}" type="pres">
      <dgm:prSet presAssocID="{43CD9F1E-2EC3-4B93-BA5F-6C5357A15A69}" presName="iconBgRect" presStyleLbl="bgShp" presStyleIdx="1" presStyleCnt="5"/>
      <dgm:spPr/>
    </dgm:pt>
    <dgm:pt modelId="{48CDB721-23FF-46F7-BDD5-B8B29849F500}" type="pres">
      <dgm:prSet presAssocID="{43CD9F1E-2EC3-4B93-BA5F-6C5357A15A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822D734-EBC1-4DCD-BE54-0175D8B65060}" type="pres">
      <dgm:prSet presAssocID="{43CD9F1E-2EC3-4B93-BA5F-6C5357A15A69}" presName="spaceRect" presStyleCnt="0"/>
      <dgm:spPr/>
    </dgm:pt>
    <dgm:pt modelId="{32FA493B-71DC-48F2-9BE5-62BDA2FF6AC9}" type="pres">
      <dgm:prSet presAssocID="{43CD9F1E-2EC3-4B93-BA5F-6C5357A15A69}" presName="textRect" presStyleLbl="revTx" presStyleIdx="1" presStyleCnt="5">
        <dgm:presLayoutVars>
          <dgm:chMax val="1"/>
          <dgm:chPref val="1"/>
        </dgm:presLayoutVars>
      </dgm:prSet>
      <dgm:spPr/>
    </dgm:pt>
    <dgm:pt modelId="{A6154EA7-785A-4179-912C-3B7A6D8709BC}" type="pres">
      <dgm:prSet presAssocID="{17C0EA5C-CDAC-4D9C-ADE4-B06A891F740A}" presName="sibTrans" presStyleLbl="sibTrans2D1" presStyleIdx="0" presStyleCnt="0"/>
      <dgm:spPr/>
    </dgm:pt>
    <dgm:pt modelId="{BB507A6A-EBE5-4D0C-983F-628A5F86BFC1}" type="pres">
      <dgm:prSet presAssocID="{A462BD51-1428-4A80-B0EC-79B645C22693}" presName="compNode" presStyleCnt="0"/>
      <dgm:spPr/>
    </dgm:pt>
    <dgm:pt modelId="{B0A79739-8E9D-45A4-B507-2208A630CF76}" type="pres">
      <dgm:prSet presAssocID="{A462BD51-1428-4A80-B0EC-79B645C22693}" presName="iconBgRect" presStyleLbl="bgShp" presStyleIdx="2" presStyleCnt="5"/>
      <dgm:spPr/>
    </dgm:pt>
    <dgm:pt modelId="{425C0CC7-7E16-4B33-A407-4B2FE4CC53D4}" type="pres">
      <dgm:prSet presAssocID="{A462BD51-1428-4A80-B0EC-79B645C226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36C3685E-70C3-4CFE-8B91-219699C101FA}" type="pres">
      <dgm:prSet presAssocID="{A462BD51-1428-4A80-B0EC-79B645C22693}" presName="spaceRect" presStyleCnt="0"/>
      <dgm:spPr/>
    </dgm:pt>
    <dgm:pt modelId="{BD60D72E-1218-421D-A09B-E65B919F1049}" type="pres">
      <dgm:prSet presAssocID="{A462BD51-1428-4A80-B0EC-79B645C22693}" presName="textRect" presStyleLbl="revTx" presStyleIdx="2" presStyleCnt="5">
        <dgm:presLayoutVars>
          <dgm:chMax val="1"/>
          <dgm:chPref val="1"/>
        </dgm:presLayoutVars>
      </dgm:prSet>
      <dgm:spPr/>
    </dgm:pt>
    <dgm:pt modelId="{BB923391-4A77-45E2-8DD8-5F7ACFA479B9}" type="pres">
      <dgm:prSet presAssocID="{B35D1092-BA1F-4C85-A7B9-E566A379F5EF}" presName="sibTrans" presStyleLbl="sibTrans2D1" presStyleIdx="0" presStyleCnt="0"/>
      <dgm:spPr/>
    </dgm:pt>
    <dgm:pt modelId="{F459EEE4-134D-4D58-B529-61E93052CC0B}" type="pres">
      <dgm:prSet presAssocID="{1A047ED9-D4C2-4F8C-8EBC-ABA689161026}" presName="compNode" presStyleCnt="0"/>
      <dgm:spPr/>
    </dgm:pt>
    <dgm:pt modelId="{8EF09D82-00B1-44C8-A7A7-98A2779CE135}" type="pres">
      <dgm:prSet presAssocID="{1A047ED9-D4C2-4F8C-8EBC-ABA689161026}" presName="iconBgRect" presStyleLbl="bgShp" presStyleIdx="3" presStyleCnt="5"/>
      <dgm:spPr/>
    </dgm:pt>
    <dgm:pt modelId="{215989F0-6CCD-4D1F-8786-0F0BF0770A91}" type="pres">
      <dgm:prSet presAssocID="{1A047ED9-D4C2-4F8C-8EBC-ABA6891610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B4BFC1-8DA9-45C7-8F13-9BC5957B3E04}" type="pres">
      <dgm:prSet presAssocID="{1A047ED9-D4C2-4F8C-8EBC-ABA689161026}" presName="spaceRect" presStyleCnt="0"/>
      <dgm:spPr/>
    </dgm:pt>
    <dgm:pt modelId="{3B2DEE69-90BA-438C-91FE-04E60D2266E7}" type="pres">
      <dgm:prSet presAssocID="{1A047ED9-D4C2-4F8C-8EBC-ABA689161026}" presName="textRect" presStyleLbl="revTx" presStyleIdx="3" presStyleCnt="5">
        <dgm:presLayoutVars>
          <dgm:chMax val="1"/>
          <dgm:chPref val="1"/>
        </dgm:presLayoutVars>
      </dgm:prSet>
      <dgm:spPr/>
    </dgm:pt>
    <dgm:pt modelId="{93695D55-0694-4148-BD20-43E88BFD6CF4}" type="pres">
      <dgm:prSet presAssocID="{E9D9D1C8-9761-430A-BA44-371AEEF35BB0}" presName="sibTrans" presStyleLbl="sibTrans2D1" presStyleIdx="0" presStyleCnt="0"/>
      <dgm:spPr/>
    </dgm:pt>
    <dgm:pt modelId="{FB604C73-AD4E-4427-BF73-21038143DBF9}" type="pres">
      <dgm:prSet presAssocID="{797A339D-1112-499C-BCA9-F93DEEFD35F6}" presName="compNode" presStyleCnt="0"/>
      <dgm:spPr/>
    </dgm:pt>
    <dgm:pt modelId="{83D4AF07-F64C-4444-98A9-40471C6EA295}" type="pres">
      <dgm:prSet presAssocID="{797A339D-1112-499C-BCA9-F93DEEFD35F6}" presName="iconBgRect" presStyleLbl="bgShp" presStyleIdx="4" presStyleCnt="5"/>
      <dgm:spPr/>
    </dgm:pt>
    <dgm:pt modelId="{0CD7A427-5117-4828-8D4F-F82C0B096AB3}" type="pres">
      <dgm:prSet presAssocID="{797A339D-1112-499C-BCA9-F93DEEFD35F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69FE829-8B20-4118-81B7-16D488A9276D}" type="pres">
      <dgm:prSet presAssocID="{797A339D-1112-499C-BCA9-F93DEEFD35F6}" presName="spaceRect" presStyleCnt="0"/>
      <dgm:spPr/>
    </dgm:pt>
    <dgm:pt modelId="{6A14CCBC-E527-4888-A86B-B763EB9C1F66}" type="pres">
      <dgm:prSet presAssocID="{797A339D-1112-499C-BCA9-F93DEEFD35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4937C01-B0A1-430D-B331-69FF6AE5FB62}" type="presOf" srcId="{B35D1092-BA1F-4C85-A7B9-E566A379F5EF}" destId="{BB923391-4A77-45E2-8DD8-5F7ACFA479B9}" srcOrd="0" destOrd="0" presId="urn:microsoft.com/office/officeart/2018/2/layout/IconCircleList"/>
    <dgm:cxn modelId="{FDC1E632-85CD-4BB4-A9B2-E3206E2883B0}" type="presOf" srcId="{1F6DFCB1-19AB-4F21-81A6-A918FD893503}" destId="{25AB50BF-E1E6-497D-ADA1-9A56CF7C26C6}" srcOrd="0" destOrd="0" presId="urn:microsoft.com/office/officeart/2018/2/layout/IconCircleList"/>
    <dgm:cxn modelId="{26A69E60-8AFA-4849-877E-DEB1640EE0BA}" srcId="{1F6DFCB1-19AB-4F21-81A6-A918FD893503}" destId="{1A047ED9-D4C2-4F8C-8EBC-ABA689161026}" srcOrd="3" destOrd="0" parTransId="{A0B75C73-B3B5-420C-8440-20AEB6918DF1}" sibTransId="{E9D9D1C8-9761-430A-BA44-371AEEF35BB0}"/>
    <dgm:cxn modelId="{7927D64C-0F63-411C-BCBE-07930E392B1D}" srcId="{1F6DFCB1-19AB-4F21-81A6-A918FD893503}" destId="{797A339D-1112-499C-BCA9-F93DEEFD35F6}" srcOrd="4" destOrd="0" parTransId="{352DF61B-2BC6-4608-9136-5A4B7145E7BD}" sibTransId="{4AB40BBD-D76C-4E69-BF22-E8011A58B87C}"/>
    <dgm:cxn modelId="{FFD1AC51-6F0C-4248-AAEE-461915487798}" srcId="{1F6DFCB1-19AB-4F21-81A6-A918FD893503}" destId="{43CD9F1E-2EC3-4B93-BA5F-6C5357A15A69}" srcOrd="1" destOrd="0" parTransId="{5E957444-F5DB-4374-8B7C-54E30C13C70D}" sibTransId="{17C0EA5C-CDAC-4D9C-ADE4-B06A891F740A}"/>
    <dgm:cxn modelId="{D0A0E974-C58D-4619-A780-198913049535}" type="presOf" srcId="{E9D9D1C8-9761-430A-BA44-371AEEF35BB0}" destId="{93695D55-0694-4148-BD20-43E88BFD6CF4}" srcOrd="0" destOrd="0" presId="urn:microsoft.com/office/officeart/2018/2/layout/IconCircleList"/>
    <dgm:cxn modelId="{2D47D077-9049-40B5-8068-BBB0632C2F56}" type="presOf" srcId="{1A047ED9-D4C2-4F8C-8EBC-ABA689161026}" destId="{3B2DEE69-90BA-438C-91FE-04E60D2266E7}" srcOrd="0" destOrd="0" presId="urn:microsoft.com/office/officeart/2018/2/layout/IconCircleList"/>
    <dgm:cxn modelId="{FB3DF98D-77DC-408F-803E-C6044616FD7B}" type="presOf" srcId="{24195D6E-3B72-493D-ADCD-244E4B570CB2}" destId="{D4D43C9F-AF0B-48C4-848D-FC3A4C5897A5}" srcOrd="0" destOrd="0" presId="urn:microsoft.com/office/officeart/2018/2/layout/IconCircleList"/>
    <dgm:cxn modelId="{1A13E08E-AF05-4CA7-9D19-0366534323A7}" type="presOf" srcId="{17C0EA5C-CDAC-4D9C-ADE4-B06A891F740A}" destId="{A6154EA7-785A-4179-912C-3B7A6D8709BC}" srcOrd="0" destOrd="0" presId="urn:microsoft.com/office/officeart/2018/2/layout/IconCircleList"/>
    <dgm:cxn modelId="{501ED1A4-81C9-4224-B270-727D9CBE1821}" type="presOf" srcId="{797A339D-1112-499C-BCA9-F93DEEFD35F6}" destId="{6A14CCBC-E527-4888-A86B-B763EB9C1F66}" srcOrd="0" destOrd="0" presId="urn:microsoft.com/office/officeart/2018/2/layout/IconCircleList"/>
    <dgm:cxn modelId="{497CA0D9-703A-4B93-9C49-27180E4DDECF}" type="presOf" srcId="{210AB2F9-0269-427A-8E42-40AC46111D1C}" destId="{D3E0B6BC-264A-407E-8D2C-D0C46E046073}" srcOrd="0" destOrd="0" presId="urn:microsoft.com/office/officeart/2018/2/layout/IconCircleList"/>
    <dgm:cxn modelId="{BF2E8CDD-BE5D-458E-A567-32D1F85FE80C}" type="presOf" srcId="{43CD9F1E-2EC3-4B93-BA5F-6C5357A15A69}" destId="{32FA493B-71DC-48F2-9BE5-62BDA2FF6AC9}" srcOrd="0" destOrd="0" presId="urn:microsoft.com/office/officeart/2018/2/layout/IconCircleList"/>
    <dgm:cxn modelId="{1A310DE2-A0BC-4630-B8B4-A863ACFAD3DE}" srcId="{1F6DFCB1-19AB-4F21-81A6-A918FD893503}" destId="{24195D6E-3B72-493D-ADCD-244E4B570CB2}" srcOrd="0" destOrd="0" parTransId="{27A6CBCC-2E82-4F29-9C98-C69186710FAD}" sibTransId="{210AB2F9-0269-427A-8E42-40AC46111D1C}"/>
    <dgm:cxn modelId="{53DE53F6-AA2A-44A4-B7AF-14A1E70A2596}" type="presOf" srcId="{A462BD51-1428-4A80-B0EC-79B645C22693}" destId="{BD60D72E-1218-421D-A09B-E65B919F1049}" srcOrd="0" destOrd="0" presId="urn:microsoft.com/office/officeart/2018/2/layout/IconCircleList"/>
    <dgm:cxn modelId="{D98D90FE-410A-414D-89B1-FBD66B72F03F}" srcId="{1F6DFCB1-19AB-4F21-81A6-A918FD893503}" destId="{A462BD51-1428-4A80-B0EC-79B645C22693}" srcOrd="2" destOrd="0" parTransId="{EC518908-3BA0-4D3A-80C8-2B6E9D923620}" sibTransId="{B35D1092-BA1F-4C85-A7B9-E566A379F5EF}"/>
    <dgm:cxn modelId="{AAD44955-F6B2-4DBC-970D-532BEB635D39}" type="presParOf" srcId="{25AB50BF-E1E6-497D-ADA1-9A56CF7C26C6}" destId="{556F0B24-E585-468B-91EB-364FAE7C9C78}" srcOrd="0" destOrd="0" presId="urn:microsoft.com/office/officeart/2018/2/layout/IconCircleList"/>
    <dgm:cxn modelId="{050E8F53-BF14-4327-97E8-6B0C53B38F4A}" type="presParOf" srcId="{556F0B24-E585-468B-91EB-364FAE7C9C78}" destId="{BC6BD835-4921-4FBA-9EA0-52143ABFEA80}" srcOrd="0" destOrd="0" presId="urn:microsoft.com/office/officeart/2018/2/layout/IconCircleList"/>
    <dgm:cxn modelId="{57D37B69-54EE-4C00-B433-2B00A416E889}" type="presParOf" srcId="{BC6BD835-4921-4FBA-9EA0-52143ABFEA80}" destId="{5415AB1B-37DC-44EE-B39C-5D808C701F01}" srcOrd="0" destOrd="0" presId="urn:microsoft.com/office/officeart/2018/2/layout/IconCircleList"/>
    <dgm:cxn modelId="{6DE7B8DB-1079-42E7-B8EA-4CD9F8E5409F}" type="presParOf" srcId="{BC6BD835-4921-4FBA-9EA0-52143ABFEA80}" destId="{F5A53457-671E-48FB-84BF-4A3243811B1E}" srcOrd="1" destOrd="0" presId="urn:microsoft.com/office/officeart/2018/2/layout/IconCircleList"/>
    <dgm:cxn modelId="{61F3BAA6-98BD-46FA-B830-866702ACADA3}" type="presParOf" srcId="{BC6BD835-4921-4FBA-9EA0-52143ABFEA80}" destId="{EFC2509E-1FCA-462B-95F9-788290A33282}" srcOrd="2" destOrd="0" presId="urn:microsoft.com/office/officeart/2018/2/layout/IconCircleList"/>
    <dgm:cxn modelId="{0922FEAA-CC11-41B1-94A0-504BECA2CA38}" type="presParOf" srcId="{BC6BD835-4921-4FBA-9EA0-52143ABFEA80}" destId="{D4D43C9F-AF0B-48C4-848D-FC3A4C5897A5}" srcOrd="3" destOrd="0" presId="urn:microsoft.com/office/officeart/2018/2/layout/IconCircleList"/>
    <dgm:cxn modelId="{6177CB6B-6DE4-47A1-A333-C61912B9CFD5}" type="presParOf" srcId="{556F0B24-E585-468B-91EB-364FAE7C9C78}" destId="{D3E0B6BC-264A-407E-8D2C-D0C46E046073}" srcOrd="1" destOrd="0" presId="urn:microsoft.com/office/officeart/2018/2/layout/IconCircleList"/>
    <dgm:cxn modelId="{A33EC3B0-8E56-4147-972C-F859D3FC2702}" type="presParOf" srcId="{556F0B24-E585-468B-91EB-364FAE7C9C78}" destId="{431401CC-C091-41FD-A5F0-E9956D8F4B96}" srcOrd="2" destOrd="0" presId="urn:microsoft.com/office/officeart/2018/2/layout/IconCircleList"/>
    <dgm:cxn modelId="{300B69C6-A363-4796-A5C9-92FFA7F8BE90}" type="presParOf" srcId="{431401CC-C091-41FD-A5F0-E9956D8F4B96}" destId="{1F122BAC-CDEE-4AAF-BC75-7F2C0C0B7468}" srcOrd="0" destOrd="0" presId="urn:microsoft.com/office/officeart/2018/2/layout/IconCircleList"/>
    <dgm:cxn modelId="{BDBA1C3A-BCE4-4B88-971F-5D56833C15A2}" type="presParOf" srcId="{431401CC-C091-41FD-A5F0-E9956D8F4B96}" destId="{48CDB721-23FF-46F7-BDD5-B8B29849F500}" srcOrd="1" destOrd="0" presId="urn:microsoft.com/office/officeart/2018/2/layout/IconCircleList"/>
    <dgm:cxn modelId="{DE3B8BCE-C649-411B-A1AB-649DC0B00B56}" type="presParOf" srcId="{431401CC-C091-41FD-A5F0-E9956D8F4B96}" destId="{A822D734-EBC1-4DCD-BE54-0175D8B65060}" srcOrd="2" destOrd="0" presId="urn:microsoft.com/office/officeart/2018/2/layout/IconCircleList"/>
    <dgm:cxn modelId="{5023E600-E941-4706-9C6C-2604FF975A80}" type="presParOf" srcId="{431401CC-C091-41FD-A5F0-E9956D8F4B96}" destId="{32FA493B-71DC-48F2-9BE5-62BDA2FF6AC9}" srcOrd="3" destOrd="0" presId="urn:microsoft.com/office/officeart/2018/2/layout/IconCircleList"/>
    <dgm:cxn modelId="{9048DA85-C28E-43E6-B445-9386DA3C0264}" type="presParOf" srcId="{556F0B24-E585-468B-91EB-364FAE7C9C78}" destId="{A6154EA7-785A-4179-912C-3B7A6D8709BC}" srcOrd="3" destOrd="0" presId="urn:microsoft.com/office/officeart/2018/2/layout/IconCircleList"/>
    <dgm:cxn modelId="{AFD57A80-DF72-42FA-B57D-823BC50687B1}" type="presParOf" srcId="{556F0B24-E585-468B-91EB-364FAE7C9C78}" destId="{BB507A6A-EBE5-4D0C-983F-628A5F86BFC1}" srcOrd="4" destOrd="0" presId="urn:microsoft.com/office/officeart/2018/2/layout/IconCircleList"/>
    <dgm:cxn modelId="{E8CD98A3-11DB-4E2D-9C40-00394EF0E2A2}" type="presParOf" srcId="{BB507A6A-EBE5-4D0C-983F-628A5F86BFC1}" destId="{B0A79739-8E9D-45A4-B507-2208A630CF76}" srcOrd="0" destOrd="0" presId="urn:microsoft.com/office/officeart/2018/2/layout/IconCircleList"/>
    <dgm:cxn modelId="{E0EFC584-02A8-42BB-B9AA-0911EBE3414A}" type="presParOf" srcId="{BB507A6A-EBE5-4D0C-983F-628A5F86BFC1}" destId="{425C0CC7-7E16-4B33-A407-4B2FE4CC53D4}" srcOrd="1" destOrd="0" presId="urn:microsoft.com/office/officeart/2018/2/layout/IconCircleList"/>
    <dgm:cxn modelId="{F3F9A01C-A2C5-4D53-9562-F58B0D1A11F7}" type="presParOf" srcId="{BB507A6A-EBE5-4D0C-983F-628A5F86BFC1}" destId="{36C3685E-70C3-4CFE-8B91-219699C101FA}" srcOrd="2" destOrd="0" presId="urn:microsoft.com/office/officeart/2018/2/layout/IconCircleList"/>
    <dgm:cxn modelId="{3EDE7928-5A90-4812-A49A-200EE5863D27}" type="presParOf" srcId="{BB507A6A-EBE5-4D0C-983F-628A5F86BFC1}" destId="{BD60D72E-1218-421D-A09B-E65B919F1049}" srcOrd="3" destOrd="0" presId="urn:microsoft.com/office/officeart/2018/2/layout/IconCircleList"/>
    <dgm:cxn modelId="{684DDB53-8D3C-4630-A2DE-C5D3633DA624}" type="presParOf" srcId="{556F0B24-E585-468B-91EB-364FAE7C9C78}" destId="{BB923391-4A77-45E2-8DD8-5F7ACFA479B9}" srcOrd="5" destOrd="0" presId="urn:microsoft.com/office/officeart/2018/2/layout/IconCircleList"/>
    <dgm:cxn modelId="{907257F4-A0D6-4563-AFDB-C85EE714ECAD}" type="presParOf" srcId="{556F0B24-E585-468B-91EB-364FAE7C9C78}" destId="{F459EEE4-134D-4D58-B529-61E93052CC0B}" srcOrd="6" destOrd="0" presId="urn:microsoft.com/office/officeart/2018/2/layout/IconCircleList"/>
    <dgm:cxn modelId="{C414073B-6AA1-4BEC-9FC8-ED7261AD3AEF}" type="presParOf" srcId="{F459EEE4-134D-4D58-B529-61E93052CC0B}" destId="{8EF09D82-00B1-44C8-A7A7-98A2779CE135}" srcOrd="0" destOrd="0" presId="urn:microsoft.com/office/officeart/2018/2/layout/IconCircleList"/>
    <dgm:cxn modelId="{FA4E15B6-BBC3-47AA-BC07-DFC973E60217}" type="presParOf" srcId="{F459EEE4-134D-4D58-B529-61E93052CC0B}" destId="{215989F0-6CCD-4D1F-8786-0F0BF0770A91}" srcOrd="1" destOrd="0" presId="urn:microsoft.com/office/officeart/2018/2/layout/IconCircleList"/>
    <dgm:cxn modelId="{0C03ABCB-79D2-495C-A8B2-A903509F142B}" type="presParOf" srcId="{F459EEE4-134D-4D58-B529-61E93052CC0B}" destId="{B9B4BFC1-8DA9-45C7-8F13-9BC5957B3E04}" srcOrd="2" destOrd="0" presId="urn:microsoft.com/office/officeart/2018/2/layout/IconCircleList"/>
    <dgm:cxn modelId="{2889EDCC-6CF0-4396-867F-3053AD970980}" type="presParOf" srcId="{F459EEE4-134D-4D58-B529-61E93052CC0B}" destId="{3B2DEE69-90BA-438C-91FE-04E60D2266E7}" srcOrd="3" destOrd="0" presId="urn:microsoft.com/office/officeart/2018/2/layout/IconCircleList"/>
    <dgm:cxn modelId="{63E3B3DB-3FCB-4674-823B-7843AD9D18D6}" type="presParOf" srcId="{556F0B24-E585-468B-91EB-364FAE7C9C78}" destId="{93695D55-0694-4148-BD20-43E88BFD6CF4}" srcOrd="7" destOrd="0" presId="urn:microsoft.com/office/officeart/2018/2/layout/IconCircleList"/>
    <dgm:cxn modelId="{AED07745-911C-43E2-AC00-032E5F7CBAD4}" type="presParOf" srcId="{556F0B24-E585-468B-91EB-364FAE7C9C78}" destId="{FB604C73-AD4E-4427-BF73-21038143DBF9}" srcOrd="8" destOrd="0" presId="urn:microsoft.com/office/officeart/2018/2/layout/IconCircleList"/>
    <dgm:cxn modelId="{C3B7BBAB-BAAE-47F0-81EE-841770152DD5}" type="presParOf" srcId="{FB604C73-AD4E-4427-BF73-21038143DBF9}" destId="{83D4AF07-F64C-4444-98A9-40471C6EA295}" srcOrd="0" destOrd="0" presId="urn:microsoft.com/office/officeart/2018/2/layout/IconCircleList"/>
    <dgm:cxn modelId="{01CDE019-7477-4484-871F-A8474F5C9245}" type="presParOf" srcId="{FB604C73-AD4E-4427-BF73-21038143DBF9}" destId="{0CD7A427-5117-4828-8D4F-F82C0B096AB3}" srcOrd="1" destOrd="0" presId="urn:microsoft.com/office/officeart/2018/2/layout/IconCircleList"/>
    <dgm:cxn modelId="{3FA07CD8-F99E-4672-8F47-483C7B10CDEB}" type="presParOf" srcId="{FB604C73-AD4E-4427-BF73-21038143DBF9}" destId="{969FE829-8B20-4118-81B7-16D488A9276D}" srcOrd="2" destOrd="0" presId="urn:microsoft.com/office/officeart/2018/2/layout/IconCircleList"/>
    <dgm:cxn modelId="{D08CF699-E067-4DF8-AD81-372531F5D1D0}" type="presParOf" srcId="{FB604C73-AD4E-4427-BF73-21038143DBF9}" destId="{6A14CCBC-E527-4888-A86B-B763EB9C1F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CB34F8-28ED-4BA7-97D6-1AB137DB7F1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71A896E-900A-4A16-A3CB-1126E251E644}">
      <dgm:prSet/>
      <dgm:spPr/>
      <dgm:t>
        <a:bodyPr/>
        <a:lstStyle/>
        <a:p>
          <a:r>
            <a:rPr lang="en-US" dirty="0"/>
            <a:t> Optimized Random Forest using </a:t>
          </a:r>
          <a:r>
            <a:rPr lang="en-US" dirty="0" err="1"/>
            <a:t>GridSearchCV</a:t>
          </a:r>
          <a:r>
            <a:rPr lang="en-US" dirty="0"/>
            <a:t>.</a:t>
          </a:r>
        </a:p>
      </dgm:t>
    </dgm:pt>
    <dgm:pt modelId="{C6BDB4C8-2532-4250-AF7E-A1B0584B43CA}" type="parTrans" cxnId="{4F845580-48EC-4526-B706-831F2115D3CE}">
      <dgm:prSet/>
      <dgm:spPr/>
      <dgm:t>
        <a:bodyPr/>
        <a:lstStyle/>
        <a:p>
          <a:endParaRPr lang="en-US"/>
        </a:p>
      </dgm:t>
    </dgm:pt>
    <dgm:pt modelId="{263C6AE6-4E21-4186-8306-DE7A81F4E2A7}" type="sibTrans" cxnId="{4F845580-48EC-4526-B706-831F2115D3CE}">
      <dgm:prSet/>
      <dgm:spPr/>
      <dgm:t>
        <a:bodyPr/>
        <a:lstStyle/>
        <a:p>
          <a:endParaRPr lang="en-US"/>
        </a:p>
      </dgm:t>
    </dgm:pt>
    <dgm:pt modelId="{0966F5D1-92B1-4EC5-A0E0-9BDB1F9406B0}">
      <dgm:prSet/>
      <dgm:spPr/>
      <dgm:t>
        <a:bodyPr/>
        <a:lstStyle/>
        <a:p>
          <a:r>
            <a:rPr lang="en-US" dirty="0"/>
            <a:t>Tuned parameters: </a:t>
          </a:r>
          <a:r>
            <a:rPr lang="en-US" dirty="0" err="1"/>
            <a:t>max_depth</a:t>
          </a:r>
          <a:r>
            <a:rPr lang="en-US" dirty="0"/>
            <a:t>, </a:t>
          </a:r>
          <a:r>
            <a:rPr lang="en-US" dirty="0" err="1"/>
            <a:t>min_samples_split</a:t>
          </a:r>
          <a:r>
            <a:rPr lang="en-US" dirty="0"/>
            <a:t>, </a:t>
          </a:r>
          <a:r>
            <a:rPr lang="en-US" dirty="0" err="1"/>
            <a:t>n_estimators</a:t>
          </a:r>
          <a:r>
            <a:rPr lang="en-US" dirty="0"/>
            <a:t>.</a:t>
          </a:r>
        </a:p>
      </dgm:t>
    </dgm:pt>
    <dgm:pt modelId="{8323C08B-1CEF-4C9D-BD61-74C2A15B538E}" type="parTrans" cxnId="{CFAE00D7-7A7C-4F83-BE7D-2F2BDFB43D4F}">
      <dgm:prSet/>
      <dgm:spPr/>
      <dgm:t>
        <a:bodyPr/>
        <a:lstStyle/>
        <a:p>
          <a:endParaRPr lang="en-US"/>
        </a:p>
      </dgm:t>
    </dgm:pt>
    <dgm:pt modelId="{DE62DC63-BD24-4FC8-B93F-E07471452E39}" type="sibTrans" cxnId="{CFAE00D7-7A7C-4F83-BE7D-2F2BDFB43D4F}">
      <dgm:prSet/>
      <dgm:spPr/>
      <dgm:t>
        <a:bodyPr/>
        <a:lstStyle/>
        <a:p>
          <a:endParaRPr lang="en-US"/>
        </a:p>
      </dgm:t>
    </dgm:pt>
    <dgm:pt modelId="{B7247548-F2FD-4CE2-BBB5-BBE86B979CAA}">
      <dgm:prSet/>
      <dgm:spPr/>
      <dgm:t>
        <a:bodyPr/>
        <a:lstStyle/>
        <a:p>
          <a:r>
            <a:rPr lang="en-US" dirty="0"/>
            <a:t> Best Parameters: {'</a:t>
          </a:r>
          <a:r>
            <a:rPr lang="en-US" dirty="0" err="1"/>
            <a:t>max_depth</a:t>
          </a:r>
          <a:r>
            <a:rPr lang="en-US" dirty="0"/>
            <a:t>': 10, '</a:t>
          </a:r>
          <a:r>
            <a:rPr lang="en-US" dirty="0" err="1"/>
            <a:t>min_samples_split</a:t>
          </a:r>
          <a:r>
            <a:rPr lang="en-US" dirty="0"/>
            <a:t>': 5, '</a:t>
          </a:r>
          <a:r>
            <a:rPr lang="en-US" dirty="0" err="1"/>
            <a:t>n_estimators</a:t>
          </a:r>
          <a:r>
            <a:rPr lang="en-US" dirty="0"/>
            <a:t>': 200}</a:t>
          </a:r>
        </a:p>
      </dgm:t>
    </dgm:pt>
    <dgm:pt modelId="{F966F1D7-8D2D-4587-A0F0-2FBFD9604D6D}" type="parTrans" cxnId="{14276E25-5655-41D7-8433-C440E9460DDD}">
      <dgm:prSet/>
      <dgm:spPr/>
      <dgm:t>
        <a:bodyPr/>
        <a:lstStyle/>
        <a:p>
          <a:endParaRPr lang="en-US"/>
        </a:p>
      </dgm:t>
    </dgm:pt>
    <dgm:pt modelId="{A58A9A27-19E2-49EA-9B44-012086E5BF4F}" type="sibTrans" cxnId="{14276E25-5655-41D7-8433-C440E9460DDD}">
      <dgm:prSet/>
      <dgm:spPr/>
      <dgm:t>
        <a:bodyPr/>
        <a:lstStyle/>
        <a:p>
          <a:endParaRPr lang="en-US"/>
        </a:p>
      </dgm:t>
    </dgm:pt>
    <dgm:pt modelId="{3AE0324B-FA64-4B2A-ACCE-D55B9214E0FC}" type="pres">
      <dgm:prSet presAssocID="{D2CB34F8-28ED-4BA7-97D6-1AB137DB7F13}" presName="root" presStyleCnt="0">
        <dgm:presLayoutVars>
          <dgm:dir/>
          <dgm:resizeHandles val="exact"/>
        </dgm:presLayoutVars>
      </dgm:prSet>
      <dgm:spPr/>
    </dgm:pt>
    <dgm:pt modelId="{60DEDF61-B989-4C2F-83DD-39F061115A80}" type="pres">
      <dgm:prSet presAssocID="{571A896E-900A-4A16-A3CB-1126E251E644}" presName="compNode" presStyleCnt="0"/>
      <dgm:spPr/>
    </dgm:pt>
    <dgm:pt modelId="{97CE3CAB-1B44-4D54-9A4E-538430A4A503}" type="pres">
      <dgm:prSet presAssocID="{571A896E-900A-4A16-A3CB-1126E251E6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97022FE-4222-4CDC-9C0E-9F19A5335703}" type="pres">
      <dgm:prSet presAssocID="{571A896E-900A-4A16-A3CB-1126E251E644}" presName="spaceRect" presStyleCnt="0"/>
      <dgm:spPr/>
    </dgm:pt>
    <dgm:pt modelId="{F33937FA-DDCE-4150-A172-B200AE4A17A3}" type="pres">
      <dgm:prSet presAssocID="{571A896E-900A-4A16-A3CB-1126E251E644}" presName="textRect" presStyleLbl="revTx" presStyleIdx="0" presStyleCnt="3">
        <dgm:presLayoutVars>
          <dgm:chMax val="1"/>
          <dgm:chPref val="1"/>
        </dgm:presLayoutVars>
      </dgm:prSet>
      <dgm:spPr/>
    </dgm:pt>
    <dgm:pt modelId="{9D51B743-6DD7-4F44-BF49-C07CB18CE5D3}" type="pres">
      <dgm:prSet presAssocID="{263C6AE6-4E21-4186-8306-DE7A81F4E2A7}" presName="sibTrans" presStyleCnt="0"/>
      <dgm:spPr/>
    </dgm:pt>
    <dgm:pt modelId="{AF7009CC-9C3B-4CC7-8401-9ECEE8242CCD}" type="pres">
      <dgm:prSet presAssocID="{0966F5D1-92B1-4EC5-A0E0-9BDB1F9406B0}" presName="compNode" presStyleCnt="0"/>
      <dgm:spPr/>
    </dgm:pt>
    <dgm:pt modelId="{589A5966-3365-4034-9070-EAF754CDF591}" type="pres">
      <dgm:prSet presAssocID="{0966F5D1-92B1-4EC5-A0E0-9BDB1F9406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9C3E3DD-EA19-43DB-9883-99738EF7BF69}" type="pres">
      <dgm:prSet presAssocID="{0966F5D1-92B1-4EC5-A0E0-9BDB1F9406B0}" presName="spaceRect" presStyleCnt="0"/>
      <dgm:spPr/>
    </dgm:pt>
    <dgm:pt modelId="{B3BEEC9A-DFE9-4E12-BFBA-81DFB5791226}" type="pres">
      <dgm:prSet presAssocID="{0966F5D1-92B1-4EC5-A0E0-9BDB1F9406B0}" presName="textRect" presStyleLbl="revTx" presStyleIdx="1" presStyleCnt="3">
        <dgm:presLayoutVars>
          <dgm:chMax val="1"/>
          <dgm:chPref val="1"/>
        </dgm:presLayoutVars>
      </dgm:prSet>
      <dgm:spPr/>
    </dgm:pt>
    <dgm:pt modelId="{6CD9E351-DEAB-4273-9817-B6AB01EE0153}" type="pres">
      <dgm:prSet presAssocID="{DE62DC63-BD24-4FC8-B93F-E07471452E39}" presName="sibTrans" presStyleCnt="0"/>
      <dgm:spPr/>
    </dgm:pt>
    <dgm:pt modelId="{49E68A68-212D-45EE-A11E-54CEBDEB4CFC}" type="pres">
      <dgm:prSet presAssocID="{B7247548-F2FD-4CE2-BBB5-BBE86B979CAA}" presName="compNode" presStyleCnt="0"/>
      <dgm:spPr/>
    </dgm:pt>
    <dgm:pt modelId="{2C401E29-433A-4FFB-AC85-C5133FC7FBE2}" type="pres">
      <dgm:prSet presAssocID="{B7247548-F2FD-4CE2-BBB5-BBE86B979C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868BAB37-0576-47F3-882E-0E696D2D95FE}" type="pres">
      <dgm:prSet presAssocID="{B7247548-F2FD-4CE2-BBB5-BBE86B979CAA}" presName="spaceRect" presStyleCnt="0"/>
      <dgm:spPr/>
    </dgm:pt>
    <dgm:pt modelId="{413283C7-EEBC-4320-AD97-3F5C14227AD7}" type="pres">
      <dgm:prSet presAssocID="{B7247548-F2FD-4CE2-BBB5-BBE86B979C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276E25-5655-41D7-8433-C440E9460DDD}" srcId="{D2CB34F8-28ED-4BA7-97D6-1AB137DB7F13}" destId="{B7247548-F2FD-4CE2-BBB5-BBE86B979CAA}" srcOrd="2" destOrd="0" parTransId="{F966F1D7-8D2D-4587-A0F0-2FBFD9604D6D}" sibTransId="{A58A9A27-19E2-49EA-9B44-012086E5BF4F}"/>
    <dgm:cxn modelId="{22617C39-5832-45FF-B1EB-309313DB5816}" type="presOf" srcId="{571A896E-900A-4A16-A3CB-1126E251E644}" destId="{F33937FA-DDCE-4150-A172-B200AE4A17A3}" srcOrd="0" destOrd="0" presId="urn:microsoft.com/office/officeart/2018/2/layout/IconLabelList"/>
    <dgm:cxn modelId="{C85DCD53-6189-45F0-9B4B-DE1DFD00606E}" type="presOf" srcId="{D2CB34F8-28ED-4BA7-97D6-1AB137DB7F13}" destId="{3AE0324B-FA64-4B2A-ACCE-D55B9214E0FC}" srcOrd="0" destOrd="0" presId="urn:microsoft.com/office/officeart/2018/2/layout/IconLabelList"/>
    <dgm:cxn modelId="{25DC3E57-6808-4DC7-8589-CDAAF46EB610}" type="presOf" srcId="{B7247548-F2FD-4CE2-BBB5-BBE86B979CAA}" destId="{413283C7-EEBC-4320-AD97-3F5C14227AD7}" srcOrd="0" destOrd="0" presId="urn:microsoft.com/office/officeart/2018/2/layout/IconLabelList"/>
    <dgm:cxn modelId="{4F845580-48EC-4526-B706-831F2115D3CE}" srcId="{D2CB34F8-28ED-4BA7-97D6-1AB137DB7F13}" destId="{571A896E-900A-4A16-A3CB-1126E251E644}" srcOrd="0" destOrd="0" parTransId="{C6BDB4C8-2532-4250-AF7E-A1B0584B43CA}" sibTransId="{263C6AE6-4E21-4186-8306-DE7A81F4E2A7}"/>
    <dgm:cxn modelId="{CFAE00D7-7A7C-4F83-BE7D-2F2BDFB43D4F}" srcId="{D2CB34F8-28ED-4BA7-97D6-1AB137DB7F13}" destId="{0966F5D1-92B1-4EC5-A0E0-9BDB1F9406B0}" srcOrd="1" destOrd="0" parTransId="{8323C08B-1CEF-4C9D-BD61-74C2A15B538E}" sibTransId="{DE62DC63-BD24-4FC8-B93F-E07471452E39}"/>
    <dgm:cxn modelId="{656BB6E8-EA19-485B-933D-481B194A42EE}" type="presOf" srcId="{0966F5D1-92B1-4EC5-A0E0-9BDB1F9406B0}" destId="{B3BEEC9A-DFE9-4E12-BFBA-81DFB5791226}" srcOrd="0" destOrd="0" presId="urn:microsoft.com/office/officeart/2018/2/layout/IconLabelList"/>
    <dgm:cxn modelId="{AD252476-DEF1-4E24-9C7E-17F58DE7B96E}" type="presParOf" srcId="{3AE0324B-FA64-4B2A-ACCE-D55B9214E0FC}" destId="{60DEDF61-B989-4C2F-83DD-39F061115A80}" srcOrd="0" destOrd="0" presId="urn:microsoft.com/office/officeart/2018/2/layout/IconLabelList"/>
    <dgm:cxn modelId="{2CF759BF-F1AC-4D89-B7E2-32FD052294A0}" type="presParOf" srcId="{60DEDF61-B989-4C2F-83DD-39F061115A80}" destId="{97CE3CAB-1B44-4D54-9A4E-538430A4A503}" srcOrd="0" destOrd="0" presId="urn:microsoft.com/office/officeart/2018/2/layout/IconLabelList"/>
    <dgm:cxn modelId="{3E696C0B-4EF6-42F3-9A07-659CA41C51F3}" type="presParOf" srcId="{60DEDF61-B989-4C2F-83DD-39F061115A80}" destId="{597022FE-4222-4CDC-9C0E-9F19A5335703}" srcOrd="1" destOrd="0" presId="urn:microsoft.com/office/officeart/2018/2/layout/IconLabelList"/>
    <dgm:cxn modelId="{C4CE240F-CA8D-4A71-959C-833F81E2B003}" type="presParOf" srcId="{60DEDF61-B989-4C2F-83DD-39F061115A80}" destId="{F33937FA-DDCE-4150-A172-B200AE4A17A3}" srcOrd="2" destOrd="0" presId="urn:microsoft.com/office/officeart/2018/2/layout/IconLabelList"/>
    <dgm:cxn modelId="{6D6BF309-C24E-41A1-8366-302B936E3E2C}" type="presParOf" srcId="{3AE0324B-FA64-4B2A-ACCE-D55B9214E0FC}" destId="{9D51B743-6DD7-4F44-BF49-C07CB18CE5D3}" srcOrd="1" destOrd="0" presId="urn:microsoft.com/office/officeart/2018/2/layout/IconLabelList"/>
    <dgm:cxn modelId="{F1457395-E166-4B21-8657-FF0891DAF3CC}" type="presParOf" srcId="{3AE0324B-FA64-4B2A-ACCE-D55B9214E0FC}" destId="{AF7009CC-9C3B-4CC7-8401-9ECEE8242CCD}" srcOrd="2" destOrd="0" presId="urn:microsoft.com/office/officeart/2018/2/layout/IconLabelList"/>
    <dgm:cxn modelId="{9CCD1DDA-6CC6-4889-A29F-BED6929E5121}" type="presParOf" srcId="{AF7009CC-9C3B-4CC7-8401-9ECEE8242CCD}" destId="{589A5966-3365-4034-9070-EAF754CDF591}" srcOrd="0" destOrd="0" presId="urn:microsoft.com/office/officeart/2018/2/layout/IconLabelList"/>
    <dgm:cxn modelId="{3433F55C-F8FA-4870-B0DE-F65D24DCEAAC}" type="presParOf" srcId="{AF7009CC-9C3B-4CC7-8401-9ECEE8242CCD}" destId="{09C3E3DD-EA19-43DB-9883-99738EF7BF69}" srcOrd="1" destOrd="0" presId="urn:microsoft.com/office/officeart/2018/2/layout/IconLabelList"/>
    <dgm:cxn modelId="{D5491DE0-7A1D-42EF-9AEC-AF95779B6924}" type="presParOf" srcId="{AF7009CC-9C3B-4CC7-8401-9ECEE8242CCD}" destId="{B3BEEC9A-DFE9-4E12-BFBA-81DFB5791226}" srcOrd="2" destOrd="0" presId="urn:microsoft.com/office/officeart/2018/2/layout/IconLabelList"/>
    <dgm:cxn modelId="{79F6922B-FC2F-45B8-80B4-1DB6A52BBED2}" type="presParOf" srcId="{3AE0324B-FA64-4B2A-ACCE-D55B9214E0FC}" destId="{6CD9E351-DEAB-4273-9817-B6AB01EE0153}" srcOrd="3" destOrd="0" presId="urn:microsoft.com/office/officeart/2018/2/layout/IconLabelList"/>
    <dgm:cxn modelId="{AAF03846-1D16-4061-9B87-76F9745796DB}" type="presParOf" srcId="{3AE0324B-FA64-4B2A-ACCE-D55B9214E0FC}" destId="{49E68A68-212D-45EE-A11E-54CEBDEB4CFC}" srcOrd="4" destOrd="0" presId="urn:microsoft.com/office/officeart/2018/2/layout/IconLabelList"/>
    <dgm:cxn modelId="{0D1DD6CF-9651-4F92-A534-E0F2A66B2F06}" type="presParOf" srcId="{49E68A68-212D-45EE-A11E-54CEBDEB4CFC}" destId="{2C401E29-433A-4FFB-AC85-C5133FC7FBE2}" srcOrd="0" destOrd="0" presId="urn:microsoft.com/office/officeart/2018/2/layout/IconLabelList"/>
    <dgm:cxn modelId="{FF8DC985-B32C-4838-BC63-DA86EAC71D28}" type="presParOf" srcId="{49E68A68-212D-45EE-A11E-54CEBDEB4CFC}" destId="{868BAB37-0576-47F3-882E-0E696D2D95FE}" srcOrd="1" destOrd="0" presId="urn:microsoft.com/office/officeart/2018/2/layout/IconLabelList"/>
    <dgm:cxn modelId="{058B1DF4-4A80-42EA-8325-66EFD322F59A}" type="presParOf" srcId="{49E68A68-212D-45EE-A11E-54CEBDEB4CFC}" destId="{413283C7-EEBC-4320-AD97-3F5C14227A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170D1-16C4-498B-8452-82B440C7D176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D540A-A5D4-4E4C-95B4-FECD06FC8B85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project aims to predict customer churn in a telecom dataset using machine learning techniques.</a:t>
          </a:r>
        </a:p>
      </dsp:txBody>
      <dsp:txXfrm>
        <a:off x="16284" y="2964165"/>
        <a:ext cx="3768750" cy="720000"/>
      </dsp:txXfrm>
    </dsp:sp>
    <dsp:sp modelId="{E3F0B0E9-4FAB-415F-93CA-79AC7C06688B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28B45-15E3-42B5-AD4C-1D5F8B2D309D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Churn prediction helps businesses retain customers by identifying patterns leading to attrition.</a:t>
          </a:r>
        </a:p>
      </dsp:txBody>
      <dsp:txXfrm>
        <a:off x="4444565" y="2964165"/>
        <a:ext cx="37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52F82-6D11-4DD5-9895-CD9EF3A14FE1}">
      <dsp:nvSpPr>
        <dsp:cNvPr id="0" name=""/>
        <dsp:cNvSpPr/>
      </dsp:nvSpPr>
      <dsp:spPr>
        <a:xfrm>
          <a:off x="945620" y="1630241"/>
          <a:ext cx="885756" cy="885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0BF17-5C58-4FC2-9186-6DC27512D892}">
      <dsp:nvSpPr>
        <dsp:cNvPr id="0" name=""/>
        <dsp:cNvSpPr/>
      </dsp:nvSpPr>
      <dsp:spPr>
        <a:xfrm>
          <a:off x="1131629" y="1816250"/>
          <a:ext cx="513738" cy="513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DB44A-87AE-4E3E-80EF-42109D4F765A}">
      <dsp:nvSpPr>
        <dsp:cNvPr id="0" name=""/>
        <dsp:cNvSpPr/>
      </dsp:nvSpPr>
      <dsp:spPr>
        <a:xfrm>
          <a:off x="2021182" y="1630241"/>
          <a:ext cx="2087855" cy="885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  <a:r>
            <a:rPr lang="en-US" sz="1300" b="1" kern="1200" dirty="0"/>
            <a:t>Dataset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Kaggle contains 7043 rows and 33 features.</a:t>
          </a:r>
        </a:p>
      </dsp:txBody>
      <dsp:txXfrm>
        <a:off x="2021182" y="1630241"/>
        <a:ext cx="2087855" cy="885756"/>
      </dsp:txXfrm>
    </dsp:sp>
    <dsp:sp modelId="{1CCF4B5B-C467-4E66-B1FD-25D793C02A77}">
      <dsp:nvSpPr>
        <dsp:cNvPr id="0" name=""/>
        <dsp:cNvSpPr/>
      </dsp:nvSpPr>
      <dsp:spPr>
        <a:xfrm>
          <a:off x="4472830" y="1630241"/>
          <a:ext cx="885756" cy="885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C7CE8-69BB-47B8-AA8E-C1AB2933205B}">
      <dsp:nvSpPr>
        <dsp:cNvPr id="0" name=""/>
        <dsp:cNvSpPr/>
      </dsp:nvSpPr>
      <dsp:spPr>
        <a:xfrm>
          <a:off x="4658839" y="1816250"/>
          <a:ext cx="513738" cy="513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7F749-BAB7-49B9-81C5-B8C78EDD7C12}">
      <dsp:nvSpPr>
        <dsp:cNvPr id="0" name=""/>
        <dsp:cNvSpPr/>
      </dsp:nvSpPr>
      <dsp:spPr>
        <a:xfrm>
          <a:off x="5548392" y="1630241"/>
          <a:ext cx="2087855" cy="885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Key features: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Contract, Monthly Charges, Tenure, Payment Method, etc.</a:t>
          </a:r>
        </a:p>
      </dsp:txBody>
      <dsp:txXfrm>
        <a:off x="5548392" y="1630241"/>
        <a:ext cx="2087855" cy="885756"/>
      </dsp:txXfrm>
    </dsp:sp>
    <dsp:sp modelId="{D41A0912-570D-4601-9FE0-92DCA232CDD7}">
      <dsp:nvSpPr>
        <dsp:cNvPr id="0" name=""/>
        <dsp:cNvSpPr/>
      </dsp:nvSpPr>
      <dsp:spPr>
        <a:xfrm>
          <a:off x="930633" y="3437774"/>
          <a:ext cx="885756" cy="885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89E34-6667-4137-AEAB-87F69C87C653}">
      <dsp:nvSpPr>
        <dsp:cNvPr id="0" name=""/>
        <dsp:cNvSpPr/>
      </dsp:nvSpPr>
      <dsp:spPr>
        <a:xfrm>
          <a:off x="1116639" y="3623786"/>
          <a:ext cx="513738" cy="513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9AC5F-24A0-45ED-904D-0CCAEE12BE36}">
      <dsp:nvSpPr>
        <dsp:cNvPr id="0" name=""/>
        <dsp:cNvSpPr/>
      </dsp:nvSpPr>
      <dsp:spPr>
        <a:xfrm>
          <a:off x="1976210" y="3407791"/>
          <a:ext cx="2087855" cy="885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Target variable: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 </a:t>
          </a:r>
          <a:r>
            <a:rPr lang="en-US" sz="1300" kern="1200" dirty="0"/>
            <a:t> Churn Label (Yes/No).</a:t>
          </a:r>
        </a:p>
      </dsp:txBody>
      <dsp:txXfrm>
        <a:off x="1976210" y="3407791"/>
        <a:ext cx="2087855" cy="885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B9642-2B8F-4BAC-9858-ADA36B8C7581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78491-900E-405B-8886-A48815C291FF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28582-9B21-4143-980A-86A5E1C72D5F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 </a:t>
          </a:r>
          <a:r>
            <a:rPr lang="en-US" sz="1600" b="1" kern="1200" dirty="0"/>
            <a:t>Analyzed feature </a:t>
          </a:r>
          <a:r>
            <a:rPr lang="en-US" sz="1600" kern="1200" dirty="0"/>
            <a:t>correlation with Churn Value.</a:t>
          </a:r>
        </a:p>
      </dsp:txBody>
      <dsp:txXfrm>
        <a:off x="46529" y="2703902"/>
        <a:ext cx="2418750" cy="720000"/>
      </dsp:txXfrm>
    </dsp:sp>
    <dsp:sp modelId="{9E1FF4A0-978C-4A0A-997B-98E66126654C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A2A32-84A5-4084-B984-A2476435C7FF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1408-32C9-478F-8C97-1CA8DE16C63D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 </a:t>
          </a:r>
          <a:r>
            <a:rPr lang="en-US" sz="1600" b="1" kern="1200" dirty="0"/>
            <a:t>Strongest correlation </a:t>
          </a:r>
          <a:r>
            <a:rPr lang="en-US" sz="1600" kern="1200" dirty="0"/>
            <a:t>Monthly Charges and Tenure Months.</a:t>
          </a:r>
        </a:p>
      </dsp:txBody>
      <dsp:txXfrm>
        <a:off x="2888560" y="2703902"/>
        <a:ext cx="2418750" cy="720000"/>
      </dsp:txXfrm>
    </dsp:sp>
    <dsp:sp modelId="{53F61D00-E60A-44A3-B6B2-04F10F436435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98237-EF6B-405E-ACA3-F209D0D2095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08C1-2B5B-4231-872F-CFD2973E498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 Visualized correlations using heatmaps.</a:t>
          </a:r>
        </a:p>
      </dsp:txBody>
      <dsp:txXfrm>
        <a:off x="5730591" y="2703902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AB1B-37DC-44EE-B39C-5D808C701F01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53457-671E-48FB-84BF-4A3243811B1E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43C9F-AF0B-48C4-848D-FC3A4C5897A5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Random Forest</a:t>
          </a:r>
        </a:p>
      </dsp:txBody>
      <dsp:txXfrm>
        <a:off x="1736122" y="1100"/>
        <a:ext cx="2172539" cy="921683"/>
      </dsp:txXfrm>
    </dsp:sp>
    <dsp:sp modelId="{1F122BAC-CDEE-4AAF-BC75-7F2C0C0B7468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DB721-23FF-46F7-BDD5-B8B29849F500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A493B-71DC-48F2-9BE5-62BDA2FF6AC9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Accuracy, Precision, Recall, F1-Score.</a:t>
          </a:r>
        </a:p>
      </dsp:txBody>
      <dsp:txXfrm>
        <a:off x="5406396" y="1100"/>
        <a:ext cx="2172539" cy="921683"/>
      </dsp:txXfrm>
    </dsp:sp>
    <dsp:sp modelId="{B0A79739-8E9D-45A4-B507-2208A630CF76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C0CC7-7E16-4B33-A407-4B2FE4CC53D4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0D72E-1218-421D-A09B-E65B919F1049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Logistic Regression </a:t>
          </a:r>
        </a:p>
      </dsp:txBody>
      <dsp:txXfrm>
        <a:off x="1736122" y="1635560"/>
        <a:ext cx="2172539" cy="921683"/>
      </dsp:txXfrm>
    </dsp:sp>
    <dsp:sp modelId="{8EF09D82-00B1-44C8-A7A7-98A2779CE135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989F0-6CCD-4D1F-8786-0F0BF0770A91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DEE69-90BA-438C-91FE-04E60D2266E7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Accuracy: 81%</a:t>
          </a:r>
        </a:p>
      </dsp:txBody>
      <dsp:txXfrm>
        <a:off x="5406396" y="1635560"/>
        <a:ext cx="2172539" cy="921683"/>
      </dsp:txXfrm>
    </dsp:sp>
    <dsp:sp modelId="{83D4AF07-F64C-4444-98A9-40471C6EA295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7A427-5117-4828-8D4F-F82C0B096AB3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4CCBC-E527-4888-A86B-B763EB9C1F66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F1-Score (weighted): 0.81</a:t>
          </a:r>
        </a:p>
      </dsp:txBody>
      <dsp:txXfrm>
        <a:off x="1736122" y="3270020"/>
        <a:ext cx="2172539" cy="921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E3CAB-1B44-4D54-9A4E-538430A4A503}">
      <dsp:nvSpPr>
        <dsp:cNvPr id="0" name=""/>
        <dsp:cNvSpPr/>
      </dsp:nvSpPr>
      <dsp:spPr>
        <a:xfrm>
          <a:off x="738477" y="1217039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937FA-DDCE-4150-A172-B200AE4A17A3}">
      <dsp:nvSpPr>
        <dsp:cNvPr id="0" name=""/>
        <dsp:cNvSpPr/>
      </dsp:nvSpPr>
      <dsp:spPr>
        <a:xfrm>
          <a:off x="78583" y="2614495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Optimized Random Forest using </a:t>
          </a:r>
          <a:r>
            <a:rPr lang="en-US" sz="1400" kern="1200" dirty="0" err="1"/>
            <a:t>GridSearchCV</a:t>
          </a:r>
          <a:r>
            <a:rPr lang="en-US" sz="1400" kern="1200" dirty="0"/>
            <a:t>.</a:t>
          </a:r>
        </a:p>
      </dsp:txBody>
      <dsp:txXfrm>
        <a:off x="78583" y="2614495"/>
        <a:ext cx="2399612" cy="720000"/>
      </dsp:txXfrm>
    </dsp:sp>
    <dsp:sp modelId="{589A5966-3365-4034-9070-EAF754CDF591}">
      <dsp:nvSpPr>
        <dsp:cNvPr id="0" name=""/>
        <dsp:cNvSpPr/>
      </dsp:nvSpPr>
      <dsp:spPr>
        <a:xfrm>
          <a:off x="3558022" y="1217039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EEC9A-DFE9-4E12-BFBA-81DFB5791226}">
      <dsp:nvSpPr>
        <dsp:cNvPr id="0" name=""/>
        <dsp:cNvSpPr/>
      </dsp:nvSpPr>
      <dsp:spPr>
        <a:xfrm>
          <a:off x="2898129" y="2614495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Tuned parameters: </a:t>
          </a:r>
          <a:r>
            <a:rPr lang="en-US" sz="1400" kern="1200" dirty="0" err="1"/>
            <a:t>max_depth</a:t>
          </a:r>
          <a:r>
            <a:rPr lang="en-US" sz="1400" kern="1200" dirty="0"/>
            <a:t>, </a:t>
          </a:r>
          <a:r>
            <a:rPr lang="en-US" sz="1400" kern="1200" dirty="0" err="1"/>
            <a:t>min_samples_split</a:t>
          </a:r>
          <a:r>
            <a:rPr lang="en-US" sz="1400" kern="1200" dirty="0"/>
            <a:t>, </a:t>
          </a:r>
          <a:r>
            <a:rPr lang="en-US" sz="1400" kern="1200" dirty="0" err="1"/>
            <a:t>n_estimators</a:t>
          </a:r>
          <a:r>
            <a:rPr lang="en-US" sz="1400" kern="1200" dirty="0"/>
            <a:t>.</a:t>
          </a:r>
        </a:p>
      </dsp:txBody>
      <dsp:txXfrm>
        <a:off x="2898129" y="2614495"/>
        <a:ext cx="2399612" cy="720000"/>
      </dsp:txXfrm>
    </dsp:sp>
    <dsp:sp modelId="{2C401E29-433A-4FFB-AC85-C5133FC7FBE2}">
      <dsp:nvSpPr>
        <dsp:cNvPr id="0" name=""/>
        <dsp:cNvSpPr/>
      </dsp:nvSpPr>
      <dsp:spPr>
        <a:xfrm>
          <a:off x="6377567" y="1217039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283C7-EEBC-4320-AD97-3F5C14227AD7}">
      <dsp:nvSpPr>
        <dsp:cNvPr id="0" name=""/>
        <dsp:cNvSpPr/>
      </dsp:nvSpPr>
      <dsp:spPr>
        <a:xfrm>
          <a:off x="5717674" y="2614495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Best Parameters: {'</a:t>
          </a:r>
          <a:r>
            <a:rPr lang="en-US" sz="1400" kern="1200" dirty="0" err="1"/>
            <a:t>max_depth</a:t>
          </a:r>
          <a:r>
            <a:rPr lang="en-US" sz="1400" kern="1200" dirty="0"/>
            <a:t>': 10, '</a:t>
          </a:r>
          <a:r>
            <a:rPr lang="en-US" sz="1400" kern="1200" dirty="0" err="1"/>
            <a:t>min_samples_split</a:t>
          </a:r>
          <a:r>
            <a:rPr lang="en-US" sz="1400" kern="1200" dirty="0"/>
            <a:t>': 5, '</a:t>
          </a:r>
          <a:r>
            <a:rPr lang="en-US" sz="1400" kern="1200" dirty="0" err="1"/>
            <a:t>n_estimators</a:t>
          </a:r>
          <a:r>
            <a:rPr lang="en-US" sz="1400" kern="1200" dirty="0"/>
            <a:t>': 200}</a:t>
          </a:r>
        </a:p>
      </dsp:txBody>
      <dsp:txXfrm>
        <a:off x="5717674" y="2614495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Predicting Telecom Customer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MSDS-2024-124 | Data Science Project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3EE17F79-4C12-7D96-9535-3447A158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heatmap with different color variations&#10;&#10;Description automatically generated with medium confidence">
            <a:extLst>
              <a:ext uri="{FF2B5EF4-FFF2-40B4-BE49-F238E27FC236}">
                <a16:creationId xmlns:a16="http://schemas.microsoft.com/office/drawing/2014/main" id="{B749F958-CAD9-BE70-DF69-82238CE5C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32" y="643467"/>
            <a:ext cx="81627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57991-2C2E-7E01-1B29-09D2E46E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Detecting Outliers</a:t>
            </a:r>
            <a:br>
              <a:rPr lang="en-US" sz="2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259C3C69-49C9-CE5B-504D-1A246565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447" y="668167"/>
            <a:ext cx="5674661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4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Preparation (Splitting and Scaling)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54637" y="1622745"/>
            <a:ext cx="7767086" cy="4378810"/>
          </a:xfrm>
        </p:spPr>
        <p:txBody>
          <a:bodyPr anchor="ctr">
            <a:normAutofit/>
          </a:bodyPr>
          <a:lstStyle/>
          <a:p>
            <a:endParaRPr sz="1700" dirty="0"/>
          </a:p>
          <a:p>
            <a:pPr marL="0" indent="0">
              <a:buNone/>
            </a:pPr>
            <a:r>
              <a:rPr lang="en-US" sz="1700" b="1" dirty="0"/>
              <a:t>      </a:t>
            </a:r>
            <a:r>
              <a:rPr sz="1700" b="1" dirty="0"/>
              <a:t>Split dataset into training and testing sets:</a:t>
            </a:r>
          </a:p>
          <a:p>
            <a:r>
              <a:rPr sz="1700" dirty="0"/>
              <a:t> </a:t>
            </a:r>
            <a:r>
              <a:rPr sz="1700" dirty="0" err="1"/>
              <a:t>X_train</a:t>
            </a:r>
            <a:r>
              <a:rPr sz="1700" dirty="0"/>
              <a:t>, </a:t>
            </a:r>
            <a:r>
              <a:rPr sz="1700" dirty="0" err="1"/>
              <a:t>X_test</a:t>
            </a:r>
            <a:r>
              <a:rPr sz="1700" dirty="0"/>
              <a:t>, </a:t>
            </a:r>
            <a:r>
              <a:rPr sz="1700" dirty="0" err="1"/>
              <a:t>y_train</a:t>
            </a:r>
            <a:r>
              <a:rPr sz="1700" dirty="0"/>
              <a:t>, </a:t>
            </a:r>
            <a:r>
              <a:rPr sz="1700" dirty="0" err="1"/>
              <a:t>y_test</a:t>
            </a:r>
            <a:r>
              <a:rPr sz="1700" dirty="0"/>
              <a:t> = </a:t>
            </a:r>
            <a:r>
              <a:rPr sz="1700" dirty="0" err="1"/>
              <a:t>train_test_split</a:t>
            </a:r>
            <a:r>
              <a:rPr sz="1700" dirty="0"/>
              <a:t>(X, y, </a:t>
            </a:r>
            <a:r>
              <a:rPr sz="1700" dirty="0" err="1"/>
              <a:t>test_size</a:t>
            </a:r>
            <a:r>
              <a:rPr sz="1700" dirty="0"/>
              <a:t>=0.3, </a:t>
            </a:r>
            <a:r>
              <a:rPr sz="1700" dirty="0" err="1"/>
              <a:t>random_state</a:t>
            </a:r>
            <a:r>
              <a:rPr sz="1700" dirty="0"/>
              <a:t>=42, stratify=y)</a:t>
            </a:r>
          </a:p>
          <a:p>
            <a:endParaRPr sz="1700" dirty="0"/>
          </a:p>
          <a:p>
            <a:pPr marL="0" indent="0">
              <a:buNone/>
            </a:pPr>
            <a:r>
              <a:rPr lang="en-US" sz="1700" b="1" dirty="0"/>
              <a:t>      </a:t>
            </a:r>
            <a:r>
              <a:rPr sz="1700" b="1" dirty="0"/>
              <a:t>Scaled numerical features:</a:t>
            </a:r>
          </a:p>
          <a:p>
            <a:r>
              <a:rPr sz="1700" dirty="0"/>
              <a:t>scaler = </a:t>
            </a:r>
            <a:r>
              <a:rPr sz="1700" dirty="0" err="1"/>
              <a:t>StandardScaler</a:t>
            </a:r>
            <a:r>
              <a:rPr sz="1700" dirty="0"/>
              <a:t>()</a:t>
            </a:r>
          </a:p>
          <a:p>
            <a:r>
              <a:rPr sz="1700" dirty="0" err="1"/>
              <a:t>X_train_scaled</a:t>
            </a:r>
            <a:r>
              <a:rPr sz="1700" dirty="0"/>
              <a:t> = </a:t>
            </a:r>
            <a:r>
              <a:rPr sz="1700" dirty="0" err="1"/>
              <a:t>scaler.fit_transform</a:t>
            </a:r>
            <a:r>
              <a:rPr sz="1700" dirty="0"/>
              <a:t>(</a:t>
            </a:r>
            <a:r>
              <a:rPr sz="1700" dirty="0" err="1"/>
              <a:t>X_train</a:t>
            </a:r>
            <a:r>
              <a:rPr sz="1700" dirty="0"/>
              <a:t>)</a:t>
            </a:r>
          </a:p>
          <a:p>
            <a:r>
              <a:rPr sz="1700" dirty="0" err="1"/>
              <a:t>X_test_scaled</a:t>
            </a:r>
            <a:r>
              <a:rPr sz="1700" dirty="0"/>
              <a:t> = </a:t>
            </a:r>
            <a:r>
              <a:rPr sz="1700" dirty="0" err="1"/>
              <a:t>scaler.transform</a:t>
            </a:r>
            <a:r>
              <a:rPr sz="1700" dirty="0"/>
              <a:t>(</a:t>
            </a:r>
            <a:r>
              <a:rPr sz="1700" dirty="0" err="1"/>
              <a:t>X_test</a:t>
            </a:r>
            <a:r>
              <a:rPr sz="1700" dirty="0"/>
              <a:t>)</a:t>
            </a:r>
          </a:p>
          <a:p>
            <a:endParaRPr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Training and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6080C-F78D-8364-AAAC-BFFCD62AC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0293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8B30-6651-4E2F-28EA-D5FC4DDF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4851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  <a:endParaRPr lang="en-PK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284533-1ED7-F67A-C5A6-5BF2DE303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4341"/>
            <a:ext cx="4856813" cy="475023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ABFFE3E-D313-0975-A868-1A552731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10" y="1004341"/>
            <a:ext cx="4458322" cy="47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3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Hyperparameter Tuning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ED194-EF16-69C2-9D88-BBC168A25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258187"/>
              </p:ext>
            </p:extLst>
          </p:nvPr>
        </p:nvGraphicFramePr>
        <p:xfrm>
          <a:off x="483042" y="1753849"/>
          <a:ext cx="8195871" cy="455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0AC60-8E5B-E615-E5E7-65FF6AE0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8CB8FB0-80BF-20DE-A940-93F18607A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2089697"/>
            <a:ext cx="8495662" cy="42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 and Future Work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5486" y="1891970"/>
            <a:ext cx="7293023" cy="3683358"/>
          </a:xfrm>
        </p:spPr>
        <p:txBody>
          <a:bodyPr anchor="ctr">
            <a:normAutofit/>
          </a:bodyPr>
          <a:lstStyle/>
          <a:p>
            <a:pPr algn="just"/>
            <a:endParaRPr sz="1700" dirty="0"/>
          </a:p>
          <a:p>
            <a:pPr algn="just"/>
            <a:r>
              <a:rPr sz="2000" dirty="0"/>
              <a:t> Logistic Regression is the best-performing model for this dataset.</a:t>
            </a:r>
          </a:p>
          <a:p>
            <a:pPr algn="just"/>
            <a:r>
              <a:rPr sz="2000" dirty="0"/>
              <a:t> Random Forest can be improved further with additional tuning </a:t>
            </a:r>
            <a:r>
              <a:rPr lang="en-US" sz="2000" dirty="0"/>
              <a:t>  </a:t>
            </a:r>
            <a:r>
              <a:rPr sz="2000" dirty="0"/>
              <a:t>or feature engineering.</a:t>
            </a:r>
          </a:p>
          <a:p>
            <a:pPr marL="0" indent="0" algn="just">
              <a:buNone/>
            </a:pPr>
            <a:r>
              <a:rPr lang="en-US" sz="2000" dirty="0"/>
              <a:t>       </a:t>
            </a:r>
            <a:r>
              <a:rPr sz="2000" dirty="0"/>
              <a:t>Future Work</a:t>
            </a:r>
            <a:endParaRPr lang="en-US" sz="2000" dirty="0"/>
          </a:p>
          <a:p>
            <a:pPr algn="just"/>
            <a:r>
              <a:rPr sz="2000" dirty="0"/>
              <a:t> Explore advanced models like </a:t>
            </a:r>
            <a:r>
              <a:rPr sz="2000" dirty="0" err="1"/>
              <a:t>XGBoost</a:t>
            </a:r>
            <a:r>
              <a:rPr sz="2000" dirty="0"/>
              <a:t>.</a:t>
            </a:r>
          </a:p>
          <a:p>
            <a:pPr algn="just"/>
            <a:r>
              <a:rPr sz="2000" dirty="0"/>
              <a:t>Investigate additional features or external datasets.</a:t>
            </a:r>
          </a:p>
          <a:p>
            <a:pPr algn="just"/>
            <a:endParaRPr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Outline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1350" y="1663908"/>
            <a:ext cx="4000647" cy="457617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PK" sz="14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 </a:t>
            </a:r>
            <a:r>
              <a:rPr sz="1400" dirty="0"/>
              <a:t>Introduction and Objective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sz="1400" dirty="0"/>
              <a:t> Dataset Overview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sz="1400" dirty="0"/>
              <a:t> Data Cleaning (Handling Missing Values)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sz="1400" dirty="0"/>
              <a:t> Exploratory Data Analysis (EDA)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sz="1400" dirty="0"/>
              <a:t>   - Churn Distribution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sz="1400" dirty="0"/>
              <a:t>   - Numerical and Categorical Feature Analysis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sz="1400" dirty="0"/>
              <a:t> Correlation Analysis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sz="1400" dirty="0"/>
              <a:t> Data Preparation (Splitting and Scaling)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sz="1400" dirty="0"/>
              <a:t> Model Training and Evaluation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sz="1400" dirty="0"/>
              <a:t> Hyperparameter Tuning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sz="1400" dirty="0"/>
              <a:t> Feature Importance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sz="1400" dirty="0"/>
              <a:t> Conclusion and Future Work</a:t>
            </a:r>
          </a:p>
          <a:p>
            <a:pPr>
              <a:lnSpc>
                <a:spcPct val="90000"/>
              </a:lnSpc>
            </a:pPr>
            <a:endParaRPr sz="1400" dirty="0"/>
          </a:p>
        </p:txBody>
      </p:sp>
      <p:pic>
        <p:nvPicPr>
          <p:cNvPr id="11" name="Picture 10" descr="Financial graphs on a dark display">
            <a:extLst>
              <a:ext uri="{FF2B5EF4-FFF2-40B4-BE49-F238E27FC236}">
                <a16:creationId xmlns:a16="http://schemas.microsoft.com/office/drawing/2014/main" id="{D2B8B1D0-7F64-3CEE-218D-21B2A95B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94" r="34704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and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F8D08D-6EB9-C11D-2533-C24468C454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FAF9567-3CDF-0FF6-53AB-C2FAFC169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843786"/>
              </p:ext>
            </p:extLst>
          </p:nvPr>
        </p:nvGraphicFramePr>
        <p:xfrm>
          <a:off x="127415" y="729431"/>
          <a:ext cx="8581869" cy="5399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FCEA9C1-2FC3-4F95-1775-3C360A14F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94" r="43057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285995"/>
            <a:ext cx="3494817" cy="3973071"/>
          </a:xfrm>
        </p:spPr>
        <p:txBody>
          <a:bodyPr anchor="ctr">
            <a:normAutofit/>
          </a:bodyPr>
          <a:lstStyle/>
          <a:p>
            <a:pPr algn="just"/>
            <a:endParaRPr lang="en-US" sz="1700" dirty="0"/>
          </a:p>
          <a:p>
            <a:pPr algn="just"/>
            <a:r>
              <a:rPr lang="en-US" sz="1700" dirty="0"/>
              <a:t> Missing values handled in 'Total Charges'.</a:t>
            </a:r>
          </a:p>
          <a:p>
            <a:pPr algn="just"/>
            <a:r>
              <a:rPr lang="en-US" sz="1700" dirty="0"/>
              <a:t>Dropped irrelevant columns like </a:t>
            </a:r>
            <a:r>
              <a:rPr lang="en-US" sz="1700" dirty="0" err="1"/>
              <a:t>CustomerID</a:t>
            </a:r>
            <a:r>
              <a:rPr lang="en-US" sz="1700" dirty="0"/>
              <a:t>, Lat Long, Country, and State.</a:t>
            </a:r>
          </a:p>
          <a:p>
            <a:pPr algn="just"/>
            <a:r>
              <a:rPr lang="en-US" sz="1700" dirty="0"/>
              <a:t>Ensured no missing values in the cleaned dataset.</a:t>
            </a:r>
          </a:p>
          <a:p>
            <a:pPr algn="just"/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Distribution </a:t>
            </a:r>
          </a:p>
        </p:txBody>
      </p:sp>
      <p:pic>
        <p:nvPicPr>
          <p:cNvPr id="3" name="Picture 2" descr="1336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34" y="1966293"/>
            <a:ext cx="6643129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Feature Analysis</a:t>
            </a:r>
          </a:p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50" y="1966293"/>
            <a:ext cx="5707897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70B2E-6FE9-6C7C-6A26-3890AAD22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84" y="248038"/>
            <a:ext cx="529779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Numerical Feature Distribution </a:t>
            </a:r>
            <a:endParaRPr lang="en-PK" sz="35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D97A2-7C35-03E5-EE45-96147CDA9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374" y="390832"/>
            <a:ext cx="2425189" cy="873612"/>
          </a:xfrm>
        </p:spPr>
        <p:txBody>
          <a:bodyPr anchor="ctr">
            <a:normAutofit/>
          </a:bodyPr>
          <a:lstStyle/>
          <a:p>
            <a:pPr algn="l"/>
            <a:endParaRPr lang="en-PK" sz="1700">
              <a:solidFill>
                <a:srgbClr val="FFFFFF"/>
              </a:solidFill>
            </a:endParaRPr>
          </a:p>
        </p:txBody>
      </p:sp>
      <p:pic>
        <p:nvPicPr>
          <p:cNvPr id="7" name="Picture 6" descr="A group of graphs showing different sizes of data&#10;&#10;Description automatically generated with medium confidence">
            <a:extLst>
              <a:ext uri="{FF2B5EF4-FFF2-40B4-BE49-F238E27FC236}">
                <a16:creationId xmlns:a16="http://schemas.microsoft.com/office/drawing/2014/main" id="{C26B3035-D258-98E8-AAAA-EAD1B51B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21" y="1966293"/>
            <a:ext cx="618355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5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Correlation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4A5D6-5E7C-48FB-0284-72A958809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68095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442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Predicting Telecom Customer Churn</vt:lpstr>
      <vt:lpstr>Outline</vt:lpstr>
      <vt:lpstr>Introduction and Objective</vt:lpstr>
      <vt:lpstr>Dataset Overview</vt:lpstr>
      <vt:lpstr>Data Cleaning</vt:lpstr>
      <vt:lpstr>Exploratory Data Analysis (EDA) Churn Distribution </vt:lpstr>
      <vt:lpstr>Categorical Feature Analysis</vt:lpstr>
      <vt:lpstr>Numerical Feature Distribution </vt:lpstr>
      <vt:lpstr>Correlation Analysis</vt:lpstr>
      <vt:lpstr>PowerPoint Presentation</vt:lpstr>
      <vt:lpstr> Detecting Outliers </vt:lpstr>
      <vt:lpstr>Data Preparation (Splitting and Scaling)</vt:lpstr>
      <vt:lpstr>Model Training and Evaluation</vt:lpstr>
      <vt:lpstr>Confusion Matrix</vt:lpstr>
      <vt:lpstr>Hyperparameter Tuning</vt:lpstr>
      <vt:lpstr>Feature Importance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faima ijaz</dc:creator>
  <cp:keywords/>
  <dc:description>generated using python-pptx</dc:description>
  <cp:lastModifiedBy>faima ijaz</cp:lastModifiedBy>
  <cp:revision>3</cp:revision>
  <dcterms:created xsi:type="dcterms:W3CDTF">2013-01-27T09:14:16Z</dcterms:created>
  <dcterms:modified xsi:type="dcterms:W3CDTF">2024-12-18T10:46:59Z</dcterms:modified>
  <cp:category/>
</cp:coreProperties>
</file>