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7" r:id="rId7"/>
    <p:sldId id="261" r:id="rId8"/>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36" autoAdjust="0"/>
    <p:restoredTop sz="90929"/>
  </p:normalViewPr>
  <p:slideViewPr>
    <p:cSldViewPr>
      <p:cViewPr varScale="1">
        <p:scale>
          <a:sx n="65" d="100"/>
          <a:sy n="65"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FE4C42-5E9C-410F-B20D-59B87FFD1D6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A71C38-CF08-4C94-BF91-7E66A200828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1E4E5A-2E64-4763-B835-D234A6B0857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8D0237B-80CE-4CA7-9A83-3858275E8F8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200016-D87C-4E7C-B314-1F6DE740B14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729A02-3435-40B5-83EE-F8E0BC768C7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1068A4B-943E-4FAF-8623-32ADCF85DE1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6BF47DC-7F20-4026-9992-65253835252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511D0BB-49CC-400D-91C8-1A7412629F1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10A4D2-8619-4B51-87CD-DFE81B6B1EF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EC3892-2EF7-4CB5-A52B-0C135556897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15C2857-1C32-4D79-8BAF-E5B5705A77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commonsensemedia.org/educators/lesson/digital-life-102-9-12"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www.youtube.com/watch?v=e2QpzIAPXX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hyperlink" Target="https://www.youtube.com/watch?v=DinW62zlWc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hyperlink" Target="https://www.youtube.com/watch?v=Ro_LlRg8rG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kidsmart.org.uk/digitalfootprints/"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1087438" y="2168525"/>
            <a:ext cx="8662987" cy="1827213"/>
          </a:xfrm>
        </p:spPr>
        <p:txBody>
          <a:bodyPr lIns="0" tIns="0" rIns="0" bIns="0" anchor="t"/>
          <a:lstStyle/>
          <a:p>
            <a:pPr algn="l">
              <a:lnSpc>
                <a:spcPct val="95000"/>
              </a:lnSpc>
            </a:pPr>
            <a:r>
              <a:rPr lang="en-US" sz="8000">
                <a:solidFill>
                  <a:srgbClr val="FFFFB7"/>
                </a:solidFill>
                <a:latin typeface="Arial" charset="0"/>
              </a:rPr>
              <a:t>Digital Citizenship</a:t>
            </a:r>
          </a:p>
        </p:txBody>
      </p:sp>
      <p:pic>
        <p:nvPicPr>
          <p:cNvPr id="2052" name="Picture 4">
            <a:hlinkClick r:id="" action="ppaction://hlinkshowjump?jump=nextslide"/>
          </p:cNvPr>
          <p:cNvPicPr>
            <a:picLocks noChangeAspect="1" noChangeArrowheads="1"/>
          </p:cNvPicPr>
          <p:nvPr/>
        </p:nvPicPr>
        <p:blipFill>
          <a:blip r:embed="rId3" cstate="print"/>
          <a:srcRect/>
          <a:stretch>
            <a:fillRect/>
          </a:stretch>
        </p:blipFill>
        <p:spPr bwMode="auto">
          <a:xfrm>
            <a:off x="7023100" y="5410200"/>
            <a:ext cx="2127250" cy="17907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495300" y="322263"/>
            <a:ext cx="9342438" cy="1490662"/>
          </a:xfrm>
        </p:spPr>
        <p:txBody>
          <a:bodyPr lIns="0" tIns="0" rIns="0" bIns="0" anchor="t"/>
          <a:lstStyle/>
          <a:p>
            <a:pPr algn="l">
              <a:lnSpc>
                <a:spcPct val="95000"/>
              </a:lnSpc>
            </a:pPr>
            <a:r>
              <a:rPr lang="en-US" sz="5300">
                <a:solidFill>
                  <a:srgbClr val="FFFFB7"/>
                </a:solidFill>
                <a:latin typeface="Arial" charset="0"/>
              </a:rPr>
              <a:t>What is digital citizenship?</a:t>
            </a:r>
          </a:p>
        </p:txBody>
      </p:sp>
      <p:sp>
        <p:nvSpPr>
          <p:cNvPr id="3074" name="Rectangle 2"/>
          <p:cNvSpPr>
            <a:spLocks noGrp="1" noChangeArrowheads="1"/>
          </p:cNvSpPr>
          <p:nvPr>
            <p:ph type="subTitle" idx="1"/>
          </p:nvPr>
        </p:nvSpPr>
        <p:spPr>
          <a:xfrm>
            <a:off x="857250" y="1727200"/>
            <a:ext cx="8920163" cy="4556125"/>
          </a:xfrm>
        </p:spPr>
        <p:txBody>
          <a:bodyPr lIns="0" tIns="0" rIns="0" bIns="0"/>
          <a:lstStyle/>
          <a:p>
            <a:pPr lvl="1" indent="-342900" algn="l">
              <a:lnSpc>
                <a:spcPct val="95000"/>
              </a:lnSpc>
              <a:spcBef>
                <a:spcPct val="0"/>
              </a:spcBef>
              <a:buClr>
                <a:srgbClr val="FFFFFF"/>
              </a:buClr>
              <a:buFontTx/>
              <a:buChar char="•"/>
            </a:pPr>
            <a:r>
              <a:rPr lang="en-US" sz="4000" b="1">
                <a:solidFill>
                  <a:srgbClr val="FFFFFF"/>
                </a:solidFill>
                <a:latin typeface="Arial" charset="0"/>
              </a:rPr>
              <a:t>Digital Citizenship:</a:t>
            </a:r>
            <a:r>
              <a:rPr lang="en-US" sz="4000">
                <a:solidFill>
                  <a:srgbClr val="FFFFFF"/>
                </a:solidFill>
                <a:latin typeface="Arial" charset="0"/>
              </a:rPr>
              <a:t> Navigating the digital world safely, responsibly, and ethically </a:t>
            </a:r>
            <a:endParaRPr lang="en-US"/>
          </a:p>
          <a:p>
            <a:pPr algn="l">
              <a:lnSpc>
                <a:spcPct val="95000"/>
              </a:lnSpc>
              <a:spcBef>
                <a:spcPct val="0"/>
              </a:spcBef>
            </a:pPr>
            <a:endParaRPr lang="en-US" sz="4000">
              <a:solidFill>
                <a:srgbClr val="FFFFFF"/>
              </a:solidFill>
              <a:latin typeface="Arial" charset="0"/>
            </a:endParaRPr>
          </a:p>
          <a:p>
            <a:pPr algn="l">
              <a:lnSpc>
                <a:spcPct val="95000"/>
              </a:lnSpc>
              <a:spcBef>
                <a:spcPct val="0"/>
              </a:spcBef>
            </a:pPr>
            <a:endParaRPr lang="en-US" sz="4000">
              <a:solidFill>
                <a:srgbClr val="FFFFFF"/>
              </a:solidFill>
              <a:latin typeface="Arial" charset="0"/>
            </a:endParaRPr>
          </a:p>
          <a:p>
            <a:pPr algn="l">
              <a:lnSpc>
                <a:spcPct val="95000"/>
              </a:lnSpc>
              <a:spcBef>
                <a:spcPct val="0"/>
              </a:spcBef>
            </a:pPr>
            <a:endParaRPr lang="en-US" sz="4000">
              <a:solidFill>
                <a:srgbClr val="FFFFFF"/>
              </a:solidFill>
              <a:latin typeface="Arial" charset="0"/>
            </a:endParaRPr>
          </a:p>
          <a:p>
            <a:pPr algn="l">
              <a:lnSpc>
                <a:spcPct val="95000"/>
              </a:lnSpc>
              <a:spcBef>
                <a:spcPct val="0"/>
              </a:spcBef>
            </a:pPr>
            <a:endParaRPr lang="en-US" sz="4000">
              <a:solidFill>
                <a:srgbClr val="FFFFFF"/>
              </a:solidFill>
              <a:latin typeface="Arial" charset="0"/>
            </a:endParaRPr>
          </a:p>
          <a:p>
            <a:pPr algn="l">
              <a:lnSpc>
                <a:spcPct val="95000"/>
              </a:lnSpc>
              <a:spcBef>
                <a:spcPct val="0"/>
              </a:spcBef>
            </a:pPr>
            <a:r>
              <a:rPr lang="en-US" sz="1300">
                <a:solidFill>
                  <a:srgbClr val="FFFFFF"/>
                </a:solidFill>
                <a:latin typeface="Arial" charset="0"/>
              </a:rPr>
              <a:t>(</a:t>
            </a:r>
            <a:r>
              <a:rPr lang="en-US" sz="1300" u="sng">
                <a:solidFill>
                  <a:srgbClr val="99FF66"/>
                </a:solidFill>
                <a:latin typeface="Arial" charset="0"/>
                <a:hlinkClick r:id="rId3"/>
              </a:rPr>
              <a:t>http://www.commonsensemedia.org/educators/lesson/digital-life-102-9-12</a:t>
            </a:r>
            <a:r>
              <a:rPr lang="en-US" sz="1300">
                <a:solidFill>
                  <a:srgbClr val="FFFFFF"/>
                </a:solidFill>
                <a:latin typeface="Arial" charset="0"/>
              </a:rPr>
              <a:t>)</a:t>
            </a:r>
          </a:p>
        </p:txBody>
      </p:sp>
      <p:pic>
        <p:nvPicPr>
          <p:cNvPr id="3076" name="Picture 4"/>
          <p:cNvPicPr>
            <a:picLocks noChangeAspect="1" noChangeArrowheads="1"/>
          </p:cNvPicPr>
          <p:nvPr/>
        </p:nvPicPr>
        <p:blipFill>
          <a:blip r:embed="rId4" cstate="print"/>
          <a:srcRect/>
          <a:stretch>
            <a:fillRect/>
          </a:stretch>
        </p:blipFill>
        <p:spPr bwMode="auto">
          <a:xfrm>
            <a:off x="4165600" y="3251200"/>
            <a:ext cx="2011363" cy="2028825"/>
          </a:xfrm>
          <a:prstGeom prst="rect">
            <a:avLst/>
          </a:prstGeom>
          <a:noFill/>
        </p:spPr>
      </p:pic>
      <p:pic>
        <p:nvPicPr>
          <p:cNvPr id="3077" name="Picture 5">
            <a:hlinkClick r:id="" action="ppaction://hlinkshowjump?jump=nextslide"/>
          </p:cNvPr>
          <p:cNvPicPr>
            <a:picLocks noChangeAspect="1" noChangeArrowheads="1"/>
          </p:cNvPicPr>
          <p:nvPr/>
        </p:nvPicPr>
        <p:blipFill>
          <a:blip r:embed="rId5" cstate="print"/>
          <a:srcRect/>
          <a:stretch>
            <a:fillRect/>
          </a:stretch>
        </p:blipFill>
        <p:spPr bwMode="auto">
          <a:xfrm>
            <a:off x="7442200" y="5581650"/>
            <a:ext cx="1965325" cy="1447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ctrTitle"/>
          </p:nvPr>
        </p:nvSpPr>
        <p:spPr>
          <a:xfrm>
            <a:off x="495300" y="322263"/>
            <a:ext cx="9342438" cy="1490662"/>
          </a:xfrm>
        </p:spPr>
        <p:txBody>
          <a:bodyPr lIns="0" tIns="0" rIns="0" bIns="0" anchor="t"/>
          <a:lstStyle/>
          <a:p>
            <a:pPr algn="l">
              <a:lnSpc>
                <a:spcPct val="95000"/>
              </a:lnSpc>
            </a:pPr>
            <a:r>
              <a:rPr lang="en-US" sz="5300">
                <a:solidFill>
                  <a:srgbClr val="FFFFB7"/>
                </a:solidFill>
                <a:latin typeface="Arial" charset="0"/>
              </a:rPr>
              <a:t>What is a digital media?</a:t>
            </a:r>
            <a:r>
              <a:rPr lang="en-US" sz="6700">
                <a:solidFill>
                  <a:srgbClr val="FFFFB7"/>
                </a:solidFill>
                <a:latin typeface="Arial" charset="0"/>
              </a:rPr>
              <a:t> </a:t>
            </a:r>
          </a:p>
        </p:txBody>
      </p:sp>
      <p:sp>
        <p:nvSpPr>
          <p:cNvPr id="4098" name="Rectangle 2"/>
          <p:cNvSpPr>
            <a:spLocks noGrp="1" noChangeArrowheads="1"/>
          </p:cNvSpPr>
          <p:nvPr>
            <p:ph type="subTitle" idx="1"/>
          </p:nvPr>
        </p:nvSpPr>
        <p:spPr>
          <a:xfrm>
            <a:off x="450850" y="1320800"/>
            <a:ext cx="8921750" cy="4556125"/>
          </a:xfrm>
        </p:spPr>
        <p:txBody>
          <a:bodyPr lIns="0" tIns="0" rIns="0" bIns="0"/>
          <a:lstStyle/>
          <a:p>
            <a:pPr lvl="1" indent="-342900" algn="l">
              <a:lnSpc>
                <a:spcPct val="95000"/>
              </a:lnSpc>
              <a:spcBef>
                <a:spcPct val="0"/>
              </a:spcBef>
              <a:buClr>
                <a:srgbClr val="FFFFFF"/>
              </a:buClr>
              <a:buFontTx/>
              <a:buChar char="•"/>
            </a:pPr>
            <a:r>
              <a:rPr lang="en-US" sz="3700" b="1">
                <a:solidFill>
                  <a:srgbClr val="FFFFFF"/>
                </a:solidFill>
                <a:latin typeface="Arial" charset="0"/>
              </a:rPr>
              <a:t>Digital Media:</a:t>
            </a:r>
            <a:r>
              <a:rPr lang="en-US" sz="3700">
                <a:solidFill>
                  <a:srgbClr val="FFFFFF"/>
                </a:solidFill>
                <a:latin typeface="Arial" charset="0"/>
              </a:rPr>
              <a:t> Electronic devices and media platforms such as computers, cell phones, video, social networking sites, the Internet, and video games that allow users to create, communicate, and interact with one another or with the device or application itself.</a:t>
            </a:r>
          </a:p>
        </p:txBody>
      </p:sp>
      <p:pic>
        <p:nvPicPr>
          <p:cNvPr id="4100" name="Picture 4"/>
          <p:cNvPicPr>
            <a:picLocks noChangeAspect="1" noChangeArrowheads="1"/>
          </p:cNvPicPr>
          <p:nvPr/>
        </p:nvPicPr>
        <p:blipFill>
          <a:blip r:embed="rId3" cstate="print"/>
          <a:srcRect/>
          <a:stretch>
            <a:fillRect/>
          </a:stretch>
        </p:blipFill>
        <p:spPr bwMode="auto">
          <a:xfrm>
            <a:off x="247650" y="6010275"/>
            <a:ext cx="2039938" cy="1390650"/>
          </a:xfrm>
          <a:prstGeom prst="rect">
            <a:avLst/>
          </a:prstGeom>
          <a:noFill/>
        </p:spPr>
      </p:pic>
      <p:pic>
        <p:nvPicPr>
          <p:cNvPr id="4101" name="Picture 5"/>
          <p:cNvPicPr>
            <a:picLocks noChangeAspect="1" noChangeArrowheads="1"/>
          </p:cNvPicPr>
          <p:nvPr/>
        </p:nvPicPr>
        <p:blipFill>
          <a:blip r:embed="rId4" cstate="print"/>
          <a:srcRect/>
          <a:stretch>
            <a:fillRect/>
          </a:stretch>
        </p:blipFill>
        <p:spPr bwMode="auto">
          <a:xfrm>
            <a:off x="2533650" y="5838825"/>
            <a:ext cx="2041525" cy="1781175"/>
          </a:xfrm>
          <a:prstGeom prst="rect">
            <a:avLst/>
          </a:prstGeom>
          <a:noFill/>
        </p:spPr>
      </p:pic>
      <p:pic>
        <p:nvPicPr>
          <p:cNvPr id="4102" name="Picture 6"/>
          <p:cNvPicPr>
            <a:picLocks noChangeAspect="1" noChangeArrowheads="1"/>
          </p:cNvPicPr>
          <p:nvPr/>
        </p:nvPicPr>
        <p:blipFill>
          <a:blip r:embed="rId5" cstate="print"/>
          <a:srcRect/>
          <a:stretch>
            <a:fillRect/>
          </a:stretch>
        </p:blipFill>
        <p:spPr bwMode="auto">
          <a:xfrm>
            <a:off x="8634413" y="4400550"/>
            <a:ext cx="1525587" cy="2305050"/>
          </a:xfrm>
          <a:prstGeom prst="rect">
            <a:avLst/>
          </a:prstGeom>
          <a:noFill/>
        </p:spPr>
      </p:pic>
      <p:pic>
        <p:nvPicPr>
          <p:cNvPr id="4103" name="Picture 7"/>
          <p:cNvPicPr>
            <a:picLocks noChangeAspect="1" noChangeArrowheads="1"/>
          </p:cNvPicPr>
          <p:nvPr/>
        </p:nvPicPr>
        <p:blipFill>
          <a:blip r:embed="rId6" cstate="print"/>
          <a:srcRect/>
          <a:stretch>
            <a:fillRect/>
          </a:stretch>
        </p:blipFill>
        <p:spPr bwMode="auto">
          <a:xfrm>
            <a:off x="4564063" y="5924550"/>
            <a:ext cx="1917700" cy="1695450"/>
          </a:xfrm>
          <a:prstGeom prst="rect">
            <a:avLst/>
          </a:prstGeom>
          <a:noFill/>
        </p:spPr>
      </p:pic>
      <p:pic>
        <p:nvPicPr>
          <p:cNvPr id="4104" name="Picture 8"/>
          <p:cNvPicPr>
            <a:picLocks noChangeAspect="1" noChangeArrowheads="1"/>
          </p:cNvPicPr>
          <p:nvPr/>
        </p:nvPicPr>
        <p:blipFill>
          <a:blip r:embed="rId7" cstate="print"/>
          <a:srcRect/>
          <a:stretch>
            <a:fillRect/>
          </a:stretch>
        </p:blipFill>
        <p:spPr bwMode="auto">
          <a:xfrm>
            <a:off x="6594475" y="5753100"/>
            <a:ext cx="2051050" cy="1866900"/>
          </a:xfrm>
          <a:prstGeom prst="rect">
            <a:avLst/>
          </a:prstGeom>
          <a:noFill/>
        </p:spPr>
      </p:pic>
      <p:pic>
        <p:nvPicPr>
          <p:cNvPr id="4105" name="Picture 9">
            <a:hlinkClick r:id="" action="ppaction://hlinkshowjump?jump=nextslide"/>
          </p:cNvPr>
          <p:cNvPicPr>
            <a:picLocks noChangeAspect="1" noChangeArrowheads="1"/>
          </p:cNvPicPr>
          <p:nvPr/>
        </p:nvPicPr>
        <p:blipFill>
          <a:blip r:embed="rId8" cstate="print"/>
          <a:srcRect/>
          <a:stretch>
            <a:fillRect/>
          </a:stretch>
        </p:blipFill>
        <p:spPr bwMode="auto">
          <a:xfrm>
            <a:off x="8710613" y="6429375"/>
            <a:ext cx="1450975" cy="11906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ctrTitle"/>
          </p:nvPr>
        </p:nvSpPr>
        <p:spPr>
          <a:xfrm>
            <a:off x="495300" y="322263"/>
            <a:ext cx="9342438" cy="1490662"/>
          </a:xfrm>
        </p:spPr>
        <p:txBody>
          <a:bodyPr lIns="0" tIns="0" rIns="0" bIns="0" anchor="t"/>
          <a:lstStyle/>
          <a:p>
            <a:pPr algn="l">
              <a:lnSpc>
                <a:spcPct val="95000"/>
              </a:lnSpc>
            </a:pPr>
            <a:r>
              <a:rPr lang="en-US" sz="5300">
                <a:solidFill>
                  <a:srgbClr val="FFFFB7"/>
                </a:solidFill>
                <a:latin typeface="Arial" charset="0"/>
              </a:rPr>
              <a:t>Life in a Connected Culture</a:t>
            </a:r>
          </a:p>
        </p:txBody>
      </p:sp>
      <p:sp>
        <p:nvSpPr>
          <p:cNvPr id="5122" name="Rectangle 2"/>
          <p:cNvSpPr>
            <a:spLocks noGrp="1" noChangeArrowheads="1"/>
          </p:cNvSpPr>
          <p:nvPr>
            <p:ph type="subTitle" idx="1"/>
          </p:nvPr>
        </p:nvSpPr>
        <p:spPr>
          <a:xfrm>
            <a:off x="857250" y="1219200"/>
            <a:ext cx="8921750" cy="4554538"/>
          </a:xfrm>
        </p:spPr>
        <p:txBody>
          <a:bodyPr lIns="0" tIns="0" rIns="0" bIns="0"/>
          <a:lstStyle/>
          <a:p>
            <a:pPr lvl="1" indent="-342900" algn="l">
              <a:lnSpc>
                <a:spcPct val="95000"/>
              </a:lnSpc>
              <a:spcBef>
                <a:spcPct val="0"/>
              </a:spcBef>
              <a:buClr>
                <a:srgbClr val="FFFFFF"/>
              </a:buClr>
              <a:buFontTx/>
              <a:buChar char="•"/>
            </a:pPr>
            <a:r>
              <a:rPr lang="en-US" sz="4000">
                <a:solidFill>
                  <a:srgbClr val="FFFFFF"/>
                </a:solidFill>
                <a:latin typeface="Arial" charset="0"/>
              </a:rPr>
              <a:t>Watch the following video:</a:t>
            </a:r>
            <a:endParaRPr lang="en-US"/>
          </a:p>
          <a:p>
            <a:pPr algn="l">
              <a:lnSpc>
                <a:spcPct val="95000"/>
              </a:lnSpc>
              <a:spcBef>
                <a:spcPct val="0"/>
              </a:spcBef>
              <a:buClr>
                <a:srgbClr val="FFFFFF"/>
              </a:buClr>
            </a:pPr>
            <a:endParaRPr lang="en-US" sz="4000">
              <a:solidFill>
                <a:srgbClr val="FFFFFF"/>
              </a:solidFill>
              <a:latin typeface="Arial" charset="0"/>
            </a:endParaRPr>
          </a:p>
        </p:txBody>
      </p:sp>
      <p:pic>
        <p:nvPicPr>
          <p:cNvPr id="5124" name="Picture 4">
            <a:hlinkClick r:id="" action="ppaction://hlinkshowjump?jump=nextslide"/>
          </p:cNvPr>
          <p:cNvPicPr>
            <a:picLocks noChangeAspect="1" noChangeArrowheads="1"/>
          </p:cNvPicPr>
          <p:nvPr/>
        </p:nvPicPr>
        <p:blipFill>
          <a:blip r:embed="rId3" cstate="print"/>
          <a:srcRect/>
          <a:stretch>
            <a:fillRect/>
          </a:stretch>
        </p:blipFill>
        <p:spPr bwMode="auto">
          <a:xfrm>
            <a:off x="8548688" y="6096000"/>
            <a:ext cx="1363662" cy="1276350"/>
          </a:xfrm>
          <a:prstGeom prst="rect">
            <a:avLst/>
          </a:prstGeom>
          <a:noFill/>
        </p:spPr>
      </p:pic>
      <p:pic>
        <p:nvPicPr>
          <p:cNvPr id="5125" name="Picture 5">
            <a:hlinkClick r:id="rId4"/>
          </p:cNvPr>
          <p:cNvPicPr>
            <a:picLocks noChangeAspect="1" noChangeArrowheads="1"/>
          </p:cNvPicPr>
          <p:nvPr/>
        </p:nvPicPr>
        <p:blipFill>
          <a:blip r:embed="rId5" cstate="print"/>
          <a:srcRect/>
          <a:stretch>
            <a:fillRect/>
          </a:stretch>
        </p:blipFill>
        <p:spPr bwMode="auto">
          <a:xfrm>
            <a:off x="704850" y="2133600"/>
            <a:ext cx="7426325" cy="5486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ctrTitle"/>
          </p:nvPr>
        </p:nvSpPr>
        <p:spPr>
          <a:xfrm>
            <a:off x="552450" y="322263"/>
            <a:ext cx="9228138" cy="1489075"/>
          </a:xfrm>
        </p:spPr>
        <p:txBody>
          <a:bodyPr lIns="0" tIns="0" rIns="0" bIns="0"/>
          <a:lstStyle/>
          <a:p>
            <a:pPr algn="l">
              <a:lnSpc>
                <a:spcPct val="95000"/>
              </a:lnSpc>
            </a:pPr>
            <a:r>
              <a:rPr lang="en-US" sz="4900" b="1" dirty="0">
                <a:solidFill>
                  <a:srgbClr val="FFFFB7"/>
                </a:solidFill>
                <a:latin typeface="Arial" charset="0"/>
              </a:rPr>
              <a:t>Digital Footprint</a:t>
            </a:r>
          </a:p>
        </p:txBody>
      </p:sp>
      <p:sp>
        <p:nvSpPr>
          <p:cNvPr id="6146" name="Rectangle 2"/>
          <p:cNvSpPr>
            <a:spLocks noGrp="1" noChangeArrowheads="1"/>
          </p:cNvSpPr>
          <p:nvPr>
            <p:ph type="subTitle" idx="1"/>
          </p:nvPr>
        </p:nvSpPr>
        <p:spPr>
          <a:xfrm>
            <a:off x="857250" y="1524000"/>
            <a:ext cx="8807450" cy="4556125"/>
          </a:xfrm>
        </p:spPr>
        <p:txBody>
          <a:bodyPr lIns="0" tIns="0" rIns="0" bIns="0"/>
          <a:lstStyle/>
          <a:p>
            <a:pPr lvl="1" indent="-342900" algn="l">
              <a:lnSpc>
                <a:spcPct val="95000"/>
              </a:lnSpc>
              <a:spcBef>
                <a:spcPct val="0"/>
              </a:spcBef>
              <a:buClr>
                <a:srgbClr val="FFFFFF"/>
              </a:buClr>
              <a:buFontTx/>
              <a:buChar char="•"/>
            </a:pPr>
            <a:r>
              <a:rPr lang="en-US" sz="3600" dirty="0">
                <a:solidFill>
                  <a:srgbClr val="FFFFFF"/>
                </a:solidFill>
                <a:latin typeface="Arial" charset="0"/>
              </a:rPr>
              <a:t>Watch the following </a:t>
            </a:r>
            <a:r>
              <a:rPr lang="en-US" sz="3600" dirty="0" smtClean="0">
                <a:solidFill>
                  <a:srgbClr val="FFFFFF"/>
                </a:solidFill>
                <a:latin typeface="Arial" charset="0"/>
              </a:rPr>
              <a:t>video1 </a:t>
            </a:r>
            <a:endParaRPr lang="en-US" sz="3600" dirty="0">
              <a:solidFill>
                <a:srgbClr val="FFFFFF"/>
              </a:solidFill>
              <a:latin typeface="Arial" charset="0"/>
            </a:endParaRPr>
          </a:p>
        </p:txBody>
      </p:sp>
      <p:pic>
        <p:nvPicPr>
          <p:cNvPr id="6148" name="Picture 4">
            <a:hlinkClick r:id="" action="ppaction://hlinkshowjump?jump=nextslide"/>
          </p:cNvPr>
          <p:cNvPicPr>
            <a:picLocks noChangeAspect="1" noChangeArrowheads="1"/>
          </p:cNvPicPr>
          <p:nvPr/>
        </p:nvPicPr>
        <p:blipFill>
          <a:blip r:embed="rId3" cstate="print"/>
          <a:srcRect/>
          <a:stretch>
            <a:fillRect/>
          </a:stretch>
        </p:blipFill>
        <p:spPr bwMode="auto">
          <a:xfrm>
            <a:off x="8043863" y="5791200"/>
            <a:ext cx="1839912" cy="1447800"/>
          </a:xfrm>
          <a:prstGeom prst="rect">
            <a:avLst/>
          </a:prstGeom>
          <a:noFill/>
        </p:spPr>
      </p:pic>
      <p:pic>
        <p:nvPicPr>
          <p:cNvPr id="6149" name="Picture 5">
            <a:hlinkClick r:id="rId4"/>
          </p:cNvPr>
          <p:cNvPicPr>
            <a:picLocks noChangeAspect="1" noChangeArrowheads="1"/>
          </p:cNvPicPr>
          <p:nvPr/>
        </p:nvPicPr>
        <p:blipFill>
          <a:blip r:embed="rId5" cstate="print"/>
          <a:srcRect/>
          <a:stretch>
            <a:fillRect/>
          </a:stretch>
        </p:blipFill>
        <p:spPr bwMode="auto">
          <a:xfrm>
            <a:off x="515938" y="2144713"/>
            <a:ext cx="6988175" cy="52435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ctrTitle"/>
          </p:nvPr>
        </p:nvSpPr>
        <p:spPr>
          <a:xfrm>
            <a:off x="552450" y="322263"/>
            <a:ext cx="9228138" cy="1489075"/>
          </a:xfrm>
        </p:spPr>
        <p:txBody>
          <a:bodyPr lIns="0" tIns="0" rIns="0" bIns="0"/>
          <a:lstStyle/>
          <a:p>
            <a:pPr algn="l">
              <a:lnSpc>
                <a:spcPct val="95000"/>
              </a:lnSpc>
            </a:pPr>
            <a:r>
              <a:rPr lang="en-US" sz="4900" b="1">
                <a:solidFill>
                  <a:srgbClr val="FFFFB7"/>
                </a:solidFill>
                <a:latin typeface="Arial" charset="0"/>
              </a:rPr>
              <a:t>Digital Footprint</a:t>
            </a:r>
          </a:p>
        </p:txBody>
      </p:sp>
      <p:sp>
        <p:nvSpPr>
          <p:cNvPr id="6146" name="Rectangle 2"/>
          <p:cNvSpPr>
            <a:spLocks noGrp="1" noChangeArrowheads="1"/>
          </p:cNvSpPr>
          <p:nvPr>
            <p:ph type="subTitle" idx="1"/>
          </p:nvPr>
        </p:nvSpPr>
        <p:spPr>
          <a:xfrm>
            <a:off x="857250" y="1524000"/>
            <a:ext cx="8807450" cy="4556125"/>
          </a:xfrm>
        </p:spPr>
        <p:txBody>
          <a:bodyPr lIns="0" tIns="0" rIns="0" bIns="0"/>
          <a:lstStyle/>
          <a:p>
            <a:pPr lvl="1" indent="-342900" algn="l">
              <a:lnSpc>
                <a:spcPct val="95000"/>
              </a:lnSpc>
              <a:spcBef>
                <a:spcPct val="0"/>
              </a:spcBef>
              <a:buClr>
                <a:srgbClr val="FFFFFF"/>
              </a:buClr>
              <a:buFontTx/>
              <a:buChar char="•"/>
            </a:pPr>
            <a:r>
              <a:rPr lang="en-US" sz="3600" dirty="0">
                <a:solidFill>
                  <a:srgbClr val="FFFFFF"/>
                </a:solidFill>
                <a:latin typeface="Arial" charset="0"/>
              </a:rPr>
              <a:t>Watch the following </a:t>
            </a:r>
            <a:r>
              <a:rPr lang="en-US" sz="3600" dirty="0" smtClean="0">
                <a:solidFill>
                  <a:srgbClr val="FFFFFF"/>
                </a:solidFill>
                <a:latin typeface="Arial" charset="0"/>
              </a:rPr>
              <a:t>video2 </a:t>
            </a:r>
            <a:endParaRPr lang="en-US" sz="3600" dirty="0">
              <a:solidFill>
                <a:srgbClr val="FFFFFF"/>
              </a:solidFill>
              <a:latin typeface="Arial" charset="0"/>
            </a:endParaRPr>
          </a:p>
        </p:txBody>
      </p:sp>
      <p:pic>
        <p:nvPicPr>
          <p:cNvPr id="6148" name="Picture 4">
            <a:hlinkClick r:id="" action="ppaction://hlinkshowjump?jump=nextslide"/>
          </p:cNvPr>
          <p:cNvPicPr>
            <a:picLocks noChangeAspect="1" noChangeArrowheads="1"/>
          </p:cNvPicPr>
          <p:nvPr/>
        </p:nvPicPr>
        <p:blipFill>
          <a:blip r:embed="rId3" cstate="print"/>
          <a:srcRect/>
          <a:stretch>
            <a:fillRect/>
          </a:stretch>
        </p:blipFill>
        <p:spPr bwMode="auto">
          <a:xfrm>
            <a:off x="8043863" y="5791200"/>
            <a:ext cx="1839912" cy="1447800"/>
          </a:xfrm>
          <a:prstGeom prst="rect">
            <a:avLst/>
          </a:prstGeom>
          <a:noFill/>
        </p:spPr>
      </p:pic>
      <p:pic>
        <p:nvPicPr>
          <p:cNvPr id="6149" name="Picture 5">
            <a:hlinkClick r:id="rId4"/>
          </p:cNvPr>
          <p:cNvPicPr>
            <a:picLocks noChangeAspect="1" noChangeArrowheads="1"/>
          </p:cNvPicPr>
          <p:nvPr/>
        </p:nvPicPr>
        <p:blipFill>
          <a:blip r:embed="rId5" cstate="print"/>
          <a:srcRect/>
          <a:stretch>
            <a:fillRect/>
          </a:stretch>
        </p:blipFill>
        <p:spPr bwMode="auto">
          <a:xfrm>
            <a:off x="515938" y="2144713"/>
            <a:ext cx="6988175" cy="5243512"/>
          </a:xfrm>
          <a:prstGeom prst="rect">
            <a:avLst/>
          </a:prstGeom>
          <a:noFill/>
        </p:spPr>
      </p:pic>
    </p:spTree>
    <p:extLst>
      <p:ext uri="{BB962C8B-B14F-4D97-AF65-F5344CB8AC3E}">
        <p14:creationId xmlns:p14="http://schemas.microsoft.com/office/powerpoint/2010/main" val="555836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ctrTitle"/>
          </p:nvPr>
        </p:nvSpPr>
        <p:spPr>
          <a:xfrm>
            <a:off x="495300" y="322263"/>
            <a:ext cx="9342438" cy="1490662"/>
          </a:xfrm>
        </p:spPr>
        <p:txBody>
          <a:bodyPr lIns="0" tIns="0" rIns="0" bIns="0" anchor="t"/>
          <a:lstStyle/>
          <a:p>
            <a:pPr algn="l">
              <a:lnSpc>
                <a:spcPct val="95000"/>
              </a:lnSpc>
            </a:pPr>
            <a:r>
              <a:rPr lang="en-US" sz="5300">
                <a:solidFill>
                  <a:srgbClr val="FFFFB7"/>
                </a:solidFill>
                <a:latin typeface="Arial" charset="0"/>
              </a:rPr>
              <a:t>What are digital footprints?</a:t>
            </a:r>
          </a:p>
        </p:txBody>
      </p:sp>
      <p:sp>
        <p:nvSpPr>
          <p:cNvPr id="7170" name="Rectangle 2"/>
          <p:cNvSpPr>
            <a:spLocks noGrp="1" noChangeArrowheads="1"/>
          </p:cNvSpPr>
          <p:nvPr>
            <p:ph type="subTitle" idx="1"/>
          </p:nvPr>
        </p:nvSpPr>
        <p:spPr>
          <a:xfrm>
            <a:off x="920750" y="2168525"/>
            <a:ext cx="6035675" cy="4556125"/>
          </a:xfrm>
        </p:spPr>
        <p:txBody>
          <a:bodyPr lIns="0" tIns="0" rIns="0" bIns="0"/>
          <a:lstStyle/>
          <a:p>
            <a:pPr lvl="1" indent="-342900" algn="l">
              <a:lnSpc>
                <a:spcPct val="95000"/>
              </a:lnSpc>
              <a:spcBef>
                <a:spcPct val="0"/>
              </a:spcBef>
              <a:buClr>
                <a:srgbClr val="FFFFFF"/>
              </a:buClr>
              <a:buFontTx/>
              <a:buChar char="•"/>
            </a:pPr>
            <a:r>
              <a:rPr lang="en-US" sz="3400" dirty="0">
                <a:solidFill>
                  <a:srgbClr val="FFFFFF"/>
                </a:solidFill>
                <a:latin typeface="Arial" charset="0"/>
              </a:rPr>
              <a:t>Well, you may not realize it BUT </a:t>
            </a:r>
            <a:r>
              <a:rPr lang="en-US" sz="3400" b="1" dirty="0">
                <a:solidFill>
                  <a:srgbClr val="FFFFFF"/>
                </a:solidFill>
                <a:latin typeface="Arial" charset="0"/>
              </a:rPr>
              <a:t>every time you go online you leave a trail!!</a:t>
            </a:r>
            <a:r>
              <a:rPr lang="en-US" sz="3400" dirty="0">
                <a:solidFill>
                  <a:srgbClr val="FFFFFF"/>
                </a:solidFill>
                <a:latin typeface="Arial" charset="0"/>
              </a:rPr>
              <a:t> Have a look in the history section of your website browser and you can see the websites you have visited in the past.</a:t>
            </a:r>
            <a:endParaRPr lang="en-US" dirty="0"/>
          </a:p>
          <a:p>
            <a:pPr algn="l">
              <a:lnSpc>
                <a:spcPct val="95000"/>
              </a:lnSpc>
              <a:spcBef>
                <a:spcPct val="0"/>
              </a:spcBef>
            </a:pPr>
            <a:endParaRPr lang="en-US" sz="3600" dirty="0">
              <a:solidFill>
                <a:srgbClr val="FFFFFF"/>
              </a:solidFill>
              <a:latin typeface="Arial" charset="0"/>
            </a:endParaRPr>
          </a:p>
          <a:p>
            <a:pPr algn="l">
              <a:lnSpc>
                <a:spcPct val="95000"/>
              </a:lnSpc>
              <a:spcBef>
                <a:spcPct val="0"/>
              </a:spcBef>
            </a:pPr>
            <a:endParaRPr lang="en-US" sz="3600" dirty="0">
              <a:solidFill>
                <a:srgbClr val="FFFFFF"/>
              </a:solidFill>
              <a:latin typeface="Arial" charset="0"/>
            </a:endParaRPr>
          </a:p>
          <a:p>
            <a:pPr lvl="1" indent="-342900" algn="l">
              <a:lnSpc>
                <a:spcPct val="95000"/>
              </a:lnSpc>
              <a:spcBef>
                <a:spcPct val="0"/>
              </a:spcBef>
              <a:buClr>
                <a:srgbClr val="99FF66"/>
              </a:buClr>
              <a:buFontTx/>
              <a:buChar char="•"/>
            </a:pPr>
            <a:r>
              <a:rPr lang="en-US" sz="1400" u="sng" dirty="0">
                <a:solidFill>
                  <a:srgbClr val="99FF66"/>
                </a:solidFill>
                <a:latin typeface="Arial" charset="0"/>
                <a:hlinkClick r:id="rId3"/>
              </a:rPr>
              <a:t>http://www.kidsmart.org.uk/digitalfootprints/</a:t>
            </a:r>
            <a:r>
              <a:rPr lang="en-US" sz="1400" dirty="0">
                <a:solidFill>
                  <a:srgbClr val="FFFFFF"/>
                </a:solidFill>
                <a:latin typeface="Arial" charset="0"/>
              </a:rPr>
              <a:t> </a:t>
            </a:r>
          </a:p>
        </p:txBody>
      </p:sp>
      <p:pic>
        <p:nvPicPr>
          <p:cNvPr id="7172" name="Picture 4"/>
          <p:cNvPicPr>
            <a:picLocks noChangeAspect="1" noChangeArrowheads="1"/>
          </p:cNvPicPr>
          <p:nvPr/>
        </p:nvPicPr>
        <p:blipFill>
          <a:blip r:embed="rId4" cstate="print"/>
          <a:srcRect/>
          <a:stretch>
            <a:fillRect/>
          </a:stretch>
        </p:blipFill>
        <p:spPr bwMode="auto">
          <a:xfrm>
            <a:off x="6823075" y="2286000"/>
            <a:ext cx="3336925" cy="3886200"/>
          </a:xfrm>
          <a:prstGeom prst="rect">
            <a:avLst/>
          </a:prstGeom>
          <a:noFill/>
        </p:spPr>
      </p:pic>
      <p:sp>
        <p:nvSpPr>
          <p:cNvPr id="7173" name="Text Box 5"/>
          <p:cNvSpPr txBox="1">
            <a:spLocks noChangeArrowheads="1"/>
          </p:cNvSpPr>
          <p:nvPr/>
        </p:nvSpPr>
        <p:spPr bwMode="auto">
          <a:xfrm>
            <a:off x="7170738" y="6172200"/>
            <a:ext cx="2989262" cy="188913"/>
          </a:xfrm>
          <a:prstGeom prst="rect">
            <a:avLst/>
          </a:prstGeom>
          <a:noFill/>
          <a:ln w="9525">
            <a:noFill/>
            <a:miter lim="800000"/>
            <a:headEnd/>
            <a:tailEnd/>
          </a:ln>
          <a:effectLst/>
        </p:spPr>
        <p:txBody>
          <a:bodyPr lIns="0" tIns="0" rIns="0" bIns="0">
            <a:spAutoFit/>
          </a:bodyPr>
          <a:lstStyle/>
          <a:p>
            <a:pPr>
              <a:lnSpc>
                <a:spcPct val="95000"/>
              </a:lnSpc>
            </a:pPr>
            <a:r>
              <a:rPr lang="en-US" sz="1300" dirty="0">
                <a:solidFill>
                  <a:srgbClr val="FFFFFF"/>
                </a:solidFill>
                <a:latin typeface="Arial" charset="0"/>
              </a:rPr>
              <a:t>yourdigitalfootprints.com </a:t>
            </a:r>
          </a:p>
        </p:txBody>
      </p:sp>
      <p:pic>
        <p:nvPicPr>
          <p:cNvPr id="8" name="Picture 4">
            <a:hlinkClick r:id="" action="ppaction://hlinkshowjump?jump=nextslide"/>
          </p:cNvPr>
          <p:cNvPicPr>
            <a:picLocks noChangeAspect="1" noChangeArrowheads="1"/>
          </p:cNvPicPr>
          <p:nvPr/>
        </p:nvPicPr>
        <p:blipFill>
          <a:blip r:embed="rId5" cstate="print"/>
          <a:srcRect/>
          <a:stretch>
            <a:fillRect/>
          </a:stretch>
        </p:blipFill>
        <p:spPr bwMode="auto">
          <a:xfrm>
            <a:off x="7899400" y="6428450"/>
            <a:ext cx="1384300" cy="111535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2085</TotalTime>
  <Words>55</Words>
  <Application>Microsoft Office PowerPoint</Application>
  <PresentationFormat>Custom</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Default Design</vt:lpstr>
      <vt:lpstr>Digital Citizenship</vt:lpstr>
      <vt:lpstr>What is digital citizenship?</vt:lpstr>
      <vt:lpstr>What is a digital media? </vt:lpstr>
      <vt:lpstr>Life in a Connected Culture</vt:lpstr>
      <vt:lpstr>Digital Footprint</vt:lpstr>
      <vt:lpstr>Digital Footprint</vt:lpstr>
      <vt:lpstr>What are digital footprints?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Abdi Hubsey</cp:lastModifiedBy>
  <cp:revision>13</cp:revision>
  <dcterms:created xsi:type="dcterms:W3CDTF">2004-05-06T09:28:21Z</dcterms:created>
  <dcterms:modified xsi:type="dcterms:W3CDTF">2017-10-25T21:14:25Z</dcterms:modified>
</cp:coreProperties>
</file>