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57" r:id="rId2"/>
    <p:sldId id="258" r:id="rId3"/>
    <p:sldId id="259" r:id="rId4"/>
    <p:sldId id="266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C5DD-EC31-457C-9535-E8039468C6BA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4FDE-FB9A-43FA-B3F8-ED7336702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4DC0BD-5161-496C-B01B-4FC8EBC112D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2773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A9C7-4514-417C-A7BD-9E23AD9EA4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D1DE-9913-4409-91EA-7F85280A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760220" y="617220"/>
            <a:ext cx="7105174" cy="21259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Hardware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dlink.com/us/en/home-solutions/connect/modems-and-gateways/-/media/Images/Products/DSL/2640B/DSL%202640B%20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001000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expansion board that enables a computer to manipulate and output sounds. </a:t>
            </a:r>
          </a:p>
          <a:p>
            <a:r>
              <a:rPr lang="en-US" dirty="0" smtClean="0"/>
              <a:t>Sound cards enable the computer to output sound through speakers connected to the board, to record sound input from a microphone connected to the computer, and manipulate sound stored on a disk.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omputer Hardware Image Gall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64" y="1497915"/>
            <a:ext cx="5498283" cy="4068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machine that reads data from and writes data onto a disk. A disk drive rotates the disk very fast and has one or more heads that read and write data. </a:t>
            </a:r>
            <a:endParaRPr lang="en-US" dirty="0"/>
          </a:p>
        </p:txBody>
      </p:sp>
      <p:pic>
        <p:nvPicPr>
          <p:cNvPr id="8194" name="Picture 2" descr="http://3.bp.blogspot.com/-qXFMLgoTba0/UKkBcveamOI/AAAAAAAABI4/Vcmn-6KsSq4/s1600/optical+dri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114800"/>
            <a:ext cx="3439003" cy="2581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7010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Peripheral component interconnect(PCI)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924800" cy="538893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/>
              <a:t>A local bus standard</a:t>
            </a:r>
            <a:r>
              <a:rPr lang="en-US" dirty="0" smtClean="0"/>
              <a:t> developed by Intel  Corporation</a:t>
            </a:r>
          </a:p>
          <a:p>
            <a:r>
              <a:rPr lang="en-US" u="sng" dirty="0" smtClean="0"/>
              <a:t>PCI defines the electrical characteristics and</a:t>
            </a:r>
            <a:r>
              <a:rPr lang="en-US" dirty="0" smtClean="0"/>
              <a:t> </a:t>
            </a:r>
            <a:r>
              <a:rPr lang="en-US" u="sng" dirty="0" smtClean="0"/>
              <a:t>signal protocol used for two devices to </a:t>
            </a:r>
            <a:r>
              <a:rPr lang="en-US" u="sng" dirty="0" err="1" smtClean="0"/>
              <a:t>communiate</a:t>
            </a:r>
            <a:r>
              <a:rPr lang="en-US" u="sng" dirty="0" smtClean="0"/>
              <a:t> over a computer's central bus.</a:t>
            </a:r>
          </a:p>
          <a:p>
            <a:endParaRPr lang="en-US" u="sng" dirty="0" smtClean="0"/>
          </a:p>
          <a:p>
            <a:pPr>
              <a:buNone/>
            </a:pPr>
            <a:r>
              <a:rPr lang="en-US" b="1" dirty="0" smtClean="0"/>
              <a:t>How does it work?</a:t>
            </a:r>
          </a:p>
          <a:p>
            <a:r>
              <a:rPr lang="en-US" dirty="0" smtClean="0"/>
              <a:t>The processor is connected to the other components like the hard drives, the main memory and the PCI slots by the use of a front-side bus. The speed of the front side bus can reach up to 400 </a:t>
            </a:r>
            <a:r>
              <a:rPr lang="en-US" dirty="0" err="1" smtClean="0"/>
              <a:t>Mhz</a:t>
            </a:r>
            <a:r>
              <a:rPr lang="en-US" dirty="0" smtClean="0"/>
              <a:t> with a system operating at the speed of 800 Mhz.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backside bus usually has a quicker speed than the front-side bus but operates at the same rate as the processor itself. Though it is a detached connection, it ensures the connection between the processor and the Level 2 cache. With time, the level 2 cache was included in the main processor to make them more affordable and easier to use.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proprofs.com/flashcards/upload/q48471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00062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Accelerated Graphics Port(AGP)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AGP</a:t>
            </a:r>
            <a:r>
              <a:rPr lang="en-US" dirty="0" smtClean="0"/>
              <a:t> is an advanced port designed for Video cards and 3D accelerators. </a:t>
            </a:r>
            <a:endParaRPr lang="en-US" dirty="0"/>
          </a:p>
        </p:txBody>
      </p:sp>
      <p:pic>
        <p:nvPicPr>
          <p:cNvPr id="6146" name="Picture 2" descr="AGP sl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57600"/>
            <a:ext cx="4076700" cy="895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interface card(NIC)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A network interface card (NIC) is a computer circuit board or card that is installed in a computer so that it can be connected to a network. </a:t>
            </a:r>
          </a:p>
          <a:p>
            <a:r>
              <a:rPr lang="en-US" dirty="0" smtClean="0"/>
              <a:t>Personal computers and workstations on a local area network (LAN) typically contain a network interface card specifically designed for the LAN transmission technology, such as Ethernet or token ring. </a:t>
            </a:r>
          </a:p>
          <a:p>
            <a:r>
              <a:rPr lang="en-US" u="sng" dirty="0" smtClean="0"/>
              <a:t>Network interface cards provide a dedicated, full-time connection to a network. </a:t>
            </a:r>
          </a:p>
          <a:p>
            <a:r>
              <a:rPr lang="en-US" dirty="0" smtClean="0"/>
              <a:t>Most home and portable computers connect to the Internet through as-needed dial-up connection. The modem provides the connection interface to the Internet service provider.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images.wisegeek.com/network-interface-c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5695950" cy="568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Graphics cards take data from the CPU and turn it into pictures. </a:t>
            </a:r>
            <a:endParaRPr lang="en-US" dirty="0"/>
          </a:p>
        </p:txBody>
      </p:sp>
      <p:pic>
        <p:nvPicPr>
          <p:cNvPr id="4098" name="Picture 2" descr="Computer Hardware Image Gall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2004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modem is a device or program that enables a computer to transmit data over, for example, telephone or cable lines. </a:t>
            </a:r>
          </a:p>
          <a:p>
            <a:r>
              <a:rPr lang="en-US" dirty="0" smtClean="0"/>
              <a:t>Computer information is stored digitally, whereas information transmitted over telephone lines is transmitted in the form of analog waves. A modem converts between these two forms.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368</Words>
  <Application>Microsoft Office PowerPoint</Application>
  <PresentationFormat>On-screen Show (4:3)</PresentationFormat>
  <Paragraphs>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Optical Driver</vt:lpstr>
      <vt:lpstr>Peripheral component interconnect(PCI)</vt:lpstr>
      <vt:lpstr>PowerPoint Presentation</vt:lpstr>
      <vt:lpstr>Accelerated Graphics Port(AGP)</vt:lpstr>
      <vt:lpstr>network interface card(NIC)</vt:lpstr>
      <vt:lpstr>PowerPoint Presentation</vt:lpstr>
      <vt:lpstr>Graphics card</vt:lpstr>
      <vt:lpstr>modem</vt:lpstr>
      <vt:lpstr>PowerPoint Presentation</vt:lpstr>
      <vt:lpstr>Sound card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Zinia</dc:creator>
  <cp:lastModifiedBy>CL2-3</cp:lastModifiedBy>
  <cp:revision>65</cp:revision>
  <dcterms:created xsi:type="dcterms:W3CDTF">2006-08-16T00:00:00Z</dcterms:created>
  <dcterms:modified xsi:type="dcterms:W3CDTF">2019-10-12T11:45:28Z</dcterms:modified>
</cp:coreProperties>
</file>