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257" r:id="rId2"/>
    <p:sldId id="270" r:id="rId3"/>
    <p:sldId id="271" r:id="rId4"/>
    <p:sldId id="278" r:id="rId5"/>
    <p:sldId id="277" r:id="rId6"/>
    <p:sldId id="272" r:id="rId7"/>
    <p:sldId id="273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>
        <p:scale>
          <a:sx n="94" d="100"/>
          <a:sy n="94" d="100"/>
        </p:scale>
        <p:origin x="62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C5DD-EC31-457C-9535-E8039468C6BA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4FDE-FB9A-43FA-B3F8-ED73367027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4DC0BD-5161-496C-B01B-4FC8EBC112D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2773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1F6-CEFA-424F-BB75-19C1A96C5F1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0-71DE-4692-981B-20768958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0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8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760220" y="617220"/>
            <a:ext cx="7105174" cy="21259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Software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7239000" cy="1143000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391400" cy="55413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Software consists of instructions and code written by programmers in any of various special computer languages. </a:t>
            </a:r>
          </a:p>
          <a:p>
            <a:r>
              <a:rPr lang="en-US" dirty="0" smtClean="0"/>
              <a:t>Software is divided commonly into two main categories: </a:t>
            </a:r>
          </a:p>
          <a:p>
            <a:pPr>
              <a:buNone/>
            </a:pPr>
            <a:r>
              <a:rPr lang="en-US" dirty="0" smtClean="0"/>
              <a:t>	(1) System software: controls the basic (and invisible to the user) functions of a computer and comes usually preinstalled with the machine. See also BIOS and Operating System.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(2) Application software: handles multitudes of common and specialized tasks a user wants to perform, such as accounting, communicating, data processing, word processing.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operating system is the most important program that runs on a computer. Every general-purpose computer must have an operating system to run other programs. </a:t>
            </a:r>
          </a:p>
          <a:p>
            <a:r>
              <a:rPr lang="en-US" u="sng" dirty="0" smtClean="0"/>
              <a:t>Operating systems perform basic tasks</a:t>
            </a:r>
            <a:r>
              <a:rPr lang="en-US" dirty="0" smtClean="0"/>
              <a:t>, such as </a:t>
            </a:r>
            <a:r>
              <a:rPr lang="en-US" u="sng" dirty="0" smtClean="0"/>
              <a:t>recognizing input from the keyboard</a:t>
            </a:r>
            <a:r>
              <a:rPr lang="en-US" dirty="0" smtClean="0"/>
              <a:t>, </a:t>
            </a:r>
            <a:r>
              <a:rPr lang="en-US" u="sng" dirty="0" smtClean="0"/>
              <a:t>sending output to the display screen</a:t>
            </a:r>
            <a:r>
              <a:rPr lang="en-US" dirty="0" smtClean="0"/>
              <a:t>, </a:t>
            </a:r>
            <a:r>
              <a:rPr lang="en-US" u="sng" dirty="0" smtClean="0"/>
              <a:t>keeping track of files and directories on the disk</a:t>
            </a:r>
            <a:r>
              <a:rPr lang="en-US" dirty="0" smtClean="0"/>
              <a:t>, and </a:t>
            </a:r>
            <a:r>
              <a:rPr lang="en-US" u="sng" dirty="0" smtClean="0"/>
              <a:t>controlling peripheral devices such as disk drives and printers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For large systems, the operating system has even greater responsibilities and powers</a:t>
            </a:r>
            <a:r>
              <a:rPr lang="en-US" dirty="0" smtClean="0"/>
              <a:t>. </a:t>
            </a:r>
            <a:r>
              <a:rPr lang="en-US" u="sng" dirty="0" smtClean="0"/>
              <a:t>It is like a traffic cop</a:t>
            </a:r>
            <a:r>
              <a:rPr lang="en-US" dirty="0" smtClean="0"/>
              <a:t> -- </a:t>
            </a:r>
            <a:r>
              <a:rPr lang="en-US" u="sng" dirty="0" smtClean="0"/>
              <a:t>it makes sure that different programs and users running at the same time do not interfere with each other</a:t>
            </a:r>
            <a:r>
              <a:rPr lang="en-US" dirty="0" smtClean="0"/>
              <a:t>. The operating system is also responsible for </a:t>
            </a:r>
            <a:r>
              <a:rPr lang="en-US" i="1" dirty="0" smtClean="0"/>
              <a:t>security</a:t>
            </a:r>
            <a:r>
              <a:rPr lang="en-US" dirty="0" smtClean="0"/>
              <a:t>, ensuring that unauthorized users do not access the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0200" y="914400"/>
            <a:ext cx="5410200" cy="472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an Operating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95400"/>
            <a:ext cx="4267200" cy="3850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7239000" cy="899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Operating systems can be classified as follows: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Multi-user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u="sng" dirty="0" smtClean="0"/>
              <a:t>Allows two or more users to run programs at the same time</a:t>
            </a:r>
            <a:r>
              <a:rPr lang="en-US" dirty="0" smtClean="0"/>
              <a:t>. Some operating systems permit hundreds or even thousands of concurrent users. </a:t>
            </a:r>
          </a:p>
          <a:p>
            <a:r>
              <a:rPr lang="en-US" b="1" u="sng" dirty="0" smtClean="0"/>
              <a:t>Multiprocessing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u="sng" dirty="0" smtClean="0"/>
              <a:t>Supports running a program on more than one CPU</a:t>
            </a:r>
            <a:r>
              <a:rPr lang="en-US" dirty="0" smtClean="0"/>
              <a:t>. </a:t>
            </a:r>
          </a:p>
          <a:p>
            <a:r>
              <a:rPr lang="en-US" b="1" u="sng" dirty="0" smtClean="0"/>
              <a:t>Multitasking</a:t>
            </a:r>
            <a:r>
              <a:rPr lang="en-US" u="sng" dirty="0" smtClean="0"/>
              <a:t>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u="sng" dirty="0" smtClean="0"/>
              <a:t>Allows more than one program to run concurrently</a:t>
            </a:r>
            <a:r>
              <a:rPr lang="en-US" dirty="0" smtClean="0"/>
              <a:t>. </a:t>
            </a:r>
          </a:p>
          <a:p>
            <a:r>
              <a:rPr lang="en-US" b="1" u="sng" dirty="0" smtClean="0"/>
              <a:t>Real time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u="sng" dirty="0" smtClean="0"/>
              <a:t>Responds to input instantly</a:t>
            </a:r>
            <a:r>
              <a:rPr lang="en-US" dirty="0" smtClean="0"/>
              <a:t>. General-purpose operating systems, such as DOS and UNIX, are not real-time.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A program that performs a very specific task, usually related to managing system resources</a:t>
            </a:r>
            <a:r>
              <a:rPr lang="en-US" dirty="0" smtClean="0"/>
              <a:t>. </a:t>
            </a:r>
            <a:r>
              <a:rPr lang="en-US" u="sng" dirty="0" smtClean="0"/>
              <a:t>Operating systems contain a number of utilities for managing disk drives, printers, and other devices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Utilities differ from applications mostly in terms of size, complexity and function. </a:t>
            </a:r>
          </a:p>
          <a:p>
            <a:endParaRPr lang="en-US" dirty="0" smtClean="0"/>
          </a:p>
          <a:p>
            <a:r>
              <a:rPr lang="en-US" u="sng" dirty="0" smtClean="0"/>
              <a:t>For example, word processors, spreadsheet programs, and database applications are considered applications because they are large programs that perform a variety of functions not directly related to managing computer resources. </a:t>
            </a:r>
            <a:endParaRPr lang="en-US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computer science, a </a:t>
            </a:r>
            <a:r>
              <a:rPr lang="en-US" b="1" dirty="0" smtClean="0"/>
              <a:t>library</a:t>
            </a:r>
            <a:r>
              <a:rPr lang="en-US" dirty="0" smtClean="0"/>
              <a:t> is a collection of implementations of behavior, written in terms of a language, that has a well-defined interface by which the behavior is invoked. </a:t>
            </a:r>
          </a:p>
          <a:p>
            <a:r>
              <a:rPr lang="en-US" dirty="0" smtClean="0"/>
              <a:t>In addition, the behavior is provided for reuse by multiple independent programs. A program invokes the library-provided behavior via a mechanism of the language. </a:t>
            </a:r>
          </a:p>
          <a:p>
            <a:r>
              <a:rPr lang="en-US" dirty="0" smtClean="0"/>
              <a:t>For example, in a simple imperative language such as C, the behavior in a library is invoked by using C's normal function-call. What distinguishes the call as being to a library, versus being to another function in the same program, is the way that the code is organized in the system.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General purpose application software</a:t>
            </a:r>
          </a:p>
          <a:p>
            <a:r>
              <a:rPr lang="en-US" u="sng" dirty="0" smtClean="0"/>
              <a:t>General purpose application software is a type of software that can be used for a variety of tasks</a:t>
            </a:r>
            <a:r>
              <a:rPr lang="en-US" dirty="0" smtClean="0"/>
              <a:t>. It is </a:t>
            </a:r>
            <a:r>
              <a:rPr lang="en-US" u="sng" dirty="0" smtClean="0"/>
              <a:t>not limited to one particular function. </a:t>
            </a:r>
            <a:r>
              <a:rPr lang="en-US" dirty="0" smtClean="0"/>
              <a:t>For example </a:t>
            </a:r>
            <a:r>
              <a:rPr lang="en-US" u="sng" dirty="0" smtClean="0"/>
              <a:t>a word processor could be classed as general purpose software as it would allow a user to write a novel, create a restaurant menu or even make a poster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of General purpose application software include: </a:t>
            </a:r>
            <a:r>
              <a:rPr lang="en-US" u="sng" dirty="0" smtClean="0"/>
              <a:t>Word processors, Spreadsheet and Presentation software</a:t>
            </a:r>
            <a:r>
              <a:rPr lang="en-US" dirty="0" smtClean="0"/>
              <a:t>. Whatever you do, do not use brand names!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purpose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Special purpose application software</a:t>
            </a:r>
          </a:p>
          <a:p>
            <a:r>
              <a:rPr lang="en-US" u="sng" dirty="0" smtClean="0"/>
              <a:t>Special purpose application software is a type of software created to execute one specific task</a:t>
            </a:r>
            <a:r>
              <a:rPr lang="en-US" dirty="0" smtClean="0"/>
              <a:t>. For example </a:t>
            </a:r>
            <a:r>
              <a:rPr lang="en-US" u="sng" dirty="0" smtClean="0"/>
              <a:t>a camera application on your phone will only allow you to take and share pictures</a:t>
            </a:r>
            <a:r>
              <a:rPr lang="en-US" dirty="0" smtClean="0"/>
              <a:t>. </a:t>
            </a:r>
            <a:r>
              <a:rPr lang="en-US" u="sng" dirty="0" smtClean="0"/>
              <a:t>Another example would be a chess game, it would only allow you to play chess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examples of special purpose application software are </a:t>
            </a:r>
            <a:r>
              <a:rPr lang="en-US" u="sng" dirty="0" smtClean="0"/>
              <a:t>web browsers, calculators, media players</a:t>
            </a:r>
            <a:r>
              <a:rPr lang="en-US" dirty="0" smtClean="0"/>
              <a:t>, calendar programs etc. Again, make sure that you don't use brand names!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626</Words>
  <Application>Microsoft Office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Software</vt:lpstr>
      <vt:lpstr>Operating system</vt:lpstr>
      <vt:lpstr>PowerPoint Presentation</vt:lpstr>
      <vt:lpstr>Operating systems can be classified as follows: </vt:lpstr>
      <vt:lpstr>Utility programs</vt:lpstr>
      <vt:lpstr>Library programs</vt:lpstr>
      <vt:lpstr>General purpose software</vt:lpstr>
      <vt:lpstr>Special purpose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Zinia</dc:creator>
  <cp:lastModifiedBy>CL2-3</cp:lastModifiedBy>
  <cp:revision>86</cp:revision>
  <dcterms:created xsi:type="dcterms:W3CDTF">2006-08-16T00:00:00Z</dcterms:created>
  <dcterms:modified xsi:type="dcterms:W3CDTF">2019-10-12T11:48:50Z</dcterms:modified>
</cp:coreProperties>
</file>