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 id="2147483824" r:id="rId2"/>
    <p:sldMasterId id="2147483836" r:id="rId3"/>
    <p:sldMasterId id="2147483853" r:id="rId4"/>
    <p:sldMasterId id="2147483868" r:id="rId5"/>
  </p:sldMasterIdLst>
  <p:notesMasterIdLst>
    <p:notesMasterId r:id="rId33"/>
  </p:notesMasterIdLst>
  <p:handoutMasterIdLst>
    <p:handoutMasterId r:id="rId34"/>
  </p:handoutMasterIdLst>
  <p:sldIdLst>
    <p:sldId id="256" r:id="rId6"/>
    <p:sldId id="432" r:id="rId7"/>
    <p:sldId id="297" r:id="rId8"/>
    <p:sldId id="433" r:id="rId9"/>
    <p:sldId id="434" r:id="rId10"/>
    <p:sldId id="346" r:id="rId11"/>
    <p:sldId id="264" r:id="rId12"/>
    <p:sldId id="424" r:id="rId13"/>
    <p:sldId id="435" r:id="rId14"/>
    <p:sldId id="436" r:id="rId15"/>
    <p:sldId id="437" r:id="rId16"/>
    <p:sldId id="258" r:id="rId17"/>
    <p:sldId id="438" r:id="rId18"/>
    <p:sldId id="259" r:id="rId19"/>
    <p:sldId id="285" r:id="rId20"/>
    <p:sldId id="429" r:id="rId21"/>
    <p:sldId id="430" r:id="rId22"/>
    <p:sldId id="440" r:id="rId23"/>
    <p:sldId id="431" r:id="rId24"/>
    <p:sldId id="441" r:id="rId25"/>
    <p:sldId id="263" r:id="rId26"/>
    <p:sldId id="276" r:id="rId27"/>
    <p:sldId id="442" r:id="rId28"/>
    <p:sldId id="443" r:id="rId29"/>
    <p:sldId id="444" r:id="rId30"/>
    <p:sldId id="445" r:id="rId31"/>
    <p:sldId id="446" r:id="rId32"/>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87373" autoAdjust="0"/>
  </p:normalViewPr>
  <p:slideViewPr>
    <p:cSldViewPr>
      <p:cViewPr varScale="1">
        <p:scale>
          <a:sx n="43" d="100"/>
          <a:sy n="43" d="100"/>
        </p:scale>
        <p:origin x="1416" y="4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0" d="100"/>
          <a:sy n="30" d="100"/>
        </p:scale>
        <p:origin x="-126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2F1EF03D-CB78-46A3-9AD8-5190170FD362}"/>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Times New Roman" panose="02020603050405020304" pitchFamily="18" charset="0"/>
              </a:defRPr>
            </a:lvl1pPr>
          </a:lstStyle>
          <a:p>
            <a:pPr>
              <a:defRPr/>
            </a:pPr>
            <a:endParaRPr lang="en-US" altLang="en-US"/>
          </a:p>
        </p:txBody>
      </p:sp>
      <p:sp>
        <p:nvSpPr>
          <p:cNvPr id="81923" name="Rectangle 3">
            <a:extLst>
              <a:ext uri="{FF2B5EF4-FFF2-40B4-BE49-F238E27FC236}">
                <a16:creationId xmlns:a16="http://schemas.microsoft.com/office/drawing/2014/main" id="{2753915D-2884-4828-8D0E-B47B65B3E670}"/>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Times New Roman" panose="02020603050405020304" pitchFamily="18" charset="0"/>
              </a:defRPr>
            </a:lvl1pPr>
          </a:lstStyle>
          <a:p>
            <a:pPr>
              <a:defRPr/>
            </a:pPr>
            <a:endParaRPr lang="en-US" altLang="en-US"/>
          </a:p>
        </p:txBody>
      </p:sp>
      <p:sp>
        <p:nvSpPr>
          <p:cNvPr id="81924" name="Rectangle 4">
            <a:extLst>
              <a:ext uri="{FF2B5EF4-FFF2-40B4-BE49-F238E27FC236}">
                <a16:creationId xmlns:a16="http://schemas.microsoft.com/office/drawing/2014/main" id="{E4A676E4-8046-4D00-B38F-7FDBB4CD52EA}"/>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Times New Roman" panose="02020603050405020304" pitchFamily="18" charset="0"/>
              </a:defRPr>
            </a:lvl1pPr>
          </a:lstStyle>
          <a:p>
            <a:pPr>
              <a:defRPr/>
            </a:pPr>
            <a:endParaRPr lang="en-US" altLang="en-US"/>
          </a:p>
        </p:txBody>
      </p:sp>
      <p:sp>
        <p:nvSpPr>
          <p:cNvPr id="81925" name="Rectangle 5">
            <a:extLst>
              <a:ext uri="{FF2B5EF4-FFF2-40B4-BE49-F238E27FC236}">
                <a16:creationId xmlns:a16="http://schemas.microsoft.com/office/drawing/2014/main" id="{459BDB5E-19D6-47A1-978D-B572FED235A5}"/>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Times New Roman" panose="02020603050405020304" pitchFamily="18" charset="0"/>
              </a:defRPr>
            </a:lvl1pPr>
          </a:lstStyle>
          <a:p>
            <a:pPr>
              <a:defRPr/>
            </a:pPr>
            <a:fld id="{64E3F964-CD80-4652-AEA8-BFDE294500B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F399E85A-E880-4CBB-8E0A-873D6F027834}"/>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Times New Roman" panose="02020603050405020304" pitchFamily="18" charset="0"/>
              </a:defRPr>
            </a:lvl1pPr>
          </a:lstStyle>
          <a:p>
            <a:pPr>
              <a:defRPr/>
            </a:pPr>
            <a:endParaRPr lang="en-US" altLang="en-US"/>
          </a:p>
        </p:txBody>
      </p:sp>
      <p:sp>
        <p:nvSpPr>
          <p:cNvPr id="80899" name="Rectangle 3">
            <a:extLst>
              <a:ext uri="{FF2B5EF4-FFF2-40B4-BE49-F238E27FC236}">
                <a16:creationId xmlns:a16="http://schemas.microsoft.com/office/drawing/2014/main" id="{2AFBEEF6-FF26-4D91-81B0-3C2B67C05B96}"/>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Times New Roman" panose="02020603050405020304" pitchFamily="18" charset="0"/>
              </a:defRPr>
            </a:lvl1pPr>
          </a:lstStyle>
          <a:p>
            <a:pPr>
              <a:defRPr/>
            </a:pPr>
            <a:endParaRPr lang="en-US" altLang="en-US"/>
          </a:p>
        </p:txBody>
      </p:sp>
      <p:sp>
        <p:nvSpPr>
          <p:cNvPr id="6148" name="Rectangle 4">
            <a:extLst>
              <a:ext uri="{FF2B5EF4-FFF2-40B4-BE49-F238E27FC236}">
                <a16:creationId xmlns:a16="http://schemas.microsoft.com/office/drawing/2014/main" id="{1BD0CA50-8031-4C2B-AAD6-296B3417860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0901" name="Rectangle 5">
            <a:extLst>
              <a:ext uri="{FF2B5EF4-FFF2-40B4-BE49-F238E27FC236}">
                <a16:creationId xmlns:a16="http://schemas.microsoft.com/office/drawing/2014/main" id="{72CD1AFF-7D92-4603-BC57-7E623EDC92E4}"/>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80902" name="Rectangle 6">
            <a:extLst>
              <a:ext uri="{FF2B5EF4-FFF2-40B4-BE49-F238E27FC236}">
                <a16:creationId xmlns:a16="http://schemas.microsoft.com/office/drawing/2014/main" id="{23622751-C488-4F86-8D6D-BCADDD71612C}"/>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Times New Roman" panose="02020603050405020304" pitchFamily="18" charset="0"/>
              </a:defRPr>
            </a:lvl1pPr>
          </a:lstStyle>
          <a:p>
            <a:pPr>
              <a:defRPr/>
            </a:pPr>
            <a:endParaRPr lang="en-US" altLang="en-US"/>
          </a:p>
        </p:txBody>
      </p:sp>
      <p:sp>
        <p:nvSpPr>
          <p:cNvPr id="80903" name="Rectangle 7">
            <a:extLst>
              <a:ext uri="{FF2B5EF4-FFF2-40B4-BE49-F238E27FC236}">
                <a16:creationId xmlns:a16="http://schemas.microsoft.com/office/drawing/2014/main" id="{4CCD37DD-D955-4984-8CB9-D4F54174BDD3}"/>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Times New Roman" panose="02020603050405020304" pitchFamily="18" charset="0"/>
              </a:defRPr>
            </a:lvl1pPr>
          </a:lstStyle>
          <a:p>
            <a:pPr>
              <a:defRPr/>
            </a:pPr>
            <a:fld id="{0D72827D-8123-4A3F-9D45-52F58E87C63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G41G_PEWFjE"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FF0000"/>
                </a:solidFill>
                <a:hlinkClick r:id="rId3">
                  <a:extLst>
                    <a:ext uri="{A12FA001-AC4F-418D-AE19-62706E023703}">
                      <ahyp:hlinkClr xmlns:ahyp="http://schemas.microsoft.com/office/drawing/2018/hyperlinkcolor" val="tx"/>
                    </a:ext>
                  </a:extLst>
                </a:hlinkClick>
              </a:rPr>
              <a:t>https://www.youtube.com/watch?v=G41G_PEWFjE</a:t>
            </a:r>
            <a:endParaRPr lang="en-US" dirty="0">
              <a:solidFill>
                <a:srgbClr val="FF0000"/>
              </a:solidFill>
            </a:endParaRPr>
          </a:p>
        </p:txBody>
      </p:sp>
      <p:sp>
        <p:nvSpPr>
          <p:cNvPr id="4" name="Slide Number Placeholder 3"/>
          <p:cNvSpPr>
            <a:spLocks noGrp="1"/>
          </p:cNvSpPr>
          <p:nvPr>
            <p:ph type="sldNum" sz="quarter" idx="5"/>
          </p:nvPr>
        </p:nvSpPr>
        <p:spPr/>
        <p:txBody>
          <a:bodyPr/>
          <a:lstStyle/>
          <a:p>
            <a:pPr>
              <a:defRPr/>
            </a:pPr>
            <a:fld id="{0D72827D-8123-4A3F-9D45-52F58E87C635}" type="slidenum">
              <a:rPr lang="en-US" altLang="en-US" smtClean="0"/>
              <a:pPr>
                <a:defRPr/>
              </a:pPr>
              <a:t>1</a:t>
            </a:fld>
            <a:endParaRPr lang="en-US" altLang="en-US"/>
          </a:p>
        </p:txBody>
      </p:sp>
    </p:spTree>
    <p:extLst>
      <p:ext uri="{BB962C8B-B14F-4D97-AF65-F5344CB8AC3E}">
        <p14:creationId xmlns:p14="http://schemas.microsoft.com/office/powerpoint/2010/main" val="3626126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621263B0-25BD-412B-A1A9-06AB035633F0}"/>
              </a:ext>
            </a:extLst>
          </p:cNvPr>
          <p:cNvSpPr>
            <a:spLocks noGrp="1" noRot="1" noChangeAspect="1" noChangeArrowheads="1" noTextEdit="1"/>
          </p:cNvSpPr>
          <p:nvPr>
            <p:ph type="sldImg"/>
          </p:nvPr>
        </p:nvSpPr>
        <p:spPr>
          <a:ln/>
        </p:spPr>
      </p:sp>
      <p:sp>
        <p:nvSpPr>
          <p:cNvPr id="30723" name="Notes Placeholder 2">
            <a:extLst>
              <a:ext uri="{FF2B5EF4-FFF2-40B4-BE49-F238E27FC236}">
                <a16:creationId xmlns:a16="http://schemas.microsoft.com/office/drawing/2014/main" id="{58B66DC8-3922-46D9-9603-AF005BDD0834}"/>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0724" name="Slide Number Placeholder 3">
            <a:extLst>
              <a:ext uri="{FF2B5EF4-FFF2-40B4-BE49-F238E27FC236}">
                <a16:creationId xmlns:a16="http://schemas.microsoft.com/office/drawing/2014/main" id="{490041E3-0D99-4381-A23D-B239699BB058}"/>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C115A31F-0F1A-4B3B-9DCB-C93A5C257FFF}"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4DFDED72-B12F-4A4A-B16D-7E972FD9CEC0}"/>
              </a:ext>
            </a:extLst>
          </p:cNvPr>
          <p:cNvSpPr>
            <a:spLocks noGrp="1" noRot="1" noChangeAspect="1" noChangeArrowheads="1" noTextEdit="1"/>
          </p:cNvSpPr>
          <p:nvPr>
            <p:ph type="sldImg"/>
          </p:nvPr>
        </p:nvSpPr>
        <p:spPr>
          <a:ln/>
        </p:spPr>
      </p:sp>
      <p:sp>
        <p:nvSpPr>
          <p:cNvPr id="40963" name="Notes Placeholder 2">
            <a:extLst>
              <a:ext uri="{FF2B5EF4-FFF2-40B4-BE49-F238E27FC236}">
                <a16:creationId xmlns:a16="http://schemas.microsoft.com/office/drawing/2014/main" id="{5257CB3A-ADD0-41B0-AB56-CACC3A66DF6F}"/>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Loops start with testing a condition first: if the condition is false, the loop exits and moves to the next statement. If the condition is true, the loop statements execute and move to the beginning of the loop. This continues until the condition becomes false. Hence this enables the repetition of the loop statements.</a:t>
            </a:r>
          </a:p>
        </p:txBody>
      </p:sp>
      <p:sp>
        <p:nvSpPr>
          <p:cNvPr id="40964" name="Slide Number Placeholder 3">
            <a:extLst>
              <a:ext uri="{FF2B5EF4-FFF2-40B4-BE49-F238E27FC236}">
                <a16:creationId xmlns:a16="http://schemas.microsoft.com/office/drawing/2014/main" id="{00073337-F212-4CA9-86E1-07F75C10B474}"/>
              </a:ext>
            </a:extLst>
          </p:cNvPr>
          <p:cNvSpPr>
            <a:spLocks noGrp="1"/>
          </p:cNvSpPr>
          <p:nvPr>
            <p:ph type="sldNum" sz="quarter" idx="5"/>
          </p:nvPr>
        </p:nvSpPr>
        <p:spPr>
          <a:xfrm>
            <a:off x="3884613" y="8686800"/>
            <a:ext cx="2971800" cy="4556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defTabSz="457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457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457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4572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98134BAE-B833-40F2-B200-E1159A34AF1C}"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20</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814297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49E586E1-51A3-4BFB-9592-F9C76AFC2D3B}"/>
              </a:ext>
            </a:extLst>
          </p:cNvPr>
          <p:cNvGrpSpPr>
            <a:grpSpLocks/>
          </p:cNvGrpSpPr>
          <p:nvPr/>
        </p:nvGrpSpPr>
        <p:grpSpPr bwMode="auto">
          <a:xfrm>
            <a:off x="-7938" y="-7938"/>
            <a:ext cx="9169401" cy="6873876"/>
            <a:chOff x="-8466" y="-8468"/>
            <a:chExt cx="9169804" cy="6874935"/>
          </a:xfrm>
        </p:grpSpPr>
        <p:cxnSp>
          <p:nvCxnSpPr>
            <p:cNvPr id="5" name="Straight Connector 4">
              <a:extLst>
                <a:ext uri="{FF2B5EF4-FFF2-40B4-BE49-F238E27FC236}">
                  <a16:creationId xmlns:a16="http://schemas.microsoft.com/office/drawing/2014/main" id="{F35771D5-8175-4D35-A0CB-B776899CDDA6}"/>
                </a:ext>
              </a:extLst>
            </p:cNvPr>
            <p:cNvCxnSpPr/>
            <p:nvPr/>
          </p:nvCxnSpPr>
          <p:spPr>
            <a:xfrm flipV="1">
              <a:off x="5130498"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F062826E-240A-43A3-8767-1E520EECF6B1}"/>
                </a:ext>
              </a:extLst>
            </p:cNvPr>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7" name="Freeform 18">
              <a:extLst>
                <a:ext uri="{FF2B5EF4-FFF2-40B4-BE49-F238E27FC236}">
                  <a16:creationId xmlns:a16="http://schemas.microsoft.com/office/drawing/2014/main" id="{8B4BCB29-E0EA-4CA3-8DAA-6DDD970D6ABD}"/>
                </a:ext>
              </a:extLst>
            </p:cNvPr>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19">
              <a:extLst>
                <a:ext uri="{FF2B5EF4-FFF2-40B4-BE49-F238E27FC236}">
                  <a16:creationId xmlns:a16="http://schemas.microsoft.com/office/drawing/2014/main" id="{E5115E04-A67A-411D-BF2D-8EFE7E20099B}"/>
                </a:ext>
              </a:extLst>
            </p:cNvPr>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20">
              <a:extLst>
                <a:ext uri="{FF2B5EF4-FFF2-40B4-BE49-F238E27FC236}">
                  <a16:creationId xmlns:a16="http://schemas.microsoft.com/office/drawing/2014/main" id="{68E8FA5A-6381-4C04-8AE8-573C9EA8EC5F}"/>
                </a:ext>
              </a:extLst>
            </p:cNvPr>
            <p:cNvSpPr/>
            <p:nvPr/>
          </p:nvSpPr>
          <p:spPr>
            <a:xfrm>
              <a:off x="6638689" y="3919613"/>
              <a:ext cx="2513123"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21">
              <a:extLst>
                <a:ext uri="{FF2B5EF4-FFF2-40B4-BE49-F238E27FC236}">
                  <a16:creationId xmlns:a16="http://schemas.microsoft.com/office/drawing/2014/main" id="{31FD8048-C028-4C40-BFB1-5045A856F77B}"/>
                </a:ext>
              </a:extLst>
            </p:cNvPr>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22">
              <a:extLst>
                <a:ext uri="{FF2B5EF4-FFF2-40B4-BE49-F238E27FC236}">
                  <a16:creationId xmlns:a16="http://schemas.microsoft.com/office/drawing/2014/main" id="{CD470D20-7E5C-45AC-A9A8-936174F09456}"/>
                </a:ext>
              </a:extLst>
            </p:cNvPr>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23">
              <a:extLst>
                <a:ext uri="{FF2B5EF4-FFF2-40B4-BE49-F238E27FC236}">
                  <a16:creationId xmlns:a16="http://schemas.microsoft.com/office/drawing/2014/main" id="{92CBA3C1-4895-4D7E-90F9-EC310C7F01DF}"/>
                </a:ext>
              </a:extLst>
            </p:cNvPr>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24">
              <a:extLst>
                <a:ext uri="{FF2B5EF4-FFF2-40B4-BE49-F238E27FC236}">
                  <a16:creationId xmlns:a16="http://schemas.microsoft.com/office/drawing/2014/main" id="{733A6F33-E898-4447-8CAA-04A21E0CBD28}"/>
                </a:ext>
              </a:extLst>
            </p:cNvPr>
            <p:cNvSpPr/>
            <p:nvPr/>
          </p:nvSpPr>
          <p:spPr>
            <a:xfrm>
              <a:off x="8059565"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27">
              <a:extLst>
                <a:ext uri="{FF2B5EF4-FFF2-40B4-BE49-F238E27FC236}">
                  <a16:creationId xmlns:a16="http://schemas.microsoft.com/office/drawing/2014/main" id="{A5B17F6D-0834-442E-8ECD-4F21B3FA8A47}"/>
                </a:ext>
              </a:extLst>
            </p:cNvPr>
            <p:cNvSpPr/>
            <p:nvPr/>
          </p:nvSpPr>
          <p:spPr>
            <a:xfrm>
              <a:off x="-8466" y="-8468"/>
              <a:ext cx="863639" cy="5698416"/>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2C0B6C35-4823-4066-9526-8C6065C7B26A}"/>
              </a:ext>
            </a:extLst>
          </p:cNvPr>
          <p:cNvSpPr>
            <a:spLocks noGrp="1"/>
          </p:cNvSpPr>
          <p:nvPr>
            <p:ph type="dt" sz="half" idx="10"/>
          </p:nvPr>
        </p:nvSpPr>
        <p:spPr/>
        <p:txBody>
          <a:bodyPr/>
          <a:lstStyle>
            <a:lvl1pPr>
              <a:defRPr/>
            </a:lvl1pPr>
          </a:lstStyle>
          <a:p>
            <a:pPr>
              <a:defRPr/>
            </a:pPr>
            <a:endParaRPr lang="en-US" altLang="en-US"/>
          </a:p>
        </p:txBody>
      </p:sp>
      <p:sp>
        <p:nvSpPr>
          <p:cNvPr id="16" name="Footer Placeholder 4">
            <a:extLst>
              <a:ext uri="{FF2B5EF4-FFF2-40B4-BE49-F238E27FC236}">
                <a16:creationId xmlns:a16="http://schemas.microsoft.com/office/drawing/2014/main" id="{B627B1EE-026B-4DCA-B0FB-BB0091D6F749}"/>
              </a:ext>
            </a:extLst>
          </p:cNvPr>
          <p:cNvSpPr>
            <a:spLocks noGrp="1"/>
          </p:cNvSpPr>
          <p:nvPr>
            <p:ph type="ftr" sz="quarter" idx="11"/>
          </p:nvPr>
        </p:nvSpPr>
        <p:spPr/>
        <p:txBody>
          <a:bodyPr/>
          <a:lstStyle>
            <a:lvl1pPr>
              <a:defRPr/>
            </a:lvl1pPr>
          </a:lstStyle>
          <a:p>
            <a:pPr>
              <a:defRPr/>
            </a:pPr>
            <a:endParaRPr lang="en-US" altLang="en-US"/>
          </a:p>
        </p:txBody>
      </p:sp>
      <p:sp>
        <p:nvSpPr>
          <p:cNvPr id="17" name="Slide Number Placeholder 5">
            <a:extLst>
              <a:ext uri="{FF2B5EF4-FFF2-40B4-BE49-F238E27FC236}">
                <a16:creationId xmlns:a16="http://schemas.microsoft.com/office/drawing/2014/main" id="{2D9D945C-0060-4C70-B7E0-38BC4FD6529E}"/>
              </a:ext>
            </a:extLst>
          </p:cNvPr>
          <p:cNvSpPr>
            <a:spLocks noGrp="1"/>
          </p:cNvSpPr>
          <p:nvPr>
            <p:ph type="sldNum" sz="quarter" idx="12"/>
          </p:nvPr>
        </p:nvSpPr>
        <p:spPr/>
        <p:txBody>
          <a:bodyPr/>
          <a:lstStyle>
            <a:lvl1pPr>
              <a:defRPr/>
            </a:lvl1pPr>
          </a:lstStyle>
          <a:p>
            <a:pPr>
              <a:defRPr/>
            </a:pPr>
            <a:fld id="{6BC28440-8C97-4302-B870-DDBD7AC59F56}" type="slidenum">
              <a:rPr lang="en-US" altLang="en-US"/>
              <a:pPr>
                <a:defRPr/>
              </a:pPr>
              <a:t>‹#›</a:t>
            </a:fld>
            <a:endParaRPr lang="en-US" altLang="en-US"/>
          </a:p>
        </p:txBody>
      </p:sp>
    </p:spTree>
    <p:extLst>
      <p:ext uri="{BB962C8B-B14F-4D97-AF65-F5344CB8AC3E}">
        <p14:creationId xmlns:p14="http://schemas.microsoft.com/office/powerpoint/2010/main" val="1082645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F3C8A9B-7AA4-4DFA-A65B-AF40718A634B}"/>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FCD46499-D9E8-4777-B937-0A7F6E4FD46F}"/>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F0265F71-CA26-4A4D-B53B-71A9643EA769}"/>
              </a:ext>
            </a:extLst>
          </p:cNvPr>
          <p:cNvSpPr>
            <a:spLocks noGrp="1"/>
          </p:cNvSpPr>
          <p:nvPr>
            <p:ph type="sldNum" sz="quarter" idx="12"/>
          </p:nvPr>
        </p:nvSpPr>
        <p:spPr/>
        <p:txBody>
          <a:bodyPr/>
          <a:lstStyle>
            <a:lvl1pPr>
              <a:defRPr/>
            </a:lvl1pPr>
          </a:lstStyle>
          <a:p>
            <a:pPr>
              <a:defRPr/>
            </a:pPr>
            <a:fld id="{1B8FB22B-CD6C-48AF-9418-D50A0069FC8C}" type="slidenum">
              <a:rPr lang="en-US" altLang="en-US"/>
              <a:pPr>
                <a:defRPr/>
              </a:pPr>
              <a:t>‹#›</a:t>
            </a:fld>
            <a:endParaRPr lang="en-US" altLang="en-US"/>
          </a:p>
        </p:txBody>
      </p:sp>
    </p:spTree>
    <p:extLst>
      <p:ext uri="{BB962C8B-B14F-4D97-AF65-F5344CB8AC3E}">
        <p14:creationId xmlns:p14="http://schemas.microsoft.com/office/powerpoint/2010/main" val="161445156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135ABF-FAE3-4C01-A28B-5A9C934C8543}"/>
              </a:ext>
            </a:extLst>
          </p:cNvPr>
          <p:cNvSpPr txBox="1">
            <a:spLocks noChangeArrowheads="1"/>
          </p:cNvSpPr>
          <p:nvPr/>
        </p:nvSpPr>
        <p:spPr bwMode="auto">
          <a:xfrm>
            <a:off x="482600" y="79057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defRPr/>
            </a:pPr>
            <a:r>
              <a:rPr lang="en-US" altLang="en-US" sz="8000">
                <a:solidFill>
                  <a:srgbClr val="C0E474"/>
                </a:solidFill>
                <a:latin typeface="Arial" panose="020B0604020202020204" pitchFamily="34" charset="0"/>
              </a:rPr>
              <a:t>“</a:t>
            </a:r>
          </a:p>
        </p:txBody>
      </p:sp>
      <p:sp>
        <p:nvSpPr>
          <p:cNvPr id="6" name="TextBox 5">
            <a:extLst>
              <a:ext uri="{FF2B5EF4-FFF2-40B4-BE49-F238E27FC236}">
                <a16:creationId xmlns:a16="http://schemas.microsoft.com/office/drawing/2014/main" id="{481E20E7-E05E-462A-A24A-3B00EDB850D3}"/>
              </a:ext>
            </a:extLst>
          </p:cNvPr>
          <p:cNvSpPr txBox="1">
            <a:spLocks noChangeArrowheads="1"/>
          </p:cNvSpPr>
          <p:nvPr/>
        </p:nvSpPr>
        <p:spPr bwMode="auto">
          <a:xfrm>
            <a:off x="6748463" y="2886075"/>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defRPr/>
            </a:pPr>
            <a:r>
              <a:rPr lang="en-US" altLang="en-US" sz="8000">
                <a:solidFill>
                  <a:srgbClr val="C0E474"/>
                </a:solidFill>
                <a:latin typeface="Arial" panose="020B0604020202020204" pitchFamily="34" charset="0"/>
              </a:rPr>
              <a:t>”</a:t>
            </a: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3">
            <a:extLst>
              <a:ext uri="{FF2B5EF4-FFF2-40B4-BE49-F238E27FC236}">
                <a16:creationId xmlns:a16="http://schemas.microsoft.com/office/drawing/2014/main" id="{95795BD3-71EF-40AC-AF51-047CD689A79A}"/>
              </a:ext>
            </a:extLst>
          </p:cNvPr>
          <p:cNvSpPr>
            <a:spLocks noGrp="1"/>
          </p:cNvSpPr>
          <p:nvPr>
            <p:ph type="dt" sz="half" idx="14"/>
          </p:nvPr>
        </p:nvSpPr>
        <p:spPr/>
        <p:txBody>
          <a:bodyPr/>
          <a:lstStyle>
            <a:lvl1pPr>
              <a:defRPr/>
            </a:lvl1pPr>
          </a:lstStyle>
          <a:p>
            <a:pPr>
              <a:defRPr/>
            </a:pPr>
            <a:endParaRPr lang="en-US" altLang="en-US"/>
          </a:p>
        </p:txBody>
      </p:sp>
      <p:sp>
        <p:nvSpPr>
          <p:cNvPr id="8" name="Footer Placeholder 4">
            <a:extLst>
              <a:ext uri="{FF2B5EF4-FFF2-40B4-BE49-F238E27FC236}">
                <a16:creationId xmlns:a16="http://schemas.microsoft.com/office/drawing/2014/main" id="{B66D894E-F21D-4FAD-BDD4-94E57E47CB2E}"/>
              </a:ext>
            </a:extLst>
          </p:cNvPr>
          <p:cNvSpPr>
            <a:spLocks noGrp="1"/>
          </p:cNvSpPr>
          <p:nvPr>
            <p:ph type="ftr" sz="quarter" idx="15"/>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19A29622-B982-4C02-93AC-330661899465}"/>
              </a:ext>
            </a:extLst>
          </p:cNvPr>
          <p:cNvSpPr>
            <a:spLocks noGrp="1"/>
          </p:cNvSpPr>
          <p:nvPr>
            <p:ph type="sldNum" sz="quarter" idx="16"/>
          </p:nvPr>
        </p:nvSpPr>
        <p:spPr/>
        <p:txBody>
          <a:bodyPr/>
          <a:lstStyle>
            <a:lvl1pPr>
              <a:defRPr/>
            </a:lvl1pPr>
          </a:lstStyle>
          <a:p>
            <a:pPr>
              <a:defRPr/>
            </a:pPr>
            <a:fld id="{1459C175-0838-45C3-A21B-1A031BDB9558}" type="slidenum">
              <a:rPr lang="en-US" altLang="en-US"/>
              <a:pPr>
                <a:defRPr/>
              </a:pPr>
              <a:t>‹#›</a:t>
            </a:fld>
            <a:endParaRPr lang="en-US" altLang="en-US"/>
          </a:p>
        </p:txBody>
      </p:sp>
    </p:spTree>
    <p:extLst>
      <p:ext uri="{BB962C8B-B14F-4D97-AF65-F5344CB8AC3E}">
        <p14:creationId xmlns:p14="http://schemas.microsoft.com/office/powerpoint/2010/main" val="21432887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8408FB2-44B0-476B-A33D-4F8BDF0B04AF}"/>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8035903C-4C62-4BD1-A496-EE3D611EA838}"/>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E24C8732-53E8-4977-A49E-5B3E1EDB564E}"/>
              </a:ext>
            </a:extLst>
          </p:cNvPr>
          <p:cNvSpPr>
            <a:spLocks noGrp="1"/>
          </p:cNvSpPr>
          <p:nvPr>
            <p:ph type="sldNum" sz="quarter" idx="12"/>
          </p:nvPr>
        </p:nvSpPr>
        <p:spPr/>
        <p:txBody>
          <a:bodyPr/>
          <a:lstStyle>
            <a:lvl1pPr>
              <a:defRPr/>
            </a:lvl1pPr>
          </a:lstStyle>
          <a:p>
            <a:pPr>
              <a:defRPr/>
            </a:pPr>
            <a:fld id="{B6F19B65-55B2-411E-810C-BCE555A13CB5}" type="slidenum">
              <a:rPr lang="en-US" altLang="en-US"/>
              <a:pPr>
                <a:defRPr/>
              </a:pPr>
              <a:t>‹#›</a:t>
            </a:fld>
            <a:endParaRPr lang="en-US" altLang="en-US"/>
          </a:p>
        </p:txBody>
      </p:sp>
    </p:spTree>
    <p:extLst>
      <p:ext uri="{BB962C8B-B14F-4D97-AF65-F5344CB8AC3E}">
        <p14:creationId xmlns:p14="http://schemas.microsoft.com/office/powerpoint/2010/main" val="13371253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9F6CF4-8E99-44CE-B162-3B2F0D60EA0F}"/>
              </a:ext>
            </a:extLst>
          </p:cNvPr>
          <p:cNvSpPr txBox="1">
            <a:spLocks noChangeArrowheads="1"/>
          </p:cNvSpPr>
          <p:nvPr/>
        </p:nvSpPr>
        <p:spPr bwMode="auto">
          <a:xfrm>
            <a:off x="482600" y="79057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defRPr/>
            </a:pPr>
            <a:r>
              <a:rPr lang="en-US" altLang="en-US" sz="8000">
                <a:solidFill>
                  <a:srgbClr val="C0E474"/>
                </a:solidFill>
                <a:latin typeface="Arial" panose="020B0604020202020204" pitchFamily="34" charset="0"/>
              </a:rPr>
              <a:t>“</a:t>
            </a:r>
          </a:p>
        </p:txBody>
      </p:sp>
      <p:sp>
        <p:nvSpPr>
          <p:cNvPr id="6" name="TextBox 5">
            <a:extLst>
              <a:ext uri="{FF2B5EF4-FFF2-40B4-BE49-F238E27FC236}">
                <a16:creationId xmlns:a16="http://schemas.microsoft.com/office/drawing/2014/main" id="{E59E5CBD-D5EB-475C-9981-562AE8DF4FEA}"/>
              </a:ext>
            </a:extLst>
          </p:cNvPr>
          <p:cNvSpPr txBox="1">
            <a:spLocks noChangeArrowheads="1"/>
          </p:cNvSpPr>
          <p:nvPr/>
        </p:nvSpPr>
        <p:spPr bwMode="auto">
          <a:xfrm>
            <a:off x="6748463" y="2886075"/>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defRPr/>
            </a:pPr>
            <a:r>
              <a:rPr lang="en-US" altLang="en-US" sz="8000">
                <a:solidFill>
                  <a:srgbClr val="C0E474"/>
                </a:solidFill>
                <a:latin typeface="Arial" panose="020B0604020202020204" pitchFamily="34" charset="0"/>
              </a:rPr>
              <a:t>”</a:t>
            </a: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3">
            <a:extLst>
              <a:ext uri="{FF2B5EF4-FFF2-40B4-BE49-F238E27FC236}">
                <a16:creationId xmlns:a16="http://schemas.microsoft.com/office/drawing/2014/main" id="{20A351A8-77C5-46B2-979C-21692E73A961}"/>
              </a:ext>
            </a:extLst>
          </p:cNvPr>
          <p:cNvSpPr>
            <a:spLocks noGrp="1"/>
          </p:cNvSpPr>
          <p:nvPr>
            <p:ph type="dt" sz="half" idx="14"/>
          </p:nvPr>
        </p:nvSpPr>
        <p:spPr/>
        <p:txBody>
          <a:bodyPr/>
          <a:lstStyle>
            <a:lvl1pPr>
              <a:defRPr/>
            </a:lvl1pPr>
          </a:lstStyle>
          <a:p>
            <a:pPr>
              <a:defRPr/>
            </a:pPr>
            <a:endParaRPr lang="en-US" altLang="en-US"/>
          </a:p>
        </p:txBody>
      </p:sp>
      <p:sp>
        <p:nvSpPr>
          <p:cNvPr id="8" name="Footer Placeholder 4">
            <a:extLst>
              <a:ext uri="{FF2B5EF4-FFF2-40B4-BE49-F238E27FC236}">
                <a16:creationId xmlns:a16="http://schemas.microsoft.com/office/drawing/2014/main" id="{DE0E2C59-6AD4-4A67-BF5E-2A1872514865}"/>
              </a:ext>
            </a:extLst>
          </p:cNvPr>
          <p:cNvSpPr>
            <a:spLocks noGrp="1"/>
          </p:cNvSpPr>
          <p:nvPr>
            <p:ph type="ftr" sz="quarter" idx="15"/>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EE8FA1D7-66C8-4BDE-89CA-0465DAF0A330}"/>
              </a:ext>
            </a:extLst>
          </p:cNvPr>
          <p:cNvSpPr>
            <a:spLocks noGrp="1"/>
          </p:cNvSpPr>
          <p:nvPr>
            <p:ph type="sldNum" sz="quarter" idx="16"/>
          </p:nvPr>
        </p:nvSpPr>
        <p:spPr/>
        <p:txBody>
          <a:bodyPr/>
          <a:lstStyle>
            <a:lvl1pPr>
              <a:defRPr/>
            </a:lvl1pPr>
          </a:lstStyle>
          <a:p>
            <a:pPr>
              <a:defRPr/>
            </a:pPr>
            <a:fld id="{5A8C928B-1509-47C9-95CC-8B5F606AFC6A}" type="slidenum">
              <a:rPr lang="en-US" altLang="en-US"/>
              <a:pPr>
                <a:defRPr/>
              </a:pPr>
              <a:t>‹#›</a:t>
            </a:fld>
            <a:endParaRPr lang="en-US" altLang="en-US"/>
          </a:p>
        </p:txBody>
      </p:sp>
    </p:spTree>
    <p:extLst>
      <p:ext uri="{BB962C8B-B14F-4D97-AF65-F5344CB8AC3E}">
        <p14:creationId xmlns:p14="http://schemas.microsoft.com/office/powerpoint/2010/main" val="45002836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Date Placeholder 3">
            <a:extLst>
              <a:ext uri="{FF2B5EF4-FFF2-40B4-BE49-F238E27FC236}">
                <a16:creationId xmlns:a16="http://schemas.microsoft.com/office/drawing/2014/main" id="{9D52BC1B-6436-42BE-87D0-1FE9CD75AFC5}"/>
              </a:ext>
            </a:extLst>
          </p:cNvPr>
          <p:cNvSpPr>
            <a:spLocks noGrp="1"/>
          </p:cNvSpPr>
          <p:nvPr>
            <p:ph type="dt" sz="half" idx="14"/>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77A1CF99-A3E5-4B49-8E3E-BA9155D66060}"/>
              </a:ext>
            </a:extLst>
          </p:cNvPr>
          <p:cNvSpPr>
            <a:spLocks noGrp="1"/>
          </p:cNvSpPr>
          <p:nvPr>
            <p:ph type="ftr" sz="quarter" idx="15"/>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74C55EFC-4051-44A4-AAB5-1A0E56474519}"/>
              </a:ext>
            </a:extLst>
          </p:cNvPr>
          <p:cNvSpPr>
            <a:spLocks noGrp="1"/>
          </p:cNvSpPr>
          <p:nvPr>
            <p:ph type="sldNum" sz="quarter" idx="16"/>
          </p:nvPr>
        </p:nvSpPr>
        <p:spPr/>
        <p:txBody>
          <a:bodyPr/>
          <a:lstStyle>
            <a:lvl1pPr>
              <a:defRPr/>
            </a:lvl1pPr>
          </a:lstStyle>
          <a:p>
            <a:pPr>
              <a:defRPr/>
            </a:pPr>
            <a:fld id="{4BE03E3E-95E5-42DA-9BF4-D5C7B3639542}" type="slidenum">
              <a:rPr lang="en-US" altLang="en-US"/>
              <a:pPr>
                <a:defRPr/>
              </a:pPr>
              <a:t>‹#›</a:t>
            </a:fld>
            <a:endParaRPr lang="en-US" altLang="en-US"/>
          </a:p>
        </p:txBody>
      </p:sp>
    </p:spTree>
    <p:extLst>
      <p:ext uri="{BB962C8B-B14F-4D97-AF65-F5344CB8AC3E}">
        <p14:creationId xmlns:p14="http://schemas.microsoft.com/office/powerpoint/2010/main" val="393850388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98D3D0B-8FF3-4AFC-B098-BDFB1A1E749D}"/>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18F303EA-8CE7-4C64-98CF-3C5872B9DAB1}"/>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55784C45-0BE1-47BA-8E2E-E94C7247F940}"/>
              </a:ext>
            </a:extLst>
          </p:cNvPr>
          <p:cNvSpPr>
            <a:spLocks noGrp="1"/>
          </p:cNvSpPr>
          <p:nvPr>
            <p:ph type="sldNum" sz="quarter" idx="12"/>
          </p:nvPr>
        </p:nvSpPr>
        <p:spPr/>
        <p:txBody>
          <a:bodyPr/>
          <a:lstStyle>
            <a:lvl1pPr>
              <a:defRPr/>
            </a:lvl1pPr>
          </a:lstStyle>
          <a:p>
            <a:pPr>
              <a:defRPr/>
            </a:pPr>
            <a:fld id="{FF2E70F2-5CA7-40F7-807E-1AF90DE5D241}" type="slidenum">
              <a:rPr lang="en-US" altLang="en-US"/>
              <a:pPr>
                <a:defRPr/>
              </a:pPr>
              <a:t>‹#›</a:t>
            </a:fld>
            <a:endParaRPr lang="en-US" altLang="en-US"/>
          </a:p>
        </p:txBody>
      </p:sp>
    </p:spTree>
    <p:extLst>
      <p:ext uri="{BB962C8B-B14F-4D97-AF65-F5344CB8AC3E}">
        <p14:creationId xmlns:p14="http://schemas.microsoft.com/office/powerpoint/2010/main" val="1805837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C2A7E5A-422B-45ED-91BF-6A016EDD1546}"/>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FF941139-1D02-40D8-96C6-41BE9449E4D6}"/>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AB55AF72-7E2C-44EC-A97E-5759FC73609D}"/>
              </a:ext>
            </a:extLst>
          </p:cNvPr>
          <p:cNvSpPr>
            <a:spLocks noGrp="1"/>
          </p:cNvSpPr>
          <p:nvPr>
            <p:ph type="sldNum" sz="quarter" idx="12"/>
          </p:nvPr>
        </p:nvSpPr>
        <p:spPr/>
        <p:txBody>
          <a:bodyPr/>
          <a:lstStyle>
            <a:lvl1pPr>
              <a:defRPr/>
            </a:lvl1pPr>
          </a:lstStyle>
          <a:p>
            <a:pPr>
              <a:defRPr/>
            </a:pPr>
            <a:fld id="{A8201BB7-543E-4A10-BA6C-3D48E4F9DBBF}" type="slidenum">
              <a:rPr lang="en-US" altLang="en-US"/>
              <a:pPr>
                <a:defRPr/>
              </a:pPr>
              <a:t>‹#›</a:t>
            </a:fld>
            <a:endParaRPr lang="en-US" altLang="en-US"/>
          </a:p>
        </p:txBody>
      </p:sp>
    </p:spTree>
    <p:extLst>
      <p:ext uri="{BB962C8B-B14F-4D97-AF65-F5344CB8AC3E}">
        <p14:creationId xmlns:p14="http://schemas.microsoft.com/office/powerpoint/2010/main" val="802271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028"/>
            <a:ext cx="7772400" cy="1470422"/>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257175" indent="0" algn="ctr">
              <a:buNone/>
              <a:defRPr/>
            </a:lvl2pPr>
            <a:lvl3pPr marL="514350" indent="0" algn="ctr">
              <a:buNone/>
              <a:defRPr/>
            </a:lvl3pPr>
            <a:lvl4pPr marL="771525" indent="0" algn="ctr">
              <a:buNone/>
              <a:defRPr/>
            </a:lvl4pPr>
            <a:lvl5pPr marL="1028700" indent="0" algn="ctr">
              <a:buNone/>
              <a:defRPr/>
            </a:lvl5pPr>
            <a:lvl6pPr marL="1285875" indent="0" algn="ctr">
              <a:buNone/>
              <a:defRPr/>
            </a:lvl6pPr>
            <a:lvl7pPr marL="1543050" indent="0" algn="ctr">
              <a:buNone/>
              <a:defRPr/>
            </a:lvl7pPr>
            <a:lvl8pPr marL="1800225" indent="0" algn="ctr">
              <a:buNone/>
              <a:defRPr/>
            </a:lvl8pPr>
            <a:lvl9pPr marL="2057400" indent="0" algn="ctr">
              <a:buNone/>
              <a:defRPr/>
            </a:lvl9pPr>
          </a:lstStyle>
          <a:p>
            <a:r>
              <a:rPr lang="en-US"/>
              <a:t>Click to edit Master subtitle style</a:t>
            </a:r>
          </a:p>
        </p:txBody>
      </p:sp>
    </p:spTree>
    <p:extLst>
      <p:ext uri="{BB962C8B-B14F-4D97-AF65-F5344CB8AC3E}">
        <p14:creationId xmlns:p14="http://schemas.microsoft.com/office/powerpoint/2010/main" val="1591119479"/>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4552148"/>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12" y="4406504"/>
            <a:ext cx="7772400" cy="1362075"/>
          </a:xfrm>
        </p:spPr>
        <p:txBody>
          <a:bodyPr anchor="t"/>
          <a:lstStyle>
            <a:lvl1pPr algn="l">
              <a:defRPr sz="2250" b="1" cap="all"/>
            </a:lvl1pPr>
          </a:lstStyle>
          <a:p>
            <a:r>
              <a:rPr lang="en-US"/>
              <a:t>Click to edit Master title style</a:t>
            </a:r>
          </a:p>
        </p:txBody>
      </p:sp>
      <p:sp>
        <p:nvSpPr>
          <p:cNvPr id="3" name="Text Placeholder 2"/>
          <p:cNvSpPr>
            <a:spLocks noGrp="1"/>
          </p:cNvSpPr>
          <p:nvPr>
            <p:ph type="body" idx="1"/>
          </p:nvPr>
        </p:nvSpPr>
        <p:spPr>
          <a:xfrm>
            <a:off x="722412" y="2906316"/>
            <a:ext cx="7772400" cy="1500188"/>
          </a:xfrm>
        </p:spPr>
        <p:txBody>
          <a:bodyPr anchor="b"/>
          <a:lstStyle>
            <a:lvl1pPr marL="0" indent="0">
              <a:buNone/>
              <a:defRPr sz="1125"/>
            </a:lvl1pPr>
            <a:lvl2pPr marL="257175" indent="0">
              <a:buNone/>
              <a:defRPr sz="1013"/>
            </a:lvl2pPr>
            <a:lvl3pPr marL="514350" indent="0">
              <a:buNone/>
              <a:defRPr sz="900"/>
            </a:lvl3pPr>
            <a:lvl4pPr marL="771525" indent="0">
              <a:buNone/>
              <a:defRPr sz="788"/>
            </a:lvl4pPr>
            <a:lvl5pPr marL="1028700" indent="0">
              <a:buNone/>
              <a:defRPr sz="788"/>
            </a:lvl5pPr>
            <a:lvl6pPr marL="1285875" indent="0">
              <a:buNone/>
              <a:defRPr sz="788"/>
            </a:lvl6pPr>
            <a:lvl7pPr marL="1543050" indent="0">
              <a:buNone/>
              <a:defRPr sz="788"/>
            </a:lvl7pPr>
            <a:lvl8pPr marL="1800225" indent="0">
              <a:buNone/>
              <a:defRPr sz="788"/>
            </a:lvl8pPr>
            <a:lvl9pPr marL="2057400" indent="0">
              <a:buNone/>
              <a:defRPr sz="788"/>
            </a:lvl9pPr>
          </a:lstStyle>
          <a:p>
            <a:pPr lvl="0"/>
            <a:r>
              <a:rPr lang="en-US"/>
              <a:t>Click to edit Master text styles</a:t>
            </a:r>
          </a:p>
        </p:txBody>
      </p:sp>
    </p:spTree>
    <p:extLst>
      <p:ext uri="{BB962C8B-B14F-4D97-AF65-F5344CB8AC3E}">
        <p14:creationId xmlns:p14="http://schemas.microsoft.com/office/powerpoint/2010/main" val="240243642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5BE4E9A-86C8-44AA-AC79-0693B7D84717}"/>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A1F16725-4EF6-44D6-8E15-F92241BFFD51}"/>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CA4E80E0-1270-43BB-99F0-6908BAD4240C}"/>
              </a:ext>
            </a:extLst>
          </p:cNvPr>
          <p:cNvSpPr>
            <a:spLocks noGrp="1"/>
          </p:cNvSpPr>
          <p:nvPr>
            <p:ph type="sldNum" sz="quarter" idx="12"/>
          </p:nvPr>
        </p:nvSpPr>
        <p:spPr/>
        <p:txBody>
          <a:bodyPr/>
          <a:lstStyle>
            <a:lvl1pPr>
              <a:defRPr/>
            </a:lvl1pPr>
          </a:lstStyle>
          <a:p>
            <a:pPr>
              <a:defRPr/>
            </a:pPr>
            <a:fld id="{0C2BB446-0217-404A-B8FE-A4EEDFD07045}" type="slidenum">
              <a:rPr lang="en-US" altLang="en-US"/>
              <a:pPr>
                <a:defRPr/>
              </a:pPr>
              <a:t>‹#›</a:t>
            </a:fld>
            <a:endParaRPr lang="en-US" altLang="en-US"/>
          </a:p>
        </p:txBody>
      </p:sp>
    </p:spTree>
    <p:extLst>
      <p:ext uri="{BB962C8B-B14F-4D97-AF65-F5344CB8AC3E}">
        <p14:creationId xmlns:p14="http://schemas.microsoft.com/office/powerpoint/2010/main" val="40353316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0081" y="1952625"/>
            <a:ext cx="3875484" cy="4276725"/>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1291" y="1952625"/>
            <a:ext cx="3875484" cy="4276725"/>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564109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5035"/>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4716"/>
            <a:ext cx="4039791" cy="640556"/>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457200" y="2175272"/>
            <a:ext cx="4039791" cy="3950494"/>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534716"/>
            <a:ext cx="4041577" cy="640556"/>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4645224" y="2175272"/>
            <a:ext cx="4041577" cy="3950494"/>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4613206"/>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063373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8224154"/>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2654"/>
            <a:ext cx="3008412" cy="1162050"/>
          </a:xfrm>
        </p:spPr>
        <p:txBody>
          <a:bodyPr anchor="b"/>
          <a:lstStyle>
            <a:lvl1pPr algn="l">
              <a:defRPr sz="1125" b="1"/>
            </a:lvl1pPr>
          </a:lstStyle>
          <a:p>
            <a:r>
              <a:rPr lang="en-US"/>
              <a:t>Click to edit Master title style</a:t>
            </a:r>
          </a:p>
        </p:txBody>
      </p:sp>
      <p:sp>
        <p:nvSpPr>
          <p:cNvPr id="3" name="Content Placeholder 2"/>
          <p:cNvSpPr>
            <a:spLocks noGrp="1"/>
          </p:cNvSpPr>
          <p:nvPr>
            <p:ph idx="1"/>
          </p:nvPr>
        </p:nvSpPr>
        <p:spPr>
          <a:xfrm>
            <a:off x="3575447" y="272653"/>
            <a:ext cx="5111353"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4703"/>
            <a:ext cx="3008412" cy="4691063"/>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Tree>
    <p:extLst>
      <p:ext uri="{BB962C8B-B14F-4D97-AF65-F5344CB8AC3E}">
        <p14:creationId xmlns:p14="http://schemas.microsoft.com/office/powerpoint/2010/main" val="4190820550"/>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89" y="4800600"/>
            <a:ext cx="5486400" cy="566738"/>
          </a:xfrm>
        </p:spPr>
        <p:txBody>
          <a:bodyPr anchor="b"/>
          <a:lstStyle>
            <a:lvl1pPr algn="l">
              <a:defRPr sz="1125" b="1"/>
            </a:lvl1pPr>
          </a:lstStyle>
          <a:p>
            <a:r>
              <a:rPr lang="en-US"/>
              <a:t>Click to edit Master title style</a:t>
            </a:r>
          </a:p>
        </p:txBody>
      </p:sp>
      <p:sp>
        <p:nvSpPr>
          <p:cNvPr id="3" name="Picture Placeholder 2"/>
          <p:cNvSpPr>
            <a:spLocks noGrp="1"/>
          </p:cNvSpPr>
          <p:nvPr>
            <p:ph type="pic" idx="1"/>
          </p:nvPr>
        </p:nvSpPr>
        <p:spPr>
          <a:xfrm>
            <a:off x="1792189" y="613172"/>
            <a:ext cx="5486400" cy="41148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endParaRPr lang="en-US" noProof="0">
              <a:sym typeface="Gill Sans" charset="0"/>
            </a:endParaRPr>
          </a:p>
        </p:txBody>
      </p:sp>
      <p:sp>
        <p:nvSpPr>
          <p:cNvPr id="4" name="Text Placeholder 3"/>
          <p:cNvSpPr>
            <a:spLocks noGrp="1"/>
          </p:cNvSpPr>
          <p:nvPr>
            <p:ph type="body" sz="half" idx="2"/>
          </p:nvPr>
        </p:nvSpPr>
        <p:spPr>
          <a:xfrm>
            <a:off x="1792189" y="5367337"/>
            <a:ext cx="5486400" cy="804863"/>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Tree>
    <p:extLst>
      <p:ext uri="{BB962C8B-B14F-4D97-AF65-F5344CB8AC3E}">
        <p14:creationId xmlns:p14="http://schemas.microsoft.com/office/powerpoint/2010/main" val="1224851597"/>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2232018"/>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602" y="180975"/>
            <a:ext cx="1959173" cy="60483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0082" y="180975"/>
            <a:ext cx="5791795" cy="60483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01232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0B2A9BC9-5CED-46DD-8773-43B802641FE1}"/>
              </a:ext>
            </a:extLst>
          </p:cNvPr>
          <p:cNvGrpSpPr>
            <a:grpSpLocks/>
          </p:cNvGrpSpPr>
          <p:nvPr/>
        </p:nvGrpSpPr>
        <p:grpSpPr bwMode="auto">
          <a:xfrm>
            <a:off x="-7938" y="-7938"/>
            <a:ext cx="9169401" cy="6873876"/>
            <a:chOff x="-8466" y="-8468"/>
            <a:chExt cx="9169804" cy="6874935"/>
          </a:xfrm>
        </p:grpSpPr>
        <p:cxnSp>
          <p:nvCxnSpPr>
            <p:cNvPr id="5" name="Straight Connector 4">
              <a:extLst>
                <a:ext uri="{FF2B5EF4-FFF2-40B4-BE49-F238E27FC236}">
                  <a16:creationId xmlns:a16="http://schemas.microsoft.com/office/drawing/2014/main" id="{1A8B83FB-F263-43DE-A4D3-27816629CCEB}"/>
                </a:ext>
              </a:extLst>
            </p:cNvPr>
            <p:cNvCxnSpPr/>
            <p:nvPr/>
          </p:nvCxnSpPr>
          <p:spPr>
            <a:xfrm flipV="1">
              <a:off x="5130498"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4448AB42-5387-40D1-B8B4-82CF8E36473E}"/>
                </a:ext>
              </a:extLst>
            </p:cNvPr>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7" name="Freeform 18">
              <a:extLst>
                <a:ext uri="{FF2B5EF4-FFF2-40B4-BE49-F238E27FC236}">
                  <a16:creationId xmlns:a16="http://schemas.microsoft.com/office/drawing/2014/main" id="{FC12828F-CFDE-406A-9282-D5F40C40097B}"/>
                </a:ext>
              </a:extLst>
            </p:cNvPr>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19">
              <a:extLst>
                <a:ext uri="{FF2B5EF4-FFF2-40B4-BE49-F238E27FC236}">
                  <a16:creationId xmlns:a16="http://schemas.microsoft.com/office/drawing/2014/main" id="{5388C63C-E173-4E26-A7AE-569C86DE9857}"/>
                </a:ext>
              </a:extLst>
            </p:cNvPr>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20">
              <a:extLst>
                <a:ext uri="{FF2B5EF4-FFF2-40B4-BE49-F238E27FC236}">
                  <a16:creationId xmlns:a16="http://schemas.microsoft.com/office/drawing/2014/main" id="{4D2CC729-2195-48DD-ACDF-05399D418ECE}"/>
                </a:ext>
              </a:extLst>
            </p:cNvPr>
            <p:cNvSpPr/>
            <p:nvPr/>
          </p:nvSpPr>
          <p:spPr>
            <a:xfrm>
              <a:off x="6638689" y="3919613"/>
              <a:ext cx="2513123"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21">
              <a:extLst>
                <a:ext uri="{FF2B5EF4-FFF2-40B4-BE49-F238E27FC236}">
                  <a16:creationId xmlns:a16="http://schemas.microsoft.com/office/drawing/2014/main" id="{2F037410-4F60-4462-A7B0-3105D842BF5C}"/>
                </a:ext>
              </a:extLst>
            </p:cNvPr>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22">
              <a:extLst>
                <a:ext uri="{FF2B5EF4-FFF2-40B4-BE49-F238E27FC236}">
                  <a16:creationId xmlns:a16="http://schemas.microsoft.com/office/drawing/2014/main" id="{6453E1F0-DB59-4ACA-B54D-3C7AC2B3BF93}"/>
                </a:ext>
              </a:extLst>
            </p:cNvPr>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23">
              <a:extLst>
                <a:ext uri="{FF2B5EF4-FFF2-40B4-BE49-F238E27FC236}">
                  <a16:creationId xmlns:a16="http://schemas.microsoft.com/office/drawing/2014/main" id="{8BF7B272-7897-40C0-B975-0AFD4D757446}"/>
                </a:ext>
              </a:extLst>
            </p:cNvPr>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24">
              <a:extLst>
                <a:ext uri="{FF2B5EF4-FFF2-40B4-BE49-F238E27FC236}">
                  <a16:creationId xmlns:a16="http://schemas.microsoft.com/office/drawing/2014/main" id="{4C9EE5F9-2B08-479A-9FA8-DC2F4A00F63E}"/>
                </a:ext>
              </a:extLst>
            </p:cNvPr>
            <p:cNvSpPr/>
            <p:nvPr/>
          </p:nvSpPr>
          <p:spPr>
            <a:xfrm>
              <a:off x="8059565"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27">
              <a:extLst>
                <a:ext uri="{FF2B5EF4-FFF2-40B4-BE49-F238E27FC236}">
                  <a16:creationId xmlns:a16="http://schemas.microsoft.com/office/drawing/2014/main" id="{9B75E036-0B43-46A7-A03D-AD0E7ABBE4DB}"/>
                </a:ext>
              </a:extLst>
            </p:cNvPr>
            <p:cNvSpPr/>
            <p:nvPr/>
          </p:nvSpPr>
          <p:spPr>
            <a:xfrm>
              <a:off x="-8466" y="-8468"/>
              <a:ext cx="863639" cy="5698416"/>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206CBD3B-5AF3-4C97-B923-B80519DD823A}"/>
              </a:ext>
            </a:extLst>
          </p:cNvPr>
          <p:cNvSpPr>
            <a:spLocks noGrp="1"/>
          </p:cNvSpPr>
          <p:nvPr>
            <p:ph type="dt" sz="half" idx="10"/>
          </p:nvPr>
        </p:nvSpPr>
        <p:spPr/>
        <p:txBody>
          <a:bodyPr/>
          <a:lstStyle>
            <a:lvl1pPr>
              <a:defRPr/>
            </a:lvl1pPr>
          </a:lstStyle>
          <a:p>
            <a:pPr>
              <a:defRPr/>
            </a:pPr>
            <a:endParaRPr lang="en-US" altLang="en-US"/>
          </a:p>
        </p:txBody>
      </p:sp>
      <p:sp>
        <p:nvSpPr>
          <p:cNvPr id="16" name="Footer Placeholder 4">
            <a:extLst>
              <a:ext uri="{FF2B5EF4-FFF2-40B4-BE49-F238E27FC236}">
                <a16:creationId xmlns:a16="http://schemas.microsoft.com/office/drawing/2014/main" id="{33F7C811-C526-46BA-A537-B12150447590}"/>
              </a:ext>
            </a:extLst>
          </p:cNvPr>
          <p:cNvSpPr>
            <a:spLocks noGrp="1"/>
          </p:cNvSpPr>
          <p:nvPr>
            <p:ph type="ftr" sz="quarter" idx="11"/>
          </p:nvPr>
        </p:nvSpPr>
        <p:spPr/>
        <p:txBody>
          <a:bodyPr/>
          <a:lstStyle>
            <a:lvl1pPr>
              <a:defRPr/>
            </a:lvl1pPr>
          </a:lstStyle>
          <a:p>
            <a:pPr>
              <a:defRPr/>
            </a:pPr>
            <a:endParaRPr lang="en-US" altLang="en-US"/>
          </a:p>
        </p:txBody>
      </p:sp>
      <p:sp>
        <p:nvSpPr>
          <p:cNvPr id="17" name="Slide Number Placeholder 5">
            <a:extLst>
              <a:ext uri="{FF2B5EF4-FFF2-40B4-BE49-F238E27FC236}">
                <a16:creationId xmlns:a16="http://schemas.microsoft.com/office/drawing/2014/main" id="{3BDC9F10-3323-4ADC-90B6-1094F28136F1}"/>
              </a:ext>
            </a:extLst>
          </p:cNvPr>
          <p:cNvSpPr>
            <a:spLocks noGrp="1"/>
          </p:cNvSpPr>
          <p:nvPr>
            <p:ph type="sldNum" sz="quarter" idx="12"/>
          </p:nvPr>
        </p:nvSpPr>
        <p:spPr/>
        <p:txBody>
          <a:bodyPr/>
          <a:lstStyle>
            <a:lvl1pPr>
              <a:defRPr/>
            </a:lvl1pPr>
          </a:lstStyle>
          <a:p>
            <a:pPr>
              <a:defRPr/>
            </a:pPr>
            <a:fld id="{C5BF6AA4-ED7D-42ED-80E2-6CCE4530F624}" type="slidenum">
              <a:rPr lang="en-US" altLang="en-US"/>
              <a:pPr>
                <a:defRPr/>
              </a:pPr>
              <a:t>‹#›</a:t>
            </a:fld>
            <a:endParaRPr lang="en-US" altLang="en-US"/>
          </a:p>
        </p:txBody>
      </p:sp>
    </p:spTree>
    <p:extLst>
      <p:ext uri="{BB962C8B-B14F-4D97-AF65-F5344CB8AC3E}">
        <p14:creationId xmlns:p14="http://schemas.microsoft.com/office/powerpoint/2010/main" val="8598956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2F5FF43-4736-4BE4-B9EC-FCAE932FFC30}"/>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D19C5042-6815-4EC1-90AF-7C634489B06B}"/>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5CFC0ED0-ED6A-496B-8872-4AEE1ED1D18C}"/>
              </a:ext>
            </a:extLst>
          </p:cNvPr>
          <p:cNvSpPr>
            <a:spLocks noGrp="1"/>
          </p:cNvSpPr>
          <p:nvPr>
            <p:ph type="sldNum" sz="quarter" idx="12"/>
          </p:nvPr>
        </p:nvSpPr>
        <p:spPr/>
        <p:txBody>
          <a:bodyPr/>
          <a:lstStyle>
            <a:lvl1pPr>
              <a:defRPr/>
            </a:lvl1pPr>
          </a:lstStyle>
          <a:p>
            <a:pPr>
              <a:defRPr/>
            </a:pPr>
            <a:fld id="{A6F88F7B-F0EC-4217-81B0-FCAB32EAA160}" type="slidenum">
              <a:rPr lang="en-US" altLang="en-US"/>
              <a:pPr>
                <a:defRPr/>
              </a:pPr>
              <a:t>‹#›</a:t>
            </a:fld>
            <a:endParaRPr lang="en-US" altLang="en-US"/>
          </a:p>
        </p:txBody>
      </p:sp>
    </p:spTree>
    <p:extLst>
      <p:ext uri="{BB962C8B-B14F-4D97-AF65-F5344CB8AC3E}">
        <p14:creationId xmlns:p14="http://schemas.microsoft.com/office/powerpoint/2010/main" val="22166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83A9604-9EC0-4318-BD98-8700C699D8CA}"/>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FA2E199A-F922-4EF9-AF51-451FBBB1291C}"/>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F13E3361-0162-4ADE-9B1E-1B8D2A10E43F}"/>
              </a:ext>
            </a:extLst>
          </p:cNvPr>
          <p:cNvSpPr>
            <a:spLocks noGrp="1"/>
          </p:cNvSpPr>
          <p:nvPr>
            <p:ph type="sldNum" sz="quarter" idx="12"/>
          </p:nvPr>
        </p:nvSpPr>
        <p:spPr/>
        <p:txBody>
          <a:bodyPr/>
          <a:lstStyle>
            <a:lvl1pPr>
              <a:defRPr/>
            </a:lvl1pPr>
          </a:lstStyle>
          <a:p>
            <a:pPr>
              <a:defRPr/>
            </a:pPr>
            <a:fld id="{1F267FEE-96F3-47F1-ACCD-D74890886EB7}" type="slidenum">
              <a:rPr lang="en-US" altLang="en-US"/>
              <a:pPr>
                <a:defRPr/>
              </a:pPr>
              <a:t>‹#›</a:t>
            </a:fld>
            <a:endParaRPr lang="en-US" altLang="en-US"/>
          </a:p>
        </p:txBody>
      </p:sp>
    </p:spTree>
    <p:extLst>
      <p:ext uri="{BB962C8B-B14F-4D97-AF65-F5344CB8AC3E}">
        <p14:creationId xmlns:p14="http://schemas.microsoft.com/office/powerpoint/2010/main" val="26728495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CD5762-CFD5-4953-920C-F2A89F0FE9FE}"/>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AB3D6F51-3EDD-49E5-9B23-832AAF1CF513}"/>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433E30CF-C70E-4334-92E3-913947DD8030}"/>
              </a:ext>
            </a:extLst>
          </p:cNvPr>
          <p:cNvSpPr>
            <a:spLocks noGrp="1"/>
          </p:cNvSpPr>
          <p:nvPr>
            <p:ph type="sldNum" sz="quarter" idx="12"/>
          </p:nvPr>
        </p:nvSpPr>
        <p:spPr/>
        <p:txBody>
          <a:bodyPr/>
          <a:lstStyle>
            <a:lvl1pPr>
              <a:defRPr/>
            </a:lvl1pPr>
          </a:lstStyle>
          <a:p>
            <a:pPr>
              <a:defRPr/>
            </a:pPr>
            <a:fld id="{37AA02AA-0035-4D45-AF8A-FE3BDC3C22D1}" type="slidenum">
              <a:rPr lang="en-US" altLang="en-US"/>
              <a:pPr>
                <a:defRPr/>
              </a:pPr>
              <a:t>‹#›</a:t>
            </a:fld>
            <a:endParaRPr lang="en-US" altLang="en-US"/>
          </a:p>
        </p:txBody>
      </p:sp>
    </p:spTree>
    <p:extLst>
      <p:ext uri="{BB962C8B-B14F-4D97-AF65-F5344CB8AC3E}">
        <p14:creationId xmlns:p14="http://schemas.microsoft.com/office/powerpoint/2010/main" val="29332858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AC3FC7E1-C74F-4C67-96E9-EDDB5444A0BE}"/>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A522CAAC-6D3F-4B04-A748-2DA7DABFAB04}"/>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FC02E15E-514C-4272-8D35-0FADF94738A3}"/>
              </a:ext>
            </a:extLst>
          </p:cNvPr>
          <p:cNvSpPr>
            <a:spLocks noGrp="1"/>
          </p:cNvSpPr>
          <p:nvPr>
            <p:ph type="sldNum" sz="quarter" idx="12"/>
          </p:nvPr>
        </p:nvSpPr>
        <p:spPr/>
        <p:txBody>
          <a:bodyPr/>
          <a:lstStyle>
            <a:lvl1pPr>
              <a:defRPr/>
            </a:lvl1pPr>
          </a:lstStyle>
          <a:p>
            <a:pPr>
              <a:defRPr/>
            </a:pPr>
            <a:fld id="{DF341042-9607-408F-AC5E-558B0D697C39}" type="slidenum">
              <a:rPr lang="en-US" altLang="en-US"/>
              <a:pPr>
                <a:defRPr/>
              </a:pPr>
              <a:t>‹#›</a:t>
            </a:fld>
            <a:endParaRPr lang="en-US" altLang="en-US"/>
          </a:p>
        </p:txBody>
      </p:sp>
    </p:spTree>
    <p:extLst>
      <p:ext uri="{BB962C8B-B14F-4D97-AF65-F5344CB8AC3E}">
        <p14:creationId xmlns:p14="http://schemas.microsoft.com/office/powerpoint/2010/main" val="42245898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AB95D1D0-B599-453B-AC9A-A952D482B17F}"/>
              </a:ext>
            </a:extLst>
          </p:cNvPr>
          <p:cNvSpPr>
            <a:spLocks noGrp="1"/>
          </p:cNvSpPr>
          <p:nvPr>
            <p:ph type="dt" sz="half" idx="10"/>
          </p:nvPr>
        </p:nvSpPr>
        <p:spPr/>
        <p:txBody>
          <a:bodyPr/>
          <a:lstStyle>
            <a:lvl1pPr>
              <a:defRPr/>
            </a:lvl1pPr>
          </a:lstStyle>
          <a:p>
            <a:pPr>
              <a:defRPr/>
            </a:pPr>
            <a:endParaRPr lang="en-US" altLang="en-US"/>
          </a:p>
        </p:txBody>
      </p:sp>
      <p:sp>
        <p:nvSpPr>
          <p:cNvPr id="8" name="Footer Placeholder 4">
            <a:extLst>
              <a:ext uri="{FF2B5EF4-FFF2-40B4-BE49-F238E27FC236}">
                <a16:creationId xmlns:a16="http://schemas.microsoft.com/office/drawing/2014/main" id="{48D52E3B-1D2D-4B19-B5A0-DC79DC64212E}"/>
              </a:ext>
            </a:extLst>
          </p:cNvPr>
          <p:cNvSpPr>
            <a:spLocks noGrp="1"/>
          </p:cNvSpPr>
          <p:nvPr>
            <p:ph type="ftr" sz="quarter" idx="11"/>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7409B377-1871-4682-9821-860F4543E102}"/>
              </a:ext>
            </a:extLst>
          </p:cNvPr>
          <p:cNvSpPr>
            <a:spLocks noGrp="1"/>
          </p:cNvSpPr>
          <p:nvPr>
            <p:ph type="sldNum" sz="quarter" idx="12"/>
          </p:nvPr>
        </p:nvSpPr>
        <p:spPr/>
        <p:txBody>
          <a:bodyPr/>
          <a:lstStyle>
            <a:lvl1pPr>
              <a:defRPr/>
            </a:lvl1pPr>
          </a:lstStyle>
          <a:p>
            <a:pPr>
              <a:defRPr/>
            </a:pPr>
            <a:fld id="{297BEA26-F5FC-49DA-9976-9659C512713A}" type="slidenum">
              <a:rPr lang="en-US" altLang="en-US"/>
              <a:pPr>
                <a:defRPr/>
              </a:pPr>
              <a:t>‹#›</a:t>
            </a:fld>
            <a:endParaRPr lang="en-US" altLang="en-US"/>
          </a:p>
        </p:txBody>
      </p:sp>
    </p:spTree>
    <p:extLst>
      <p:ext uri="{BB962C8B-B14F-4D97-AF65-F5344CB8AC3E}">
        <p14:creationId xmlns:p14="http://schemas.microsoft.com/office/powerpoint/2010/main" val="36807571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99148DC7-1D3E-47A5-8033-5146B72BACE2}"/>
              </a:ext>
            </a:extLst>
          </p:cNvPr>
          <p:cNvSpPr>
            <a:spLocks noGrp="1"/>
          </p:cNvSpPr>
          <p:nvPr>
            <p:ph type="dt" sz="half" idx="10"/>
          </p:nvPr>
        </p:nvSpPr>
        <p:spPr/>
        <p:txBody>
          <a:bodyPr/>
          <a:lstStyle>
            <a:lvl1pPr>
              <a:defRPr/>
            </a:lvl1pPr>
          </a:lstStyle>
          <a:p>
            <a:pPr>
              <a:defRPr/>
            </a:pPr>
            <a:endParaRPr lang="en-US" altLang="en-US"/>
          </a:p>
        </p:txBody>
      </p:sp>
      <p:sp>
        <p:nvSpPr>
          <p:cNvPr id="4" name="Footer Placeholder 4">
            <a:extLst>
              <a:ext uri="{FF2B5EF4-FFF2-40B4-BE49-F238E27FC236}">
                <a16:creationId xmlns:a16="http://schemas.microsoft.com/office/drawing/2014/main" id="{869A12D8-CD80-4F0E-B4EA-3DFF26C8C3E7}"/>
              </a:ext>
            </a:extLst>
          </p:cNvPr>
          <p:cNvSpPr>
            <a:spLocks noGrp="1"/>
          </p:cNvSpPr>
          <p:nvPr>
            <p:ph type="ftr" sz="quarter" idx="11"/>
          </p:nvPr>
        </p:nvSpPr>
        <p:spPr/>
        <p:txBody>
          <a:bodyPr/>
          <a:lstStyle>
            <a:lvl1pPr>
              <a:defRPr/>
            </a:lvl1pPr>
          </a:lstStyle>
          <a:p>
            <a:pPr>
              <a:defRPr/>
            </a:pPr>
            <a:endParaRPr lang="en-US" altLang="en-US"/>
          </a:p>
        </p:txBody>
      </p:sp>
      <p:sp>
        <p:nvSpPr>
          <p:cNvPr id="5" name="Slide Number Placeholder 5">
            <a:extLst>
              <a:ext uri="{FF2B5EF4-FFF2-40B4-BE49-F238E27FC236}">
                <a16:creationId xmlns:a16="http://schemas.microsoft.com/office/drawing/2014/main" id="{1EF8FF34-FE7B-41BD-B7FF-E8D19F60A175}"/>
              </a:ext>
            </a:extLst>
          </p:cNvPr>
          <p:cNvSpPr>
            <a:spLocks noGrp="1"/>
          </p:cNvSpPr>
          <p:nvPr>
            <p:ph type="sldNum" sz="quarter" idx="12"/>
          </p:nvPr>
        </p:nvSpPr>
        <p:spPr/>
        <p:txBody>
          <a:bodyPr/>
          <a:lstStyle>
            <a:lvl1pPr>
              <a:defRPr/>
            </a:lvl1pPr>
          </a:lstStyle>
          <a:p>
            <a:pPr>
              <a:defRPr/>
            </a:pPr>
            <a:fld id="{48B053B3-460C-47A6-8C6A-E32730CAAB7B}" type="slidenum">
              <a:rPr lang="en-US" altLang="en-US"/>
              <a:pPr>
                <a:defRPr/>
              </a:pPr>
              <a:t>‹#›</a:t>
            </a:fld>
            <a:endParaRPr lang="en-US" altLang="en-US"/>
          </a:p>
        </p:txBody>
      </p:sp>
    </p:spTree>
    <p:extLst>
      <p:ext uri="{BB962C8B-B14F-4D97-AF65-F5344CB8AC3E}">
        <p14:creationId xmlns:p14="http://schemas.microsoft.com/office/powerpoint/2010/main" val="37207980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B8F68AB-E12D-4BD7-B878-679263D76E87}"/>
              </a:ext>
            </a:extLst>
          </p:cNvPr>
          <p:cNvSpPr>
            <a:spLocks noGrp="1"/>
          </p:cNvSpPr>
          <p:nvPr>
            <p:ph type="dt" sz="half" idx="10"/>
          </p:nvPr>
        </p:nvSpPr>
        <p:spPr/>
        <p:txBody>
          <a:bodyPr/>
          <a:lstStyle>
            <a:lvl1pPr>
              <a:defRPr/>
            </a:lvl1pPr>
          </a:lstStyle>
          <a:p>
            <a:pPr>
              <a:defRPr/>
            </a:pPr>
            <a:endParaRPr lang="en-US" altLang="en-US"/>
          </a:p>
        </p:txBody>
      </p:sp>
      <p:sp>
        <p:nvSpPr>
          <p:cNvPr id="3" name="Footer Placeholder 4">
            <a:extLst>
              <a:ext uri="{FF2B5EF4-FFF2-40B4-BE49-F238E27FC236}">
                <a16:creationId xmlns:a16="http://schemas.microsoft.com/office/drawing/2014/main" id="{2073850B-B864-476C-B802-250480DDE686}"/>
              </a:ext>
            </a:extLst>
          </p:cNvPr>
          <p:cNvSpPr>
            <a:spLocks noGrp="1"/>
          </p:cNvSpPr>
          <p:nvPr>
            <p:ph type="ftr" sz="quarter" idx="11"/>
          </p:nvPr>
        </p:nvSpPr>
        <p:spPr/>
        <p:txBody>
          <a:bodyPr/>
          <a:lstStyle>
            <a:lvl1pPr>
              <a:defRPr/>
            </a:lvl1pPr>
          </a:lstStyle>
          <a:p>
            <a:pPr>
              <a:defRPr/>
            </a:pPr>
            <a:endParaRPr lang="en-US" altLang="en-US"/>
          </a:p>
        </p:txBody>
      </p:sp>
      <p:sp>
        <p:nvSpPr>
          <p:cNvPr id="4" name="Slide Number Placeholder 5">
            <a:extLst>
              <a:ext uri="{FF2B5EF4-FFF2-40B4-BE49-F238E27FC236}">
                <a16:creationId xmlns:a16="http://schemas.microsoft.com/office/drawing/2014/main" id="{C27F0FF4-C2F3-4DB8-8E4C-1FD30B3215D8}"/>
              </a:ext>
            </a:extLst>
          </p:cNvPr>
          <p:cNvSpPr>
            <a:spLocks noGrp="1"/>
          </p:cNvSpPr>
          <p:nvPr>
            <p:ph type="sldNum" sz="quarter" idx="12"/>
          </p:nvPr>
        </p:nvSpPr>
        <p:spPr/>
        <p:txBody>
          <a:bodyPr/>
          <a:lstStyle>
            <a:lvl1pPr>
              <a:defRPr/>
            </a:lvl1pPr>
          </a:lstStyle>
          <a:p>
            <a:pPr>
              <a:defRPr/>
            </a:pPr>
            <a:fld id="{84A583B0-C048-4C8D-BD78-0A6303DCB66C}" type="slidenum">
              <a:rPr lang="en-US" altLang="en-US"/>
              <a:pPr>
                <a:defRPr/>
              </a:pPr>
              <a:t>‹#›</a:t>
            </a:fld>
            <a:endParaRPr lang="en-US" altLang="en-US"/>
          </a:p>
        </p:txBody>
      </p:sp>
    </p:spTree>
    <p:extLst>
      <p:ext uri="{BB962C8B-B14F-4D97-AF65-F5344CB8AC3E}">
        <p14:creationId xmlns:p14="http://schemas.microsoft.com/office/powerpoint/2010/main" val="35189692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FF74216D-6358-4570-B526-75D493409A4A}"/>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7C849C66-E64F-4D4F-BE34-7D3FC07089F2}"/>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6692243A-C377-4AB9-AE6B-E3B2CCF689C1}"/>
              </a:ext>
            </a:extLst>
          </p:cNvPr>
          <p:cNvSpPr>
            <a:spLocks noGrp="1"/>
          </p:cNvSpPr>
          <p:nvPr>
            <p:ph type="sldNum" sz="quarter" idx="12"/>
          </p:nvPr>
        </p:nvSpPr>
        <p:spPr/>
        <p:txBody>
          <a:bodyPr/>
          <a:lstStyle>
            <a:lvl1pPr>
              <a:defRPr/>
            </a:lvl1pPr>
          </a:lstStyle>
          <a:p>
            <a:pPr>
              <a:defRPr/>
            </a:pPr>
            <a:fld id="{57CCFEBA-DDA2-4BE2-9703-809AE85B5696}" type="slidenum">
              <a:rPr lang="en-US" altLang="en-US"/>
              <a:pPr>
                <a:defRPr/>
              </a:pPr>
              <a:t>‹#›</a:t>
            </a:fld>
            <a:endParaRPr lang="en-US" altLang="en-US"/>
          </a:p>
        </p:txBody>
      </p:sp>
    </p:spTree>
    <p:extLst>
      <p:ext uri="{BB962C8B-B14F-4D97-AF65-F5344CB8AC3E}">
        <p14:creationId xmlns:p14="http://schemas.microsoft.com/office/powerpoint/2010/main" val="10590948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a:extLst>
              <a:ext uri="{FF2B5EF4-FFF2-40B4-BE49-F238E27FC236}">
                <a16:creationId xmlns:a16="http://schemas.microsoft.com/office/drawing/2014/main" id="{87414688-1342-4E45-9631-39CAC2F004AA}"/>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99741F44-02C6-4708-B132-FAE2823590A7}"/>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6C9A0201-DFE2-4A44-A4AA-0598E27BB626}"/>
              </a:ext>
            </a:extLst>
          </p:cNvPr>
          <p:cNvSpPr>
            <a:spLocks noGrp="1"/>
          </p:cNvSpPr>
          <p:nvPr>
            <p:ph type="sldNum" sz="quarter" idx="12"/>
          </p:nvPr>
        </p:nvSpPr>
        <p:spPr/>
        <p:txBody>
          <a:bodyPr/>
          <a:lstStyle>
            <a:lvl1pPr>
              <a:defRPr/>
            </a:lvl1pPr>
          </a:lstStyle>
          <a:p>
            <a:pPr>
              <a:defRPr/>
            </a:pPr>
            <a:fld id="{26BEA632-78F8-420A-A779-BD2CD15419CF}" type="slidenum">
              <a:rPr lang="en-US" altLang="en-US"/>
              <a:pPr>
                <a:defRPr/>
              </a:pPr>
              <a:t>‹#›</a:t>
            </a:fld>
            <a:endParaRPr lang="en-US" altLang="en-US"/>
          </a:p>
        </p:txBody>
      </p:sp>
    </p:spTree>
    <p:extLst>
      <p:ext uri="{BB962C8B-B14F-4D97-AF65-F5344CB8AC3E}">
        <p14:creationId xmlns:p14="http://schemas.microsoft.com/office/powerpoint/2010/main" val="12653449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56A94ED-31C8-4B94-879A-950AC12AE6BA}"/>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19A930FA-04B2-446A-82C1-3B9417E6A2CD}"/>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0B3905ED-A7C9-4E5D-AC0A-8A4D11826A76}"/>
              </a:ext>
            </a:extLst>
          </p:cNvPr>
          <p:cNvSpPr>
            <a:spLocks noGrp="1"/>
          </p:cNvSpPr>
          <p:nvPr>
            <p:ph type="sldNum" sz="quarter" idx="12"/>
          </p:nvPr>
        </p:nvSpPr>
        <p:spPr/>
        <p:txBody>
          <a:bodyPr/>
          <a:lstStyle>
            <a:lvl1pPr>
              <a:defRPr/>
            </a:lvl1pPr>
          </a:lstStyle>
          <a:p>
            <a:pPr>
              <a:defRPr/>
            </a:pPr>
            <a:fld id="{F9F2471B-795B-4DE5-B452-693A111E65F5}" type="slidenum">
              <a:rPr lang="en-US" altLang="en-US"/>
              <a:pPr>
                <a:defRPr/>
              </a:pPr>
              <a:t>‹#›</a:t>
            </a:fld>
            <a:endParaRPr lang="en-US" altLang="en-US"/>
          </a:p>
        </p:txBody>
      </p:sp>
    </p:spTree>
    <p:extLst>
      <p:ext uri="{BB962C8B-B14F-4D97-AF65-F5344CB8AC3E}">
        <p14:creationId xmlns:p14="http://schemas.microsoft.com/office/powerpoint/2010/main" val="1036090365"/>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452D38-A36A-4A5F-BB4B-2B987B6EB432}"/>
              </a:ext>
            </a:extLst>
          </p:cNvPr>
          <p:cNvSpPr txBox="1">
            <a:spLocks noChangeArrowheads="1"/>
          </p:cNvSpPr>
          <p:nvPr/>
        </p:nvSpPr>
        <p:spPr bwMode="auto">
          <a:xfrm>
            <a:off x="482600" y="79057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defRPr/>
            </a:pPr>
            <a:r>
              <a:rPr lang="en-US" altLang="en-US" sz="8000">
                <a:solidFill>
                  <a:srgbClr val="C0E474"/>
                </a:solidFill>
                <a:latin typeface="Arial" panose="020B0604020202020204" pitchFamily="34" charset="0"/>
              </a:rPr>
              <a:t>“</a:t>
            </a:r>
          </a:p>
        </p:txBody>
      </p:sp>
      <p:sp>
        <p:nvSpPr>
          <p:cNvPr id="6" name="TextBox 5">
            <a:extLst>
              <a:ext uri="{FF2B5EF4-FFF2-40B4-BE49-F238E27FC236}">
                <a16:creationId xmlns:a16="http://schemas.microsoft.com/office/drawing/2014/main" id="{77B64D5E-6A5E-46C6-96B3-C0EFF7DD7334}"/>
              </a:ext>
            </a:extLst>
          </p:cNvPr>
          <p:cNvSpPr txBox="1">
            <a:spLocks noChangeArrowheads="1"/>
          </p:cNvSpPr>
          <p:nvPr/>
        </p:nvSpPr>
        <p:spPr bwMode="auto">
          <a:xfrm>
            <a:off x="6748463" y="2886075"/>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defRPr/>
            </a:pPr>
            <a:r>
              <a:rPr lang="en-US" altLang="en-US" sz="8000">
                <a:solidFill>
                  <a:srgbClr val="C0E474"/>
                </a:solidFill>
                <a:latin typeface="Arial" panose="020B0604020202020204" pitchFamily="34" charset="0"/>
              </a:rPr>
              <a:t>”</a:t>
            </a: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3">
            <a:extLst>
              <a:ext uri="{FF2B5EF4-FFF2-40B4-BE49-F238E27FC236}">
                <a16:creationId xmlns:a16="http://schemas.microsoft.com/office/drawing/2014/main" id="{EBC2418C-6887-40B0-8DDE-9627AD17AE7B}"/>
              </a:ext>
            </a:extLst>
          </p:cNvPr>
          <p:cNvSpPr>
            <a:spLocks noGrp="1"/>
          </p:cNvSpPr>
          <p:nvPr>
            <p:ph type="dt" sz="half" idx="14"/>
          </p:nvPr>
        </p:nvSpPr>
        <p:spPr/>
        <p:txBody>
          <a:bodyPr/>
          <a:lstStyle>
            <a:lvl1pPr>
              <a:defRPr/>
            </a:lvl1pPr>
          </a:lstStyle>
          <a:p>
            <a:pPr>
              <a:defRPr/>
            </a:pPr>
            <a:endParaRPr lang="en-US" altLang="en-US"/>
          </a:p>
        </p:txBody>
      </p:sp>
      <p:sp>
        <p:nvSpPr>
          <p:cNvPr id="8" name="Footer Placeholder 4">
            <a:extLst>
              <a:ext uri="{FF2B5EF4-FFF2-40B4-BE49-F238E27FC236}">
                <a16:creationId xmlns:a16="http://schemas.microsoft.com/office/drawing/2014/main" id="{521A4456-1281-418D-AF8A-05F633D89C01}"/>
              </a:ext>
            </a:extLst>
          </p:cNvPr>
          <p:cNvSpPr>
            <a:spLocks noGrp="1"/>
          </p:cNvSpPr>
          <p:nvPr>
            <p:ph type="ftr" sz="quarter" idx="15"/>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10BFBF06-C1A9-4C8E-8FD0-14830155C261}"/>
              </a:ext>
            </a:extLst>
          </p:cNvPr>
          <p:cNvSpPr>
            <a:spLocks noGrp="1"/>
          </p:cNvSpPr>
          <p:nvPr>
            <p:ph type="sldNum" sz="quarter" idx="16"/>
          </p:nvPr>
        </p:nvSpPr>
        <p:spPr/>
        <p:txBody>
          <a:bodyPr/>
          <a:lstStyle>
            <a:lvl1pPr>
              <a:defRPr/>
            </a:lvl1pPr>
          </a:lstStyle>
          <a:p>
            <a:pPr>
              <a:defRPr/>
            </a:pPr>
            <a:fld id="{C181CD8E-8CD4-462C-8CE1-6A29130B9C5B}" type="slidenum">
              <a:rPr lang="en-US" altLang="en-US"/>
              <a:pPr>
                <a:defRPr/>
              </a:pPr>
              <a:t>‹#›</a:t>
            </a:fld>
            <a:endParaRPr lang="en-US" altLang="en-US"/>
          </a:p>
        </p:txBody>
      </p:sp>
    </p:spTree>
    <p:extLst>
      <p:ext uri="{BB962C8B-B14F-4D97-AF65-F5344CB8AC3E}">
        <p14:creationId xmlns:p14="http://schemas.microsoft.com/office/powerpoint/2010/main" val="927410132"/>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21BCC10-DDCF-43E6-B320-C07A01F5EE8F}"/>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0BDB7F17-B605-4449-95AF-CC1C1BC4290A}"/>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690062FF-167C-477C-B271-9AFCDC32620A}"/>
              </a:ext>
            </a:extLst>
          </p:cNvPr>
          <p:cNvSpPr>
            <a:spLocks noGrp="1"/>
          </p:cNvSpPr>
          <p:nvPr>
            <p:ph type="sldNum" sz="quarter" idx="12"/>
          </p:nvPr>
        </p:nvSpPr>
        <p:spPr/>
        <p:txBody>
          <a:bodyPr/>
          <a:lstStyle>
            <a:lvl1pPr>
              <a:defRPr/>
            </a:lvl1pPr>
          </a:lstStyle>
          <a:p>
            <a:pPr>
              <a:defRPr/>
            </a:pPr>
            <a:fld id="{ED8B5B35-D92C-4025-ABBF-57DF9C8C7533}" type="slidenum">
              <a:rPr lang="en-US" altLang="en-US"/>
              <a:pPr>
                <a:defRPr/>
              </a:pPr>
              <a:t>‹#›</a:t>
            </a:fld>
            <a:endParaRPr lang="en-US" altLang="en-US"/>
          </a:p>
        </p:txBody>
      </p:sp>
    </p:spTree>
    <p:extLst>
      <p:ext uri="{BB962C8B-B14F-4D97-AF65-F5344CB8AC3E}">
        <p14:creationId xmlns:p14="http://schemas.microsoft.com/office/powerpoint/2010/main" val="156226159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21DF5350-BAF0-4481-972E-BD382E4D4774}"/>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E96C5D45-06AB-4930-B7F0-8D026C5D31FB}"/>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5F7621C4-F6B4-4805-B484-D2AA4889FFA2}"/>
              </a:ext>
            </a:extLst>
          </p:cNvPr>
          <p:cNvSpPr>
            <a:spLocks noGrp="1"/>
          </p:cNvSpPr>
          <p:nvPr>
            <p:ph type="sldNum" sz="quarter" idx="12"/>
          </p:nvPr>
        </p:nvSpPr>
        <p:spPr/>
        <p:txBody>
          <a:bodyPr/>
          <a:lstStyle>
            <a:lvl1pPr>
              <a:defRPr/>
            </a:lvl1pPr>
          </a:lstStyle>
          <a:p>
            <a:pPr>
              <a:defRPr/>
            </a:pPr>
            <a:fld id="{B37A89AC-0632-452D-B133-75819161B1E3}" type="slidenum">
              <a:rPr lang="en-US" altLang="en-US"/>
              <a:pPr>
                <a:defRPr/>
              </a:pPr>
              <a:t>‹#›</a:t>
            </a:fld>
            <a:endParaRPr lang="en-US" altLang="en-US"/>
          </a:p>
        </p:txBody>
      </p:sp>
    </p:spTree>
    <p:extLst>
      <p:ext uri="{BB962C8B-B14F-4D97-AF65-F5344CB8AC3E}">
        <p14:creationId xmlns:p14="http://schemas.microsoft.com/office/powerpoint/2010/main" val="36236751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4BDE7F-1F75-4F6C-8C1C-BBF03AB75180}"/>
              </a:ext>
            </a:extLst>
          </p:cNvPr>
          <p:cNvSpPr txBox="1">
            <a:spLocks noChangeArrowheads="1"/>
          </p:cNvSpPr>
          <p:nvPr/>
        </p:nvSpPr>
        <p:spPr bwMode="auto">
          <a:xfrm>
            <a:off x="482600" y="79057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defRPr/>
            </a:pPr>
            <a:r>
              <a:rPr lang="en-US" altLang="en-US" sz="8000">
                <a:solidFill>
                  <a:srgbClr val="C0E474"/>
                </a:solidFill>
                <a:latin typeface="Arial" panose="020B0604020202020204" pitchFamily="34" charset="0"/>
              </a:rPr>
              <a:t>“</a:t>
            </a:r>
          </a:p>
        </p:txBody>
      </p:sp>
      <p:sp>
        <p:nvSpPr>
          <p:cNvPr id="6" name="TextBox 5">
            <a:extLst>
              <a:ext uri="{FF2B5EF4-FFF2-40B4-BE49-F238E27FC236}">
                <a16:creationId xmlns:a16="http://schemas.microsoft.com/office/drawing/2014/main" id="{C0533091-F366-4438-A99F-356A7FEC76B8}"/>
              </a:ext>
            </a:extLst>
          </p:cNvPr>
          <p:cNvSpPr txBox="1">
            <a:spLocks noChangeArrowheads="1"/>
          </p:cNvSpPr>
          <p:nvPr/>
        </p:nvSpPr>
        <p:spPr bwMode="auto">
          <a:xfrm>
            <a:off x="6748463" y="2886075"/>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defRPr/>
            </a:pPr>
            <a:r>
              <a:rPr lang="en-US" altLang="en-US" sz="8000">
                <a:solidFill>
                  <a:srgbClr val="C0E474"/>
                </a:solidFill>
                <a:latin typeface="Arial" panose="020B0604020202020204" pitchFamily="34" charset="0"/>
              </a:rPr>
              <a:t>”</a:t>
            </a: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3">
            <a:extLst>
              <a:ext uri="{FF2B5EF4-FFF2-40B4-BE49-F238E27FC236}">
                <a16:creationId xmlns:a16="http://schemas.microsoft.com/office/drawing/2014/main" id="{7E2EF863-5EEC-4873-9388-CFCDD7385564}"/>
              </a:ext>
            </a:extLst>
          </p:cNvPr>
          <p:cNvSpPr>
            <a:spLocks noGrp="1"/>
          </p:cNvSpPr>
          <p:nvPr>
            <p:ph type="dt" sz="half" idx="14"/>
          </p:nvPr>
        </p:nvSpPr>
        <p:spPr/>
        <p:txBody>
          <a:bodyPr/>
          <a:lstStyle>
            <a:lvl1pPr>
              <a:defRPr/>
            </a:lvl1pPr>
          </a:lstStyle>
          <a:p>
            <a:pPr>
              <a:defRPr/>
            </a:pPr>
            <a:endParaRPr lang="en-US" altLang="en-US"/>
          </a:p>
        </p:txBody>
      </p:sp>
      <p:sp>
        <p:nvSpPr>
          <p:cNvPr id="8" name="Footer Placeholder 4">
            <a:extLst>
              <a:ext uri="{FF2B5EF4-FFF2-40B4-BE49-F238E27FC236}">
                <a16:creationId xmlns:a16="http://schemas.microsoft.com/office/drawing/2014/main" id="{A3C10EE4-3AB0-49F9-A866-155B23A594BB}"/>
              </a:ext>
            </a:extLst>
          </p:cNvPr>
          <p:cNvSpPr>
            <a:spLocks noGrp="1"/>
          </p:cNvSpPr>
          <p:nvPr>
            <p:ph type="ftr" sz="quarter" idx="15"/>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62EE3283-E96B-48CE-853C-4865FFEFF962}"/>
              </a:ext>
            </a:extLst>
          </p:cNvPr>
          <p:cNvSpPr>
            <a:spLocks noGrp="1"/>
          </p:cNvSpPr>
          <p:nvPr>
            <p:ph type="sldNum" sz="quarter" idx="16"/>
          </p:nvPr>
        </p:nvSpPr>
        <p:spPr/>
        <p:txBody>
          <a:bodyPr/>
          <a:lstStyle>
            <a:lvl1pPr>
              <a:defRPr/>
            </a:lvl1pPr>
          </a:lstStyle>
          <a:p>
            <a:pPr>
              <a:defRPr/>
            </a:pPr>
            <a:fld id="{FF8B94D7-B1B3-4654-88D8-500E5AB811B7}" type="slidenum">
              <a:rPr lang="en-US" altLang="en-US"/>
              <a:pPr>
                <a:defRPr/>
              </a:pPr>
              <a:t>‹#›</a:t>
            </a:fld>
            <a:endParaRPr lang="en-US" altLang="en-US"/>
          </a:p>
        </p:txBody>
      </p:sp>
    </p:spTree>
    <p:extLst>
      <p:ext uri="{BB962C8B-B14F-4D97-AF65-F5344CB8AC3E}">
        <p14:creationId xmlns:p14="http://schemas.microsoft.com/office/powerpoint/2010/main" val="596160701"/>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Date Placeholder 3">
            <a:extLst>
              <a:ext uri="{FF2B5EF4-FFF2-40B4-BE49-F238E27FC236}">
                <a16:creationId xmlns:a16="http://schemas.microsoft.com/office/drawing/2014/main" id="{407B3104-CB28-4DC3-98AA-CFA95183087F}"/>
              </a:ext>
            </a:extLst>
          </p:cNvPr>
          <p:cNvSpPr>
            <a:spLocks noGrp="1"/>
          </p:cNvSpPr>
          <p:nvPr>
            <p:ph type="dt" sz="half" idx="14"/>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8EF22153-F9FF-483D-ABC4-1BA848E92513}"/>
              </a:ext>
            </a:extLst>
          </p:cNvPr>
          <p:cNvSpPr>
            <a:spLocks noGrp="1"/>
          </p:cNvSpPr>
          <p:nvPr>
            <p:ph type="ftr" sz="quarter" idx="15"/>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A0D59609-CF79-4E96-86B7-9DFA9FC035FA}"/>
              </a:ext>
            </a:extLst>
          </p:cNvPr>
          <p:cNvSpPr>
            <a:spLocks noGrp="1"/>
          </p:cNvSpPr>
          <p:nvPr>
            <p:ph type="sldNum" sz="quarter" idx="16"/>
          </p:nvPr>
        </p:nvSpPr>
        <p:spPr/>
        <p:txBody>
          <a:bodyPr/>
          <a:lstStyle>
            <a:lvl1pPr>
              <a:defRPr/>
            </a:lvl1pPr>
          </a:lstStyle>
          <a:p>
            <a:pPr>
              <a:defRPr/>
            </a:pPr>
            <a:fld id="{394F97C3-062E-45C7-83F3-E3E70579E7BF}" type="slidenum">
              <a:rPr lang="en-US" altLang="en-US"/>
              <a:pPr>
                <a:defRPr/>
              </a:pPr>
              <a:t>‹#›</a:t>
            </a:fld>
            <a:endParaRPr lang="en-US" altLang="en-US"/>
          </a:p>
        </p:txBody>
      </p:sp>
    </p:spTree>
    <p:extLst>
      <p:ext uri="{BB962C8B-B14F-4D97-AF65-F5344CB8AC3E}">
        <p14:creationId xmlns:p14="http://schemas.microsoft.com/office/powerpoint/2010/main" val="1726553634"/>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A6C661B-B4ED-4B8C-BCDA-520989AB0A24}"/>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8AB16CF8-4E52-4D3D-913F-3783726E0EEF}"/>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C1664265-BFB8-49AE-A9FA-A9A8E2A1E603}"/>
              </a:ext>
            </a:extLst>
          </p:cNvPr>
          <p:cNvSpPr>
            <a:spLocks noGrp="1"/>
          </p:cNvSpPr>
          <p:nvPr>
            <p:ph type="sldNum" sz="quarter" idx="12"/>
          </p:nvPr>
        </p:nvSpPr>
        <p:spPr/>
        <p:txBody>
          <a:bodyPr/>
          <a:lstStyle>
            <a:lvl1pPr>
              <a:defRPr/>
            </a:lvl1pPr>
          </a:lstStyle>
          <a:p>
            <a:pPr>
              <a:defRPr/>
            </a:pPr>
            <a:fld id="{398DA484-E27B-4BA4-9B49-219F7956EE94}" type="slidenum">
              <a:rPr lang="en-US" altLang="en-US"/>
              <a:pPr>
                <a:defRPr/>
              </a:pPr>
              <a:t>‹#›</a:t>
            </a:fld>
            <a:endParaRPr lang="en-US" altLang="en-US"/>
          </a:p>
        </p:txBody>
      </p:sp>
    </p:spTree>
    <p:extLst>
      <p:ext uri="{BB962C8B-B14F-4D97-AF65-F5344CB8AC3E}">
        <p14:creationId xmlns:p14="http://schemas.microsoft.com/office/powerpoint/2010/main" val="39717627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D1E7C1-2B5F-4DBD-855B-81C362D3D2C7}"/>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6674AF4A-E97C-40C0-947C-5A85B4796329}"/>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55E01916-932D-4FC9-83BE-A785296B265B}"/>
              </a:ext>
            </a:extLst>
          </p:cNvPr>
          <p:cNvSpPr>
            <a:spLocks noGrp="1"/>
          </p:cNvSpPr>
          <p:nvPr>
            <p:ph type="sldNum" sz="quarter" idx="12"/>
          </p:nvPr>
        </p:nvSpPr>
        <p:spPr/>
        <p:txBody>
          <a:bodyPr/>
          <a:lstStyle>
            <a:lvl1pPr>
              <a:defRPr/>
            </a:lvl1pPr>
          </a:lstStyle>
          <a:p>
            <a:pPr>
              <a:defRPr/>
            </a:pPr>
            <a:fld id="{A1D673BE-08B4-4186-BB8D-8B9CE0228186}" type="slidenum">
              <a:rPr lang="en-US" altLang="en-US"/>
              <a:pPr>
                <a:defRPr/>
              </a:pPr>
              <a:t>‹#›</a:t>
            </a:fld>
            <a:endParaRPr lang="en-US" altLang="en-US"/>
          </a:p>
        </p:txBody>
      </p:sp>
    </p:spTree>
    <p:extLst>
      <p:ext uri="{BB962C8B-B14F-4D97-AF65-F5344CB8AC3E}">
        <p14:creationId xmlns:p14="http://schemas.microsoft.com/office/powerpoint/2010/main" val="271971875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E8112416-64E2-44D9-A620-E71D5D2032C5}"/>
              </a:ext>
            </a:extLst>
          </p:cNvPr>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A8AFADFA-73E9-4C3F-81F3-C0CB784E3940}"/>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auto" hangingPunct="1">
                <a:spcBef>
                  <a:spcPts val="0"/>
                </a:spcBef>
                <a:spcAft>
                  <a:spcPts val="0"/>
                </a:spcAft>
                <a:defRPr/>
              </a:pPr>
              <a:endParaRPr lang="tr-TR" altLang="en-US" sz="2400">
                <a:latin typeface="Times New Roman" panose="02020603050405020304" pitchFamily="18" charset="0"/>
              </a:endParaRPr>
            </a:p>
          </p:txBody>
        </p:sp>
        <p:sp>
          <p:nvSpPr>
            <p:cNvPr id="6" name="Rectangle 4">
              <a:extLst>
                <a:ext uri="{FF2B5EF4-FFF2-40B4-BE49-F238E27FC236}">
                  <a16:creationId xmlns:a16="http://schemas.microsoft.com/office/drawing/2014/main" id="{F9F08F92-7A6B-4B8D-8899-60086AD2BEB9}"/>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endParaRPr lang="tr-TR" altLang="en-US" sz="2400">
                <a:latin typeface="Times New Roman" panose="02020603050405020304" pitchFamily="18" charset="0"/>
              </a:endParaRPr>
            </a:p>
          </p:txBody>
        </p:sp>
        <p:grpSp>
          <p:nvGrpSpPr>
            <p:cNvPr id="7" name="Group 5">
              <a:extLst>
                <a:ext uri="{FF2B5EF4-FFF2-40B4-BE49-F238E27FC236}">
                  <a16:creationId xmlns:a16="http://schemas.microsoft.com/office/drawing/2014/main" id="{4D51F87D-2498-4CDE-930C-5CC349340D00}"/>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EE64CA6B-E0AC-4EE7-A7E2-E3F788163F24}"/>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endParaRPr lang="tr-TR" altLang="en-US" sz="2400">
                  <a:latin typeface="Times New Roman" panose="02020603050405020304" pitchFamily="18" charset="0"/>
                </a:endParaRPr>
              </a:p>
            </p:txBody>
          </p:sp>
          <p:sp>
            <p:nvSpPr>
              <p:cNvPr id="9" name="Rectangle 7">
                <a:extLst>
                  <a:ext uri="{FF2B5EF4-FFF2-40B4-BE49-F238E27FC236}">
                    <a16:creationId xmlns:a16="http://schemas.microsoft.com/office/drawing/2014/main" id="{F112B1C5-1058-49D8-A0AF-3F72F5FDD083}"/>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endParaRPr lang="tr-TR" altLang="en-US" sz="2400">
                  <a:latin typeface="Times New Roman" panose="02020603050405020304" pitchFamily="18" charset="0"/>
                </a:endParaRPr>
              </a:p>
            </p:txBody>
          </p:sp>
          <p:sp>
            <p:nvSpPr>
              <p:cNvPr id="10" name="Rectangle 8">
                <a:extLst>
                  <a:ext uri="{FF2B5EF4-FFF2-40B4-BE49-F238E27FC236}">
                    <a16:creationId xmlns:a16="http://schemas.microsoft.com/office/drawing/2014/main" id="{6A6E9B8E-72E4-4A3F-9A9D-FE988F3F4895}"/>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endParaRPr lang="tr-TR" altLang="en-US" sz="2400">
                  <a:latin typeface="Times New Roman" panose="02020603050405020304" pitchFamily="18" charset="0"/>
                </a:endParaRPr>
              </a:p>
            </p:txBody>
          </p:sp>
          <p:sp>
            <p:nvSpPr>
              <p:cNvPr id="11" name="Rectangle 9">
                <a:extLst>
                  <a:ext uri="{FF2B5EF4-FFF2-40B4-BE49-F238E27FC236}">
                    <a16:creationId xmlns:a16="http://schemas.microsoft.com/office/drawing/2014/main" id="{B994EECA-8C52-4191-8E3F-4AA63307E918}"/>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endParaRPr lang="tr-TR" altLang="en-US" sz="2400">
                  <a:latin typeface="Times New Roman" panose="02020603050405020304" pitchFamily="18" charset="0"/>
                </a:endParaRPr>
              </a:p>
            </p:txBody>
          </p:sp>
          <p:sp>
            <p:nvSpPr>
              <p:cNvPr id="12" name="Rectangle 10">
                <a:extLst>
                  <a:ext uri="{FF2B5EF4-FFF2-40B4-BE49-F238E27FC236}">
                    <a16:creationId xmlns:a16="http://schemas.microsoft.com/office/drawing/2014/main" id="{BCAF2423-96CD-4BA4-A34C-6D457F5DAEA9}"/>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endParaRPr lang="tr-TR" altLang="en-US" sz="2400">
                  <a:latin typeface="Times New Roman" panose="02020603050405020304" pitchFamily="18" charset="0"/>
                </a:endParaRPr>
              </a:p>
            </p:txBody>
          </p:sp>
          <p:sp>
            <p:nvSpPr>
              <p:cNvPr id="13" name="Rectangle 11">
                <a:extLst>
                  <a:ext uri="{FF2B5EF4-FFF2-40B4-BE49-F238E27FC236}">
                    <a16:creationId xmlns:a16="http://schemas.microsoft.com/office/drawing/2014/main" id="{58D71900-B629-4D22-8EAC-2E111808B8EC}"/>
                  </a:ext>
                </a:extLst>
              </p:cNvPr>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endParaRPr lang="tr-TR" altLang="en-US" sz="2400">
                  <a:latin typeface="Times New Roman" panose="02020603050405020304" pitchFamily="18" charset="0"/>
                </a:endParaRPr>
              </a:p>
            </p:txBody>
          </p:sp>
          <p:sp>
            <p:nvSpPr>
              <p:cNvPr id="14" name="Rectangle 12">
                <a:extLst>
                  <a:ext uri="{FF2B5EF4-FFF2-40B4-BE49-F238E27FC236}">
                    <a16:creationId xmlns:a16="http://schemas.microsoft.com/office/drawing/2014/main" id="{95A782FB-819D-4476-8E39-C0C47BB5C118}"/>
                  </a:ext>
                </a:extLst>
              </p:cNvPr>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endParaRPr lang="tr-TR" altLang="en-US" sz="2400">
                  <a:latin typeface="Times New Roman" panose="02020603050405020304" pitchFamily="18" charset="0"/>
                </a:endParaRPr>
              </a:p>
            </p:txBody>
          </p:sp>
          <p:sp>
            <p:nvSpPr>
              <p:cNvPr id="15" name="Rectangle 13">
                <a:extLst>
                  <a:ext uri="{FF2B5EF4-FFF2-40B4-BE49-F238E27FC236}">
                    <a16:creationId xmlns:a16="http://schemas.microsoft.com/office/drawing/2014/main" id="{A690C7DA-5143-47D9-9B07-AC5240966D63}"/>
                  </a:ext>
                </a:extLst>
              </p:cNvPr>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endParaRPr lang="tr-TR" altLang="en-US" sz="2400">
                  <a:latin typeface="Times New Roman" panose="02020603050405020304" pitchFamily="18" charset="0"/>
                </a:endParaRPr>
              </a:p>
            </p:txBody>
          </p:sp>
          <p:sp>
            <p:nvSpPr>
              <p:cNvPr id="16" name="Rectangle 14">
                <a:extLst>
                  <a:ext uri="{FF2B5EF4-FFF2-40B4-BE49-F238E27FC236}">
                    <a16:creationId xmlns:a16="http://schemas.microsoft.com/office/drawing/2014/main" id="{A14FC661-CA77-4F4B-887B-00F771941E20}"/>
                  </a:ext>
                </a:extLst>
              </p:cNvPr>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endParaRPr lang="tr-TR" altLang="en-US" sz="2400">
                  <a:latin typeface="Times New Roman" panose="02020603050405020304" pitchFamily="18" charset="0"/>
                </a:endParaRPr>
              </a:p>
            </p:txBody>
          </p:sp>
          <p:sp>
            <p:nvSpPr>
              <p:cNvPr id="17" name="Rectangle 15">
                <a:extLst>
                  <a:ext uri="{FF2B5EF4-FFF2-40B4-BE49-F238E27FC236}">
                    <a16:creationId xmlns:a16="http://schemas.microsoft.com/office/drawing/2014/main" id="{B9D965A4-494F-43FA-BF73-D478BF0F450C}"/>
                  </a:ext>
                </a:extLst>
              </p:cNvPr>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endParaRPr lang="tr-TR" altLang="en-US" sz="2400">
                  <a:latin typeface="Times New Roman" panose="02020603050405020304" pitchFamily="18" charset="0"/>
                </a:endParaRPr>
              </a:p>
            </p:txBody>
          </p:sp>
        </p:grpSp>
      </p:grpSp>
      <p:sp>
        <p:nvSpPr>
          <p:cNvPr id="5139" name="Rectangle 19"/>
          <p:cNvSpPr>
            <a:spLocks noGrp="1" noChangeArrowheads="1"/>
          </p:cNvSpPr>
          <p:nvPr>
            <p:ph type="ctrTitle"/>
          </p:nvPr>
        </p:nvSpPr>
        <p:spPr>
          <a:xfrm>
            <a:off x="2133600" y="457200"/>
            <a:ext cx="6858000" cy="5257800"/>
          </a:xfrm>
        </p:spPr>
        <p:txBody>
          <a:bodyPr/>
          <a:lstStyle>
            <a:lvl1pPr>
              <a:defRPr sz="5000">
                <a:solidFill>
                  <a:srgbClr val="FFFFFF"/>
                </a:solidFill>
              </a:defRPr>
            </a:lvl1pPr>
          </a:lstStyle>
          <a:p>
            <a:pPr lvl="0"/>
            <a:r>
              <a:rPr lang="en-US" noProof="0"/>
              <a:t>Click to edit Master title style</a:t>
            </a:r>
          </a:p>
        </p:txBody>
      </p:sp>
      <p:sp>
        <p:nvSpPr>
          <p:cNvPr id="514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en-US" noProof="0"/>
              <a:t>Click to edit Master subtitle style</a:t>
            </a:r>
          </a:p>
        </p:txBody>
      </p:sp>
      <p:sp>
        <p:nvSpPr>
          <p:cNvPr id="18" name="Rectangle 16">
            <a:extLst>
              <a:ext uri="{FF2B5EF4-FFF2-40B4-BE49-F238E27FC236}">
                <a16:creationId xmlns:a16="http://schemas.microsoft.com/office/drawing/2014/main" id="{6A12BB9C-E52E-44AF-89E6-28ACF7CAE80F}"/>
              </a:ext>
            </a:extLst>
          </p:cNvPr>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9" name="Rectangle 17">
            <a:extLst>
              <a:ext uri="{FF2B5EF4-FFF2-40B4-BE49-F238E27FC236}">
                <a16:creationId xmlns:a16="http://schemas.microsoft.com/office/drawing/2014/main" id="{804B6872-C033-4B52-854E-67F48CD633F4}"/>
              </a:ext>
            </a:extLst>
          </p:cNvPr>
          <p:cNvSpPr>
            <a:spLocks noGrp="1" noChangeArrowheads="1"/>
          </p:cNvSpPr>
          <p:nvPr>
            <p:ph type="ftr" sz="quarter" idx="11"/>
          </p:nvPr>
        </p:nvSpPr>
        <p:spPr/>
        <p:txBody>
          <a:bodyPr/>
          <a:lstStyle>
            <a:lvl1pPr>
              <a:defRPr/>
            </a:lvl1pPr>
          </a:lstStyle>
          <a:p>
            <a:pPr>
              <a:defRPr/>
            </a:pPr>
            <a:endParaRPr lang="en-US"/>
          </a:p>
        </p:txBody>
      </p:sp>
      <p:sp>
        <p:nvSpPr>
          <p:cNvPr id="20" name="Rectangle 18">
            <a:extLst>
              <a:ext uri="{FF2B5EF4-FFF2-40B4-BE49-F238E27FC236}">
                <a16:creationId xmlns:a16="http://schemas.microsoft.com/office/drawing/2014/main" id="{CC12D56E-536E-4E40-86E8-23D0D17E7AC5}"/>
              </a:ext>
            </a:extLst>
          </p:cNvPr>
          <p:cNvSpPr>
            <a:spLocks noGrp="1" noChangeArrowheads="1"/>
          </p:cNvSpPr>
          <p:nvPr>
            <p:ph type="sldNum" sz="quarter" idx="12"/>
          </p:nvPr>
        </p:nvSpPr>
        <p:spPr/>
        <p:txBody>
          <a:bodyPr/>
          <a:lstStyle>
            <a:lvl1pPr>
              <a:defRPr/>
            </a:lvl1pPr>
          </a:lstStyle>
          <a:p>
            <a:pPr>
              <a:defRPr/>
            </a:pPr>
            <a:fld id="{3504FDFE-2A3A-4BD6-910F-415F548BCBA0}" type="slidenum">
              <a:rPr lang="en-US" altLang="en-US"/>
              <a:pPr>
                <a:defRPr/>
              </a:pPr>
              <a:t>‹#›</a:t>
            </a:fld>
            <a:endParaRPr lang="en-US" altLang="en-US"/>
          </a:p>
        </p:txBody>
      </p:sp>
    </p:spTree>
    <p:extLst>
      <p:ext uri="{BB962C8B-B14F-4D97-AF65-F5344CB8AC3E}">
        <p14:creationId xmlns:p14="http://schemas.microsoft.com/office/powerpoint/2010/main" val="29509840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1E041E46-57AC-43F0-8F84-B0489AD545B8}"/>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61E9291B-0024-4FC0-986A-BAD09C0F55C2}"/>
              </a:ext>
            </a:extLst>
          </p:cNvPr>
          <p:cNvSpPr>
            <a:spLocks noGrp="1" noChangeArrowheads="1"/>
          </p:cNvSpPr>
          <p:nvPr>
            <p:ph type="sldNum" sz="quarter" idx="11"/>
          </p:nvPr>
        </p:nvSpPr>
        <p:spPr>
          <a:ln/>
        </p:spPr>
        <p:txBody>
          <a:bodyPr/>
          <a:lstStyle>
            <a:lvl1pPr>
              <a:defRPr/>
            </a:lvl1pPr>
          </a:lstStyle>
          <a:p>
            <a:pPr>
              <a:defRPr/>
            </a:pPr>
            <a:fld id="{AED7BFD5-CBE1-452F-A7FE-90A18C04EA91}" type="slidenum">
              <a:rPr lang="en-US" altLang="en-US"/>
              <a:pPr>
                <a:defRPr/>
              </a:pPr>
              <a:t>‹#›</a:t>
            </a:fld>
            <a:endParaRPr lang="en-US" altLang="en-US"/>
          </a:p>
        </p:txBody>
      </p:sp>
      <p:sp>
        <p:nvSpPr>
          <p:cNvPr id="6" name="Rectangle 16">
            <a:extLst>
              <a:ext uri="{FF2B5EF4-FFF2-40B4-BE49-F238E27FC236}">
                <a16:creationId xmlns:a16="http://schemas.microsoft.com/office/drawing/2014/main" id="{58FF4F8A-2DBA-426A-976C-BDABF456EF5E}"/>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4792438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32CB9F62-1820-4AEF-B03A-2D3B20743DDE}"/>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7A0A3BC5-9040-4A7A-B452-3FDCEDB651F3}"/>
              </a:ext>
            </a:extLst>
          </p:cNvPr>
          <p:cNvSpPr>
            <a:spLocks noGrp="1" noChangeArrowheads="1"/>
          </p:cNvSpPr>
          <p:nvPr>
            <p:ph type="sldNum" sz="quarter" idx="11"/>
          </p:nvPr>
        </p:nvSpPr>
        <p:spPr>
          <a:ln/>
        </p:spPr>
        <p:txBody>
          <a:bodyPr/>
          <a:lstStyle>
            <a:lvl1pPr>
              <a:defRPr/>
            </a:lvl1pPr>
          </a:lstStyle>
          <a:p>
            <a:pPr>
              <a:defRPr/>
            </a:pPr>
            <a:fld id="{38FFF82F-1A5B-40BF-83D5-0E53DDBC91D7}" type="slidenum">
              <a:rPr lang="en-US" altLang="en-US"/>
              <a:pPr>
                <a:defRPr/>
              </a:pPr>
              <a:t>‹#›</a:t>
            </a:fld>
            <a:endParaRPr lang="en-US" altLang="en-US"/>
          </a:p>
        </p:txBody>
      </p:sp>
      <p:sp>
        <p:nvSpPr>
          <p:cNvPr id="6" name="Rectangle 16">
            <a:extLst>
              <a:ext uri="{FF2B5EF4-FFF2-40B4-BE49-F238E27FC236}">
                <a16:creationId xmlns:a16="http://schemas.microsoft.com/office/drawing/2014/main" id="{713DA885-54BF-4D23-BD7C-B26B02F22BD2}"/>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286183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4705B0B5-439B-4C52-BBA3-40468CB967DA}"/>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788ABF90-870A-4D8F-A471-9E7F5F29DF3C}"/>
              </a:ext>
            </a:extLst>
          </p:cNvPr>
          <p:cNvSpPr>
            <a:spLocks noGrp="1" noChangeArrowheads="1"/>
          </p:cNvSpPr>
          <p:nvPr>
            <p:ph type="sldNum" sz="quarter" idx="11"/>
          </p:nvPr>
        </p:nvSpPr>
        <p:spPr>
          <a:ln/>
        </p:spPr>
        <p:txBody>
          <a:bodyPr/>
          <a:lstStyle>
            <a:lvl1pPr>
              <a:defRPr/>
            </a:lvl1pPr>
          </a:lstStyle>
          <a:p>
            <a:pPr>
              <a:defRPr/>
            </a:pPr>
            <a:fld id="{6DF90990-AAFD-42D5-A204-AF6000D9269F}" type="slidenum">
              <a:rPr lang="en-US" altLang="en-US"/>
              <a:pPr>
                <a:defRPr/>
              </a:pPr>
              <a:t>‹#›</a:t>
            </a:fld>
            <a:endParaRPr lang="en-US" altLang="en-US"/>
          </a:p>
        </p:txBody>
      </p:sp>
      <p:sp>
        <p:nvSpPr>
          <p:cNvPr id="7" name="Rectangle 16">
            <a:extLst>
              <a:ext uri="{FF2B5EF4-FFF2-40B4-BE49-F238E27FC236}">
                <a16:creationId xmlns:a16="http://schemas.microsoft.com/office/drawing/2014/main" id="{62DF3E27-625F-4AE7-B9C0-0DB6D1D5615D}"/>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902952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F6816D64-017C-406B-9240-CD2C560CF2BF}"/>
              </a:ext>
            </a:extLst>
          </p:cNvPr>
          <p:cNvSpPr>
            <a:spLocks noGrp="1" noChangeArrowheads="1"/>
          </p:cNvSpPr>
          <p:nvPr>
            <p:ph type="ftr" sz="quarter" idx="10"/>
          </p:nvPr>
        </p:nvSpPr>
        <p:spPr>
          <a:ln/>
        </p:spPr>
        <p:txBody>
          <a:bodyPr/>
          <a:lstStyle>
            <a:lvl1pPr>
              <a:defRPr/>
            </a:lvl1pPr>
          </a:lstStyle>
          <a:p>
            <a:pPr>
              <a:defRPr/>
            </a:pPr>
            <a:endParaRPr lang="en-US"/>
          </a:p>
        </p:txBody>
      </p:sp>
      <p:sp>
        <p:nvSpPr>
          <p:cNvPr id="8" name="Rectangle 3">
            <a:extLst>
              <a:ext uri="{FF2B5EF4-FFF2-40B4-BE49-F238E27FC236}">
                <a16:creationId xmlns:a16="http://schemas.microsoft.com/office/drawing/2014/main" id="{75A12A0B-2555-4859-B585-EADABC997B40}"/>
              </a:ext>
            </a:extLst>
          </p:cNvPr>
          <p:cNvSpPr>
            <a:spLocks noGrp="1" noChangeArrowheads="1"/>
          </p:cNvSpPr>
          <p:nvPr>
            <p:ph type="sldNum" sz="quarter" idx="11"/>
          </p:nvPr>
        </p:nvSpPr>
        <p:spPr>
          <a:ln/>
        </p:spPr>
        <p:txBody>
          <a:bodyPr/>
          <a:lstStyle>
            <a:lvl1pPr>
              <a:defRPr/>
            </a:lvl1pPr>
          </a:lstStyle>
          <a:p>
            <a:pPr>
              <a:defRPr/>
            </a:pPr>
            <a:fld id="{D1BBAEFB-6AB8-4E1E-A0C5-057349345F16}" type="slidenum">
              <a:rPr lang="en-US" altLang="en-US"/>
              <a:pPr>
                <a:defRPr/>
              </a:pPr>
              <a:t>‹#›</a:t>
            </a:fld>
            <a:endParaRPr lang="en-US" altLang="en-US"/>
          </a:p>
        </p:txBody>
      </p:sp>
      <p:sp>
        <p:nvSpPr>
          <p:cNvPr id="9" name="Rectangle 16">
            <a:extLst>
              <a:ext uri="{FF2B5EF4-FFF2-40B4-BE49-F238E27FC236}">
                <a16:creationId xmlns:a16="http://schemas.microsoft.com/office/drawing/2014/main" id="{14648672-DDB5-4B89-80C9-A8021CD012D7}"/>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714616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29582B7E-9A15-432B-B90C-0F1254FEAEB0}"/>
              </a:ext>
            </a:extLst>
          </p:cNvPr>
          <p:cNvSpPr>
            <a:spLocks noGrp="1" noChangeArrowheads="1"/>
          </p:cNvSpPr>
          <p:nvPr>
            <p:ph type="ftr" sz="quarter" idx="10"/>
          </p:nvPr>
        </p:nvSpPr>
        <p:spPr>
          <a:ln/>
        </p:spPr>
        <p:txBody>
          <a:bodyPr/>
          <a:lstStyle>
            <a:lvl1pPr>
              <a:defRPr/>
            </a:lvl1pPr>
          </a:lstStyle>
          <a:p>
            <a:pPr>
              <a:defRPr/>
            </a:pPr>
            <a:endParaRPr lang="en-US"/>
          </a:p>
        </p:txBody>
      </p:sp>
      <p:sp>
        <p:nvSpPr>
          <p:cNvPr id="4" name="Rectangle 3">
            <a:extLst>
              <a:ext uri="{FF2B5EF4-FFF2-40B4-BE49-F238E27FC236}">
                <a16:creationId xmlns:a16="http://schemas.microsoft.com/office/drawing/2014/main" id="{CC0E047F-6048-4F44-9A17-ED7E6B938F07}"/>
              </a:ext>
            </a:extLst>
          </p:cNvPr>
          <p:cNvSpPr>
            <a:spLocks noGrp="1" noChangeArrowheads="1"/>
          </p:cNvSpPr>
          <p:nvPr>
            <p:ph type="sldNum" sz="quarter" idx="11"/>
          </p:nvPr>
        </p:nvSpPr>
        <p:spPr>
          <a:ln/>
        </p:spPr>
        <p:txBody>
          <a:bodyPr/>
          <a:lstStyle>
            <a:lvl1pPr>
              <a:defRPr/>
            </a:lvl1pPr>
          </a:lstStyle>
          <a:p>
            <a:pPr>
              <a:defRPr/>
            </a:pPr>
            <a:fld id="{00E0C1CA-7AF6-4E53-A9F0-C5C77002A267}" type="slidenum">
              <a:rPr lang="en-US" altLang="en-US"/>
              <a:pPr>
                <a:defRPr/>
              </a:pPr>
              <a:t>‹#›</a:t>
            </a:fld>
            <a:endParaRPr lang="en-US" altLang="en-US"/>
          </a:p>
        </p:txBody>
      </p:sp>
      <p:sp>
        <p:nvSpPr>
          <p:cNvPr id="5" name="Rectangle 16">
            <a:extLst>
              <a:ext uri="{FF2B5EF4-FFF2-40B4-BE49-F238E27FC236}">
                <a16:creationId xmlns:a16="http://schemas.microsoft.com/office/drawing/2014/main" id="{4979697F-4354-4E1D-90B3-F8447B234FD0}"/>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93031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00BE282E-31ED-44A8-BF15-7DCB2882154D}"/>
              </a:ext>
            </a:extLst>
          </p:cNvPr>
          <p:cNvSpPr>
            <a:spLocks noGrp="1"/>
          </p:cNvSpPr>
          <p:nvPr>
            <p:ph type="dt" sz="half" idx="10"/>
          </p:nvPr>
        </p:nvSpPr>
        <p:spPr/>
        <p:txBody>
          <a:bodyPr/>
          <a:lstStyle>
            <a:lvl1pPr>
              <a:defRPr/>
            </a:lvl1pPr>
          </a:lstStyle>
          <a:p>
            <a:pPr>
              <a:defRPr/>
            </a:pPr>
            <a:endParaRPr lang="en-US" altLang="en-US"/>
          </a:p>
        </p:txBody>
      </p:sp>
      <p:sp>
        <p:nvSpPr>
          <p:cNvPr id="8" name="Footer Placeholder 4">
            <a:extLst>
              <a:ext uri="{FF2B5EF4-FFF2-40B4-BE49-F238E27FC236}">
                <a16:creationId xmlns:a16="http://schemas.microsoft.com/office/drawing/2014/main" id="{BE03F328-9C03-4B3C-A0F0-65C11428BC08}"/>
              </a:ext>
            </a:extLst>
          </p:cNvPr>
          <p:cNvSpPr>
            <a:spLocks noGrp="1"/>
          </p:cNvSpPr>
          <p:nvPr>
            <p:ph type="ftr" sz="quarter" idx="11"/>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D3F391F0-74C0-4BE8-ABED-4B4BCC6FAE1C}"/>
              </a:ext>
            </a:extLst>
          </p:cNvPr>
          <p:cNvSpPr>
            <a:spLocks noGrp="1"/>
          </p:cNvSpPr>
          <p:nvPr>
            <p:ph type="sldNum" sz="quarter" idx="12"/>
          </p:nvPr>
        </p:nvSpPr>
        <p:spPr/>
        <p:txBody>
          <a:bodyPr/>
          <a:lstStyle>
            <a:lvl1pPr>
              <a:defRPr/>
            </a:lvl1pPr>
          </a:lstStyle>
          <a:p>
            <a:pPr>
              <a:defRPr/>
            </a:pPr>
            <a:fld id="{B326BB79-DE24-4F6E-A316-9582BBBE5730}" type="slidenum">
              <a:rPr lang="en-US" altLang="en-US"/>
              <a:pPr>
                <a:defRPr/>
              </a:pPr>
              <a:t>‹#›</a:t>
            </a:fld>
            <a:endParaRPr lang="en-US" altLang="en-US"/>
          </a:p>
        </p:txBody>
      </p:sp>
    </p:spTree>
    <p:extLst>
      <p:ext uri="{BB962C8B-B14F-4D97-AF65-F5344CB8AC3E}">
        <p14:creationId xmlns:p14="http://schemas.microsoft.com/office/powerpoint/2010/main" val="303602326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F81D8B2-ACE4-46F1-B3DB-B31E6D821DB0}"/>
              </a:ext>
            </a:extLst>
          </p:cNvPr>
          <p:cNvSpPr>
            <a:spLocks noGrp="1" noChangeArrowheads="1"/>
          </p:cNvSpPr>
          <p:nvPr>
            <p:ph type="ftr" sz="quarter" idx="10"/>
          </p:nvPr>
        </p:nvSpPr>
        <p:spPr>
          <a:ln/>
        </p:spPr>
        <p:txBody>
          <a:bodyPr/>
          <a:lstStyle>
            <a:lvl1pPr>
              <a:defRPr/>
            </a:lvl1pPr>
          </a:lstStyle>
          <a:p>
            <a:pPr>
              <a:defRPr/>
            </a:pPr>
            <a:endParaRPr lang="en-US"/>
          </a:p>
        </p:txBody>
      </p:sp>
      <p:sp>
        <p:nvSpPr>
          <p:cNvPr id="3" name="Rectangle 3">
            <a:extLst>
              <a:ext uri="{FF2B5EF4-FFF2-40B4-BE49-F238E27FC236}">
                <a16:creationId xmlns:a16="http://schemas.microsoft.com/office/drawing/2014/main" id="{2AFD925E-E1D8-4882-AC2F-3FDFDA141904}"/>
              </a:ext>
            </a:extLst>
          </p:cNvPr>
          <p:cNvSpPr>
            <a:spLocks noGrp="1" noChangeArrowheads="1"/>
          </p:cNvSpPr>
          <p:nvPr>
            <p:ph type="sldNum" sz="quarter" idx="11"/>
          </p:nvPr>
        </p:nvSpPr>
        <p:spPr>
          <a:ln/>
        </p:spPr>
        <p:txBody>
          <a:bodyPr/>
          <a:lstStyle>
            <a:lvl1pPr>
              <a:defRPr/>
            </a:lvl1pPr>
          </a:lstStyle>
          <a:p>
            <a:pPr>
              <a:defRPr/>
            </a:pPr>
            <a:fld id="{FB6EE1D2-7C41-4726-A3C5-19980A0F14F6}" type="slidenum">
              <a:rPr lang="en-US" altLang="en-US"/>
              <a:pPr>
                <a:defRPr/>
              </a:pPr>
              <a:t>‹#›</a:t>
            </a:fld>
            <a:endParaRPr lang="en-US" altLang="en-US"/>
          </a:p>
        </p:txBody>
      </p:sp>
      <p:sp>
        <p:nvSpPr>
          <p:cNvPr id="4" name="Rectangle 16">
            <a:extLst>
              <a:ext uri="{FF2B5EF4-FFF2-40B4-BE49-F238E27FC236}">
                <a16:creationId xmlns:a16="http://schemas.microsoft.com/office/drawing/2014/main" id="{B997359D-B582-4550-B70E-5DE682C719D8}"/>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8841319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9C570032-44F3-4FF6-BFE8-30ECC104AFBF}"/>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DC7097DE-6FA5-451D-A4E4-0A91935C4499}"/>
              </a:ext>
            </a:extLst>
          </p:cNvPr>
          <p:cNvSpPr>
            <a:spLocks noGrp="1" noChangeArrowheads="1"/>
          </p:cNvSpPr>
          <p:nvPr>
            <p:ph type="sldNum" sz="quarter" idx="11"/>
          </p:nvPr>
        </p:nvSpPr>
        <p:spPr>
          <a:ln/>
        </p:spPr>
        <p:txBody>
          <a:bodyPr/>
          <a:lstStyle>
            <a:lvl1pPr>
              <a:defRPr/>
            </a:lvl1pPr>
          </a:lstStyle>
          <a:p>
            <a:pPr>
              <a:defRPr/>
            </a:pPr>
            <a:fld id="{442B81F6-BB64-446E-9E6A-4D73CF338BCF}" type="slidenum">
              <a:rPr lang="en-US" altLang="en-US"/>
              <a:pPr>
                <a:defRPr/>
              </a:pPr>
              <a:t>‹#›</a:t>
            </a:fld>
            <a:endParaRPr lang="en-US" altLang="en-US"/>
          </a:p>
        </p:txBody>
      </p:sp>
      <p:sp>
        <p:nvSpPr>
          <p:cNvPr id="7" name="Rectangle 16">
            <a:extLst>
              <a:ext uri="{FF2B5EF4-FFF2-40B4-BE49-F238E27FC236}">
                <a16:creationId xmlns:a16="http://schemas.microsoft.com/office/drawing/2014/main" id="{AC609F43-4F68-410A-851E-B33BAE4125F5}"/>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381784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10279031-EB4D-485E-8E22-91AC9CE4A422}"/>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EB259B20-AB62-4EA9-8E51-E7EEF50BFF0A}"/>
              </a:ext>
            </a:extLst>
          </p:cNvPr>
          <p:cNvSpPr>
            <a:spLocks noGrp="1" noChangeArrowheads="1"/>
          </p:cNvSpPr>
          <p:nvPr>
            <p:ph type="sldNum" sz="quarter" idx="11"/>
          </p:nvPr>
        </p:nvSpPr>
        <p:spPr>
          <a:ln/>
        </p:spPr>
        <p:txBody>
          <a:bodyPr/>
          <a:lstStyle>
            <a:lvl1pPr>
              <a:defRPr/>
            </a:lvl1pPr>
          </a:lstStyle>
          <a:p>
            <a:pPr>
              <a:defRPr/>
            </a:pPr>
            <a:fld id="{A6F3A97F-9E22-4AC1-8604-1D0833BD7A9A}" type="slidenum">
              <a:rPr lang="en-US" altLang="en-US"/>
              <a:pPr>
                <a:defRPr/>
              </a:pPr>
              <a:t>‹#›</a:t>
            </a:fld>
            <a:endParaRPr lang="en-US" altLang="en-US"/>
          </a:p>
        </p:txBody>
      </p:sp>
      <p:sp>
        <p:nvSpPr>
          <p:cNvPr id="7" name="Rectangle 16">
            <a:extLst>
              <a:ext uri="{FF2B5EF4-FFF2-40B4-BE49-F238E27FC236}">
                <a16:creationId xmlns:a16="http://schemas.microsoft.com/office/drawing/2014/main" id="{263BC69D-E8D7-4A4B-8836-98D421176947}"/>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2532277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8AC726F8-DDC3-463D-99CF-E9C192A59C9A}"/>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083FB4C1-568D-42B7-A908-11B8D890F0A6}"/>
              </a:ext>
            </a:extLst>
          </p:cNvPr>
          <p:cNvSpPr>
            <a:spLocks noGrp="1" noChangeArrowheads="1"/>
          </p:cNvSpPr>
          <p:nvPr>
            <p:ph type="sldNum" sz="quarter" idx="11"/>
          </p:nvPr>
        </p:nvSpPr>
        <p:spPr>
          <a:ln/>
        </p:spPr>
        <p:txBody>
          <a:bodyPr/>
          <a:lstStyle>
            <a:lvl1pPr>
              <a:defRPr/>
            </a:lvl1pPr>
          </a:lstStyle>
          <a:p>
            <a:pPr>
              <a:defRPr/>
            </a:pPr>
            <a:fld id="{DA5219C8-FA02-4CE6-BD04-11B812D17780}" type="slidenum">
              <a:rPr lang="en-US" altLang="en-US"/>
              <a:pPr>
                <a:defRPr/>
              </a:pPr>
              <a:t>‹#›</a:t>
            </a:fld>
            <a:endParaRPr lang="en-US" altLang="en-US"/>
          </a:p>
        </p:txBody>
      </p:sp>
      <p:sp>
        <p:nvSpPr>
          <p:cNvPr id="6" name="Rectangle 16">
            <a:extLst>
              <a:ext uri="{FF2B5EF4-FFF2-40B4-BE49-F238E27FC236}">
                <a16:creationId xmlns:a16="http://schemas.microsoft.com/office/drawing/2014/main" id="{239DD89F-B65A-4B0E-8AF5-E65DFFE86CBB}"/>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6450747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A4BFC494-2832-4CCB-A9B3-717B6C3F9409}"/>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46BD3508-35FE-4C2C-92C0-A022645577FD}"/>
              </a:ext>
            </a:extLst>
          </p:cNvPr>
          <p:cNvSpPr>
            <a:spLocks noGrp="1" noChangeArrowheads="1"/>
          </p:cNvSpPr>
          <p:nvPr>
            <p:ph type="sldNum" sz="quarter" idx="11"/>
          </p:nvPr>
        </p:nvSpPr>
        <p:spPr>
          <a:ln/>
        </p:spPr>
        <p:txBody>
          <a:bodyPr/>
          <a:lstStyle>
            <a:lvl1pPr>
              <a:defRPr/>
            </a:lvl1pPr>
          </a:lstStyle>
          <a:p>
            <a:pPr>
              <a:defRPr/>
            </a:pPr>
            <a:fld id="{A082C12C-DEE1-47AC-90BC-9DEE552EC278}" type="slidenum">
              <a:rPr lang="en-US" altLang="en-US"/>
              <a:pPr>
                <a:defRPr/>
              </a:pPr>
              <a:t>‹#›</a:t>
            </a:fld>
            <a:endParaRPr lang="en-US" altLang="en-US"/>
          </a:p>
        </p:txBody>
      </p:sp>
      <p:sp>
        <p:nvSpPr>
          <p:cNvPr id="6" name="Rectangle 16">
            <a:extLst>
              <a:ext uri="{FF2B5EF4-FFF2-40B4-BE49-F238E27FC236}">
                <a16:creationId xmlns:a16="http://schemas.microsoft.com/office/drawing/2014/main" id="{AEA2DF68-F30A-45FF-BE68-4D2289D2B8D4}"/>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100183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p>
        </p:txBody>
      </p:sp>
      <p:sp>
        <p:nvSpPr>
          <p:cNvPr id="3" name="Text Placeholder 2"/>
          <p:cNvSpPr>
            <a:spLocks noGrp="1"/>
          </p:cNvSpPr>
          <p:nvPr>
            <p:ph type="body" sz="half" idx="1"/>
          </p:nvPr>
        </p:nvSpPr>
        <p:spPr>
          <a:xfrm>
            <a:off x="457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40386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000500"/>
            <a:ext cx="40386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
            <a:extLst>
              <a:ext uri="{FF2B5EF4-FFF2-40B4-BE49-F238E27FC236}">
                <a16:creationId xmlns:a16="http://schemas.microsoft.com/office/drawing/2014/main" id="{691309EA-B51A-44CC-B894-33235FD811FE}"/>
              </a:ext>
            </a:extLst>
          </p:cNvPr>
          <p:cNvSpPr>
            <a:spLocks noGrp="1" noChangeArrowheads="1"/>
          </p:cNvSpPr>
          <p:nvPr>
            <p:ph type="ftr" sz="quarter" idx="10"/>
          </p:nvPr>
        </p:nvSpPr>
        <p:spPr>
          <a:ln/>
        </p:spPr>
        <p:txBody>
          <a:bodyPr/>
          <a:lstStyle>
            <a:lvl1pPr>
              <a:defRPr/>
            </a:lvl1pPr>
          </a:lstStyle>
          <a:p>
            <a:pPr>
              <a:defRPr/>
            </a:pPr>
            <a:endParaRPr lang="en-US"/>
          </a:p>
        </p:txBody>
      </p:sp>
      <p:sp>
        <p:nvSpPr>
          <p:cNvPr id="7" name="Rectangle 3">
            <a:extLst>
              <a:ext uri="{FF2B5EF4-FFF2-40B4-BE49-F238E27FC236}">
                <a16:creationId xmlns:a16="http://schemas.microsoft.com/office/drawing/2014/main" id="{D7DB3A6C-143D-41D8-B7B2-19220B93B035}"/>
              </a:ext>
            </a:extLst>
          </p:cNvPr>
          <p:cNvSpPr>
            <a:spLocks noGrp="1" noChangeArrowheads="1"/>
          </p:cNvSpPr>
          <p:nvPr>
            <p:ph type="sldNum" sz="quarter" idx="11"/>
          </p:nvPr>
        </p:nvSpPr>
        <p:spPr>
          <a:ln/>
        </p:spPr>
        <p:txBody>
          <a:bodyPr/>
          <a:lstStyle>
            <a:lvl1pPr>
              <a:defRPr/>
            </a:lvl1pPr>
          </a:lstStyle>
          <a:p>
            <a:pPr>
              <a:defRPr/>
            </a:pPr>
            <a:fld id="{D09B54FF-0A98-4518-9FC8-2BAD93B638BB}" type="slidenum">
              <a:rPr lang="en-US" altLang="en-US"/>
              <a:pPr>
                <a:defRPr/>
              </a:pPr>
              <a:t>‹#›</a:t>
            </a:fld>
            <a:endParaRPr lang="en-US" altLang="en-US"/>
          </a:p>
        </p:txBody>
      </p:sp>
      <p:sp>
        <p:nvSpPr>
          <p:cNvPr id="8" name="Rectangle 16">
            <a:extLst>
              <a:ext uri="{FF2B5EF4-FFF2-40B4-BE49-F238E27FC236}">
                <a16:creationId xmlns:a16="http://schemas.microsoft.com/office/drawing/2014/main" id="{EFA38EC8-19A1-4B84-80E2-007553F81265}"/>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71914883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p>
        </p:txBody>
      </p:sp>
      <p:sp>
        <p:nvSpPr>
          <p:cNvPr id="3" name="Text Placeholder 2"/>
          <p:cNvSpPr>
            <a:spLocks noGrp="1"/>
          </p:cNvSpPr>
          <p:nvPr>
            <p:ph type="body" sz="half" idx="1"/>
          </p:nvPr>
        </p:nvSpPr>
        <p:spPr>
          <a:xfrm>
            <a:off x="457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34DAA8AF-B3CC-45F2-8FCE-B4ACD1755757}"/>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DA9352AE-BAAB-4952-84D0-2524C3F7DA83}"/>
              </a:ext>
            </a:extLst>
          </p:cNvPr>
          <p:cNvSpPr>
            <a:spLocks noGrp="1" noChangeArrowheads="1"/>
          </p:cNvSpPr>
          <p:nvPr>
            <p:ph type="sldNum" sz="quarter" idx="11"/>
          </p:nvPr>
        </p:nvSpPr>
        <p:spPr>
          <a:ln/>
        </p:spPr>
        <p:txBody>
          <a:bodyPr/>
          <a:lstStyle>
            <a:lvl1pPr>
              <a:defRPr/>
            </a:lvl1pPr>
          </a:lstStyle>
          <a:p>
            <a:pPr>
              <a:defRPr/>
            </a:pPr>
            <a:fld id="{314DF5B4-B2A2-42D2-9499-F95D9AAFC25D}" type="slidenum">
              <a:rPr lang="en-US" altLang="en-US"/>
              <a:pPr>
                <a:defRPr/>
              </a:pPr>
              <a:t>‹#›</a:t>
            </a:fld>
            <a:endParaRPr lang="en-US" altLang="en-US"/>
          </a:p>
        </p:txBody>
      </p:sp>
      <p:sp>
        <p:nvSpPr>
          <p:cNvPr id="7" name="Rectangle 16">
            <a:extLst>
              <a:ext uri="{FF2B5EF4-FFF2-40B4-BE49-F238E27FC236}">
                <a16:creationId xmlns:a16="http://schemas.microsoft.com/office/drawing/2014/main" id="{4F8BA261-03A3-4ABC-BDF4-A7AB8DC0EDAD}"/>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4307419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p>
        </p:txBody>
      </p:sp>
      <p:sp>
        <p:nvSpPr>
          <p:cNvPr id="3" name="Table Placeholder 2"/>
          <p:cNvSpPr>
            <a:spLocks noGrp="1"/>
          </p:cNvSpPr>
          <p:nvPr>
            <p:ph type="tbl" idx="1"/>
          </p:nvPr>
        </p:nvSpPr>
        <p:spPr>
          <a:xfrm>
            <a:off x="457200" y="1981200"/>
            <a:ext cx="8229600" cy="3886200"/>
          </a:xfrm>
        </p:spPr>
        <p:txBody>
          <a:bodyPr/>
          <a:lstStyle/>
          <a:p>
            <a:pPr lvl="0"/>
            <a:endParaRPr lang="en-US" noProof="0"/>
          </a:p>
        </p:txBody>
      </p:sp>
      <p:sp>
        <p:nvSpPr>
          <p:cNvPr id="4" name="Rectangle 2">
            <a:extLst>
              <a:ext uri="{FF2B5EF4-FFF2-40B4-BE49-F238E27FC236}">
                <a16:creationId xmlns:a16="http://schemas.microsoft.com/office/drawing/2014/main" id="{ED69F2FC-5B6F-461D-90E7-8161B67F6DB0}"/>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4CFB14B9-BD69-4DD7-B66A-991C5F09240C}"/>
              </a:ext>
            </a:extLst>
          </p:cNvPr>
          <p:cNvSpPr>
            <a:spLocks noGrp="1" noChangeArrowheads="1"/>
          </p:cNvSpPr>
          <p:nvPr>
            <p:ph type="sldNum" sz="quarter" idx="11"/>
          </p:nvPr>
        </p:nvSpPr>
        <p:spPr>
          <a:ln/>
        </p:spPr>
        <p:txBody>
          <a:bodyPr/>
          <a:lstStyle>
            <a:lvl1pPr>
              <a:defRPr/>
            </a:lvl1pPr>
          </a:lstStyle>
          <a:p>
            <a:pPr>
              <a:defRPr/>
            </a:pPr>
            <a:fld id="{6A77D371-A2BC-4DFC-992B-CAACCC80F7CD}" type="slidenum">
              <a:rPr lang="en-US" altLang="en-US"/>
              <a:pPr>
                <a:defRPr/>
              </a:pPr>
              <a:t>‹#›</a:t>
            </a:fld>
            <a:endParaRPr lang="en-US" altLang="en-US"/>
          </a:p>
        </p:txBody>
      </p:sp>
      <p:sp>
        <p:nvSpPr>
          <p:cNvPr id="6" name="Rectangle 16">
            <a:extLst>
              <a:ext uri="{FF2B5EF4-FFF2-40B4-BE49-F238E27FC236}">
                <a16:creationId xmlns:a16="http://schemas.microsoft.com/office/drawing/2014/main" id="{2A7C3998-9B5A-4A37-8798-3A7D3D479045}"/>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96435628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0B2A9BC9-5CED-46DD-8773-43B802641FE1}"/>
              </a:ext>
            </a:extLst>
          </p:cNvPr>
          <p:cNvGrpSpPr>
            <a:grpSpLocks/>
          </p:cNvGrpSpPr>
          <p:nvPr/>
        </p:nvGrpSpPr>
        <p:grpSpPr bwMode="auto">
          <a:xfrm>
            <a:off x="-7938" y="-7938"/>
            <a:ext cx="9169401" cy="6873876"/>
            <a:chOff x="-8466" y="-8468"/>
            <a:chExt cx="9169804" cy="6874935"/>
          </a:xfrm>
        </p:grpSpPr>
        <p:cxnSp>
          <p:nvCxnSpPr>
            <p:cNvPr id="5" name="Straight Connector 4">
              <a:extLst>
                <a:ext uri="{FF2B5EF4-FFF2-40B4-BE49-F238E27FC236}">
                  <a16:creationId xmlns:a16="http://schemas.microsoft.com/office/drawing/2014/main" id="{1A8B83FB-F263-43DE-A4D3-27816629CCEB}"/>
                </a:ext>
              </a:extLst>
            </p:cNvPr>
            <p:cNvCxnSpPr/>
            <p:nvPr/>
          </p:nvCxnSpPr>
          <p:spPr>
            <a:xfrm flipV="1">
              <a:off x="5130498"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4448AB42-5387-40D1-B8B4-82CF8E36473E}"/>
                </a:ext>
              </a:extLst>
            </p:cNvPr>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7" name="Freeform 18">
              <a:extLst>
                <a:ext uri="{FF2B5EF4-FFF2-40B4-BE49-F238E27FC236}">
                  <a16:creationId xmlns:a16="http://schemas.microsoft.com/office/drawing/2014/main" id="{FC12828F-CFDE-406A-9282-D5F40C40097B}"/>
                </a:ext>
              </a:extLst>
            </p:cNvPr>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19">
              <a:extLst>
                <a:ext uri="{FF2B5EF4-FFF2-40B4-BE49-F238E27FC236}">
                  <a16:creationId xmlns:a16="http://schemas.microsoft.com/office/drawing/2014/main" id="{5388C63C-E173-4E26-A7AE-569C86DE9857}"/>
                </a:ext>
              </a:extLst>
            </p:cNvPr>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20">
              <a:extLst>
                <a:ext uri="{FF2B5EF4-FFF2-40B4-BE49-F238E27FC236}">
                  <a16:creationId xmlns:a16="http://schemas.microsoft.com/office/drawing/2014/main" id="{4D2CC729-2195-48DD-ACDF-05399D418ECE}"/>
                </a:ext>
              </a:extLst>
            </p:cNvPr>
            <p:cNvSpPr/>
            <p:nvPr/>
          </p:nvSpPr>
          <p:spPr>
            <a:xfrm>
              <a:off x="6638689" y="3919613"/>
              <a:ext cx="2513123"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21">
              <a:extLst>
                <a:ext uri="{FF2B5EF4-FFF2-40B4-BE49-F238E27FC236}">
                  <a16:creationId xmlns:a16="http://schemas.microsoft.com/office/drawing/2014/main" id="{2F037410-4F60-4462-A7B0-3105D842BF5C}"/>
                </a:ext>
              </a:extLst>
            </p:cNvPr>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22">
              <a:extLst>
                <a:ext uri="{FF2B5EF4-FFF2-40B4-BE49-F238E27FC236}">
                  <a16:creationId xmlns:a16="http://schemas.microsoft.com/office/drawing/2014/main" id="{6453E1F0-DB59-4ACA-B54D-3C7AC2B3BF93}"/>
                </a:ext>
              </a:extLst>
            </p:cNvPr>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23">
              <a:extLst>
                <a:ext uri="{FF2B5EF4-FFF2-40B4-BE49-F238E27FC236}">
                  <a16:creationId xmlns:a16="http://schemas.microsoft.com/office/drawing/2014/main" id="{8BF7B272-7897-40C0-B975-0AFD4D757446}"/>
                </a:ext>
              </a:extLst>
            </p:cNvPr>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24">
              <a:extLst>
                <a:ext uri="{FF2B5EF4-FFF2-40B4-BE49-F238E27FC236}">
                  <a16:creationId xmlns:a16="http://schemas.microsoft.com/office/drawing/2014/main" id="{4C9EE5F9-2B08-479A-9FA8-DC2F4A00F63E}"/>
                </a:ext>
              </a:extLst>
            </p:cNvPr>
            <p:cNvSpPr/>
            <p:nvPr/>
          </p:nvSpPr>
          <p:spPr>
            <a:xfrm>
              <a:off x="8059565"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27">
              <a:extLst>
                <a:ext uri="{FF2B5EF4-FFF2-40B4-BE49-F238E27FC236}">
                  <a16:creationId xmlns:a16="http://schemas.microsoft.com/office/drawing/2014/main" id="{9B75E036-0B43-46A7-A03D-AD0E7ABBE4DB}"/>
                </a:ext>
              </a:extLst>
            </p:cNvPr>
            <p:cNvSpPr/>
            <p:nvPr/>
          </p:nvSpPr>
          <p:spPr>
            <a:xfrm>
              <a:off x="-8466" y="-8468"/>
              <a:ext cx="863639" cy="5698416"/>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206CBD3B-5AF3-4C97-B923-B80519DD823A}"/>
              </a:ext>
            </a:extLst>
          </p:cNvPr>
          <p:cNvSpPr>
            <a:spLocks noGrp="1"/>
          </p:cNvSpPr>
          <p:nvPr>
            <p:ph type="dt" sz="half" idx="10"/>
          </p:nvPr>
        </p:nvSpPr>
        <p:spPr/>
        <p:txBody>
          <a:bodyPr/>
          <a:lstStyle>
            <a:lvl1pPr>
              <a:defRPr/>
            </a:lvl1pPr>
          </a:lstStyle>
          <a:p>
            <a:pPr>
              <a:defRPr/>
            </a:pPr>
            <a:endParaRPr lang="en-US" altLang="en-US"/>
          </a:p>
        </p:txBody>
      </p:sp>
      <p:sp>
        <p:nvSpPr>
          <p:cNvPr id="16" name="Footer Placeholder 4">
            <a:extLst>
              <a:ext uri="{FF2B5EF4-FFF2-40B4-BE49-F238E27FC236}">
                <a16:creationId xmlns:a16="http://schemas.microsoft.com/office/drawing/2014/main" id="{33F7C811-C526-46BA-A537-B12150447590}"/>
              </a:ext>
            </a:extLst>
          </p:cNvPr>
          <p:cNvSpPr>
            <a:spLocks noGrp="1"/>
          </p:cNvSpPr>
          <p:nvPr>
            <p:ph type="ftr" sz="quarter" idx="11"/>
          </p:nvPr>
        </p:nvSpPr>
        <p:spPr/>
        <p:txBody>
          <a:bodyPr/>
          <a:lstStyle>
            <a:lvl1pPr>
              <a:defRPr/>
            </a:lvl1pPr>
          </a:lstStyle>
          <a:p>
            <a:pPr>
              <a:defRPr/>
            </a:pPr>
            <a:endParaRPr lang="en-US" altLang="en-US"/>
          </a:p>
        </p:txBody>
      </p:sp>
      <p:sp>
        <p:nvSpPr>
          <p:cNvPr id="17" name="Slide Number Placeholder 5">
            <a:extLst>
              <a:ext uri="{FF2B5EF4-FFF2-40B4-BE49-F238E27FC236}">
                <a16:creationId xmlns:a16="http://schemas.microsoft.com/office/drawing/2014/main" id="{3BDC9F10-3323-4ADC-90B6-1094F28136F1}"/>
              </a:ext>
            </a:extLst>
          </p:cNvPr>
          <p:cNvSpPr>
            <a:spLocks noGrp="1"/>
          </p:cNvSpPr>
          <p:nvPr>
            <p:ph type="sldNum" sz="quarter" idx="12"/>
          </p:nvPr>
        </p:nvSpPr>
        <p:spPr/>
        <p:txBody>
          <a:bodyPr/>
          <a:lstStyle>
            <a:lvl1pPr>
              <a:defRPr/>
            </a:lvl1pPr>
          </a:lstStyle>
          <a:p>
            <a:pPr>
              <a:defRPr/>
            </a:pPr>
            <a:fld id="{C5BF6AA4-ED7D-42ED-80E2-6CCE4530F624}" type="slidenum">
              <a:rPr lang="en-US" altLang="en-US"/>
              <a:pPr>
                <a:defRPr/>
              </a:pPr>
              <a:t>‹#›</a:t>
            </a:fld>
            <a:endParaRPr lang="en-US" altLang="en-US"/>
          </a:p>
        </p:txBody>
      </p:sp>
    </p:spTree>
    <p:extLst>
      <p:ext uri="{BB962C8B-B14F-4D97-AF65-F5344CB8AC3E}">
        <p14:creationId xmlns:p14="http://schemas.microsoft.com/office/powerpoint/2010/main" val="236105609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2F5FF43-4736-4BE4-B9EC-FCAE932FFC30}"/>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D19C5042-6815-4EC1-90AF-7C634489B06B}"/>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5CFC0ED0-ED6A-496B-8872-4AEE1ED1D18C}"/>
              </a:ext>
            </a:extLst>
          </p:cNvPr>
          <p:cNvSpPr>
            <a:spLocks noGrp="1"/>
          </p:cNvSpPr>
          <p:nvPr>
            <p:ph type="sldNum" sz="quarter" idx="12"/>
          </p:nvPr>
        </p:nvSpPr>
        <p:spPr/>
        <p:txBody>
          <a:bodyPr/>
          <a:lstStyle>
            <a:lvl1pPr>
              <a:defRPr/>
            </a:lvl1pPr>
          </a:lstStyle>
          <a:p>
            <a:pPr>
              <a:defRPr/>
            </a:pPr>
            <a:fld id="{A6F88F7B-F0EC-4217-81B0-FCAB32EAA160}" type="slidenum">
              <a:rPr lang="en-US" altLang="en-US"/>
              <a:pPr>
                <a:defRPr/>
              </a:pPr>
              <a:t>‹#›</a:t>
            </a:fld>
            <a:endParaRPr lang="en-US" altLang="en-US"/>
          </a:p>
        </p:txBody>
      </p:sp>
    </p:spTree>
    <p:extLst>
      <p:ext uri="{BB962C8B-B14F-4D97-AF65-F5344CB8AC3E}">
        <p14:creationId xmlns:p14="http://schemas.microsoft.com/office/powerpoint/2010/main" val="2904278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FBB96F0E-EE1E-40EB-86AE-1FFD088A846C}"/>
              </a:ext>
            </a:extLst>
          </p:cNvPr>
          <p:cNvSpPr>
            <a:spLocks noGrp="1"/>
          </p:cNvSpPr>
          <p:nvPr>
            <p:ph type="dt" sz="half" idx="10"/>
          </p:nvPr>
        </p:nvSpPr>
        <p:spPr/>
        <p:txBody>
          <a:bodyPr/>
          <a:lstStyle>
            <a:lvl1pPr>
              <a:defRPr/>
            </a:lvl1pPr>
          </a:lstStyle>
          <a:p>
            <a:pPr>
              <a:defRPr/>
            </a:pPr>
            <a:endParaRPr lang="en-US" altLang="en-US"/>
          </a:p>
        </p:txBody>
      </p:sp>
      <p:sp>
        <p:nvSpPr>
          <p:cNvPr id="4" name="Footer Placeholder 4">
            <a:extLst>
              <a:ext uri="{FF2B5EF4-FFF2-40B4-BE49-F238E27FC236}">
                <a16:creationId xmlns:a16="http://schemas.microsoft.com/office/drawing/2014/main" id="{741EC855-58DD-4359-B110-DC2C5E3A6BA5}"/>
              </a:ext>
            </a:extLst>
          </p:cNvPr>
          <p:cNvSpPr>
            <a:spLocks noGrp="1"/>
          </p:cNvSpPr>
          <p:nvPr>
            <p:ph type="ftr" sz="quarter" idx="11"/>
          </p:nvPr>
        </p:nvSpPr>
        <p:spPr/>
        <p:txBody>
          <a:bodyPr/>
          <a:lstStyle>
            <a:lvl1pPr>
              <a:defRPr/>
            </a:lvl1pPr>
          </a:lstStyle>
          <a:p>
            <a:pPr>
              <a:defRPr/>
            </a:pPr>
            <a:endParaRPr lang="en-US" altLang="en-US"/>
          </a:p>
        </p:txBody>
      </p:sp>
      <p:sp>
        <p:nvSpPr>
          <p:cNvPr id="5" name="Slide Number Placeholder 5">
            <a:extLst>
              <a:ext uri="{FF2B5EF4-FFF2-40B4-BE49-F238E27FC236}">
                <a16:creationId xmlns:a16="http://schemas.microsoft.com/office/drawing/2014/main" id="{486B7B9B-0E0F-44AB-95B9-8D310DB09236}"/>
              </a:ext>
            </a:extLst>
          </p:cNvPr>
          <p:cNvSpPr>
            <a:spLocks noGrp="1"/>
          </p:cNvSpPr>
          <p:nvPr>
            <p:ph type="sldNum" sz="quarter" idx="12"/>
          </p:nvPr>
        </p:nvSpPr>
        <p:spPr/>
        <p:txBody>
          <a:bodyPr/>
          <a:lstStyle>
            <a:lvl1pPr>
              <a:defRPr/>
            </a:lvl1pPr>
          </a:lstStyle>
          <a:p>
            <a:pPr>
              <a:defRPr/>
            </a:pPr>
            <a:fld id="{35AADCFE-11EB-43C9-824E-D3344983EC1C}" type="slidenum">
              <a:rPr lang="en-US" altLang="en-US"/>
              <a:pPr>
                <a:defRPr/>
              </a:pPr>
              <a:t>‹#›</a:t>
            </a:fld>
            <a:endParaRPr lang="en-US" altLang="en-US"/>
          </a:p>
        </p:txBody>
      </p:sp>
    </p:spTree>
    <p:extLst>
      <p:ext uri="{BB962C8B-B14F-4D97-AF65-F5344CB8AC3E}">
        <p14:creationId xmlns:p14="http://schemas.microsoft.com/office/powerpoint/2010/main" val="339002007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CD5762-CFD5-4953-920C-F2A89F0FE9FE}"/>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AB3D6F51-3EDD-49E5-9B23-832AAF1CF513}"/>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433E30CF-C70E-4334-92E3-913947DD8030}"/>
              </a:ext>
            </a:extLst>
          </p:cNvPr>
          <p:cNvSpPr>
            <a:spLocks noGrp="1"/>
          </p:cNvSpPr>
          <p:nvPr>
            <p:ph type="sldNum" sz="quarter" idx="12"/>
          </p:nvPr>
        </p:nvSpPr>
        <p:spPr/>
        <p:txBody>
          <a:bodyPr/>
          <a:lstStyle>
            <a:lvl1pPr>
              <a:defRPr/>
            </a:lvl1pPr>
          </a:lstStyle>
          <a:p>
            <a:pPr>
              <a:defRPr/>
            </a:pPr>
            <a:fld id="{37AA02AA-0035-4D45-AF8A-FE3BDC3C22D1}" type="slidenum">
              <a:rPr lang="en-US" altLang="en-US"/>
              <a:pPr>
                <a:defRPr/>
              </a:pPr>
              <a:t>‹#›</a:t>
            </a:fld>
            <a:endParaRPr lang="en-US" altLang="en-US"/>
          </a:p>
        </p:txBody>
      </p:sp>
    </p:spTree>
    <p:extLst>
      <p:ext uri="{BB962C8B-B14F-4D97-AF65-F5344CB8AC3E}">
        <p14:creationId xmlns:p14="http://schemas.microsoft.com/office/powerpoint/2010/main" val="406632612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AC3FC7E1-C74F-4C67-96E9-EDDB5444A0BE}"/>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A522CAAC-6D3F-4B04-A748-2DA7DABFAB04}"/>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FC02E15E-514C-4272-8D35-0FADF94738A3}"/>
              </a:ext>
            </a:extLst>
          </p:cNvPr>
          <p:cNvSpPr>
            <a:spLocks noGrp="1"/>
          </p:cNvSpPr>
          <p:nvPr>
            <p:ph type="sldNum" sz="quarter" idx="12"/>
          </p:nvPr>
        </p:nvSpPr>
        <p:spPr/>
        <p:txBody>
          <a:bodyPr/>
          <a:lstStyle>
            <a:lvl1pPr>
              <a:defRPr/>
            </a:lvl1pPr>
          </a:lstStyle>
          <a:p>
            <a:pPr>
              <a:defRPr/>
            </a:pPr>
            <a:fld id="{DF341042-9607-408F-AC5E-558B0D697C39}" type="slidenum">
              <a:rPr lang="en-US" altLang="en-US"/>
              <a:pPr>
                <a:defRPr/>
              </a:pPr>
              <a:t>‹#›</a:t>
            </a:fld>
            <a:endParaRPr lang="en-US" altLang="en-US"/>
          </a:p>
        </p:txBody>
      </p:sp>
    </p:spTree>
    <p:extLst>
      <p:ext uri="{BB962C8B-B14F-4D97-AF65-F5344CB8AC3E}">
        <p14:creationId xmlns:p14="http://schemas.microsoft.com/office/powerpoint/2010/main" val="47111867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AB95D1D0-B599-453B-AC9A-A952D482B17F}"/>
              </a:ext>
            </a:extLst>
          </p:cNvPr>
          <p:cNvSpPr>
            <a:spLocks noGrp="1"/>
          </p:cNvSpPr>
          <p:nvPr>
            <p:ph type="dt" sz="half" idx="10"/>
          </p:nvPr>
        </p:nvSpPr>
        <p:spPr/>
        <p:txBody>
          <a:bodyPr/>
          <a:lstStyle>
            <a:lvl1pPr>
              <a:defRPr/>
            </a:lvl1pPr>
          </a:lstStyle>
          <a:p>
            <a:pPr>
              <a:defRPr/>
            </a:pPr>
            <a:endParaRPr lang="en-US" altLang="en-US"/>
          </a:p>
        </p:txBody>
      </p:sp>
      <p:sp>
        <p:nvSpPr>
          <p:cNvPr id="8" name="Footer Placeholder 4">
            <a:extLst>
              <a:ext uri="{FF2B5EF4-FFF2-40B4-BE49-F238E27FC236}">
                <a16:creationId xmlns:a16="http://schemas.microsoft.com/office/drawing/2014/main" id="{48D52E3B-1D2D-4B19-B5A0-DC79DC64212E}"/>
              </a:ext>
            </a:extLst>
          </p:cNvPr>
          <p:cNvSpPr>
            <a:spLocks noGrp="1"/>
          </p:cNvSpPr>
          <p:nvPr>
            <p:ph type="ftr" sz="quarter" idx="11"/>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7409B377-1871-4682-9821-860F4543E102}"/>
              </a:ext>
            </a:extLst>
          </p:cNvPr>
          <p:cNvSpPr>
            <a:spLocks noGrp="1"/>
          </p:cNvSpPr>
          <p:nvPr>
            <p:ph type="sldNum" sz="quarter" idx="12"/>
          </p:nvPr>
        </p:nvSpPr>
        <p:spPr/>
        <p:txBody>
          <a:bodyPr/>
          <a:lstStyle>
            <a:lvl1pPr>
              <a:defRPr/>
            </a:lvl1pPr>
          </a:lstStyle>
          <a:p>
            <a:pPr>
              <a:defRPr/>
            </a:pPr>
            <a:fld id="{297BEA26-F5FC-49DA-9976-9659C512713A}" type="slidenum">
              <a:rPr lang="en-US" altLang="en-US"/>
              <a:pPr>
                <a:defRPr/>
              </a:pPr>
              <a:t>‹#›</a:t>
            </a:fld>
            <a:endParaRPr lang="en-US" altLang="en-US"/>
          </a:p>
        </p:txBody>
      </p:sp>
    </p:spTree>
    <p:extLst>
      <p:ext uri="{BB962C8B-B14F-4D97-AF65-F5344CB8AC3E}">
        <p14:creationId xmlns:p14="http://schemas.microsoft.com/office/powerpoint/2010/main" val="201504175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99148DC7-1D3E-47A5-8033-5146B72BACE2}"/>
              </a:ext>
            </a:extLst>
          </p:cNvPr>
          <p:cNvSpPr>
            <a:spLocks noGrp="1"/>
          </p:cNvSpPr>
          <p:nvPr>
            <p:ph type="dt" sz="half" idx="10"/>
          </p:nvPr>
        </p:nvSpPr>
        <p:spPr/>
        <p:txBody>
          <a:bodyPr/>
          <a:lstStyle>
            <a:lvl1pPr>
              <a:defRPr/>
            </a:lvl1pPr>
          </a:lstStyle>
          <a:p>
            <a:pPr>
              <a:defRPr/>
            </a:pPr>
            <a:endParaRPr lang="en-US" altLang="en-US"/>
          </a:p>
        </p:txBody>
      </p:sp>
      <p:sp>
        <p:nvSpPr>
          <p:cNvPr id="4" name="Footer Placeholder 4">
            <a:extLst>
              <a:ext uri="{FF2B5EF4-FFF2-40B4-BE49-F238E27FC236}">
                <a16:creationId xmlns:a16="http://schemas.microsoft.com/office/drawing/2014/main" id="{869A12D8-CD80-4F0E-B4EA-3DFF26C8C3E7}"/>
              </a:ext>
            </a:extLst>
          </p:cNvPr>
          <p:cNvSpPr>
            <a:spLocks noGrp="1"/>
          </p:cNvSpPr>
          <p:nvPr>
            <p:ph type="ftr" sz="quarter" idx="11"/>
          </p:nvPr>
        </p:nvSpPr>
        <p:spPr/>
        <p:txBody>
          <a:bodyPr/>
          <a:lstStyle>
            <a:lvl1pPr>
              <a:defRPr/>
            </a:lvl1pPr>
          </a:lstStyle>
          <a:p>
            <a:pPr>
              <a:defRPr/>
            </a:pPr>
            <a:endParaRPr lang="en-US" altLang="en-US"/>
          </a:p>
        </p:txBody>
      </p:sp>
      <p:sp>
        <p:nvSpPr>
          <p:cNvPr id="5" name="Slide Number Placeholder 5">
            <a:extLst>
              <a:ext uri="{FF2B5EF4-FFF2-40B4-BE49-F238E27FC236}">
                <a16:creationId xmlns:a16="http://schemas.microsoft.com/office/drawing/2014/main" id="{1EF8FF34-FE7B-41BD-B7FF-E8D19F60A175}"/>
              </a:ext>
            </a:extLst>
          </p:cNvPr>
          <p:cNvSpPr>
            <a:spLocks noGrp="1"/>
          </p:cNvSpPr>
          <p:nvPr>
            <p:ph type="sldNum" sz="quarter" idx="12"/>
          </p:nvPr>
        </p:nvSpPr>
        <p:spPr/>
        <p:txBody>
          <a:bodyPr/>
          <a:lstStyle>
            <a:lvl1pPr>
              <a:defRPr/>
            </a:lvl1pPr>
          </a:lstStyle>
          <a:p>
            <a:pPr>
              <a:defRPr/>
            </a:pPr>
            <a:fld id="{48B053B3-460C-47A6-8C6A-E32730CAAB7B}" type="slidenum">
              <a:rPr lang="en-US" altLang="en-US"/>
              <a:pPr>
                <a:defRPr/>
              </a:pPr>
              <a:t>‹#›</a:t>
            </a:fld>
            <a:endParaRPr lang="en-US" altLang="en-US"/>
          </a:p>
        </p:txBody>
      </p:sp>
    </p:spTree>
    <p:extLst>
      <p:ext uri="{BB962C8B-B14F-4D97-AF65-F5344CB8AC3E}">
        <p14:creationId xmlns:p14="http://schemas.microsoft.com/office/powerpoint/2010/main" val="150528648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B8F68AB-E12D-4BD7-B878-679263D76E87}"/>
              </a:ext>
            </a:extLst>
          </p:cNvPr>
          <p:cNvSpPr>
            <a:spLocks noGrp="1"/>
          </p:cNvSpPr>
          <p:nvPr>
            <p:ph type="dt" sz="half" idx="10"/>
          </p:nvPr>
        </p:nvSpPr>
        <p:spPr/>
        <p:txBody>
          <a:bodyPr/>
          <a:lstStyle>
            <a:lvl1pPr>
              <a:defRPr/>
            </a:lvl1pPr>
          </a:lstStyle>
          <a:p>
            <a:pPr>
              <a:defRPr/>
            </a:pPr>
            <a:endParaRPr lang="en-US" altLang="en-US"/>
          </a:p>
        </p:txBody>
      </p:sp>
      <p:sp>
        <p:nvSpPr>
          <p:cNvPr id="3" name="Footer Placeholder 4">
            <a:extLst>
              <a:ext uri="{FF2B5EF4-FFF2-40B4-BE49-F238E27FC236}">
                <a16:creationId xmlns:a16="http://schemas.microsoft.com/office/drawing/2014/main" id="{2073850B-B864-476C-B802-250480DDE686}"/>
              </a:ext>
            </a:extLst>
          </p:cNvPr>
          <p:cNvSpPr>
            <a:spLocks noGrp="1"/>
          </p:cNvSpPr>
          <p:nvPr>
            <p:ph type="ftr" sz="quarter" idx="11"/>
          </p:nvPr>
        </p:nvSpPr>
        <p:spPr/>
        <p:txBody>
          <a:bodyPr/>
          <a:lstStyle>
            <a:lvl1pPr>
              <a:defRPr/>
            </a:lvl1pPr>
          </a:lstStyle>
          <a:p>
            <a:pPr>
              <a:defRPr/>
            </a:pPr>
            <a:endParaRPr lang="en-US" altLang="en-US"/>
          </a:p>
        </p:txBody>
      </p:sp>
      <p:sp>
        <p:nvSpPr>
          <p:cNvPr id="4" name="Slide Number Placeholder 5">
            <a:extLst>
              <a:ext uri="{FF2B5EF4-FFF2-40B4-BE49-F238E27FC236}">
                <a16:creationId xmlns:a16="http://schemas.microsoft.com/office/drawing/2014/main" id="{C27F0FF4-C2F3-4DB8-8E4C-1FD30B3215D8}"/>
              </a:ext>
            </a:extLst>
          </p:cNvPr>
          <p:cNvSpPr>
            <a:spLocks noGrp="1"/>
          </p:cNvSpPr>
          <p:nvPr>
            <p:ph type="sldNum" sz="quarter" idx="12"/>
          </p:nvPr>
        </p:nvSpPr>
        <p:spPr/>
        <p:txBody>
          <a:bodyPr/>
          <a:lstStyle>
            <a:lvl1pPr>
              <a:defRPr/>
            </a:lvl1pPr>
          </a:lstStyle>
          <a:p>
            <a:pPr>
              <a:defRPr/>
            </a:pPr>
            <a:fld id="{84A583B0-C048-4C8D-BD78-0A6303DCB66C}" type="slidenum">
              <a:rPr lang="en-US" altLang="en-US"/>
              <a:pPr>
                <a:defRPr/>
              </a:pPr>
              <a:t>‹#›</a:t>
            </a:fld>
            <a:endParaRPr lang="en-US" altLang="en-US"/>
          </a:p>
        </p:txBody>
      </p:sp>
    </p:spTree>
    <p:extLst>
      <p:ext uri="{BB962C8B-B14F-4D97-AF65-F5344CB8AC3E}">
        <p14:creationId xmlns:p14="http://schemas.microsoft.com/office/powerpoint/2010/main" val="322034972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FF74216D-6358-4570-B526-75D493409A4A}"/>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7C849C66-E64F-4D4F-BE34-7D3FC07089F2}"/>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6692243A-C377-4AB9-AE6B-E3B2CCF689C1}"/>
              </a:ext>
            </a:extLst>
          </p:cNvPr>
          <p:cNvSpPr>
            <a:spLocks noGrp="1"/>
          </p:cNvSpPr>
          <p:nvPr>
            <p:ph type="sldNum" sz="quarter" idx="12"/>
          </p:nvPr>
        </p:nvSpPr>
        <p:spPr/>
        <p:txBody>
          <a:bodyPr/>
          <a:lstStyle>
            <a:lvl1pPr>
              <a:defRPr/>
            </a:lvl1pPr>
          </a:lstStyle>
          <a:p>
            <a:pPr>
              <a:defRPr/>
            </a:pPr>
            <a:fld id="{57CCFEBA-DDA2-4BE2-9703-809AE85B5696}" type="slidenum">
              <a:rPr lang="en-US" altLang="en-US"/>
              <a:pPr>
                <a:defRPr/>
              </a:pPr>
              <a:t>‹#›</a:t>
            </a:fld>
            <a:endParaRPr lang="en-US" altLang="en-US"/>
          </a:p>
        </p:txBody>
      </p:sp>
    </p:spTree>
    <p:extLst>
      <p:ext uri="{BB962C8B-B14F-4D97-AF65-F5344CB8AC3E}">
        <p14:creationId xmlns:p14="http://schemas.microsoft.com/office/powerpoint/2010/main" val="42376576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a:extLst>
              <a:ext uri="{FF2B5EF4-FFF2-40B4-BE49-F238E27FC236}">
                <a16:creationId xmlns:a16="http://schemas.microsoft.com/office/drawing/2014/main" id="{87414688-1342-4E45-9631-39CAC2F004AA}"/>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99741F44-02C6-4708-B132-FAE2823590A7}"/>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6C9A0201-DFE2-4A44-A4AA-0598E27BB626}"/>
              </a:ext>
            </a:extLst>
          </p:cNvPr>
          <p:cNvSpPr>
            <a:spLocks noGrp="1"/>
          </p:cNvSpPr>
          <p:nvPr>
            <p:ph type="sldNum" sz="quarter" idx="12"/>
          </p:nvPr>
        </p:nvSpPr>
        <p:spPr/>
        <p:txBody>
          <a:bodyPr/>
          <a:lstStyle>
            <a:lvl1pPr>
              <a:defRPr/>
            </a:lvl1pPr>
          </a:lstStyle>
          <a:p>
            <a:pPr>
              <a:defRPr/>
            </a:pPr>
            <a:fld id="{26BEA632-78F8-420A-A779-BD2CD15419CF}" type="slidenum">
              <a:rPr lang="en-US" altLang="en-US"/>
              <a:pPr>
                <a:defRPr/>
              </a:pPr>
              <a:t>‹#›</a:t>
            </a:fld>
            <a:endParaRPr lang="en-US" altLang="en-US"/>
          </a:p>
        </p:txBody>
      </p:sp>
    </p:spTree>
    <p:extLst>
      <p:ext uri="{BB962C8B-B14F-4D97-AF65-F5344CB8AC3E}">
        <p14:creationId xmlns:p14="http://schemas.microsoft.com/office/powerpoint/2010/main" val="401593097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56A94ED-31C8-4B94-879A-950AC12AE6BA}"/>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19A930FA-04B2-446A-82C1-3B9417E6A2CD}"/>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0B3905ED-A7C9-4E5D-AC0A-8A4D11826A76}"/>
              </a:ext>
            </a:extLst>
          </p:cNvPr>
          <p:cNvSpPr>
            <a:spLocks noGrp="1"/>
          </p:cNvSpPr>
          <p:nvPr>
            <p:ph type="sldNum" sz="quarter" idx="12"/>
          </p:nvPr>
        </p:nvSpPr>
        <p:spPr/>
        <p:txBody>
          <a:bodyPr/>
          <a:lstStyle>
            <a:lvl1pPr>
              <a:defRPr/>
            </a:lvl1pPr>
          </a:lstStyle>
          <a:p>
            <a:pPr>
              <a:defRPr/>
            </a:pPr>
            <a:fld id="{F9F2471B-795B-4DE5-B452-693A111E65F5}" type="slidenum">
              <a:rPr lang="en-US" altLang="en-US"/>
              <a:pPr>
                <a:defRPr/>
              </a:pPr>
              <a:t>‹#›</a:t>
            </a:fld>
            <a:endParaRPr lang="en-US" altLang="en-US"/>
          </a:p>
        </p:txBody>
      </p:sp>
    </p:spTree>
    <p:extLst>
      <p:ext uri="{BB962C8B-B14F-4D97-AF65-F5344CB8AC3E}">
        <p14:creationId xmlns:p14="http://schemas.microsoft.com/office/powerpoint/2010/main" val="2566155199"/>
      </p:ext>
    </p:extLst>
  </p:cSld>
  <p:clrMapOvr>
    <a:masterClrMapping/>
  </p:clrMapOvr>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452D38-A36A-4A5F-BB4B-2B987B6EB432}"/>
              </a:ext>
            </a:extLst>
          </p:cNvPr>
          <p:cNvSpPr txBox="1">
            <a:spLocks noChangeArrowheads="1"/>
          </p:cNvSpPr>
          <p:nvPr/>
        </p:nvSpPr>
        <p:spPr bwMode="auto">
          <a:xfrm>
            <a:off x="482600" y="79057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defRPr/>
            </a:pPr>
            <a:r>
              <a:rPr lang="en-US" altLang="en-US" sz="8000">
                <a:solidFill>
                  <a:srgbClr val="C0E474"/>
                </a:solidFill>
                <a:latin typeface="Arial" panose="020B0604020202020204" pitchFamily="34" charset="0"/>
              </a:rPr>
              <a:t>“</a:t>
            </a:r>
          </a:p>
        </p:txBody>
      </p:sp>
      <p:sp>
        <p:nvSpPr>
          <p:cNvPr id="6" name="TextBox 5">
            <a:extLst>
              <a:ext uri="{FF2B5EF4-FFF2-40B4-BE49-F238E27FC236}">
                <a16:creationId xmlns:a16="http://schemas.microsoft.com/office/drawing/2014/main" id="{77B64D5E-6A5E-46C6-96B3-C0EFF7DD7334}"/>
              </a:ext>
            </a:extLst>
          </p:cNvPr>
          <p:cNvSpPr txBox="1">
            <a:spLocks noChangeArrowheads="1"/>
          </p:cNvSpPr>
          <p:nvPr/>
        </p:nvSpPr>
        <p:spPr bwMode="auto">
          <a:xfrm>
            <a:off x="6748463" y="2886075"/>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defRPr/>
            </a:pPr>
            <a:r>
              <a:rPr lang="en-US" altLang="en-US" sz="8000">
                <a:solidFill>
                  <a:srgbClr val="C0E474"/>
                </a:solidFill>
                <a:latin typeface="Arial" panose="020B0604020202020204" pitchFamily="34" charset="0"/>
              </a:rPr>
              <a:t>”</a:t>
            </a: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3">
            <a:extLst>
              <a:ext uri="{FF2B5EF4-FFF2-40B4-BE49-F238E27FC236}">
                <a16:creationId xmlns:a16="http://schemas.microsoft.com/office/drawing/2014/main" id="{EBC2418C-6887-40B0-8DDE-9627AD17AE7B}"/>
              </a:ext>
            </a:extLst>
          </p:cNvPr>
          <p:cNvSpPr>
            <a:spLocks noGrp="1"/>
          </p:cNvSpPr>
          <p:nvPr>
            <p:ph type="dt" sz="half" idx="14"/>
          </p:nvPr>
        </p:nvSpPr>
        <p:spPr/>
        <p:txBody>
          <a:bodyPr/>
          <a:lstStyle>
            <a:lvl1pPr>
              <a:defRPr/>
            </a:lvl1pPr>
          </a:lstStyle>
          <a:p>
            <a:pPr>
              <a:defRPr/>
            </a:pPr>
            <a:endParaRPr lang="en-US" altLang="en-US"/>
          </a:p>
        </p:txBody>
      </p:sp>
      <p:sp>
        <p:nvSpPr>
          <p:cNvPr id="8" name="Footer Placeholder 4">
            <a:extLst>
              <a:ext uri="{FF2B5EF4-FFF2-40B4-BE49-F238E27FC236}">
                <a16:creationId xmlns:a16="http://schemas.microsoft.com/office/drawing/2014/main" id="{521A4456-1281-418D-AF8A-05F633D89C01}"/>
              </a:ext>
            </a:extLst>
          </p:cNvPr>
          <p:cNvSpPr>
            <a:spLocks noGrp="1"/>
          </p:cNvSpPr>
          <p:nvPr>
            <p:ph type="ftr" sz="quarter" idx="15"/>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10BFBF06-C1A9-4C8E-8FD0-14830155C261}"/>
              </a:ext>
            </a:extLst>
          </p:cNvPr>
          <p:cNvSpPr>
            <a:spLocks noGrp="1"/>
          </p:cNvSpPr>
          <p:nvPr>
            <p:ph type="sldNum" sz="quarter" idx="16"/>
          </p:nvPr>
        </p:nvSpPr>
        <p:spPr/>
        <p:txBody>
          <a:bodyPr/>
          <a:lstStyle>
            <a:lvl1pPr>
              <a:defRPr/>
            </a:lvl1pPr>
          </a:lstStyle>
          <a:p>
            <a:pPr>
              <a:defRPr/>
            </a:pPr>
            <a:fld id="{C181CD8E-8CD4-462C-8CE1-6A29130B9C5B}" type="slidenum">
              <a:rPr lang="en-US" altLang="en-US"/>
              <a:pPr>
                <a:defRPr/>
              </a:pPr>
              <a:t>‹#›</a:t>
            </a:fld>
            <a:endParaRPr lang="en-US" altLang="en-US"/>
          </a:p>
        </p:txBody>
      </p:sp>
    </p:spTree>
    <p:extLst>
      <p:ext uri="{BB962C8B-B14F-4D97-AF65-F5344CB8AC3E}">
        <p14:creationId xmlns:p14="http://schemas.microsoft.com/office/powerpoint/2010/main" val="2217348279"/>
      </p:ext>
    </p:extLst>
  </p:cSld>
  <p:clrMapOvr>
    <a:masterClrMapping/>
  </p:clrMapOvr>
  <p:hf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21BCC10-DDCF-43E6-B320-C07A01F5EE8F}"/>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0BDB7F17-B605-4449-95AF-CC1C1BC4290A}"/>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690062FF-167C-477C-B271-9AFCDC32620A}"/>
              </a:ext>
            </a:extLst>
          </p:cNvPr>
          <p:cNvSpPr>
            <a:spLocks noGrp="1"/>
          </p:cNvSpPr>
          <p:nvPr>
            <p:ph type="sldNum" sz="quarter" idx="12"/>
          </p:nvPr>
        </p:nvSpPr>
        <p:spPr/>
        <p:txBody>
          <a:bodyPr/>
          <a:lstStyle>
            <a:lvl1pPr>
              <a:defRPr/>
            </a:lvl1pPr>
          </a:lstStyle>
          <a:p>
            <a:pPr>
              <a:defRPr/>
            </a:pPr>
            <a:fld id="{ED8B5B35-D92C-4025-ABBF-57DF9C8C7533}" type="slidenum">
              <a:rPr lang="en-US" altLang="en-US"/>
              <a:pPr>
                <a:defRPr/>
              </a:pPr>
              <a:t>‹#›</a:t>
            </a:fld>
            <a:endParaRPr lang="en-US" altLang="en-US"/>
          </a:p>
        </p:txBody>
      </p:sp>
    </p:spTree>
    <p:extLst>
      <p:ext uri="{BB962C8B-B14F-4D97-AF65-F5344CB8AC3E}">
        <p14:creationId xmlns:p14="http://schemas.microsoft.com/office/powerpoint/2010/main" val="331420482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4D4BFF2-81C1-40F4-B1B4-41D493487CC7}"/>
              </a:ext>
            </a:extLst>
          </p:cNvPr>
          <p:cNvSpPr>
            <a:spLocks noGrp="1"/>
          </p:cNvSpPr>
          <p:nvPr>
            <p:ph type="dt" sz="half" idx="10"/>
          </p:nvPr>
        </p:nvSpPr>
        <p:spPr/>
        <p:txBody>
          <a:bodyPr/>
          <a:lstStyle>
            <a:lvl1pPr>
              <a:defRPr/>
            </a:lvl1pPr>
          </a:lstStyle>
          <a:p>
            <a:pPr>
              <a:defRPr/>
            </a:pPr>
            <a:endParaRPr lang="en-US" altLang="en-US"/>
          </a:p>
        </p:txBody>
      </p:sp>
      <p:sp>
        <p:nvSpPr>
          <p:cNvPr id="3" name="Footer Placeholder 4">
            <a:extLst>
              <a:ext uri="{FF2B5EF4-FFF2-40B4-BE49-F238E27FC236}">
                <a16:creationId xmlns:a16="http://schemas.microsoft.com/office/drawing/2014/main" id="{9216E741-B9EF-4285-9C32-38900413D1B7}"/>
              </a:ext>
            </a:extLst>
          </p:cNvPr>
          <p:cNvSpPr>
            <a:spLocks noGrp="1"/>
          </p:cNvSpPr>
          <p:nvPr>
            <p:ph type="ftr" sz="quarter" idx="11"/>
          </p:nvPr>
        </p:nvSpPr>
        <p:spPr/>
        <p:txBody>
          <a:bodyPr/>
          <a:lstStyle>
            <a:lvl1pPr>
              <a:defRPr/>
            </a:lvl1pPr>
          </a:lstStyle>
          <a:p>
            <a:pPr>
              <a:defRPr/>
            </a:pPr>
            <a:endParaRPr lang="en-US" altLang="en-US"/>
          </a:p>
        </p:txBody>
      </p:sp>
      <p:sp>
        <p:nvSpPr>
          <p:cNvPr id="4" name="Slide Number Placeholder 5">
            <a:extLst>
              <a:ext uri="{FF2B5EF4-FFF2-40B4-BE49-F238E27FC236}">
                <a16:creationId xmlns:a16="http://schemas.microsoft.com/office/drawing/2014/main" id="{8E7DE4D1-A5DD-4802-920D-7C4D835CBC21}"/>
              </a:ext>
            </a:extLst>
          </p:cNvPr>
          <p:cNvSpPr>
            <a:spLocks noGrp="1"/>
          </p:cNvSpPr>
          <p:nvPr>
            <p:ph type="sldNum" sz="quarter" idx="12"/>
          </p:nvPr>
        </p:nvSpPr>
        <p:spPr/>
        <p:txBody>
          <a:bodyPr/>
          <a:lstStyle>
            <a:lvl1pPr>
              <a:defRPr/>
            </a:lvl1pPr>
          </a:lstStyle>
          <a:p>
            <a:pPr>
              <a:defRPr/>
            </a:pPr>
            <a:fld id="{DBA516F8-B147-4639-84B8-F84714523DF6}" type="slidenum">
              <a:rPr lang="en-US" altLang="en-US"/>
              <a:pPr>
                <a:defRPr/>
              </a:pPr>
              <a:t>‹#›</a:t>
            </a:fld>
            <a:endParaRPr lang="en-US" altLang="en-US"/>
          </a:p>
        </p:txBody>
      </p:sp>
    </p:spTree>
    <p:extLst>
      <p:ext uri="{BB962C8B-B14F-4D97-AF65-F5344CB8AC3E}">
        <p14:creationId xmlns:p14="http://schemas.microsoft.com/office/powerpoint/2010/main" val="269623946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4BDE7F-1F75-4F6C-8C1C-BBF03AB75180}"/>
              </a:ext>
            </a:extLst>
          </p:cNvPr>
          <p:cNvSpPr txBox="1">
            <a:spLocks noChangeArrowheads="1"/>
          </p:cNvSpPr>
          <p:nvPr/>
        </p:nvSpPr>
        <p:spPr bwMode="auto">
          <a:xfrm>
            <a:off x="482600" y="79057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defRPr/>
            </a:pPr>
            <a:r>
              <a:rPr lang="en-US" altLang="en-US" sz="8000">
                <a:solidFill>
                  <a:srgbClr val="C0E474"/>
                </a:solidFill>
                <a:latin typeface="Arial" panose="020B0604020202020204" pitchFamily="34" charset="0"/>
              </a:rPr>
              <a:t>“</a:t>
            </a:r>
          </a:p>
        </p:txBody>
      </p:sp>
      <p:sp>
        <p:nvSpPr>
          <p:cNvPr id="6" name="TextBox 5">
            <a:extLst>
              <a:ext uri="{FF2B5EF4-FFF2-40B4-BE49-F238E27FC236}">
                <a16:creationId xmlns:a16="http://schemas.microsoft.com/office/drawing/2014/main" id="{C0533091-F366-4438-A99F-356A7FEC76B8}"/>
              </a:ext>
            </a:extLst>
          </p:cNvPr>
          <p:cNvSpPr txBox="1">
            <a:spLocks noChangeArrowheads="1"/>
          </p:cNvSpPr>
          <p:nvPr/>
        </p:nvSpPr>
        <p:spPr bwMode="auto">
          <a:xfrm>
            <a:off x="6748463" y="2886075"/>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defRPr/>
            </a:pPr>
            <a:r>
              <a:rPr lang="en-US" altLang="en-US" sz="8000">
                <a:solidFill>
                  <a:srgbClr val="C0E474"/>
                </a:solidFill>
                <a:latin typeface="Arial" panose="020B0604020202020204" pitchFamily="34" charset="0"/>
              </a:rPr>
              <a:t>”</a:t>
            </a: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3">
            <a:extLst>
              <a:ext uri="{FF2B5EF4-FFF2-40B4-BE49-F238E27FC236}">
                <a16:creationId xmlns:a16="http://schemas.microsoft.com/office/drawing/2014/main" id="{7E2EF863-5EEC-4873-9388-CFCDD7385564}"/>
              </a:ext>
            </a:extLst>
          </p:cNvPr>
          <p:cNvSpPr>
            <a:spLocks noGrp="1"/>
          </p:cNvSpPr>
          <p:nvPr>
            <p:ph type="dt" sz="half" idx="14"/>
          </p:nvPr>
        </p:nvSpPr>
        <p:spPr/>
        <p:txBody>
          <a:bodyPr/>
          <a:lstStyle>
            <a:lvl1pPr>
              <a:defRPr/>
            </a:lvl1pPr>
          </a:lstStyle>
          <a:p>
            <a:pPr>
              <a:defRPr/>
            </a:pPr>
            <a:endParaRPr lang="en-US" altLang="en-US"/>
          </a:p>
        </p:txBody>
      </p:sp>
      <p:sp>
        <p:nvSpPr>
          <p:cNvPr id="8" name="Footer Placeholder 4">
            <a:extLst>
              <a:ext uri="{FF2B5EF4-FFF2-40B4-BE49-F238E27FC236}">
                <a16:creationId xmlns:a16="http://schemas.microsoft.com/office/drawing/2014/main" id="{A3C10EE4-3AB0-49F9-A866-155B23A594BB}"/>
              </a:ext>
            </a:extLst>
          </p:cNvPr>
          <p:cNvSpPr>
            <a:spLocks noGrp="1"/>
          </p:cNvSpPr>
          <p:nvPr>
            <p:ph type="ftr" sz="quarter" idx="15"/>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62EE3283-E96B-48CE-853C-4865FFEFF962}"/>
              </a:ext>
            </a:extLst>
          </p:cNvPr>
          <p:cNvSpPr>
            <a:spLocks noGrp="1"/>
          </p:cNvSpPr>
          <p:nvPr>
            <p:ph type="sldNum" sz="quarter" idx="16"/>
          </p:nvPr>
        </p:nvSpPr>
        <p:spPr/>
        <p:txBody>
          <a:bodyPr/>
          <a:lstStyle>
            <a:lvl1pPr>
              <a:defRPr/>
            </a:lvl1pPr>
          </a:lstStyle>
          <a:p>
            <a:pPr>
              <a:defRPr/>
            </a:pPr>
            <a:fld id="{FF8B94D7-B1B3-4654-88D8-500E5AB811B7}" type="slidenum">
              <a:rPr lang="en-US" altLang="en-US"/>
              <a:pPr>
                <a:defRPr/>
              </a:pPr>
              <a:t>‹#›</a:t>
            </a:fld>
            <a:endParaRPr lang="en-US" altLang="en-US"/>
          </a:p>
        </p:txBody>
      </p:sp>
    </p:spTree>
    <p:extLst>
      <p:ext uri="{BB962C8B-B14F-4D97-AF65-F5344CB8AC3E}">
        <p14:creationId xmlns:p14="http://schemas.microsoft.com/office/powerpoint/2010/main" val="1417508669"/>
      </p:ext>
    </p:extLst>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Date Placeholder 3">
            <a:extLst>
              <a:ext uri="{FF2B5EF4-FFF2-40B4-BE49-F238E27FC236}">
                <a16:creationId xmlns:a16="http://schemas.microsoft.com/office/drawing/2014/main" id="{407B3104-CB28-4DC3-98AA-CFA95183087F}"/>
              </a:ext>
            </a:extLst>
          </p:cNvPr>
          <p:cNvSpPr>
            <a:spLocks noGrp="1"/>
          </p:cNvSpPr>
          <p:nvPr>
            <p:ph type="dt" sz="half" idx="14"/>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8EF22153-F9FF-483D-ABC4-1BA848E92513}"/>
              </a:ext>
            </a:extLst>
          </p:cNvPr>
          <p:cNvSpPr>
            <a:spLocks noGrp="1"/>
          </p:cNvSpPr>
          <p:nvPr>
            <p:ph type="ftr" sz="quarter" idx="15"/>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A0D59609-CF79-4E96-86B7-9DFA9FC035FA}"/>
              </a:ext>
            </a:extLst>
          </p:cNvPr>
          <p:cNvSpPr>
            <a:spLocks noGrp="1"/>
          </p:cNvSpPr>
          <p:nvPr>
            <p:ph type="sldNum" sz="quarter" idx="16"/>
          </p:nvPr>
        </p:nvSpPr>
        <p:spPr/>
        <p:txBody>
          <a:bodyPr/>
          <a:lstStyle>
            <a:lvl1pPr>
              <a:defRPr/>
            </a:lvl1pPr>
          </a:lstStyle>
          <a:p>
            <a:pPr>
              <a:defRPr/>
            </a:pPr>
            <a:fld id="{394F97C3-062E-45C7-83F3-E3E70579E7BF}" type="slidenum">
              <a:rPr lang="en-US" altLang="en-US"/>
              <a:pPr>
                <a:defRPr/>
              </a:pPr>
              <a:t>‹#›</a:t>
            </a:fld>
            <a:endParaRPr lang="en-US" altLang="en-US"/>
          </a:p>
        </p:txBody>
      </p:sp>
    </p:spTree>
    <p:extLst>
      <p:ext uri="{BB962C8B-B14F-4D97-AF65-F5344CB8AC3E}">
        <p14:creationId xmlns:p14="http://schemas.microsoft.com/office/powerpoint/2010/main" val="2873969249"/>
      </p:ext>
    </p:extLst>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A6C661B-B4ED-4B8C-BCDA-520989AB0A24}"/>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8AB16CF8-4E52-4D3D-913F-3783726E0EEF}"/>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C1664265-BFB8-49AE-A9FA-A9A8E2A1E603}"/>
              </a:ext>
            </a:extLst>
          </p:cNvPr>
          <p:cNvSpPr>
            <a:spLocks noGrp="1"/>
          </p:cNvSpPr>
          <p:nvPr>
            <p:ph type="sldNum" sz="quarter" idx="12"/>
          </p:nvPr>
        </p:nvSpPr>
        <p:spPr/>
        <p:txBody>
          <a:bodyPr/>
          <a:lstStyle>
            <a:lvl1pPr>
              <a:defRPr/>
            </a:lvl1pPr>
          </a:lstStyle>
          <a:p>
            <a:pPr>
              <a:defRPr/>
            </a:pPr>
            <a:fld id="{398DA484-E27B-4BA4-9B49-219F7956EE94}" type="slidenum">
              <a:rPr lang="en-US" altLang="en-US"/>
              <a:pPr>
                <a:defRPr/>
              </a:pPr>
              <a:t>‹#›</a:t>
            </a:fld>
            <a:endParaRPr lang="en-US" altLang="en-US"/>
          </a:p>
        </p:txBody>
      </p:sp>
    </p:spTree>
    <p:extLst>
      <p:ext uri="{BB962C8B-B14F-4D97-AF65-F5344CB8AC3E}">
        <p14:creationId xmlns:p14="http://schemas.microsoft.com/office/powerpoint/2010/main" val="242784457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D1E7C1-2B5F-4DBD-855B-81C362D3D2C7}"/>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6674AF4A-E97C-40C0-947C-5A85B4796329}"/>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55E01916-932D-4FC9-83BE-A785296B265B}"/>
              </a:ext>
            </a:extLst>
          </p:cNvPr>
          <p:cNvSpPr>
            <a:spLocks noGrp="1"/>
          </p:cNvSpPr>
          <p:nvPr>
            <p:ph type="sldNum" sz="quarter" idx="12"/>
          </p:nvPr>
        </p:nvSpPr>
        <p:spPr/>
        <p:txBody>
          <a:bodyPr/>
          <a:lstStyle>
            <a:lvl1pPr>
              <a:defRPr/>
            </a:lvl1pPr>
          </a:lstStyle>
          <a:p>
            <a:pPr>
              <a:defRPr/>
            </a:pPr>
            <a:fld id="{A1D673BE-08B4-4186-BB8D-8B9CE0228186}" type="slidenum">
              <a:rPr lang="en-US" altLang="en-US"/>
              <a:pPr>
                <a:defRPr/>
              </a:pPr>
              <a:t>‹#›</a:t>
            </a:fld>
            <a:endParaRPr lang="en-US" altLang="en-US"/>
          </a:p>
        </p:txBody>
      </p:sp>
    </p:spTree>
    <p:extLst>
      <p:ext uri="{BB962C8B-B14F-4D97-AF65-F5344CB8AC3E}">
        <p14:creationId xmlns:p14="http://schemas.microsoft.com/office/powerpoint/2010/main" val="1225591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E6165CAA-B6CF-4EDF-9056-9E3C5A9B2E71}"/>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5DB6EAD6-9DB6-476E-A832-4329D6C15CAB}"/>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1ED17211-5871-44DD-B3F3-A3D7EDCC51E4}"/>
              </a:ext>
            </a:extLst>
          </p:cNvPr>
          <p:cNvSpPr>
            <a:spLocks noGrp="1"/>
          </p:cNvSpPr>
          <p:nvPr>
            <p:ph type="sldNum" sz="quarter" idx="12"/>
          </p:nvPr>
        </p:nvSpPr>
        <p:spPr/>
        <p:txBody>
          <a:bodyPr/>
          <a:lstStyle>
            <a:lvl1pPr>
              <a:defRPr/>
            </a:lvl1pPr>
          </a:lstStyle>
          <a:p>
            <a:pPr>
              <a:defRPr/>
            </a:pPr>
            <a:fld id="{B369DDE1-08A0-4B30-A26C-FDAF11412365}" type="slidenum">
              <a:rPr lang="en-US" altLang="en-US"/>
              <a:pPr>
                <a:defRPr/>
              </a:pPr>
              <a:t>‹#›</a:t>
            </a:fld>
            <a:endParaRPr lang="en-US" altLang="en-US"/>
          </a:p>
        </p:txBody>
      </p:sp>
    </p:spTree>
    <p:extLst>
      <p:ext uri="{BB962C8B-B14F-4D97-AF65-F5344CB8AC3E}">
        <p14:creationId xmlns:p14="http://schemas.microsoft.com/office/powerpoint/2010/main" val="396641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a:extLst>
              <a:ext uri="{FF2B5EF4-FFF2-40B4-BE49-F238E27FC236}">
                <a16:creationId xmlns:a16="http://schemas.microsoft.com/office/drawing/2014/main" id="{5C3FD910-3978-48CD-8024-D6B7256F69B1}"/>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1618D1B3-FA25-44E6-960F-3CE4A0A5D2C0}"/>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3CAE8037-6AA3-4C00-98EC-FAA860C801DD}"/>
              </a:ext>
            </a:extLst>
          </p:cNvPr>
          <p:cNvSpPr>
            <a:spLocks noGrp="1"/>
          </p:cNvSpPr>
          <p:nvPr>
            <p:ph type="sldNum" sz="quarter" idx="12"/>
          </p:nvPr>
        </p:nvSpPr>
        <p:spPr/>
        <p:txBody>
          <a:bodyPr/>
          <a:lstStyle>
            <a:lvl1pPr>
              <a:defRPr/>
            </a:lvl1pPr>
          </a:lstStyle>
          <a:p>
            <a:pPr>
              <a:defRPr/>
            </a:pPr>
            <a:fld id="{F61E1DED-5D9C-4A3A-965B-9E9955F9F2B9}" type="slidenum">
              <a:rPr lang="en-US" altLang="en-US"/>
              <a:pPr>
                <a:defRPr/>
              </a:pPr>
              <a:t>‹#›</a:t>
            </a:fld>
            <a:endParaRPr lang="en-US" altLang="en-US"/>
          </a:p>
        </p:txBody>
      </p:sp>
    </p:spTree>
    <p:extLst>
      <p:ext uri="{BB962C8B-B14F-4D97-AF65-F5344CB8AC3E}">
        <p14:creationId xmlns:p14="http://schemas.microsoft.com/office/powerpoint/2010/main" val="497281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theme" Target="../theme/theme4.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theme" Target="../theme/theme5.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1452CBF4-07A7-497E-AB19-CEF91C217E6C}"/>
              </a:ext>
            </a:extLst>
          </p:cNvPr>
          <p:cNvGrpSpPr>
            <a:grpSpLocks/>
          </p:cNvGrpSpPr>
          <p:nvPr/>
        </p:nvGrpSpPr>
        <p:grpSpPr bwMode="auto">
          <a:xfrm>
            <a:off x="-7938" y="-7938"/>
            <a:ext cx="9169401" cy="6873876"/>
            <a:chOff x="-8467" y="-8468"/>
            <a:chExt cx="9169805" cy="6874935"/>
          </a:xfrm>
        </p:grpSpPr>
        <p:sp>
          <p:nvSpPr>
            <p:cNvPr id="7" name="Freeform 6">
              <a:extLst>
                <a:ext uri="{FF2B5EF4-FFF2-40B4-BE49-F238E27FC236}">
                  <a16:creationId xmlns:a16="http://schemas.microsoft.com/office/drawing/2014/main" id="{39CB8B7D-8837-41AC-B30D-32EDF49A6902}"/>
                </a:ext>
              </a:extLst>
            </p:cNvPr>
            <p:cNvSpPr/>
            <p:nvPr/>
          </p:nvSpPr>
          <p:spPr>
            <a:xfrm>
              <a:off x="-8467" y="4013290"/>
              <a:ext cx="457221" cy="285317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8E65DAB6-2C2D-40E1-AB89-33AA634FCF1D}"/>
                </a:ext>
              </a:extLst>
            </p:cNvPr>
            <p:cNvCxnSpPr/>
            <p:nvPr/>
          </p:nvCxnSpPr>
          <p:spPr>
            <a:xfrm flipV="1">
              <a:off x="5130497"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9A6403DA-3284-4C24-A43D-91A6BE25F612}"/>
                </a:ext>
              </a:extLst>
            </p:cNvPr>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9E8D5B69-88BF-413E-8713-337CE0EF54F6}"/>
                </a:ext>
              </a:extLst>
            </p:cNvPr>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D9F0D301-E22B-4250-9322-B58B1FD81573}"/>
                </a:ext>
              </a:extLst>
            </p:cNvPr>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69490F3F-EFE4-4121-8625-652CA647DF61}"/>
                </a:ext>
              </a:extLst>
            </p:cNvPr>
            <p:cNvSpPr/>
            <p:nvPr/>
          </p:nvSpPr>
          <p:spPr>
            <a:xfrm>
              <a:off x="6638689" y="3919613"/>
              <a:ext cx="2513124"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C3A5AB76-2D61-48C0-AD26-80A862DF2A0E}"/>
                </a:ext>
              </a:extLst>
            </p:cNvPr>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210BC41D-A797-4164-87F3-1AE99FDB2CAC}"/>
                </a:ext>
              </a:extLst>
            </p:cNvPr>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B7A841A3-98E1-406C-9FA3-AE307DD790A5}"/>
                </a:ext>
              </a:extLst>
            </p:cNvPr>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BE83AF44-FA8B-431C-90A2-FF186F1F78E2}"/>
                </a:ext>
              </a:extLst>
            </p:cNvPr>
            <p:cNvSpPr/>
            <p:nvPr/>
          </p:nvSpPr>
          <p:spPr>
            <a:xfrm>
              <a:off x="8059564"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CF6ACC08-7434-4D28-A267-F4E15B2F760F}"/>
              </a:ext>
            </a:extLst>
          </p:cNvPr>
          <p:cNvSpPr>
            <a:spLocks noGrp="1" noChangeArrowheads="1"/>
          </p:cNvSpPr>
          <p:nvPr>
            <p:ph type="title"/>
          </p:nvPr>
        </p:nvSpPr>
        <p:spPr bwMode="auto">
          <a:xfrm>
            <a:off x="609600" y="609600"/>
            <a:ext cx="6348413"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426CDE59-68CD-4BDA-9F4F-00CD8774E5BA}"/>
              </a:ext>
            </a:extLst>
          </p:cNvPr>
          <p:cNvSpPr>
            <a:spLocks noGrp="1" noChangeArrowheads="1"/>
          </p:cNvSpPr>
          <p:nvPr>
            <p:ph type="body" idx="1"/>
          </p:nvPr>
        </p:nvSpPr>
        <p:spPr bwMode="auto">
          <a:xfrm>
            <a:off x="609600" y="2160588"/>
            <a:ext cx="6348413"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B19B501-57A7-4EE4-BE41-59D083D8317D}"/>
              </a:ext>
            </a:extLst>
          </p:cNvPr>
          <p:cNvSpPr>
            <a:spLocks noGrp="1"/>
          </p:cNvSpPr>
          <p:nvPr>
            <p:ph type="dt" sz="half" idx="2"/>
          </p:nvPr>
        </p:nvSpPr>
        <p:spPr>
          <a:xfrm>
            <a:off x="5405438" y="6042025"/>
            <a:ext cx="684212"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endParaRPr lang="en-US" altLang="en-US"/>
          </a:p>
        </p:txBody>
      </p:sp>
      <p:sp>
        <p:nvSpPr>
          <p:cNvPr id="5" name="Footer Placeholder 4">
            <a:extLst>
              <a:ext uri="{FF2B5EF4-FFF2-40B4-BE49-F238E27FC236}">
                <a16:creationId xmlns:a16="http://schemas.microsoft.com/office/drawing/2014/main" id="{20663324-264B-4104-B68F-E6B8EEF4F7E5}"/>
              </a:ext>
            </a:extLst>
          </p:cNvPr>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endParaRPr lang="en-US" altLang="en-US"/>
          </a:p>
        </p:txBody>
      </p:sp>
      <p:sp>
        <p:nvSpPr>
          <p:cNvPr id="6" name="Slide Number Placeholder 5">
            <a:extLst>
              <a:ext uri="{FF2B5EF4-FFF2-40B4-BE49-F238E27FC236}">
                <a16:creationId xmlns:a16="http://schemas.microsoft.com/office/drawing/2014/main" id="{EE3E47BE-5C76-41F0-94A9-7E8960E271D6}"/>
              </a:ext>
            </a:extLst>
          </p:cNvPr>
          <p:cNvSpPr>
            <a:spLocks noGrp="1"/>
          </p:cNvSpPr>
          <p:nvPr>
            <p:ph type="sldNum" sz="quarter" idx="4"/>
          </p:nvPr>
        </p:nvSpPr>
        <p:spPr>
          <a:xfrm>
            <a:off x="6445250" y="6042025"/>
            <a:ext cx="512763"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accent1"/>
                </a:solidFill>
                <a:latin typeface="+mn-lt"/>
              </a:defRPr>
            </a:lvl1pPr>
          </a:lstStyle>
          <a:p>
            <a:pPr>
              <a:defRPr/>
            </a:pPr>
            <a:fld id="{CE828407-BC52-4617-B592-F31D100608D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21"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22" r:id="rId11"/>
    <p:sldLayoutId id="2147483817" r:id="rId12"/>
    <p:sldLayoutId id="2147483823" r:id="rId13"/>
    <p:sldLayoutId id="2147483818" r:id="rId14"/>
    <p:sldLayoutId id="2147483819" r:id="rId15"/>
    <p:sldLayoutId id="2147483820" r:id="rId16"/>
  </p:sldLayoutIdLst>
  <p:hf hdr="0" ftr="0" dt="0"/>
  <p:txStyles>
    <p:titleStyle>
      <a:lvl1pPr algn="l" defTabSz="457200" rtl="0" eaLnBrk="0" fontAlgn="base" hangingPunct="0">
        <a:spcBef>
          <a:spcPct val="0"/>
        </a:spcBef>
        <a:spcAft>
          <a:spcPct val="0"/>
        </a:spcAft>
        <a:defRPr sz="3600" kern="1200">
          <a:solidFill>
            <a:schemeClr val="accent1"/>
          </a:solidFill>
          <a:latin typeface="+mj-lt"/>
          <a:ea typeface="+mj-ea"/>
          <a:cs typeface="+mj-cs"/>
        </a:defRPr>
      </a:lvl1pPr>
      <a:lvl2pPr algn="l" defTabSz="457200" rtl="0" eaLnBrk="0" fontAlgn="base" hangingPunct="0">
        <a:spcBef>
          <a:spcPct val="0"/>
        </a:spcBef>
        <a:spcAft>
          <a:spcPct val="0"/>
        </a:spcAft>
        <a:defRPr sz="3600">
          <a:solidFill>
            <a:schemeClr val="accent1"/>
          </a:solidFill>
          <a:latin typeface="Trebuchet MS" panose="020B0603020202020204" pitchFamily="34" charset="0"/>
        </a:defRPr>
      </a:lvl2pPr>
      <a:lvl3pPr algn="l" defTabSz="457200" rtl="0" eaLnBrk="0" fontAlgn="base" hangingPunct="0">
        <a:spcBef>
          <a:spcPct val="0"/>
        </a:spcBef>
        <a:spcAft>
          <a:spcPct val="0"/>
        </a:spcAft>
        <a:defRPr sz="3600">
          <a:solidFill>
            <a:schemeClr val="accent1"/>
          </a:solidFill>
          <a:latin typeface="Trebuchet MS" panose="020B0603020202020204" pitchFamily="34" charset="0"/>
        </a:defRPr>
      </a:lvl3pPr>
      <a:lvl4pPr algn="l" defTabSz="457200" rtl="0" eaLnBrk="0" fontAlgn="base" hangingPunct="0">
        <a:spcBef>
          <a:spcPct val="0"/>
        </a:spcBef>
        <a:spcAft>
          <a:spcPct val="0"/>
        </a:spcAft>
        <a:defRPr sz="3600">
          <a:solidFill>
            <a:schemeClr val="accent1"/>
          </a:solidFill>
          <a:latin typeface="Trebuchet MS" panose="020B0603020202020204" pitchFamily="34" charset="0"/>
        </a:defRPr>
      </a:lvl4pPr>
      <a:lvl5pPr algn="l" defTabSz="457200" rtl="0" eaLnBrk="0" fontAlgn="base" hangingPunct="0">
        <a:spcBef>
          <a:spcPct val="0"/>
        </a:spcBef>
        <a:spcAft>
          <a:spcPct val="0"/>
        </a:spcAft>
        <a:defRPr sz="36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73C2BFD5-9A40-482B-A66A-F059EB789C81}"/>
              </a:ext>
            </a:extLst>
          </p:cNvPr>
          <p:cNvSpPr>
            <a:spLocks noGrp="1" noChangeArrowheads="1"/>
          </p:cNvSpPr>
          <p:nvPr>
            <p:ph type="title"/>
          </p:nvPr>
        </p:nvSpPr>
        <p:spPr bwMode="auto">
          <a:xfrm>
            <a:off x="650081" y="180975"/>
            <a:ext cx="7836694" cy="17240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38100" tIns="38100" rIns="38100" bIns="38100" numCol="1" anchor="ctr" anchorCtr="0" compatLnSpc="1">
            <a:prstTxWarp prst="textNoShape">
              <a:avLst/>
            </a:prstTxWarp>
          </a:bodyPr>
          <a:lstStyle/>
          <a:p>
            <a:pPr lvl="0"/>
            <a:r>
              <a:rPr lang="en-US">
                <a:sym typeface="Gill Sans" charset="0"/>
              </a:rPr>
              <a:t>Click to edit Master title style</a:t>
            </a:r>
          </a:p>
        </p:txBody>
      </p:sp>
      <p:sp>
        <p:nvSpPr>
          <p:cNvPr id="3074" name="Rectangle 2">
            <a:extLst>
              <a:ext uri="{FF2B5EF4-FFF2-40B4-BE49-F238E27FC236}">
                <a16:creationId xmlns:a16="http://schemas.microsoft.com/office/drawing/2014/main" id="{F0852CAB-3C82-48AF-8265-82E2E8292C78}"/>
              </a:ext>
            </a:extLst>
          </p:cNvPr>
          <p:cNvSpPr>
            <a:spLocks noGrp="1" noChangeArrowheads="1"/>
          </p:cNvSpPr>
          <p:nvPr>
            <p:ph type="body" idx="1"/>
          </p:nvPr>
        </p:nvSpPr>
        <p:spPr bwMode="auto">
          <a:xfrm>
            <a:off x="650081" y="1952625"/>
            <a:ext cx="7836694" cy="42767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38100" tIns="38100" rIns="38100" bIns="3810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extLst>
      <p:ext uri="{BB962C8B-B14F-4D97-AF65-F5344CB8AC3E}">
        <p14:creationId xmlns:p14="http://schemas.microsoft.com/office/powerpoint/2010/main" val="2353214050"/>
      </p:ext>
    </p:extLst>
  </p:cSld>
  <p:clrMap bg1="dk2" tx1="lt1" bg2="dk1" tx2="lt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transition/>
  <p:txStyles>
    <p:titleStyle>
      <a:lvl1pPr algn="ctr" rtl="0" eaLnBrk="0" fontAlgn="base" hangingPunct="0">
        <a:spcBef>
          <a:spcPct val="0"/>
        </a:spcBef>
        <a:spcAft>
          <a:spcPct val="0"/>
        </a:spcAft>
        <a:defRPr sz="4275">
          <a:solidFill>
            <a:schemeClr val="tx1"/>
          </a:solidFill>
          <a:latin typeface="+mj-lt"/>
          <a:ea typeface="+mj-ea"/>
          <a:cs typeface="+mj-cs"/>
          <a:sym typeface="Gill Sans" pitchFamily="-84" charset="0"/>
        </a:defRPr>
      </a:lvl1pPr>
      <a:lvl2pPr algn="ctr" rtl="0" eaLnBrk="0" fontAlgn="base" hangingPunct="0">
        <a:spcBef>
          <a:spcPct val="0"/>
        </a:spcBef>
        <a:spcAft>
          <a:spcPct val="0"/>
        </a:spcAft>
        <a:defRPr sz="4275">
          <a:solidFill>
            <a:schemeClr val="tx1"/>
          </a:solidFill>
          <a:latin typeface="Gill Sans" charset="0"/>
          <a:ea typeface="ヒラギノ角ゴ ProN W3" charset="0"/>
          <a:cs typeface="ヒラギノ角ゴ ProN W3" charset="0"/>
          <a:sym typeface="Gill Sans" pitchFamily="-84" charset="0"/>
        </a:defRPr>
      </a:lvl2pPr>
      <a:lvl3pPr algn="ctr" rtl="0" eaLnBrk="0" fontAlgn="base" hangingPunct="0">
        <a:spcBef>
          <a:spcPct val="0"/>
        </a:spcBef>
        <a:spcAft>
          <a:spcPct val="0"/>
        </a:spcAft>
        <a:defRPr sz="4275">
          <a:solidFill>
            <a:schemeClr val="tx1"/>
          </a:solidFill>
          <a:latin typeface="Gill Sans" charset="0"/>
          <a:ea typeface="ヒラギノ角ゴ ProN W3" charset="0"/>
          <a:cs typeface="ヒラギノ角ゴ ProN W3" charset="0"/>
          <a:sym typeface="Gill Sans" pitchFamily="-84" charset="0"/>
        </a:defRPr>
      </a:lvl3pPr>
      <a:lvl4pPr algn="ctr" rtl="0" eaLnBrk="0" fontAlgn="base" hangingPunct="0">
        <a:spcBef>
          <a:spcPct val="0"/>
        </a:spcBef>
        <a:spcAft>
          <a:spcPct val="0"/>
        </a:spcAft>
        <a:defRPr sz="4275">
          <a:solidFill>
            <a:schemeClr val="tx1"/>
          </a:solidFill>
          <a:latin typeface="Gill Sans" charset="0"/>
          <a:ea typeface="ヒラギノ角ゴ ProN W3" charset="0"/>
          <a:cs typeface="ヒラギノ角ゴ ProN W3" charset="0"/>
          <a:sym typeface="Gill Sans" pitchFamily="-84" charset="0"/>
        </a:defRPr>
      </a:lvl4pPr>
      <a:lvl5pPr algn="ctr" rtl="0" eaLnBrk="0" fontAlgn="base" hangingPunct="0">
        <a:spcBef>
          <a:spcPct val="0"/>
        </a:spcBef>
        <a:spcAft>
          <a:spcPct val="0"/>
        </a:spcAft>
        <a:defRPr sz="4275">
          <a:solidFill>
            <a:schemeClr val="tx1"/>
          </a:solidFill>
          <a:latin typeface="Gill Sans" charset="0"/>
          <a:ea typeface="ヒラギノ角ゴ ProN W3" charset="0"/>
          <a:cs typeface="ヒラギノ角ゴ ProN W3" charset="0"/>
          <a:sym typeface="Gill Sans" pitchFamily="-84" charset="0"/>
        </a:defRPr>
      </a:lvl5pPr>
      <a:lvl6pPr marL="257175" algn="ctr" rtl="0" fontAlgn="base">
        <a:spcBef>
          <a:spcPct val="0"/>
        </a:spcBef>
        <a:spcAft>
          <a:spcPct val="0"/>
        </a:spcAft>
        <a:defRPr sz="4275">
          <a:solidFill>
            <a:schemeClr val="tx1"/>
          </a:solidFill>
          <a:latin typeface="Gill Sans" charset="0"/>
          <a:ea typeface="ヒラギノ角ゴ ProN W3" charset="0"/>
          <a:cs typeface="ヒラギノ角ゴ ProN W3" charset="0"/>
          <a:sym typeface="Gill Sans" charset="0"/>
        </a:defRPr>
      </a:lvl6pPr>
      <a:lvl7pPr marL="514350" algn="ctr" rtl="0" fontAlgn="base">
        <a:spcBef>
          <a:spcPct val="0"/>
        </a:spcBef>
        <a:spcAft>
          <a:spcPct val="0"/>
        </a:spcAft>
        <a:defRPr sz="4275">
          <a:solidFill>
            <a:schemeClr val="tx1"/>
          </a:solidFill>
          <a:latin typeface="Gill Sans" charset="0"/>
          <a:ea typeface="ヒラギノ角ゴ ProN W3" charset="0"/>
          <a:cs typeface="ヒラギノ角ゴ ProN W3" charset="0"/>
          <a:sym typeface="Gill Sans" charset="0"/>
        </a:defRPr>
      </a:lvl7pPr>
      <a:lvl8pPr marL="771525" algn="ctr" rtl="0" fontAlgn="base">
        <a:spcBef>
          <a:spcPct val="0"/>
        </a:spcBef>
        <a:spcAft>
          <a:spcPct val="0"/>
        </a:spcAft>
        <a:defRPr sz="4275">
          <a:solidFill>
            <a:schemeClr val="tx1"/>
          </a:solidFill>
          <a:latin typeface="Gill Sans" charset="0"/>
          <a:ea typeface="ヒラギノ角ゴ ProN W3" charset="0"/>
          <a:cs typeface="ヒラギノ角ゴ ProN W3" charset="0"/>
          <a:sym typeface="Gill Sans" charset="0"/>
        </a:defRPr>
      </a:lvl8pPr>
      <a:lvl9pPr marL="1028700" algn="ctr" rtl="0" fontAlgn="base">
        <a:spcBef>
          <a:spcPct val="0"/>
        </a:spcBef>
        <a:spcAft>
          <a:spcPct val="0"/>
        </a:spcAft>
        <a:defRPr sz="4275">
          <a:solidFill>
            <a:schemeClr val="tx1"/>
          </a:solidFill>
          <a:latin typeface="Gill Sans" charset="0"/>
          <a:ea typeface="ヒラギノ角ゴ ProN W3" charset="0"/>
          <a:cs typeface="ヒラギノ角ゴ ProN W3" charset="0"/>
          <a:sym typeface="Gill Sans" charset="0"/>
        </a:defRPr>
      </a:lvl9pPr>
    </p:titleStyle>
    <p:bodyStyle>
      <a:lvl1pPr marL="400050" indent="-300038" algn="l" rtl="0" eaLnBrk="0" fontAlgn="base" hangingPunct="0">
        <a:spcBef>
          <a:spcPts val="1969"/>
        </a:spcBef>
        <a:spcAft>
          <a:spcPct val="0"/>
        </a:spcAft>
        <a:buSzPct val="171000"/>
        <a:buFont typeface="Gill Sans" pitchFamily="-84" charset="0"/>
        <a:buChar char="•"/>
        <a:defRPr sz="2025">
          <a:solidFill>
            <a:schemeClr val="tx1"/>
          </a:solidFill>
          <a:latin typeface="+mn-lt"/>
          <a:ea typeface="+mn-ea"/>
          <a:cs typeface="+mn-cs"/>
          <a:sym typeface="Gill Sans" pitchFamily="-84" charset="0"/>
        </a:defRPr>
      </a:lvl1pPr>
      <a:lvl2pPr marL="564356" indent="-300038" algn="l" rtl="0" eaLnBrk="0" fontAlgn="base" hangingPunct="0">
        <a:spcBef>
          <a:spcPts val="1969"/>
        </a:spcBef>
        <a:spcAft>
          <a:spcPct val="0"/>
        </a:spcAft>
        <a:buSzPct val="171000"/>
        <a:buFont typeface="Gill Sans" pitchFamily="-84" charset="0"/>
        <a:buChar char="•"/>
        <a:defRPr sz="2025">
          <a:solidFill>
            <a:schemeClr val="tx1"/>
          </a:solidFill>
          <a:latin typeface="+mn-lt"/>
          <a:ea typeface="+mn-ea"/>
          <a:cs typeface="+mn-cs"/>
          <a:sym typeface="Gill Sans" pitchFamily="-84" charset="0"/>
        </a:defRPr>
      </a:lvl2pPr>
      <a:lvl3pPr marL="728663" indent="-300038" algn="l" rtl="0" eaLnBrk="0" fontAlgn="base" hangingPunct="0">
        <a:spcBef>
          <a:spcPts val="1969"/>
        </a:spcBef>
        <a:spcAft>
          <a:spcPct val="0"/>
        </a:spcAft>
        <a:buSzPct val="171000"/>
        <a:buFont typeface="Gill Sans" pitchFamily="-84" charset="0"/>
        <a:buChar char="•"/>
        <a:defRPr sz="2025">
          <a:solidFill>
            <a:schemeClr val="tx1"/>
          </a:solidFill>
          <a:latin typeface="+mn-lt"/>
          <a:ea typeface="+mn-ea"/>
          <a:cs typeface="+mn-cs"/>
          <a:sym typeface="Gill Sans" pitchFamily="-84" charset="0"/>
        </a:defRPr>
      </a:lvl3pPr>
      <a:lvl4pPr marL="900113" indent="-300038" algn="l" rtl="0" eaLnBrk="0" fontAlgn="base" hangingPunct="0">
        <a:spcBef>
          <a:spcPts val="1969"/>
        </a:spcBef>
        <a:spcAft>
          <a:spcPct val="0"/>
        </a:spcAft>
        <a:buSzPct val="171000"/>
        <a:buFont typeface="Gill Sans" pitchFamily="-84" charset="0"/>
        <a:buChar char="•"/>
        <a:defRPr sz="2025">
          <a:solidFill>
            <a:schemeClr val="tx1"/>
          </a:solidFill>
          <a:latin typeface="+mn-lt"/>
          <a:ea typeface="+mn-ea"/>
          <a:cs typeface="+mn-cs"/>
          <a:sym typeface="Gill Sans" pitchFamily="-84" charset="0"/>
        </a:defRPr>
      </a:lvl4pPr>
      <a:lvl5pPr marL="1064419" indent="-300038" algn="l" rtl="0" eaLnBrk="0" fontAlgn="base" hangingPunct="0">
        <a:spcBef>
          <a:spcPts val="1969"/>
        </a:spcBef>
        <a:spcAft>
          <a:spcPct val="0"/>
        </a:spcAft>
        <a:buSzPct val="171000"/>
        <a:buFont typeface="Gill Sans" pitchFamily="-84" charset="0"/>
        <a:buChar char="•"/>
        <a:defRPr sz="2025">
          <a:solidFill>
            <a:schemeClr val="tx1"/>
          </a:solidFill>
          <a:latin typeface="+mn-lt"/>
          <a:ea typeface="+mn-ea"/>
          <a:cs typeface="+mn-cs"/>
          <a:sym typeface="Gill Sans" pitchFamily="-84" charset="0"/>
        </a:defRPr>
      </a:lvl5pPr>
      <a:lvl6pPr marL="1321594" indent="-300038" algn="l" rtl="0" fontAlgn="base">
        <a:spcBef>
          <a:spcPts val="1969"/>
        </a:spcBef>
        <a:spcAft>
          <a:spcPct val="0"/>
        </a:spcAft>
        <a:buSzPct val="171000"/>
        <a:buFont typeface="Gill Sans" charset="0"/>
        <a:buChar char="•"/>
        <a:defRPr sz="2025">
          <a:solidFill>
            <a:schemeClr val="tx1"/>
          </a:solidFill>
          <a:latin typeface="+mn-lt"/>
          <a:ea typeface="+mn-ea"/>
          <a:cs typeface="+mn-cs"/>
          <a:sym typeface="Gill Sans" charset="0"/>
        </a:defRPr>
      </a:lvl6pPr>
      <a:lvl7pPr marL="1578769" indent="-300038" algn="l" rtl="0" fontAlgn="base">
        <a:spcBef>
          <a:spcPts val="1969"/>
        </a:spcBef>
        <a:spcAft>
          <a:spcPct val="0"/>
        </a:spcAft>
        <a:buSzPct val="171000"/>
        <a:buFont typeface="Gill Sans" charset="0"/>
        <a:buChar char="•"/>
        <a:defRPr sz="2025">
          <a:solidFill>
            <a:schemeClr val="tx1"/>
          </a:solidFill>
          <a:latin typeface="+mn-lt"/>
          <a:ea typeface="+mn-ea"/>
          <a:cs typeface="+mn-cs"/>
          <a:sym typeface="Gill Sans" charset="0"/>
        </a:defRPr>
      </a:lvl7pPr>
      <a:lvl8pPr marL="1835944" indent="-300038" algn="l" rtl="0" fontAlgn="base">
        <a:spcBef>
          <a:spcPts val="1969"/>
        </a:spcBef>
        <a:spcAft>
          <a:spcPct val="0"/>
        </a:spcAft>
        <a:buSzPct val="171000"/>
        <a:buFont typeface="Gill Sans" charset="0"/>
        <a:buChar char="•"/>
        <a:defRPr sz="2025">
          <a:solidFill>
            <a:schemeClr val="tx1"/>
          </a:solidFill>
          <a:latin typeface="+mn-lt"/>
          <a:ea typeface="+mn-ea"/>
          <a:cs typeface="+mn-cs"/>
          <a:sym typeface="Gill Sans" charset="0"/>
        </a:defRPr>
      </a:lvl8pPr>
      <a:lvl9pPr marL="2093119" indent="-300038" algn="l" rtl="0" fontAlgn="base">
        <a:spcBef>
          <a:spcPts val="1969"/>
        </a:spcBef>
        <a:spcAft>
          <a:spcPct val="0"/>
        </a:spcAft>
        <a:buSzPct val="171000"/>
        <a:buFont typeface="Gill Sans" charset="0"/>
        <a:buChar char="•"/>
        <a:defRPr sz="2025">
          <a:solidFill>
            <a:schemeClr val="tx1"/>
          </a:solidFill>
          <a:latin typeface="+mn-lt"/>
          <a:ea typeface="+mn-ea"/>
          <a:cs typeface="+mn-cs"/>
          <a:sym typeface="Gill Sans" charset="0"/>
        </a:defRPr>
      </a:lvl9pPr>
    </p:bodyStyle>
    <p:otherStyle>
      <a:defPPr>
        <a:defRPr lang="en-US"/>
      </a:defPPr>
      <a:lvl1pPr marL="0" algn="l" defTabSz="257175" rtl="0" eaLnBrk="1" latinLnBrk="0" hangingPunct="1">
        <a:defRPr sz="1013" kern="1200">
          <a:solidFill>
            <a:schemeClr val="tx1"/>
          </a:solidFill>
          <a:latin typeface="+mn-lt"/>
          <a:ea typeface="+mn-ea"/>
          <a:cs typeface="+mn-cs"/>
        </a:defRPr>
      </a:lvl1pPr>
      <a:lvl2pPr marL="257175" algn="l" defTabSz="257175" rtl="0" eaLnBrk="1" latinLnBrk="0" hangingPunct="1">
        <a:defRPr sz="1013" kern="1200">
          <a:solidFill>
            <a:schemeClr val="tx1"/>
          </a:solidFill>
          <a:latin typeface="+mn-lt"/>
          <a:ea typeface="+mn-ea"/>
          <a:cs typeface="+mn-cs"/>
        </a:defRPr>
      </a:lvl2pPr>
      <a:lvl3pPr marL="514350" algn="l" defTabSz="257175" rtl="0" eaLnBrk="1" latinLnBrk="0" hangingPunct="1">
        <a:defRPr sz="1013" kern="1200">
          <a:solidFill>
            <a:schemeClr val="tx1"/>
          </a:solidFill>
          <a:latin typeface="+mn-lt"/>
          <a:ea typeface="+mn-ea"/>
          <a:cs typeface="+mn-cs"/>
        </a:defRPr>
      </a:lvl3pPr>
      <a:lvl4pPr marL="771525" algn="l" defTabSz="257175" rtl="0" eaLnBrk="1" latinLnBrk="0" hangingPunct="1">
        <a:defRPr sz="1013" kern="1200">
          <a:solidFill>
            <a:schemeClr val="tx1"/>
          </a:solidFill>
          <a:latin typeface="+mn-lt"/>
          <a:ea typeface="+mn-ea"/>
          <a:cs typeface="+mn-cs"/>
        </a:defRPr>
      </a:lvl4pPr>
      <a:lvl5pPr marL="1028700" algn="l" defTabSz="257175" rtl="0" eaLnBrk="1" latinLnBrk="0" hangingPunct="1">
        <a:defRPr sz="1013" kern="1200">
          <a:solidFill>
            <a:schemeClr val="tx1"/>
          </a:solidFill>
          <a:latin typeface="+mn-lt"/>
          <a:ea typeface="+mn-ea"/>
          <a:cs typeface="+mn-cs"/>
        </a:defRPr>
      </a:lvl5pPr>
      <a:lvl6pPr marL="1285875" algn="l" defTabSz="257175" rtl="0" eaLnBrk="1" latinLnBrk="0" hangingPunct="1">
        <a:defRPr sz="1013" kern="1200">
          <a:solidFill>
            <a:schemeClr val="tx1"/>
          </a:solidFill>
          <a:latin typeface="+mn-lt"/>
          <a:ea typeface="+mn-ea"/>
          <a:cs typeface="+mn-cs"/>
        </a:defRPr>
      </a:lvl6pPr>
      <a:lvl7pPr marL="1543050" algn="l" defTabSz="257175" rtl="0" eaLnBrk="1" latinLnBrk="0" hangingPunct="1">
        <a:defRPr sz="1013" kern="1200">
          <a:solidFill>
            <a:schemeClr val="tx1"/>
          </a:solidFill>
          <a:latin typeface="+mn-lt"/>
          <a:ea typeface="+mn-ea"/>
          <a:cs typeface="+mn-cs"/>
        </a:defRPr>
      </a:lvl7pPr>
      <a:lvl8pPr marL="1800225" algn="l" defTabSz="257175" rtl="0" eaLnBrk="1" latinLnBrk="0" hangingPunct="1">
        <a:defRPr sz="1013" kern="1200">
          <a:solidFill>
            <a:schemeClr val="tx1"/>
          </a:solidFill>
          <a:latin typeface="+mn-lt"/>
          <a:ea typeface="+mn-ea"/>
          <a:cs typeface="+mn-cs"/>
        </a:defRPr>
      </a:lvl8pPr>
      <a:lvl9pPr marL="2057400" algn="l" defTabSz="257175" rtl="0" eaLnBrk="1" latinLnBrk="0" hangingPunct="1">
        <a:defRPr sz="101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EE1A9849-AE5F-4504-AA0D-A84AE639DA64}"/>
              </a:ext>
            </a:extLst>
          </p:cNvPr>
          <p:cNvGrpSpPr>
            <a:grpSpLocks/>
          </p:cNvGrpSpPr>
          <p:nvPr/>
        </p:nvGrpSpPr>
        <p:grpSpPr bwMode="auto">
          <a:xfrm>
            <a:off x="-7938" y="-7938"/>
            <a:ext cx="9169401" cy="6873876"/>
            <a:chOff x="-8467" y="-8468"/>
            <a:chExt cx="9169805" cy="6874935"/>
          </a:xfrm>
        </p:grpSpPr>
        <p:sp>
          <p:nvSpPr>
            <p:cNvPr id="7" name="Freeform 6">
              <a:extLst>
                <a:ext uri="{FF2B5EF4-FFF2-40B4-BE49-F238E27FC236}">
                  <a16:creationId xmlns:a16="http://schemas.microsoft.com/office/drawing/2014/main" id="{5F0ACE3D-3499-4229-954C-E7325DA4F817}"/>
                </a:ext>
              </a:extLst>
            </p:cNvPr>
            <p:cNvSpPr/>
            <p:nvPr/>
          </p:nvSpPr>
          <p:spPr>
            <a:xfrm>
              <a:off x="-8467" y="4013290"/>
              <a:ext cx="457221" cy="285317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65B656C1-48AF-4BEB-8F44-8A8A397D4B11}"/>
                </a:ext>
              </a:extLst>
            </p:cNvPr>
            <p:cNvCxnSpPr/>
            <p:nvPr/>
          </p:nvCxnSpPr>
          <p:spPr>
            <a:xfrm flipV="1">
              <a:off x="5130497"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34E162E-793E-40E0-B4E3-02F1DAFB97CF}"/>
                </a:ext>
              </a:extLst>
            </p:cNvPr>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18B4E9B7-932B-4152-ADDD-17E318EBB202}"/>
                </a:ext>
              </a:extLst>
            </p:cNvPr>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F16144D7-B3E9-485C-97F4-4D50F2AD7CF3}"/>
                </a:ext>
              </a:extLst>
            </p:cNvPr>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43F20DC0-61A2-41AC-AAC7-0292022D3693}"/>
                </a:ext>
              </a:extLst>
            </p:cNvPr>
            <p:cNvSpPr/>
            <p:nvPr/>
          </p:nvSpPr>
          <p:spPr>
            <a:xfrm>
              <a:off x="6638689" y="3919613"/>
              <a:ext cx="2513124"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4949B221-7B91-4EE6-8ADC-A77502D69A38}"/>
                </a:ext>
              </a:extLst>
            </p:cNvPr>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5317FEDF-192D-4DAE-8FEB-641CC67AC9CD}"/>
                </a:ext>
              </a:extLst>
            </p:cNvPr>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8B52D178-2966-465B-8D19-80C9D686D8BA}"/>
                </a:ext>
              </a:extLst>
            </p:cNvPr>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51A9FEF3-D336-477A-A4CA-82420693DF53}"/>
                </a:ext>
              </a:extLst>
            </p:cNvPr>
            <p:cNvSpPr/>
            <p:nvPr/>
          </p:nvSpPr>
          <p:spPr>
            <a:xfrm>
              <a:off x="8059564"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5405D1D6-3F17-48B9-8E4B-9C10E6F47B6C}"/>
              </a:ext>
            </a:extLst>
          </p:cNvPr>
          <p:cNvSpPr>
            <a:spLocks noGrp="1" noChangeArrowheads="1"/>
          </p:cNvSpPr>
          <p:nvPr>
            <p:ph type="title"/>
          </p:nvPr>
        </p:nvSpPr>
        <p:spPr bwMode="auto">
          <a:xfrm>
            <a:off x="609600" y="609600"/>
            <a:ext cx="6348413"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47E720C4-E8AB-447F-B6BD-01B9E0222DFD}"/>
              </a:ext>
            </a:extLst>
          </p:cNvPr>
          <p:cNvSpPr>
            <a:spLocks noGrp="1" noChangeArrowheads="1"/>
          </p:cNvSpPr>
          <p:nvPr>
            <p:ph type="body" idx="1"/>
          </p:nvPr>
        </p:nvSpPr>
        <p:spPr bwMode="auto">
          <a:xfrm>
            <a:off x="609600" y="2160588"/>
            <a:ext cx="6348413"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322B3A02-D00F-4779-AF14-3DCADA32C8E3}"/>
              </a:ext>
            </a:extLst>
          </p:cNvPr>
          <p:cNvSpPr>
            <a:spLocks noGrp="1"/>
          </p:cNvSpPr>
          <p:nvPr>
            <p:ph type="dt" sz="half" idx="2"/>
          </p:nvPr>
        </p:nvSpPr>
        <p:spPr>
          <a:xfrm>
            <a:off x="5405438" y="6042025"/>
            <a:ext cx="684212"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endParaRPr lang="en-US" altLang="en-US"/>
          </a:p>
        </p:txBody>
      </p:sp>
      <p:sp>
        <p:nvSpPr>
          <p:cNvPr id="5" name="Footer Placeholder 4">
            <a:extLst>
              <a:ext uri="{FF2B5EF4-FFF2-40B4-BE49-F238E27FC236}">
                <a16:creationId xmlns:a16="http://schemas.microsoft.com/office/drawing/2014/main" id="{1BCBCA86-D88A-420A-9CD6-E5270F77869E}"/>
              </a:ext>
            </a:extLst>
          </p:cNvPr>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endParaRPr lang="en-US" altLang="en-US"/>
          </a:p>
        </p:txBody>
      </p:sp>
      <p:sp>
        <p:nvSpPr>
          <p:cNvPr id="6" name="Slide Number Placeholder 5">
            <a:extLst>
              <a:ext uri="{FF2B5EF4-FFF2-40B4-BE49-F238E27FC236}">
                <a16:creationId xmlns:a16="http://schemas.microsoft.com/office/drawing/2014/main" id="{A81F2AC2-BFB7-45E4-B43F-9F82DF85F887}"/>
              </a:ext>
            </a:extLst>
          </p:cNvPr>
          <p:cNvSpPr>
            <a:spLocks noGrp="1"/>
          </p:cNvSpPr>
          <p:nvPr>
            <p:ph type="sldNum" sz="quarter" idx="4"/>
          </p:nvPr>
        </p:nvSpPr>
        <p:spPr>
          <a:xfrm>
            <a:off x="6445250" y="6042025"/>
            <a:ext cx="512763"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accent1"/>
                </a:solidFill>
                <a:latin typeface="+mn-lt"/>
              </a:defRPr>
            </a:lvl1pPr>
          </a:lstStyle>
          <a:p>
            <a:pPr>
              <a:defRPr/>
            </a:pPr>
            <a:fld id="{FA5D90BF-04E5-4137-825B-E3E6299D3C05}" type="slidenum">
              <a:rPr lang="en-US" altLang="en-US"/>
              <a:pPr>
                <a:defRPr/>
              </a:pPr>
              <a:t>‹#›</a:t>
            </a:fld>
            <a:endParaRPr lang="en-US" altLang="en-US"/>
          </a:p>
        </p:txBody>
      </p:sp>
    </p:spTree>
    <p:extLst>
      <p:ext uri="{BB962C8B-B14F-4D97-AF65-F5344CB8AC3E}">
        <p14:creationId xmlns:p14="http://schemas.microsoft.com/office/powerpoint/2010/main" val="1254962353"/>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 id="2147483849" r:id="rId13"/>
    <p:sldLayoutId id="2147483850" r:id="rId14"/>
    <p:sldLayoutId id="2147483851" r:id="rId15"/>
    <p:sldLayoutId id="2147483852" r:id="rId16"/>
  </p:sldLayoutIdLst>
  <p:hf hdr="0" ftr="0" dt="0"/>
  <p:txStyles>
    <p:titleStyle>
      <a:lvl1pPr algn="l" defTabSz="457200" rtl="0" eaLnBrk="0" fontAlgn="base" hangingPunct="0">
        <a:spcBef>
          <a:spcPct val="0"/>
        </a:spcBef>
        <a:spcAft>
          <a:spcPct val="0"/>
        </a:spcAft>
        <a:defRPr sz="3600" kern="1200">
          <a:solidFill>
            <a:schemeClr val="accent1"/>
          </a:solidFill>
          <a:latin typeface="+mj-lt"/>
          <a:ea typeface="+mj-ea"/>
          <a:cs typeface="+mj-cs"/>
        </a:defRPr>
      </a:lvl1pPr>
      <a:lvl2pPr algn="l" defTabSz="457200" rtl="0" eaLnBrk="0" fontAlgn="base" hangingPunct="0">
        <a:spcBef>
          <a:spcPct val="0"/>
        </a:spcBef>
        <a:spcAft>
          <a:spcPct val="0"/>
        </a:spcAft>
        <a:defRPr sz="3600">
          <a:solidFill>
            <a:schemeClr val="accent1"/>
          </a:solidFill>
          <a:latin typeface="Trebuchet MS" panose="020B0603020202020204" pitchFamily="34" charset="0"/>
        </a:defRPr>
      </a:lvl2pPr>
      <a:lvl3pPr algn="l" defTabSz="457200" rtl="0" eaLnBrk="0" fontAlgn="base" hangingPunct="0">
        <a:spcBef>
          <a:spcPct val="0"/>
        </a:spcBef>
        <a:spcAft>
          <a:spcPct val="0"/>
        </a:spcAft>
        <a:defRPr sz="3600">
          <a:solidFill>
            <a:schemeClr val="accent1"/>
          </a:solidFill>
          <a:latin typeface="Trebuchet MS" panose="020B0603020202020204" pitchFamily="34" charset="0"/>
        </a:defRPr>
      </a:lvl3pPr>
      <a:lvl4pPr algn="l" defTabSz="457200" rtl="0" eaLnBrk="0" fontAlgn="base" hangingPunct="0">
        <a:spcBef>
          <a:spcPct val="0"/>
        </a:spcBef>
        <a:spcAft>
          <a:spcPct val="0"/>
        </a:spcAft>
        <a:defRPr sz="3600">
          <a:solidFill>
            <a:schemeClr val="accent1"/>
          </a:solidFill>
          <a:latin typeface="Trebuchet MS" panose="020B0603020202020204" pitchFamily="34" charset="0"/>
        </a:defRPr>
      </a:lvl4pPr>
      <a:lvl5pPr algn="l" defTabSz="457200" rtl="0" eaLnBrk="0" fontAlgn="base" hangingPunct="0">
        <a:spcBef>
          <a:spcPct val="0"/>
        </a:spcBef>
        <a:spcAft>
          <a:spcPct val="0"/>
        </a:spcAft>
        <a:defRPr sz="36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1F9AD9D-90D2-4402-8359-166C09B11F4E}"/>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fontAlgn="auto" hangingPunct="1">
              <a:spcBef>
                <a:spcPts val="0"/>
              </a:spcBef>
              <a:spcAft>
                <a:spcPts val="0"/>
              </a:spcAft>
              <a:defRPr sz="1200">
                <a:latin typeface="+mn-lt"/>
              </a:defRPr>
            </a:lvl1pPr>
          </a:lstStyle>
          <a:p>
            <a:pPr>
              <a:defRPr/>
            </a:pPr>
            <a:endParaRPr lang="en-US"/>
          </a:p>
        </p:txBody>
      </p:sp>
      <p:sp>
        <p:nvSpPr>
          <p:cNvPr id="4099" name="Rectangle 3">
            <a:extLst>
              <a:ext uri="{FF2B5EF4-FFF2-40B4-BE49-F238E27FC236}">
                <a16:creationId xmlns:a16="http://schemas.microsoft.com/office/drawing/2014/main" id="{8AA4321D-984A-4E82-A598-CDA5F9D2172B}"/>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Arial Black" panose="020B0A04020102020204" pitchFamily="34" charset="0"/>
              </a:defRPr>
            </a:lvl1pPr>
          </a:lstStyle>
          <a:p>
            <a:pPr>
              <a:defRPr/>
            </a:pPr>
            <a:fld id="{0D775DFA-8CC2-4981-8937-EFF6597D657D}" type="slidenum">
              <a:rPr lang="en-US" altLang="en-US"/>
              <a:pPr>
                <a:defRPr/>
              </a:pPr>
              <a:t>‹#›</a:t>
            </a:fld>
            <a:endParaRPr lang="en-US" altLang="en-US"/>
          </a:p>
        </p:txBody>
      </p:sp>
      <p:grpSp>
        <p:nvGrpSpPr>
          <p:cNvPr id="3076" name="Group 4">
            <a:extLst>
              <a:ext uri="{FF2B5EF4-FFF2-40B4-BE49-F238E27FC236}">
                <a16:creationId xmlns:a16="http://schemas.microsoft.com/office/drawing/2014/main" id="{B1DCF7F7-62F2-4FD7-876A-32A4307115C3}"/>
              </a:ext>
            </a:extLst>
          </p:cNvPr>
          <p:cNvGrpSpPr>
            <a:grpSpLocks/>
          </p:cNvGrpSpPr>
          <p:nvPr/>
        </p:nvGrpSpPr>
        <p:grpSpPr bwMode="auto">
          <a:xfrm>
            <a:off x="0" y="0"/>
            <a:ext cx="9144000" cy="546100"/>
            <a:chOff x="0" y="0"/>
            <a:chExt cx="5760" cy="344"/>
          </a:xfrm>
        </p:grpSpPr>
        <p:sp>
          <p:nvSpPr>
            <p:cNvPr id="1032" name="Rectangle 5">
              <a:extLst>
                <a:ext uri="{FF2B5EF4-FFF2-40B4-BE49-F238E27FC236}">
                  <a16:creationId xmlns:a16="http://schemas.microsoft.com/office/drawing/2014/main" id="{8242B3BB-D9D8-4021-87FA-DEA1D6E5B869}"/>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auto" hangingPunct="1">
                <a:spcBef>
                  <a:spcPts val="0"/>
                </a:spcBef>
                <a:spcAft>
                  <a:spcPts val="0"/>
                </a:spcAft>
                <a:defRPr/>
              </a:pPr>
              <a:endParaRPr lang="tr-TR" altLang="en-US" sz="2400">
                <a:latin typeface="Times New Roman" panose="02020603050405020304" pitchFamily="18" charset="0"/>
              </a:endParaRPr>
            </a:p>
          </p:txBody>
        </p:sp>
        <p:sp>
          <p:nvSpPr>
            <p:cNvPr id="1033" name="Rectangle 6">
              <a:extLst>
                <a:ext uri="{FF2B5EF4-FFF2-40B4-BE49-F238E27FC236}">
                  <a16:creationId xmlns:a16="http://schemas.microsoft.com/office/drawing/2014/main" id="{CE379041-9D83-4DC5-846A-F2EF1930BECB}"/>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endParaRPr lang="tr-TR" altLang="en-US" sz="2400">
                <a:latin typeface="Times New Roman" panose="02020603050405020304" pitchFamily="18" charset="0"/>
              </a:endParaRPr>
            </a:p>
          </p:txBody>
        </p:sp>
        <p:sp>
          <p:nvSpPr>
            <p:cNvPr id="1034" name="Rectangle 7">
              <a:extLst>
                <a:ext uri="{FF2B5EF4-FFF2-40B4-BE49-F238E27FC236}">
                  <a16:creationId xmlns:a16="http://schemas.microsoft.com/office/drawing/2014/main" id="{A21BCC55-08F1-4819-A847-706C9BB6F9C4}"/>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endParaRPr lang="tr-TR" altLang="en-US">
                <a:solidFill>
                  <a:schemeClr val="hlink"/>
                </a:solidFill>
              </a:endParaRPr>
            </a:p>
          </p:txBody>
        </p:sp>
        <p:sp>
          <p:nvSpPr>
            <p:cNvPr id="1035" name="Rectangle 8">
              <a:extLst>
                <a:ext uri="{FF2B5EF4-FFF2-40B4-BE49-F238E27FC236}">
                  <a16:creationId xmlns:a16="http://schemas.microsoft.com/office/drawing/2014/main" id="{18D385D2-517F-4FD8-9303-12F0FB348C5C}"/>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endParaRPr lang="tr-TR" altLang="en-US">
                <a:solidFill>
                  <a:schemeClr val="hlink"/>
                </a:solidFill>
              </a:endParaRPr>
            </a:p>
          </p:txBody>
        </p:sp>
        <p:sp>
          <p:nvSpPr>
            <p:cNvPr id="1036" name="Rectangle 9">
              <a:extLst>
                <a:ext uri="{FF2B5EF4-FFF2-40B4-BE49-F238E27FC236}">
                  <a16:creationId xmlns:a16="http://schemas.microsoft.com/office/drawing/2014/main" id="{1984458D-E86D-4AAE-B255-E400ED470595}"/>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endParaRPr lang="tr-TR" altLang="en-US">
                <a:solidFill>
                  <a:schemeClr val="accent2"/>
                </a:solidFill>
              </a:endParaRPr>
            </a:p>
          </p:txBody>
        </p:sp>
        <p:sp>
          <p:nvSpPr>
            <p:cNvPr id="1037" name="Rectangle 10">
              <a:extLst>
                <a:ext uri="{FF2B5EF4-FFF2-40B4-BE49-F238E27FC236}">
                  <a16:creationId xmlns:a16="http://schemas.microsoft.com/office/drawing/2014/main" id="{BF0E5C15-A294-4A26-94AD-52145D8982DB}"/>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endParaRPr lang="tr-TR" altLang="en-US">
                <a:solidFill>
                  <a:schemeClr val="hlink"/>
                </a:solidFill>
              </a:endParaRPr>
            </a:p>
          </p:txBody>
        </p:sp>
        <p:sp>
          <p:nvSpPr>
            <p:cNvPr id="1038" name="Rectangle 11">
              <a:extLst>
                <a:ext uri="{FF2B5EF4-FFF2-40B4-BE49-F238E27FC236}">
                  <a16:creationId xmlns:a16="http://schemas.microsoft.com/office/drawing/2014/main" id="{CC93F2A1-F639-40FC-B874-A3DF4305BFE4}"/>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endParaRPr lang="tr-TR" altLang="en-US" sz="2400">
                <a:latin typeface="Times New Roman" panose="02020603050405020304" pitchFamily="18" charset="0"/>
              </a:endParaRPr>
            </a:p>
          </p:txBody>
        </p:sp>
        <p:sp>
          <p:nvSpPr>
            <p:cNvPr id="1039" name="Rectangle 12">
              <a:extLst>
                <a:ext uri="{FF2B5EF4-FFF2-40B4-BE49-F238E27FC236}">
                  <a16:creationId xmlns:a16="http://schemas.microsoft.com/office/drawing/2014/main" id="{7C4B13E7-2BA7-4DC2-8E48-6C7D7CC4C661}"/>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endParaRPr lang="tr-TR" altLang="en-US">
                <a:solidFill>
                  <a:schemeClr val="accent2"/>
                </a:solidFill>
              </a:endParaRPr>
            </a:p>
          </p:txBody>
        </p:sp>
        <p:sp>
          <p:nvSpPr>
            <p:cNvPr id="1040" name="Rectangle 13">
              <a:extLst>
                <a:ext uri="{FF2B5EF4-FFF2-40B4-BE49-F238E27FC236}">
                  <a16:creationId xmlns:a16="http://schemas.microsoft.com/office/drawing/2014/main" id="{C283D519-4A57-4938-A13F-C14069E0A24D}"/>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endParaRPr lang="tr-TR" altLang="en-US">
                <a:solidFill>
                  <a:schemeClr val="accent2"/>
                </a:solidFill>
              </a:endParaRPr>
            </a:p>
          </p:txBody>
        </p:sp>
      </p:grpSp>
      <p:sp>
        <p:nvSpPr>
          <p:cNvPr id="3077" name="Rectangle 14">
            <a:extLst>
              <a:ext uri="{FF2B5EF4-FFF2-40B4-BE49-F238E27FC236}">
                <a16:creationId xmlns:a16="http://schemas.microsoft.com/office/drawing/2014/main" id="{2EC0476D-7FF1-448D-B0A4-CEBCB39C3311}"/>
              </a:ext>
            </a:extLst>
          </p:cNvPr>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78" name="Rectangle 15">
            <a:extLst>
              <a:ext uri="{FF2B5EF4-FFF2-40B4-BE49-F238E27FC236}">
                <a16:creationId xmlns:a16="http://schemas.microsoft.com/office/drawing/2014/main" id="{E3B321ED-C307-41AF-8BE2-842764E67C94}"/>
              </a:ext>
            </a:extLst>
          </p:cNvPr>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12" name="Rectangle 16">
            <a:extLst>
              <a:ext uri="{FF2B5EF4-FFF2-40B4-BE49-F238E27FC236}">
                <a16:creationId xmlns:a16="http://schemas.microsoft.com/office/drawing/2014/main" id="{A7F543F9-A21B-4CBA-A74C-4CE5B5508B3E}"/>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endParaRPr lang="en-US"/>
          </a:p>
        </p:txBody>
      </p:sp>
    </p:spTree>
    <p:extLst>
      <p:ext uri="{BB962C8B-B14F-4D97-AF65-F5344CB8AC3E}">
        <p14:creationId xmlns:p14="http://schemas.microsoft.com/office/powerpoint/2010/main" val="4032681250"/>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 id="2147483866" r:id="rId13"/>
    <p:sldLayoutId id="2147483867" r:id="rId14"/>
  </p:sldLayoutIdLst>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EE1A9849-AE5F-4504-AA0D-A84AE639DA64}"/>
              </a:ext>
            </a:extLst>
          </p:cNvPr>
          <p:cNvGrpSpPr>
            <a:grpSpLocks/>
          </p:cNvGrpSpPr>
          <p:nvPr/>
        </p:nvGrpSpPr>
        <p:grpSpPr bwMode="auto">
          <a:xfrm>
            <a:off x="-7938" y="-7938"/>
            <a:ext cx="9169401" cy="6873876"/>
            <a:chOff x="-8467" y="-8468"/>
            <a:chExt cx="9169805" cy="6874935"/>
          </a:xfrm>
        </p:grpSpPr>
        <p:sp>
          <p:nvSpPr>
            <p:cNvPr id="7" name="Freeform 6">
              <a:extLst>
                <a:ext uri="{FF2B5EF4-FFF2-40B4-BE49-F238E27FC236}">
                  <a16:creationId xmlns:a16="http://schemas.microsoft.com/office/drawing/2014/main" id="{5F0ACE3D-3499-4229-954C-E7325DA4F817}"/>
                </a:ext>
              </a:extLst>
            </p:cNvPr>
            <p:cNvSpPr/>
            <p:nvPr/>
          </p:nvSpPr>
          <p:spPr>
            <a:xfrm>
              <a:off x="-8467" y="4013290"/>
              <a:ext cx="457221" cy="285317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65B656C1-48AF-4BEB-8F44-8A8A397D4B11}"/>
                </a:ext>
              </a:extLst>
            </p:cNvPr>
            <p:cNvCxnSpPr/>
            <p:nvPr/>
          </p:nvCxnSpPr>
          <p:spPr>
            <a:xfrm flipV="1">
              <a:off x="5130497"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34E162E-793E-40E0-B4E3-02F1DAFB97CF}"/>
                </a:ext>
              </a:extLst>
            </p:cNvPr>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18B4E9B7-932B-4152-ADDD-17E318EBB202}"/>
                </a:ext>
              </a:extLst>
            </p:cNvPr>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F16144D7-B3E9-485C-97F4-4D50F2AD7CF3}"/>
                </a:ext>
              </a:extLst>
            </p:cNvPr>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43F20DC0-61A2-41AC-AAC7-0292022D3693}"/>
                </a:ext>
              </a:extLst>
            </p:cNvPr>
            <p:cNvSpPr/>
            <p:nvPr/>
          </p:nvSpPr>
          <p:spPr>
            <a:xfrm>
              <a:off x="6638689" y="3919613"/>
              <a:ext cx="2513124"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4949B221-7B91-4EE6-8ADC-A77502D69A38}"/>
                </a:ext>
              </a:extLst>
            </p:cNvPr>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5317FEDF-192D-4DAE-8FEB-641CC67AC9CD}"/>
                </a:ext>
              </a:extLst>
            </p:cNvPr>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8B52D178-2966-465B-8D19-80C9D686D8BA}"/>
                </a:ext>
              </a:extLst>
            </p:cNvPr>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51A9FEF3-D336-477A-A4CA-82420693DF53}"/>
                </a:ext>
              </a:extLst>
            </p:cNvPr>
            <p:cNvSpPr/>
            <p:nvPr/>
          </p:nvSpPr>
          <p:spPr>
            <a:xfrm>
              <a:off x="8059564"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5405D1D6-3F17-48B9-8E4B-9C10E6F47B6C}"/>
              </a:ext>
            </a:extLst>
          </p:cNvPr>
          <p:cNvSpPr>
            <a:spLocks noGrp="1" noChangeArrowheads="1"/>
          </p:cNvSpPr>
          <p:nvPr>
            <p:ph type="title"/>
          </p:nvPr>
        </p:nvSpPr>
        <p:spPr bwMode="auto">
          <a:xfrm>
            <a:off x="609600" y="609600"/>
            <a:ext cx="6348413"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47E720C4-E8AB-447F-B6BD-01B9E0222DFD}"/>
              </a:ext>
            </a:extLst>
          </p:cNvPr>
          <p:cNvSpPr>
            <a:spLocks noGrp="1" noChangeArrowheads="1"/>
          </p:cNvSpPr>
          <p:nvPr>
            <p:ph type="body" idx="1"/>
          </p:nvPr>
        </p:nvSpPr>
        <p:spPr bwMode="auto">
          <a:xfrm>
            <a:off x="609600" y="2160588"/>
            <a:ext cx="6348413"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322B3A02-D00F-4779-AF14-3DCADA32C8E3}"/>
              </a:ext>
            </a:extLst>
          </p:cNvPr>
          <p:cNvSpPr>
            <a:spLocks noGrp="1"/>
          </p:cNvSpPr>
          <p:nvPr>
            <p:ph type="dt" sz="half" idx="2"/>
          </p:nvPr>
        </p:nvSpPr>
        <p:spPr>
          <a:xfrm>
            <a:off x="5405438" y="6042025"/>
            <a:ext cx="684212"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endParaRPr lang="en-US" altLang="en-US"/>
          </a:p>
        </p:txBody>
      </p:sp>
      <p:sp>
        <p:nvSpPr>
          <p:cNvPr id="5" name="Footer Placeholder 4">
            <a:extLst>
              <a:ext uri="{FF2B5EF4-FFF2-40B4-BE49-F238E27FC236}">
                <a16:creationId xmlns:a16="http://schemas.microsoft.com/office/drawing/2014/main" id="{1BCBCA86-D88A-420A-9CD6-E5270F77869E}"/>
              </a:ext>
            </a:extLst>
          </p:cNvPr>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endParaRPr lang="en-US" altLang="en-US"/>
          </a:p>
        </p:txBody>
      </p:sp>
      <p:sp>
        <p:nvSpPr>
          <p:cNvPr id="6" name="Slide Number Placeholder 5">
            <a:extLst>
              <a:ext uri="{FF2B5EF4-FFF2-40B4-BE49-F238E27FC236}">
                <a16:creationId xmlns:a16="http://schemas.microsoft.com/office/drawing/2014/main" id="{A81F2AC2-BFB7-45E4-B43F-9F82DF85F887}"/>
              </a:ext>
            </a:extLst>
          </p:cNvPr>
          <p:cNvSpPr>
            <a:spLocks noGrp="1"/>
          </p:cNvSpPr>
          <p:nvPr>
            <p:ph type="sldNum" sz="quarter" idx="4"/>
          </p:nvPr>
        </p:nvSpPr>
        <p:spPr>
          <a:xfrm>
            <a:off x="6445250" y="6042025"/>
            <a:ext cx="512763"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accent1"/>
                </a:solidFill>
                <a:latin typeface="+mn-lt"/>
              </a:defRPr>
            </a:lvl1pPr>
          </a:lstStyle>
          <a:p>
            <a:pPr>
              <a:defRPr/>
            </a:pPr>
            <a:fld id="{FA5D90BF-04E5-4137-825B-E3E6299D3C05}" type="slidenum">
              <a:rPr lang="en-US" altLang="en-US"/>
              <a:pPr>
                <a:defRPr/>
              </a:pPr>
              <a:t>‹#›</a:t>
            </a:fld>
            <a:endParaRPr lang="en-US" altLang="en-US"/>
          </a:p>
        </p:txBody>
      </p:sp>
    </p:spTree>
    <p:extLst>
      <p:ext uri="{BB962C8B-B14F-4D97-AF65-F5344CB8AC3E}">
        <p14:creationId xmlns:p14="http://schemas.microsoft.com/office/powerpoint/2010/main" val="1404324701"/>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Lst>
  <p:hf hdr="0" ftr="0" dt="0"/>
  <p:txStyles>
    <p:titleStyle>
      <a:lvl1pPr algn="l" defTabSz="457200" rtl="0" eaLnBrk="0" fontAlgn="base" hangingPunct="0">
        <a:spcBef>
          <a:spcPct val="0"/>
        </a:spcBef>
        <a:spcAft>
          <a:spcPct val="0"/>
        </a:spcAft>
        <a:defRPr sz="3600" kern="1200">
          <a:solidFill>
            <a:schemeClr val="accent1"/>
          </a:solidFill>
          <a:latin typeface="+mj-lt"/>
          <a:ea typeface="+mj-ea"/>
          <a:cs typeface="+mj-cs"/>
        </a:defRPr>
      </a:lvl1pPr>
      <a:lvl2pPr algn="l" defTabSz="457200" rtl="0" eaLnBrk="0" fontAlgn="base" hangingPunct="0">
        <a:spcBef>
          <a:spcPct val="0"/>
        </a:spcBef>
        <a:spcAft>
          <a:spcPct val="0"/>
        </a:spcAft>
        <a:defRPr sz="3600">
          <a:solidFill>
            <a:schemeClr val="accent1"/>
          </a:solidFill>
          <a:latin typeface="Trebuchet MS" panose="020B0603020202020204" pitchFamily="34" charset="0"/>
        </a:defRPr>
      </a:lvl2pPr>
      <a:lvl3pPr algn="l" defTabSz="457200" rtl="0" eaLnBrk="0" fontAlgn="base" hangingPunct="0">
        <a:spcBef>
          <a:spcPct val="0"/>
        </a:spcBef>
        <a:spcAft>
          <a:spcPct val="0"/>
        </a:spcAft>
        <a:defRPr sz="3600">
          <a:solidFill>
            <a:schemeClr val="accent1"/>
          </a:solidFill>
          <a:latin typeface="Trebuchet MS" panose="020B0603020202020204" pitchFamily="34" charset="0"/>
        </a:defRPr>
      </a:lvl3pPr>
      <a:lvl4pPr algn="l" defTabSz="457200" rtl="0" eaLnBrk="0" fontAlgn="base" hangingPunct="0">
        <a:spcBef>
          <a:spcPct val="0"/>
        </a:spcBef>
        <a:spcAft>
          <a:spcPct val="0"/>
        </a:spcAft>
        <a:defRPr sz="3600">
          <a:solidFill>
            <a:schemeClr val="accent1"/>
          </a:solidFill>
          <a:latin typeface="Trebuchet MS" panose="020B0603020202020204" pitchFamily="34" charset="0"/>
        </a:defRPr>
      </a:lvl4pPr>
      <a:lvl5pPr algn="l" defTabSz="457200" rtl="0" eaLnBrk="0" fontAlgn="base" hangingPunct="0">
        <a:spcBef>
          <a:spcPct val="0"/>
        </a:spcBef>
        <a:spcAft>
          <a:spcPct val="0"/>
        </a:spcAft>
        <a:defRPr sz="36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9.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3483F09-51CD-4719-9019-4325E438F465}"/>
              </a:ext>
            </a:extLst>
          </p:cNvPr>
          <p:cNvSpPr>
            <a:spLocks noGrp="1" noChangeArrowheads="1"/>
          </p:cNvSpPr>
          <p:nvPr>
            <p:ph type="ctrTitle"/>
          </p:nvPr>
        </p:nvSpPr>
        <p:spPr>
          <a:xfrm>
            <a:off x="152400" y="2416175"/>
            <a:ext cx="7772400" cy="1470025"/>
          </a:xfrm>
        </p:spPr>
        <p:txBody>
          <a:bodyPr anchor="ctr"/>
          <a:lstStyle/>
          <a:p>
            <a:pPr eaLnBrk="1" hangingPunct="1"/>
            <a:r>
              <a:rPr lang="en-US" altLang="en-US">
                <a:solidFill>
                  <a:srgbClr val="0070C0"/>
                </a:solidFill>
              </a:rPr>
              <a:t>Programming Constructs</a:t>
            </a:r>
          </a:p>
        </p:txBody>
      </p:sp>
      <p:sp>
        <p:nvSpPr>
          <p:cNvPr id="142339" name="Rectangle 3">
            <a:extLst>
              <a:ext uri="{FF2B5EF4-FFF2-40B4-BE49-F238E27FC236}">
                <a16:creationId xmlns:a16="http://schemas.microsoft.com/office/drawing/2014/main" id="{B224FC51-8449-4B70-884C-3BF16F06A245}"/>
              </a:ext>
            </a:extLst>
          </p:cNvPr>
          <p:cNvSpPr>
            <a:spLocks noGrp="1" noChangeArrowheads="1"/>
          </p:cNvSpPr>
          <p:nvPr>
            <p:ph type="subTitle" idx="1"/>
          </p:nvPr>
        </p:nvSpPr>
        <p:spPr>
          <a:xfrm>
            <a:off x="1371600" y="3886200"/>
            <a:ext cx="6400800" cy="1752600"/>
          </a:xfrm>
        </p:spPr>
        <p:txBody>
          <a:bodyPr rtlCol="0">
            <a:normAutofit/>
          </a:bodyPr>
          <a:lstStyle/>
          <a:p>
            <a:pPr eaLnBrk="1" fontAlgn="auto" hangingPunct="1">
              <a:spcAft>
                <a:spcPts val="0"/>
              </a:spcAft>
              <a:buFont typeface="Wingdings 3" charset="2"/>
              <a:buNone/>
              <a:defRPr/>
            </a:pPr>
            <a:r>
              <a:rPr lang="en-US" altLang="en-US" sz="4400" i="1" dirty="0"/>
              <a:t>Ibtisam Mogul</a:t>
            </a:r>
          </a:p>
        </p:txBody>
      </p:sp>
      <p:sp>
        <p:nvSpPr>
          <p:cNvPr id="8196" name="Slide Number Placeholder 5">
            <a:extLst>
              <a:ext uri="{FF2B5EF4-FFF2-40B4-BE49-F238E27FC236}">
                <a16:creationId xmlns:a16="http://schemas.microsoft.com/office/drawing/2014/main" id="{3577CB7D-5FBB-42E1-9121-84895B8A6E3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fontAlgn="base">
              <a:spcBef>
                <a:spcPct val="0"/>
              </a:spcBef>
              <a:spcAft>
                <a:spcPct val="0"/>
              </a:spcAft>
              <a:buClrTx/>
              <a:buSzTx/>
              <a:buFontTx/>
              <a:buNone/>
            </a:pPr>
            <a:fld id="{17D75A7A-5F83-43F2-ABA4-1AD11B08DEE6}" type="slidenum">
              <a:rPr lang="en-US" altLang="en-US" smtClean="0">
                <a:solidFill>
                  <a:schemeClr val="accent1"/>
                </a:solidFill>
              </a:rPr>
              <a:pPr fontAlgn="base">
                <a:spcBef>
                  <a:spcPct val="0"/>
                </a:spcBef>
                <a:spcAft>
                  <a:spcPct val="0"/>
                </a:spcAft>
                <a:buClrTx/>
                <a:buSzTx/>
                <a:buFontTx/>
                <a:buNone/>
              </a:pPr>
              <a:t>1</a:t>
            </a:fld>
            <a:endParaRPr lang="en-US" altLang="en-US">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4">
            <a:extLst>
              <a:ext uri="{FF2B5EF4-FFF2-40B4-BE49-F238E27FC236}">
                <a16:creationId xmlns:a16="http://schemas.microsoft.com/office/drawing/2014/main" id="{0D4F8F92-43B5-4D05-8857-E53BD3B29AC5}"/>
              </a:ext>
            </a:extLst>
          </p:cNvPr>
          <p:cNvSpPr txBox="1">
            <a:spLocks noChangeArrowheads="1"/>
          </p:cNvSpPr>
          <p:nvPr/>
        </p:nvSpPr>
        <p:spPr bwMode="auto">
          <a:xfrm>
            <a:off x="60325" y="0"/>
            <a:ext cx="1082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TW" sz="1600" b="1" i="0" u="none" strike="noStrike" kern="120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rPr>
              <a:t>Figure 8-7</a:t>
            </a:r>
          </a:p>
        </p:txBody>
      </p:sp>
      <p:sp>
        <p:nvSpPr>
          <p:cNvPr id="34819" name="Text Box 5">
            <a:extLst>
              <a:ext uri="{FF2B5EF4-FFF2-40B4-BE49-F238E27FC236}">
                <a16:creationId xmlns:a16="http://schemas.microsoft.com/office/drawing/2014/main" id="{868DF9F5-CF7C-402D-9D50-4141D7A28B4C}"/>
              </a:ext>
            </a:extLst>
          </p:cNvPr>
          <p:cNvSpPr txBox="1">
            <a:spLocks noChangeArrowheads="1"/>
          </p:cNvSpPr>
          <p:nvPr/>
        </p:nvSpPr>
        <p:spPr bwMode="auto">
          <a:xfrm>
            <a:off x="1373188" y="639763"/>
            <a:ext cx="56372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TW" sz="3200" b="1" i="0" u="none" strike="noStrike" kern="1200" cap="none" spc="0" normalizeH="0" baseline="0" noProof="0">
                <a:ln>
                  <a:noFill/>
                </a:ln>
                <a:solidFill>
                  <a:srgbClr val="9999CC"/>
                </a:solidFill>
                <a:effectLst/>
                <a:uLnTx/>
                <a:uFillTx/>
                <a:latin typeface="Arial" panose="020B0604020202020204" pitchFamily="34" charset="0"/>
                <a:ea typeface="新細明體" panose="02020500000000000000" pitchFamily="18" charset="-120"/>
                <a:cs typeface="+mn-cs"/>
              </a:rPr>
              <a:t>Flowcharts for three constructs</a:t>
            </a:r>
          </a:p>
        </p:txBody>
      </p:sp>
      <p:pic>
        <p:nvPicPr>
          <p:cNvPr id="34820" name="Picture 8">
            <a:extLst>
              <a:ext uri="{FF2B5EF4-FFF2-40B4-BE49-F238E27FC236}">
                <a16:creationId xmlns:a16="http://schemas.microsoft.com/office/drawing/2014/main" id="{98A63297-604E-42A7-82DA-94B36E423A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813" y="1430338"/>
            <a:ext cx="8281987" cy="460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1" name="Slide Number Placeholder 1">
            <a:extLst>
              <a:ext uri="{FF2B5EF4-FFF2-40B4-BE49-F238E27FC236}">
                <a16:creationId xmlns:a16="http://schemas.microsoft.com/office/drawing/2014/main" id="{9CEF95B8-3EDB-4293-97C9-0D9DC823F81D}"/>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B576B58-90DC-4643-AD8F-08D44F53C9CE}" type="slidenum">
              <a:rPr kumimoji="0" lang="en-US" altLang="en-US" sz="1200" b="0" i="0" u="none" strike="noStrike" kern="1200" cap="none" spc="0" normalizeH="0" baseline="0" noProof="0" smtClean="0">
                <a:ln>
                  <a:noFill/>
                </a:ln>
                <a:solidFill>
                  <a:srgbClr val="000000"/>
                </a:solidFill>
                <a:effectLst/>
                <a:uLnTx/>
                <a:uFillTx/>
                <a:latin typeface="Arial Black" panose="020B0A040201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srgbClr val="000000"/>
              </a:solidFill>
              <a:effectLst/>
              <a:uLnTx/>
              <a:uFillTx/>
              <a:latin typeface="Arial Black" panose="020B0A04020102020204" pitchFamily="34" charset="0"/>
              <a:ea typeface="+mn-ea"/>
              <a:cs typeface="+mn-cs"/>
            </a:endParaRPr>
          </a:p>
        </p:txBody>
      </p:sp>
      <p:sp>
        <p:nvSpPr>
          <p:cNvPr id="4" name="Rectangle: Rounded Corners 3">
            <a:extLst>
              <a:ext uri="{FF2B5EF4-FFF2-40B4-BE49-F238E27FC236}">
                <a16:creationId xmlns:a16="http://schemas.microsoft.com/office/drawing/2014/main" id="{74A1AB63-24A9-4D5F-AE0A-68805EB68831}"/>
              </a:ext>
            </a:extLst>
          </p:cNvPr>
          <p:cNvSpPr/>
          <p:nvPr/>
        </p:nvSpPr>
        <p:spPr bwMode="auto">
          <a:xfrm>
            <a:off x="6629400" y="1600200"/>
            <a:ext cx="1676400" cy="990600"/>
          </a:xfrm>
          <a:prstGeom prst="roundRect">
            <a:avLst/>
          </a:prstGeom>
          <a:solidFill>
            <a:schemeClr val="accent3"/>
          </a:solidFill>
          <a:ln w="9525" cap="flat" cmpd="sng" algn="ctr">
            <a:solidFill>
              <a:schemeClr val="bg1"/>
            </a:solid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4823" name="Diamond 2">
            <a:extLst>
              <a:ext uri="{FF2B5EF4-FFF2-40B4-BE49-F238E27FC236}">
                <a16:creationId xmlns:a16="http://schemas.microsoft.com/office/drawing/2014/main" id="{B1A490E1-E1FD-4062-98C3-C5A429420CA5}"/>
              </a:ext>
            </a:extLst>
          </p:cNvPr>
          <p:cNvSpPr>
            <a:spLocks noChangeArrowheads="1"/>
          </p:cNvSpPr>
          <p:nvPr/>
        </p:nvSpPr>
        <p:spPr bwMode="auto">
          <a:xfrm>
            <a:off x="6553200" y="1676400"/>
            <a:ext cx="1752600" cy="914400"/>
          </a:xfrm>
          <a:prstGeom prst="diamond">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Test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2E339010-87B1-4FFE-8210-25161C4E27F2}"/>
              </a:ext>
            </a:extLst>
          </p:cNvPr>
          <p:cNvSpPr>
            <a:spLocks noGrp="1" noChangeArrowheads="1"/>
          </p:cNvSpPr>
          <p:nvPr>
            <p:ph type="title"/>
          </p:nvPr>
        </p:nvSpPr>
        <p:spPr>
          <a:xfrm>
            <a:off x="684213" y="620713"/>
            <a:ext cx="7772400" cy="1143000"/>
          </a:xfrm>
        </p:spPr>
        <p:txBody>
          <a:bodyPr/>
          <a:lstStyle/>
          <a:p>
            <a:pPr eaLnBrk="1" hangingPunct="1"/>
            <a:r>
              <a:rPr lang="en-US" altLang="en-US" b="1">
                <a:solidFill>
                  <a:schemeClr val="tx1"/>
                </a:solidFill>
                <a:latin typeface="Arial Black" panose="020B0A04020102020204" pitchFamily="34" charset="0"/>
              </a:rPr>
              <a:t>A. SEQUENCE</a:t>
            </a:r>
          </a:p>
        </p:txBody>
      </p:sp>
      <p:sp>
        <p:nvSpPr>
          <p:cNvPr id="35843" name="Rectangle 3">
            <a:extLst>
              <a:ext uri="{FF2B5EF4-FFF2-40B4-BE49-F238E27FC236}">
                <a16:creationId xmlns:a16="http://schemas.microsoft.com/office/drawing/2014/main" id="{58D9292B-4E35-4889-A51D-D01972A3E267}"/>
              </a:ext>
            </a:extLst>
          </p:cNvPr>
          <p:cNvSpPr>
            <a:spLocks noGrp="1" noChangeArrowheads="1"/>
          </p:cNvSpPr>
          <p:nvPr>
            <p:ph idx="1"/>
          </p:nvPr>
        </p:nvSpPr>
        <p:spPr>
          <a:xfrm>
            <a:off x="76200" y="1371600"/>
            <a:ext cx="7772400" cy="3881438"/>
          </a:xfrm>
        </p:spPr>
        <p:txBody>
          <a:bodyPr/>
          <a:lstStyle/>
          <a:p>
            <a:pPr algn="just" eaLnBrk="1" hangingPunct="1">
              <a:lnSpc>
                <a:spcPct val="90000"/>
              </a:lnSpc>
            </a:pPr>
            <a:r>
              <a:rPr lang="en-US" altLang="en-US" sz="2400">
                <a:solidFill>
                  <a:schemeClr val="tx1"/>
                </a:solidFill>
                <a:latin typeface="Arial" panose="020B0604020202020204" pitchFamily="34" charset="0"/>
              </a:rPr>
              <a:t>Sequence</a:t>
            </a:r>
            <a:r>
              <a:rPr lang="en-US" altLang="en-US" sz="2400">
                <a:solidFill>
                  <a:schemeClr val="tx1"/>
                </a:solidFill>
              </a:rPr>
              <a:t> construct mean statements are executed sequentially.</a:t>
            </a:r>
          </a:p>
          <a:p>
            <a:pPr algn="just" eaLnBrk="1" hangingPunct="1">
              <a:lnSpc>
                <a:spcPct val="90000"/>
              </a:lnSpc>
              <a:buFontTx/>
              <a:buNone/>
            </a:pPr>
            <a:endParaRPr lang="en-US" altLang="en-US" sz="2400">
              <a:solidFill>
                <a:schemeClr val="tx1"/>
              </a:solidFill>
            </a:endParaRPr>
          </a:p>
          <a:p>
            <a:pPr algn="just" eaLnBrk="1" hangingPunct="1">
              <a:lnSpc>
                <a:spcPct val="90000"/>
              </a:lnSpc>
            </a:pPr>
            <a:r>
              <a:rPr lang="en-US" altLang="en-US" sz="2400">
                <a:solidFill>
                  <a:schemeClr val="tx1"/>
                </a:solidFill>
              </a:rPr>
              <a:t>Every program begins with the first statement .</a:t>
            </a:r>
          </a:p>
          <a:p>
            <a:pPr algn="just" eaLnBrk="1" hangingPunct="1">
              <a:lnSpc>
                <a:spcPct val="90000"/>
              </a:lnSpc>
            </a:pPr>
            <a:endParaRPr lang="en-US" altLang="en-US" sz="2400">
              <a:solidFill>
                <a:schemeClr val="tx1"/>
              </a:solidFill>
            </a:endParaRPr>
          </a:p>
          <a:p>
            <a:pPr algn="just" eaLnBrk="1" hangingPunct="1">
              <a:lnSpc>
                <a:spcPct val="90000"/>
              </a:lnSpc>
            </a:pPr>
            <a:r>
              <a:rPr lang="en-US" altLang="en-US" sz="2400">
                <a:solidFill>
                  <a:schemeClr val="tx1"/>
                </a:solidFill>
              </a:rPr>
              <a:t>Each statement in turn executed sequentially.</a:t>
            </a:r>
          </a:p>
          <a:p>
            <a:pPr algn="just" eaLnBrk="1" hangingPunct="1">
              <a:lnSpc>
                <a:spcPct val="90000"/>
              </a:lnSpc>
            </a:pPr>
            <a:endParaRPr lang="en-US" altLang="en-US" sz="2400">
              <a:solidFill>
                <a:schemeClr val="tx1"/>
              </a:solidFill>
            </a:endParaRPr>
          </a:p>
          <a:p>
            <a:pPr algn="just" eaLnBrk="1" hangingPunct="1">
              <a:lnSpc>
                <a:spcPct val="90000"/>
              </a:lnSpc>
            </a:pPr>
            <a:r>
              <a:rPr lang="en-US" altLang="en-US" sz="2400">
                <a:solidFill>
                  <a:schemeClr val="tx1"/>
                </a:solidFill>
              </a:rPr>
              <a:t>when the final statement of program is executed, the program is done.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ADA2E6C0-C1C8-4472-8EAE-B6E6595C144B}"/>
              </a:ext>
            </a:extLst>
          </p:cNvPr>
          <p:cNvSpPr>
            <a:spLocks noGrp="1" noChangeArrowheads="1"/>
          </p:cNvSpPr>
          <p:nvPr>
            <p:ph type="title"/>
          </p:nvPr>
        </p:nvSpPr>
        <p:spPr>
          <a:xfrm>
            <a:off x="684213" y="620713"/>
            <a:ext cx="7772400" cy="1143000"/>
          </a:xfrm>
        </p:spPr>
        <p:txBody>
          <a:bodyPr/>
          <a:lstStyle/>
          <a:p>
            <a:pPr eaLnBrk="1" hangingPunct="1"/>
            <a:r>
              <a:rPr lang="en-US" altLang="en-US" b="1">
                <a:solidFill>
                  <a:schemeClr val="tx1"/>
                </a:solidFill>
                <a:latin typeface="Arial Black" panose="020B0A04020102020204" pitchFamily="34" charset="0"/>
              </a:rPr>
              <a:t>THE SEQUENCE CONSTRUCT</a:t>
            </a:r>
          </a:p>
        </p:txBody>
      </p:sp>
      <p:sp>
        <p:nvSpPr>
          <p:cNvPr id="55299" name="AutoShape 4">
            <a:extLst>
              <a:ext uri="{FF2B5EF4-FFF2-40B4-BE49-F238E27FC236}">
                <a16:creationId xmlns:a16="http://schemas.microsoft.com/office/drawing/2014/main" id="{2EB79D7F-D6F0-42C3-A447-4F617CE284A9}"/>
              </a:ext>
            </a:extLst>
          </p:cNvPr>
          <p:cNvSpPr>
            <a:spLocks noChangeArrowheads="1"/>
          </p:cNvSpPr>
          <p:nvPr/>
        </p:nvSpPr>
        <p:spPr bwMode="auto">
          <a:xfrm>
            <a:off x="2916238" y="2349500"/>
            <a:ext cx="3505200" cy="762000"/>
          </a:xfrm>
          <a:prstGeom prst="roundRect">
            <a:avLst>
              <a:gd name="adj" fmla="val 16667"/>
            </a:avLst>
          </a:prstGeom>
          <a:solidFill>
            <a:srgbClr val="FF0000"/>
          </a:solidFill>
          <a:ln w="57150">
            <a:solidFill>
              <a:srgbClr val="FFFF00"/>
            </a:solidFill>
            <a:round/>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44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Statement 1</a:t>
            </a:r>
          </a:p>
        </p:txBody>
      </p:sp>
      <p:sp>
        <p:nvSpPr>
          <p:cNvPr id="55300" name="AutoShape 5">
            <a:extLst>
              <a:ext uri="{FF2B5EF4-FFF2-40B4-BE49-F238E27FC236}">
                <a16:creationId xmlns:a16="http://schemas.microsoft.com/office/drawing/2014/main" id="{EAA785D9-56DA-4B54-BD6A-C0EC01718FA9}"/>
              </a:ext>
            </a:extLst>
          </p:cNvPr>
          <p:cNvSpPr>
            <a:spLocks noChangeArrowheads="1"/>
          </p:cNvSpPr>
          <p:nvPr/>
        </p:nvSpPr>
        <p:spPr bwMode="auto">
          <a:xfrm>
            <a:off x="3019425" y="3636963"/>
            <a:ext cx="3505200" cy="762000"/>
          </a:xfrm>
          <a:prstGeom prst="roundRect">
            <a:avLst>
              <a:gd name="adj" fmla="val 16667"/>
            </a:avLst>
          </a:prstGeom>
          <a:solidFill>
            <a:srgbClr val="FF0000"/>
          </a:solidFill>
          <a:ln w="57150">
            <a:solidFill>
              <a:srgbClr val="FFFF00"/>
            </a:solidFill>
            <a:round/>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44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Statement 2</a:t>
            </a:r>
          </a:p>
        </p:txBody>
      </p:sp>
      <p:sp>
        <p:nvSpPr>
          <p:cNvPr id="55301" name="AutoShape 6">
            <a:extLst>
              <a:ext uri="{FF2B5EF4-FFF2-40B4-BE49-F238E27FC236}">
                <a16:creationId xmlns:a16="http://schemas.microsoft.com/office/drawing/2014/main" id="{536BB775-7716-4FFF-AE8F-3D3ED9698546}"/>
              </a:ext>
            </a:extLst>
          </p:cNvPr>
          <p:cNvSpPr>
            <a:spLocks noChangeArrowheads="1"/>
          </p:cNvSpPr>
          <p:nvPr/>
        </p:nvSpPr>
        <p:spPr bwMode="auto">
          <a:xfrm>
            <a:off x="2989263" y="4932363"/>
            <a:ext cx="3505200" cy="685800"/>
          </a:xfrm>
          <a:prstGeom prst="roundRect">
            <a:avLst>
              <a:gd name="adj" fmla="val 16667"/>
            </a:avLst>
          </a:prstGeom>
          <a:solidFill>
            <a:srgbClr val="FF0000"/>
          </a:solidFill>
          <a:ln w="57150">
            <a:solidFill>
              <a:srgbClr val="FFFF00"/>
            </a:solidFill>
            <a:round/>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4400" b="1" i="0" u="none" strike="noStrike" kern="1200" cap="none" spc="0" normalizeH="0" baseline="0" noProof="0" dirty="0">
                <a:ln>
                  <a:noFill/>
                </a:ln>
                <a:solidFill>
                  <a:srgbClr val="FFFF00"/>
                </a:solidFill>
                <a:effectLst/>
                <a:uLnTx/>
                <a:uFillTx/>
                <a:latin typeface="Arial" panose="020B0604020202020204" pitchFamily="34" charset="0"/>
                <a:ea typeface="+mn-ea"/>
                <a:cs typeface="+mn-cs"/>
              </a:rPr>
              <a:t>Statement 3</a:t>
            </a:r>
          </a:p>
        </p:txBody>
      </p:sp>
      <p:sp>
        <p:nvSpPr>
          <p:cNvPr id="55302" name="Line 9">
            <a:extLst>
              <a:ext uri="{FF2B5EF4-FFF2-40B4-BE49-F238E27FC236}">
                <a16:creationId xmlns:a16="http://schemas.microsoft.com/office/drawing/2014/main" id="{4EF04769-94EA-47C4-A45B-D1EB3396A325}"/>
              </a:ext>
            </a:extLst>
          </p:cNvPr>
          <p:cNvSpPr>
            <a:spLocks noChangeShapeType="1"/>
          </p:cNvSpPr>
          <p:nvPr/>
        </p:nvSpPr>
        <p:spPr bwMode="auto">
          <a:xfrm>
            <a:off x="4716463" y="3111500"/>
            <a:ext cx="0" cy="533400"/>
          </a:xfrm>
          <a:prstGeom prst="line">
            <a:avLst/>
          </a:prstGeom>
          <a:noFill/>
          <a:ln w="762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55303" name="Line 10">
            <a:extLst>
              <a:ext uri="{FF2B5EF4-FFF2-40B4-BE49-F238E27FC236}">
                <a16:creationId xmlns:a16="http://schemas.microsoft.com/office/drawing/2014/main" id="{E038FD9C-1A42-4B7C-AC47-9BB650AF4439}"/>
              </a:ext>
            </a:extLst>
          </p:cNvPr>
          <p:cNvSpPr>
            <a:spLocks noChangeShapeType="1"/>
          </p:cNvSpPr>
          <p:nvPr/>
        </p:nvSpPr>
        <p:spPr bwMode="auto">
          <a:xfrm>
            <a:off x="4716463" y="4437063"/>
            <a:ext cx="0" cy="457200"/>
          </a:xfrm>
          <a:prstGeom prst="line">
            <a:avLst/>
          </a:prstGeom>
          <a:noFill/>
          <a:ln w="762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Tree>
    <p:extLst>
      <p:ext uri="{BB962C8B-B14F-4D97-AF65-F5344CB8AC3E}">
        <p14:creationId xmlns:p14="http://schemas.microsoft.com/office/powerpoint/2010/main" val="211544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3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3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30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animBg="1"/>
      <p:bldP spid="55300" grpId="0" animBg="1"/>
      <p:bldP spid="55301" grpId="0" animBg="1"/>
      <p:bldP spid="55302" grpId="0" animBg="1"/>
      <p:bldP spid="5530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01D48B85-B4B0-443E-A7B8-4EBBDA02BA92}"/>
              </a:ext>
            </a:extLst>
          </p:cNvPr>
          <p:cNvSpPr>
            <a:spLocks noGrp="1" noChangeArrowheads="1"/>
          </p:cNvSpPr>
          <p:nvPr>
            <p:ph type="title"/>
          </p:nvPr>
        </p:nvSpPr>
        <p:spPr>
          <a:xfrm>
            <a:off x="0" y="71438"/>
            <a:ext cx="7772400" cy="1143000"/>
          </a:xfrm>
        </p:spPr>
        <p:txBody>
          <a:bodyPr/>
          <a:lstStyle/>
          <a:p>
            <a:pPr eaLnBrk="1" hangingPunct="1"/>
            <a:r>
              <a:rPr lang="en-US" altLang="en-US" b="1">
                <a:solidFill>
                  <a:schemeClr val="tx1"/>
                </a:solidFill>
                <a:latin typeface="Arial Black" panose="020B0A04020102020204" pitchFamily="34" charset="0"/>
              </a:rPr>
              <a:t>A. SEQUENCE CONSTRUCT</a:t>
            </a:r>
          </a:p>
        </p:txBody>
      </p:sp>
      <p:sp>
        <p:nvSpPr>
          <p:cNvPr id="36867" name="AutoShape 4">
            <a:extLst>
              <a:ext uri="{FF2B5EF4-FFF2-40B4-BE49-F238E27FC236}">
                <a16:creationId xmlns:a16="http://schemas.microsoft.com/office/drawing/2014/main" id="{6DF3AF33-65EE-4AEC-9C63-FD834CD80935}"/>
              </a:ext>
            </a:extLst>
          </p:cNvPr>
          <p:cNvSpPr>
            <a:spLocks noChangeArrowheads="1"/>
          </p:cNvSpPr>
          <p:nvPr/>
        </p:nvSpPr>
        <p:spPr bwMode="auto">
          <a:xfrm>
            <a:off x="609600" y="1447800"/>
            <a:ext cx="3505200" cy="762000"/>
          </a:xfrm>
          <a:prstGeom prst="roundRect">
            <a:avLst>
              <a:gd name="adj" fmla="val 16667"/>
            </a:avLst>
          </a:prstGeom>
          <a:solidFill>
            <a:srgbClr val="FF0000"/>
          </a:solidFill>
          <a:ln w="57150">
            <a:solidFill>
              <a:srgbClr val="FFFF00"/>
            </a:solidFill>
            <a:round/>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4400" b="1" i="0" u="none" strike="noStrike" kern="1200" cap="none" spc="0" normalizeH="0" baseline="0" noProof="0">
                <a:ln>
                  <a:noFill/>
                </a:ln>
                <a:solidFill>
                  <a:srgbClr val="FFFF00"/>
                </a:solidFill>
                <a:effectLst/>
                <a:uLnTx/>
                <a:uFillTx/>
                <a:latin typeface="Arial" panose="020B0604020202020204" pitchFamily="34" charset="0"/>
                <a:ea typeface="+mn-ea"/>
                <a:cs typeface="+mn-cs"/>
              </a:rPr>
              <a:t>Statement 1</a:t>
            </a:r>
          </a:p>
        </p:txBody>
      </p:sp>
      <p:sp>
        <p:nvSpPr>
          <p:cNvPr id="36868" name="AutoShape 5">
            <a:extLst>
              <a:ext uri="{FF2B5EF4-FFF2-40B4-BE49-F238E27FC236}">
                <a16:creationId xmlns:a16="http://schemas.microsoft.com/office/drawing/2014/main" id="{B35922A6-CBD4-440D-9312-2E74EAC0EE52}"/>
              </a:ext>
            </a:extLst>
          </p:cNvPr>
          <p:cNvSpPr>
            <a:spLocks noChangeArrowheads="1"/>
          </p:cNvSpPr>
          <p:nvPr/>
        </p:nvSpPr>
        <p:spPr bwMode="auto">
          <a:xfrm>
            <a:off x="712788" y="2735263"/>
            <a:ext cx="3505200" cy="762000"/>
          </a:xfrm>
          <a:prstGeom prst="roundRect">
            <a:avLst>
              <a:gd name="adj" fmla="val 16667"/>
            </a:avLst>
          </a:prstGeom>
          <a:solidFill>
            <a:srgbClr val="FF0000"/>
          </a:solidFill>
          <a:ln w="57150">
            <a:solidFill>
              <a:srgbClr val="FFFF00"/>
            </a:solidFill>
            <a:round/>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4400" b="1" i="0" u="none" strike="noStrike" kern="1200" cap="none" spc="0" normalizeH="0" baseline="0" noProof="0">
                <a:ln>
                  <a:noFill/>
                </a:ln>
                <a:solidFill>
                  <a:srgbClr val="FFFF00"/>
                </a:solidFill>
                <a:effectLst/>
                <a:uLnTx/>
                <a:uFillTx/>
                <a:latin typeface="Arial" panose="020B0604020202020204" pitchFamily="34" charset="0"/>
                <a:ea typeface="+mn-ea"/>
                <a:cs typeface="+mn-cs"/>
              </a:rPr>
              <a:t>Statement 2</a:t>
            </a:r>
          </a:p>
        </p:txBody>
      </p:sp>
      <p:sp>
        <p:nvSpPr>
          <p:cNvPr id="36869" name="AutoShape 6">
            <a:extLst>
              <a:ext uri="{FF2B5EF4-FFF2-40B4-BE49-F238E27FC236}">
                <a16:creationId xmlns:a16="http://schemas.microsoft.com/office/drawing/2014/main" id="{AB7A5F42-42F4-4A24-8FEE-DC8A7F9C1618}"/>
              </a:ext>
            </a:extLst>
          </p:cNvPr>
          <p:cNvSpPr>
            <a:spLocks noChangeArrowheads="1"/>
          </p:cNvSpPr>
          <p:nvPr/>
        </p:nvSpPr>
        <p:spPr bwMode="auto">
          <a:xfrm>
            <a:off x="682625" y="4030663"/>
            <a:ext cx="3505200" cy="685800"/>
          </a:xfrm>
          <a:prstGeom prst="roundRect">
            <a:avLst>
              <a:gd name="adj" fmla="val 16667"/>
            </a:avLst>
          </a:prstGeom>
          <a:solidFill>
            <a:srgbClr val="FF0000"/>
          </a:solidFill>
          <a:ln w="57150">
            <a:solidFill>
              <a:srgbClr val="FFFF00"/>
            </a:solidFill>
            <a:round/>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4400" b="1" i="0" u="none" strike="noStrike" kern="1200" cap="none" spc="0" normalizeH="0" baseline="0" noProof="0">
                <a:ln>
                  <a:noFill/>
                </a:ln>
                <a:solidFill>
                  <a:srgbClr val="FFFF00"/>
                </a:solidFill>
                <a:effectLst/>
                <a:uLnTx/>
                <a:uFillTx/>
                <a:latin typeface="Arial" panose="020B0604020202020204" pitchFamily="34" charset="0"/>
                <a:ea typeface="+mn-ea"/>
                <a:cs typeface="+mn-cs"/>
              </a:rPr>
              <a:t>Statement 3</a:t>
            </a:r>
          </a:p>
        </p:txBody>
      </p:sp>
      <p:sp>
        <p:nvSpPr>
          <p:cNvPr id="36870" name="Line 9">
            <a:extLst>
              <a:ext uri="{FF2B5EF4-FFF2-40B4-BE49-F238E27FC236}">
                <a16:creationId xmlns:a16="http://schemas.microsoft.com/office/drawing/2014/main" id="{BA58BFC0-FC1A-4C41-AF20-3AFC3D88AA09}"/>
              </a:ext>
            </a:extLst>
          </p:cNvPr>
          <p:cNvSpPr>
            <a:spLocks noChangeShapeType="1"/>
          </p:cNvSpPr>
          <p:nvPr/>
        </p:nvSpPr>
        <p:spPr bwMode="auto">
          <a:xfrm>
            <a:off x="2409825" y="2252663"/>
            <a:ext cx="0" cy="5334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36871" name="Line 10">
            <a:extLst>
              <a:ext uri="{FF2B5EF4-FFF2-40B4-BE49-F238E27FC236}">
                <a16:creationId xmlns:a16="http://schemas.microsoft.com/office/drawing/2014/main" id="{FD921A3D-B2DF-477A-BAD4-3B1B521DDAF5}"/>
              </a:ext>
            </a:extLst>
          </p:cNvPr>
          <p:cNvSpPr>
            <a:spLocks noChangeShapeType="1"/>
          </p:cNvSpPr>
          <p:nvPr/>
        </p:nvSpPr>
        <p:spPr bwMode="auto">
          <a:xfrm>
            <a:off x="2409825" y="3535363"/>
            <a:ext cx="0" cy="4572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grpSp>
        <p:nvGrpSpPr>
          <p:cNvPr id="36872" name="Group 5">
            <a:extLst>
              <a:ext uri="{FF2B5EF4-FFF2-40B4-BE49-F238E27FC236}">
                <a16:creationId xmlns:a16="http://schemas.microsoft.com/office/drawing/2014/main" id="{FBCBDB7E-CF62-4464-814B-6A297A8DBA37}"/>
              </a:ext>
            </a:extLst>
          </p:cNvPr>
          <p:cNvGrpSpPr>
            <a:grpSpLocks/>
          </p:cNvGrpSpPr>
          <p:nvPr/>
        </p:nvGrpSpPr>
        <p:grpSpPr bwMode="auto">
          <a:xfrm>
            <a:off x="4356100" y="1020763"/>
            <a:ext cx="4191000" cy="5486400"/>
            <a:chOff x="2448" y="5328"/>
            <a:chExt cx="3168" cy="5779"/>
          </a:xfrm>
        </p:grpSpPr>
        <p:sp>
          <p:nvSpPr>
            <p:cNvPr id="36873" name="AutoShape 6">
              <a:extLst>
                <a:ext uri="{FF2B5EF4-FFF2-40B4-BE49-F238E27FC236}">
                  <a16:creationId xmlns:a16="http://schemas.microsoft.com/office/drawing/2014/main" id="{651FB53C-DF16-467D-9B08-577406628DBD}"/>
                </a:ext>
              </a:extLst>
            </p:cNvPr>
            <p:cNvSpPr>
              <a:spLocks noChangeArrowheads="1"/>
            </p:cNvSpPr>
            <p:nvPr/>
          </p:nvSpPr>
          <p:spPr bwMode="auto">
            <a:xfrm>
              <a:off x="3337" y="5328"/>
              <a:ext cx="1440" cy="576"/>
            </a:xfrm>
            <a:prstGeom prst="flowChartTerminator">
              <a:avLst/>
            </a:prstGeom>
            <a:solidFill>
              <a:srgbClr val="CCFFFF">
                <a:alpha val="79999"/>
              </a:srgbClr>
            </a:solidFill>
            <a:ln w="9525">
              <a:solidFill>
                <a:srgbClr val="000000"/>
              </a:solidFill>
              <a:miter lim="800000"/>
              <a:headEnd/>
              <a:tailEnd/>
            </a:ln>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prstClr val="black"/>
                  </a:solidFill>
                  <a:effectLst/>
                  <a:uLnTx/>
                  <a:uFillTx/>
                  <a:latin typeface="Arial" panose="020B0604020202020204" pitchFamily="34" charset="0"/>
                  <a:ea typeface="+mn-ea"/>
                  <a:cs typeface="+mn-cs"/>
                </a:rPr>
                <a:t>START</a:t>
              </a:r>
              <a:endPar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6874" name="Line 7">
              <a:extLst>
                <a:ext uri="{FF2B5EF4-FFF2-40B4-BE49-F238E27FC236}">
                  <a16:creationId xmlns:a16="http://schemas.microsoft.com/office/drawing/2014/main" id="{11E7A967-76B1-4176-87D5-1B351D71C468}"/>
                </a:ext>
              </a:extLst>
            </p:cNvPr>
            <p:cNvSpPr>
              <a:spLocks noChangeShapeType="1"/>
            </p:cNvSpPr>
            <p:nvPr/>
          </p:nvSpPr>
          <p:spPr bwMode="auto">
            <a:xfrm>
              <a:off x="4057" y="5904"/>
              <a:ext cx="0" cy="43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36875" name="AutoShape 8">
              <a:extLst>
                <a:ext uri="{FF2B5EF4-FFF2-40B4-BE49-F238E27FC236}">
                  <a16:creationId xmlns:a16="http://schemas.microsoft.com/office/drawing/2014/main" id="{DC2A5944-6131-40EA-A859-84C91C361762}"/>
                </a:ext>
              </a:extLst>
            </p:cNvPr>
            <p:cNvSpPr>
              <a:spLocks noChangeArrowheads="1"/>
            </p:cNvSpPr>
            <p:nvPr/>
          </p:nvSpPr>
          <p:spPr bwMode="auto">
            <a:xfrm>
              <a:off x="2448" y="6355"/>
              <a:ext cx="3168" cy="864"/>
            </a:xfrm>
            <a:prstGeom prst="flowChartInputOutput">
              <a:avLst/>
            </a:prstGeom>
            <a:solidFill>
              <a:srgbClr val="CCFFFF">
                <a:alpha val="79999"/>
              </a:srgbClr>
            </a:solidFill>
            <a:ln w="9525">
              <a:solidFill>
                <a:srgbClr val="000000"/>
              </a:solidFill>
              <a:miter lim="800000"/>
              <a:headEnd/>
              <a:tailEnd/>
            </a:ln>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prstClr val="black"/>
                  </a:solidFill>
                  <a:effectLst/>
                  <a:uLnTx/>
                  <a:uFillTx/>
                  <a:latin typeface="Arial" panose="020B0604020202020204" pitchFamily="34" charset="0"/>
                  <a:ea typeface="+mn-ea"/>
                  <a:cs typeface="+mn-cs"/>
                </a:rPr>
                <a:t>Input</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prstClr val="black"/>
                  </a:solidFill>
                  <a:effectLst/>
                  <a:uLnTx/>
                  <a:uFillTx/>
                  <a:latin typeface="Arial" panose="020B0604020202020204" pitchFamily="34" charset="0"/>
                  <a:ea typeface="+mn-ea"/>
                  <a:cs typeface="+mn-cs"/>
                </a:rPr>
                <a:t>W, L</a:t>
              </a:r>
              <a:endPar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6876" name="AutoShape 9">
              <a:extLst>
                <a:ext uri="{FF2B5EF4-FFF2-40B4-BE49-F238E27FC236}">
                  <a16:creationId xmlns:a16="http://schemas.microsoft.com/office/drawing/2014/main" id="{FF870D8D-64A8-4F21-8741-09A498F7AC27}"/>
                </a:ext>
              </a:extLst>
            </p:cNvPr>
            <p:cNvSpPr>
              <a:spLocks noChangeArrowheads="1"/>
            </p:cNvSpPr>
            <p:nvPr/>
          </p:nvSpPr>
          <p:spPr bwMode="auto">
            <a:xfrm>
              <a:off x="2967" y="7801"/>
              <a:ext cx="2141" cy="576"/>
            </a:xfrm>
            <a:prstGeom prst="flowChartProcess">
              <a:avLst/>
            </a:prstGeom>
            <a:solidFill>
              <a:srgbClr val="CCFFFF">
                <a:alpha val="79999"/>
              </a:srgbClr>
            </a:solidFill>
            <a:ln w="9525">
              <a:solidFill>
                <a:srgbClr val="000000"/>
              </a:solidFill>
              <a:miter lim="800000"/>
              <a:headEnd/>
              <a:tailEnd/>
            </a:ln>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prstClr val="black"/>
                  </a:solidFill>
                  <a:effectLst/>
                  <a:uLnTx/>
                  <a:uFillTx/>
                  <a:latin typeface="Arial" panose="020B0604020202020204" pitchFamily="34" charset="0"/>
                  <a:ea typeface="+mn-ea"/>
                  <a:cs typeface="+mn-cs"/>
                </a:rPr>
                <a:t>A </a:t>
              </a:r>
              <a:r>
                <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n-ea"/>
                  <a:cs typeface="+mn-cs"/>
                  <a:sym typeface="Symbol" panose="05050102010706020507" pitchFamily="18" charset="2"/>
                </a:rPr>
                <a:t></a:t>
              </a:r>
              <a:r>
                <a:rPr kumimoji="0" lang="en-US" altLang="en-US" sz="2000" b="1" i="0" u="none" strike="noStrike" kern="1200" cap="none" spc="0" normalizeH="0" baseline="0" noProof="0">
                  <a:ln>
                    <a:noFill/>
                  </a:ln>
                  <a:solidFill>
                    <a:prstClr val="black"/>
                  </a:solidFill>
                  <a:effectLst/>
                  <a:uLnTx/>
                  <a:uFillTx/>
                  <a:latin typeface="Arial" panose="020B0604020202020204" pitchFamily="34" charset="0"/>
                  <a:ea typeface="+mn-ea"/>
                  <a:cs typeface="+mn-cs"/>
                </a:rPr>
                <a:t> L x W</a:t>
              </a:r>
            </a:p>
          </p:txBody>
        </p:sp>
        <p:sp>
          <p:nvSpPr>
            <p:cNvPr id="36877" name="Line 10">
              <a:extLst>
                <a:ext uri="{FF2B5EF4-FFF2-40B4-BE49-F238E27FC236}">
                  <a16:creationId xmlns:a16="http://schemas.microsoft.com/office/drawing/2014/main" id="{FFA7E155-BE63-4B71-AE99-F9A0E0F3F459}"/>
                </a:ext>
              </a:extLst>
            </p:cNvPr>
            <p:cNvSpPr>
              <a:spLocks noChangeShapeType="1"/>
            </p:cNvSpPr>
            <p:nvPr/>
          </p:nvSpPr>
          <p:spPr bwMode="auto">
            <a:xfrm>
              <a:off x="4032" y="7219"/>
              <a:ext cx="0" cy="5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36878" name="AutoShape 11">
              <a:extLst>
                <a:ext uri="{FF2B5EF4-FFF2-40B4-BE49-F238E27FC236}">
                  <a16:creationId xmlns:a16="http://schemas.microsoft.com/office/drawing/2014/main" id="{F9870936-6000-4BE5-92FF-8EF412E6AB20}"/>
                </a:ext>
              </a:extLst>
            </p:cNvPr>
            <p:cNvSpPr>
              <a:spLocks noChangeArrowheads="1"/>
            </p:cNvSpPr>
            <p:nvPr/>
          </p:nvSpPr>
          <p:spPr bwMode="auto">
            <a:xfrm>
              <a:off x="2808" y="8947"/>
              <a:ext cx="2448" cy="1008"/>
            </a:xfrm>
            <a:prstGeom prst="flowChartDisplay">
              <a:avLst/>
            </a:prstGeom>
            <a:solidFill>
              <a:srgbClr val="CCFFFF">
                <a:alpha val="79999"/>
              </a:srgbClr>
            </a:solidFill>
            <a:ln w="9525">
              <a:solidFill>
                <a:srgbClr val="000000"/>
              </a:solidFill>
              <a:miter lim="800000"/>
              <a:headEnd/>
              <a:tailEnd/>
            </a:ln>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prstClr val="black"/>
                  </a:solidFill>
                  <a:effectLst/>
                  <a:uLnTx/>
                  <a:uFillTx/>
                  <a:latin typeface="Arial" panose="020B0604020202020204" pitchFamily="34" charset="0"/>
                  <a:ea typeface="+mn-ea"/>
                  <a:cs typeface="+mn-cs"/>
                </a:rPr>
                <a:t>Print A</a:t>
              </a:r>
              <a:endPar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6879" name="AutoShape 12">
              <a:extLst>
                <a:ext uri="{FF2B5EF4-FFF2-40B4-BE49-F238E27FC236}">
                  <a16:creationId xmlns:a16="http://schemas.microsoft.com/office/drawing/2014/main" id="{8AFC7A00-0E3A-4407-97A4-7F964B365F0C}"/>
                </a:ext>
              </a:extLst>
            </p:cNvPr>
            <p:cNvSpPr>
              <a:spLocks noChangeArrowheads="1"/>
            </p:cNvSpPr>
            <p:nvPr/>
          </p:nvSpPr>
          <p:spPr bwMode="auto">
            <a:xfrm>
              <a:off x="3293" y="10512"/>
              <a:ext cx="1440" cy="595"/>
            </a:xfrm>
            <a:prstGeom prst="flowChartTerminator">
              <a:avLst/>
            </a:prstGeom>
            <a:solidFill>
              <a:srgbClr val="CCFFFF">
                <a:alpha val="79999"/>
              </a:srgbClr>
            </a:solidFill>
            <a:ln w="9525">
              <a:solidFill>
                <a:srgbClr val="000000"/>
              </a:solidFill>
              <a:miter lim="800000"/>
              <a:headEnd/>
              <a:tailEnd/>
            </a:ln>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prstClr val="black"/>
                  </a:solidFill>
                  <a:effectLst/>
                  <a:uLnTx/>
                  <a:uFillTx/>
                  <a:latin typeface="Arial" panose="020B0604020202020204" pitchFamily="34" charset="0"/>
                  <a:ea typeface="+mn-ea"/>
                  <a:cs typeface="+mn-cs"/>
                </a:rPr>
                <a:t>STOP</a:t>
              </a:r>
              <a:endPar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6880" name="Line 13">
              <a:extLst>
                <a:ext uri="{FF2B5EF4-FFF2-40B4-BE49-F238E27FC236}">
                  <a16:creationId xmlns:a16="http://schemas.microsoft.com/office/drawing/2014/main" id="{01C3BBEB-1C1D-46CC-A74D-D54E2ECBD684}"/>
                </a:ext>
              </a:extLst>
            </p:cNvPr>
            <p:cNvSpPr>
              <a:spLocks noChangeShapeType="1"/>
            </p:cNvSpPr>
            <p:nvPr/>
          </p:nvSpPr>
          <p:spPr bwMode="auto">
            <a:xfrm>
              <a:off x="4032" y="8371"/>
              <a:ext cx="0" cy="5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36881" name="Line 14">
              <a:extLst>
                <a:ext uri="{FF2B5EF4-FFF2-40B4-BE49-F238E27FC236}">
                  <a16:creationId xmlns:a16="http://schemas.microsoft.com/office/drawing/2014/main" id="{F72537B8-5D4F-43FF-967C-55CD5CB66AF9}"/>
                </a:ext>
              </a:extLst>
            </p:cNvPr>
            <p:cNvSpPr>
              <a:spLocks noChangeShapeType="1"/>
            </p:cNvSpPr>
            <p:nvPr/>
          </p:nvSpPr>
          <p:spPr bwMode="auto">
            <a:xfrm>
              <a:off x="4032" y="9955"/>
              <a:ext cx="0" cy="5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28ECDA2E-FDD6-4C7C-9687-D5C55DC95954}"/>
              </a:ext>
            </a:extLst>
          </p:cNvPr>
          <p:cNvSpPr>
            <a:spLocks noGrp="1" noChangeArrowheads="1"/>
          </p:cNvSpPr>
          <p:nvPr>
            <p:ph type="title"/>
          </p:nvPr>
        </p:nvSpPr>
        <p:spPr>
          <a:xfrm>
            <a:off x="609600" y="152400"/>
            <a:ext cx="7772400" cy="1143000"/>
          </a:xfrm>
        </p:spPr>
        <p:txBody>
          <a:bodyPr/>
          <a:lstStyle/>
          <a:p>
            <a:pPr eaLnBrk="1" hangingPunct="1"/>
            <a:r>
              <a:rPr lang="en-US" altLang="en-US" sz="3500" b="1" dirty="0">
                <a:solidFill>
                  <a:schemeClr val="tx1"/>
                </a:solidFill>
                <a:latin typeface="Arial Black" panose="020B0A04020102020204" pitchFamily="34" charset="0"/>
              </a:rPr>
              <a:t>B. SELECTION</a:t>
            </a:r>
          </a:p>
        </p:txBody>
      </p:sp>
      <p:sp>
        <p:nvSpPr>
          <p:cNvPr id="8195" name="Rectangle 3">
            <a:extLst>
              <a:ext uri="{FF2B5EF4-FFF2-40B4-BE49-F238E27FC236}">
                <a16:creationId xmlns:a16="http://schemas.microsoft.com/office/drawing/2014/main" id="{962FF99E-680C-4057-BFC2-1EEB9D572C35}"/>
              </a:ext>
            </a:extLst>
          </p:cNvPr>
          <p:cNvSpPr>
            <a:spLocks noGrp="1" noChangeArrowheads="1"/>
          </p:cNvSpPr>
          <p:nvPr>
            <p:ph idx="1"/>
          </p:nvPr>
        </p:nvSpPr>
        <p:spPr>
          <a:xfrm>
            <a:off x="38100" y="838200"/>
            <a:ext cx="7924800" cy="3879850"/>
          </a:xfrm>
        </p:spPr>
        <p:txBody>
          <a:bodyPr rtlCol="0">
            <a:noAutofit/>
          </a:bodyPr>
          <a:lstStyle/>
          <a:p>
            <a:pPr algn="just" eaLnBrk="1" fontAlgn="auto" hangingPunct="1">
              <a:lnSpc>
                <a:spcPct val="150000"/>
              </a:lnSpc>
              <a:spcAft>
                <a:spcPts val="0"/>
              </a:spcAft>
              <a:buFont typeface="Wingdings 3" charset="2"/>
              <a:buChar char=""/>
              <a:defRPr/>
            </a:pPr>
            <a:r>
              <a:rPr lang="en-US" alt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Selection construct means the execution of statement(s) depending upon a </a:t>
            </a:r>
            <a:r>
              <a:rPr lang="en-US" altLang="en-US" sz="2000" b="1" dirty="0">
                <a:solidFill>
                  <a:schemeClr val="tx1"/>
                </a:solidFill>
                <a:highlight>
                  <a:srgbClr val="FFFF00"/>
                </a:highlight>
                <a:latin typeface="Tahoma" panose="020B0604030504040204" pitchFamily="34" charset="0"/>
                <a:ea typeface="Tahoma" panose="020B0604030504040204" pitchFamily="34" charset="0"/>
                <a:cs typeface="Tahoma" panose="020B0604030504040204" pitchFamily="34" charset="0"/>
              </a:rPr>
              <a:t>condition-test</a:t>
            </a:r>
            <a:r>
              <a:rPr lang="en-US" alt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p>
          <a:p>
            <a:pPr algn="just" eaLnBrk="1" fontAlgn="auto" hangingPunct="1">
              <a:lnSpc>
                <a:spcPct val="150000"/>
              </a:lnSpc>
              <a:spcAft>
                <a:spcPts val="0"/>
              </a:spcAft>
              <a:buFont typeface="Wingdings 3" charset="2"/>
              <a:buChar char=""/>
              <a:defRPr/>
            </a:pPr>
            <a:endParaRPr lang="en-US" altLang="en-US"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lgn="just" eaLnBrk="1" fontAlgn="auto" hangingPunct="1">
              <a:lnSpc>
                <a:spcPct val="150000"/>
              </a:lnSpc>
              <a:spcAft>
                <a:spcPts val="0"/>
              </a:spcAft>
              <a:buFont typeface="Wingdings 3" charset="2"/>
              <a:buChar char=""/>
              <a:defRPr/>
            </a:pPr>
            <a:r>
              <a:rPr lang="en-US" alt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If a condition evaluates to true, </a:t>
            </a:r>
          </a:p>
          <a:p>
            <a:pPr algn="just" eaLnBrk="1" fontAlgn="auto" hangingPunct="1">
              <a:lnSpc>
                <a:spcPct val="150000"/>
              </a:lnSpc>
              <a:spcAft>
                <a:spcPts val="0"/>
              </a:spcAft>
              <a:buFont typeface="Wingdings 3" charset="2"/>
              <a:buChar char=""/>
              <a:defRPr/>
            </a:pPr>
            <a:r>
              <a:rPr lang="en-US" alt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a course-of-action (a set of statements) is followed </a:t>
            </a:r>
          </a:p>
          <a:p>
            <a:pPr algn="just" eaLnBrk="1" fontAlgn="auto" hangingPunct="1">
              <a:lnSpc>
                <a:spcPct val="150000"/>
              </a:lnSpc>
              <a:spcAft>
                <a:spcPts val="0"/>
              </a:spcAft>
              <a:buFont typeface="Wingdings 3" charset="2"/>
              <a:buChar char=""/>
              <a:defRPr/>
            </a:pPr>
            <a:r>
              <a:rPr lang="en-US" alt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otherwise another course-of-action (a different set of statements).</a:t>
            </a:r>
          </a:p>
          <a:p>
            <a:pPr algn="just" eaLnBrk="1" fontAlgn="auto" hangingPunct="1">
              <a:lnSpc>
                <a:spcPct val="150000"/>
              </a:lnSpc>
              <a:spcAft>
                <a:spcPts val="0"/>
              </a:spcAft>
              <a:buFont typeface="Wingdings 3" charset="2"/>
              <a:buChar char=""/>
              <a:defRPr/>
            </a:pPr>
            <a:endParaRPr lang="en-US" altLang="en-US"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lgn="just" eaLnBrk="1" fontAlgn="auto" hangingPunct="1">
              <a:lnSpc>
                <a:spcPct val="150000"/>
              </a:lnSpc>
              <a:spcAft>
                <a:spcPts val="0"/>
              </a:spcAft>
              <a:buFont typeface="Wingdings 3" charset="2"/>
              <a:buChar char=""/>
              <a:defRPr/>
            </a:pPr>
            <a:r>
              <a:rPr lang="en-US" alt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selection construct is also called decision construct because it helps in making decision about which set-of-statements is to be executed.</a:t>
            </a:r>
          </a:p>
        </p:txBody>
      </p:sp>
    </p:spTree>
    <p:extLst>
      <p:ext uri="{BB962C8B-B14F-4D97-AF65-F5344CB8AC3E}">
        <p14:creationId xmlns:p14="http://schemas.microsoft.com/office/powerpoint/2010/main" val="4129249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B6096602-43F2-4A2B-92D7-F955292915A7}"/>
              </a:ext>
            </a:extLst>
          </p:cNvPr>
          <p:cNvSpPr>
            <a:spLocks noGrp="1" noChangeArrowheads="1"/>
          </p:cNvSpPr>
          <p:nvPr>
            <p:ph type="title"/>
          </p:nvPr>
        </p:nvSpPr>
        <p:spPr>
          <a:xfrm>
            <a:off x="773113" y="184150"/>
            <a:ext cx="7772400" cy="781050"/>
          </a:xfrm>
        </p:spPr>
        <p:txBody>
          <a:bodyPr/>
          <a:lstStyle/>
          <a:p>
            <a:pPr eaLnBrk="1" hangingPunct="1"/>
            <a:r>
              <a:rPr lang="en-US" altLang="en-US"/>
              <a:t>Conditional Statements</a:t>
            </a:r>
          </a:p>
        </p:txBody>
      </p:sp>
      <p:sp>
        <p:nvSpPr>
          <p:cNvPr id="238595" name="Rectangle 3">
            <a:extLst>
              <a:ext uri="{FF2B5EF4-FFF2-40B4-BE49-F238E27FC236}">
                <a16:creationId xmlns:a16="http://schemas.microsoft.com/office/drawing/2014/main" id="{AF6F859E-01D0-4BD1-8676-209162A646D3}"/>
              </a:ext>
            </a:extLst>
          </p:cNvPr>
          <p:cNvSpPr>
            <a:spLocks noGrp="1" noChangeArrowheads="1"/>
          </p:cNvSpPr>
          <p:nvPr>
            <p:ph idx="1"/>
          </p:nvPr>
        </p:nvSpPr>
        <p:spPr>
          <a:xfrm>
            <a:off x="152400" y="966993"/>
            <a:ext cx="8056562" cy="5216525"/>
          </a:xfrm>
        </p:spPr>
        <p:txBody>
          <a:bodyPr rtlCol="0">
            <a:noAutofit/>
          </a:bodyPr>
          <a:lstStyle/>
          <a:p>
            <a:pPr marL="274320" indent="-274320" eaLnBrk="1" fontAlgn="auto" hangingPunct="1">
              <a:spcBef>
                <a:spcPts val="580"/>
              </a:spcBef>
              <a:spcAft>
                <a:spcPts val="0"/>
              </a:spcAft>
              <a:buFont typeface="Wingdings 2"/>
              <a:buChar char=""/>
              <a:defRPr/>
            </a:pPr>
            <a:r>
              <a:rPr lang="en-US"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So far statements of our programs execute </a:t>
            </a:r>
          </a:p>
          <a:p>
            <a:pPr marL="274320" indent="-274320" eaLnBrk="1" fontAlgn="auto" hangingPunct="1">
              <a:spcBef>
                <a:spcPts val="580"/>
              </a:spcBef>
              <a:spcAft>
                <a:spcPts val="0"/>
              </a:spcAft>
              <a:buFont typeface="Wingdings 2"/>
              <a:buChar char=""/>
              <a:defRPr/>
            </a:pPr>
            <a:r>
              <a:rPr lang="en-US"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Sequentially- one after another.</a:t>
            </a:r>
          </a:p>
          <a:p>
            <a:pPr marL="274320" indent="-274320" eaLnBrk="1" fontAlgn="auto" hangingPunct="1">
              <a:spcBef>
                <a:spcPts val="580"/>
              </a:spcBef>
              <a:spcAft>
                <a:spcPts val="0"/>
              </a:spcAft>
              <a:buFont typeface="Wingdings 2"/>
              <a:buChar char=""/>
              <a:defRPr/>
            </a:pPr>
            <a:endParaRPr lang="en-US"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a:p>
            <a:pPr marL="274320" indent="-274320" eaLnBrk="1" fontAlgn="auto" hangingPunct="1">
              <a:spcBef>
                <a:spcPts val="580"/>
              </a:spcBef>
              <a:spcAft>
                <a:spcPts val="0"/>
              </a:spcAft>
              <a:buFont typeface="Wingdings 2"/>
              <a:buChar char=""/>
              <a:defRPr/>
            </a:pPr>
            <a:r>
              <a:rPr lang="en-US"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What happens when</a:t>
            </a:r>
          </a:p>
          <a:p>
            <a:pPr marL="548640" lvl="1" eaLnBrk="1" fontAlgn="auto" hangingPunct="1">
              <a:spcBef>
                <a:spcPts val="370"/>
              </a:spcBef>
              <a:spcAft>
                <a:spcPts val="0"/>
              </a:spcAft>
              <a:buFont typeface="Wingdings 2"/>
              <a:buChar char=""/>
              <a:defRPr/>
            </a:pPr>
            <a:r>
              <a:rPr lang="en-US"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we want to execute a statement depending on a </a:t>
            </a:r>
            <a:r>
              <a:rPr lang="en-US" sz="2000" dirty="0">
                <a:solidFill>
                  <a:schemeClr val="tx1">
                    <a:lumMod val="75000"/>
                    <a:lumOff val="25000"/>
                  </a:schemeClr>
                </a:solidFill>
                <a:highlight>
                  <a:srgbClr val="FFFF00"/>
                </a:highlight>
                <a:latin typeface="Tahoma" panose="020B0604030504040204" pitchFamily="34" charset="0"/>
                <a:ea typeface="Tahoma" panose="020B0604030504040204" pitchFamily="34" charset="0"/>
                <a:cs typeface="Tahoma" panose="020B0604030504040204" pitchFamily="34" charset="0"/>
              </a:rPr>
              <a:t>condition</a:t>
            </a:r>
            <a:r>
              <a:rPr lang="en-US"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a:t>
            </a:r>
          </a:p>
          <a:p>
            <a:pPr marL="822960" lvl="2" eaLnBrk="1" fontAlgn="auto" hangingPunct="1">
              <a:spcBef>
                <a:spcPts val="370"/>
              </a:spcBef>
              <a:spcAft>
                <a:spcPts val="0"/>
              </a:spcAft>
              <a:buClr>
                <a:schemeClr val="accent1">
                  <a:tint val="60000"/>
                </a:schemeClr>
              </a:buClr>
              <a:buFont typeface="Wingdings 2"/>
              <a:buChar char=""/>
              <a:defRPr/>
            </a:pPr>
            <a:r>
              <a:rPr lang="en-US"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e.g. </a:t>
            </a:r>
          </a:p>
          <a:p>
            <a:pPr marL="822960" lvl="2" eaLnBrk="1" fontAlgn="auto" hangingPunct="1">
              <a:spcBef>
                <a:spcPts val="370"/>
              </a:spcBef>
              <a:spcAft>
                <a:spcPts val="0"/>
              </a:spcAft>
              <a:buClr>
                <a:schemeClr val="accent1">
                  <a:tint val="60000"/>
                </a:schemeClr>
              </a:buClr>
              <a:buFont typeface="Wingdings 2"/>
              <a:buChar char=""/>
              <a:defRPr/>
            </a:pPr>
            <a:r>
              <a:rPr lang="en-US" sz="2000" dirty="0">
                <a:solidFill>
                  <a:schemeClr val="tx1">
                    <a:lumMod val="75000"/>
                    <a:lumOff val="25000"/>
                  </a:schemeClr>
                </a:solidFill>
                <a:highlight>
                  <a:srgbClr val="00FFFF"/>
                </a:highlight>
                <a:latin typeface="Tahoma" panose="020B0604030504040204" pitchFamily="34" charset="0"/>
                <a:ea typeface="Tahoma" panose="020B0604030504040204" pitchFamily="34" charset="0"/>
                <a:cs typeface="Tahoma" panose="020B0604030504040204" pitchFamily="34" charset="0"/>
              </a:rPr>
              <a:t>If A&gt;B </a:t>
            </a:r>
          </a:p>
          <a:p>
            <a:pPr marL="1280160" lvl="3" eaLnBrk="1" fontAlgn="auto" hangingPunct="1">
              <a:spcBef>
                <a:spcPts val="370"/>
              </a:spcBef>
              <a:spcAft>
                <a:spcPts val="0"/>
              </a:spcAft>
              <a:buClr>
                <a:schemeClr val="accent1">
                  <a:tint val="60000"/>
                </a:schemeClr>
              </a:buClr>
              <a:buFont typeface="Wingdings 2"/>
              <a:buChar char=""/>
              <a:defRPr/>
            </a:pPr>
            <a:r>
              <a:rPr lang="en-US" sz="2000" dirty="0">
                <a:solidFill>
                  <a:schemeClr val="tx1">
                    <a:lumMod val="75000"/>
                    <a:lumOff val="25000"/>
                  </a:schemeClr>
                </a:solidFill>
                <a:highlight>
                  <a:srgbClr val="00FFFF"/>
                </a:highlight>
                <a:latin typeface="Tahoma" panose="020B0604030504040204" pitchFamily="34" charset="0"/>
                <a:ea typeface="Tahoma" panose="020B0604030504040204" pitchFamily="34" charset="0"/>
                <a:cs typeface="Tahoma" panose="020B0604030504040204" pitchFamily="34" charset="0"/>
              </a:rPr>
              <a:t>then print A</a:t>
            </a:r>
          </a:p>
          <a:p>
            <a:pPr marL="822960" lvl="2" eaLnBrk="1" fontAlgn="auto" hangingPunct="1">
              <a:spcBef>
                <a:spcPts val="370"/>
              </a:spcBef>
              <a:spcAft>
                <a:spcPts val="0"/>
              </a:spcAft>
              <a:buClr>
                <a:schemeClr val="accent1">
                  <a:tint val="60000"/>
                </a:schemeClr>
              </a:buClr>
              <a:buFont typeface="Wingdings 2"/>
              <a:buChar char=""/>
              <a:defRPr/>
            </a:pPr>
            <a:r>
              <a:rPr lang="en-US" sz="2000" dirty="0">
                <a:solidFill>
                  <a:schemeClr val="tx1">
                    <a:lumMod val="75000"/>
                    <a:lumOff val="25000"/>
                  </a:schemeClr>
                </a:solidFill>
                <a:highlight>
                  <a:srgbClr val="FFFF00"/>
                </a:highlight>
                <a:latin typeface="Tahoma" panose="020B0604030504040204" pitchFamily="34" charset="0"/>
                <a:ea typeface="Tahoma" panose="020B0604030504040204" pitchFamily="34" charset="0"/>
                <a:cs typeface="Tahoma" panose="020B0604030504040204" pitchFamily="34" charset="0"/>
              </a:rPr>
              <a:t>Else print B</a:t>
            </a:r>
          </a:p>
          <a:p>
            <a:pPr marL="822960" lvl="2" eaLnBrk="1" fontAlgn="auto" hangingPunct="1">
              <a:spcBef>
                <a:spcPts val="370"/>
              </a:spcBef>
              <a:spcAft>
                <a:spcPts val="0"/>
              </a:spcAft>
              <a:buClr>
                <a:schemeClr val="accent1">
                  <a:tint val="60000"/>
                </a:schemeClr>
              </a:buClr>
              <a:buFont typeface="Wingdings 2"/>
              <a:buChar char=""/>
              <a:defRPr/>
            </a:pPr>
            <a:endParaRPr lang="en-US"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a:p>
            <a:pPr marL="548640" lvl="1" eaLnBrk="1" fontAlgn="auto" hangingPunct="1">
              <a:spcBef>
                <a:spcPts val="370"/>
              </a:spcBef>
              <a:spcAft>
                <a:spcPts val="0"/>
              </a:spcAft>
              <a:buFont typeface="Wingdings 2"/>
              <a:buChar char=""/>
              <a:defRPr/>
            </a:pPr>
            <a:r>
              <a:rPr lang="en-US"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we want to execute </a:t>
            </a:r>
            <a:r>
              <a:rPr lang="en-US" sz="2000" dirty="0">
                <a:solidFill>
                  <a:schemeClr val="tx1">
                    <a:lumMod val="75000"/>
                    <a:lumOff val="25000"/>
                  </a:schemeClr>
                </a:solidFill>
                <a:highlight>
                  <a:srgbClr val="00FFFF"/>
                </a:highlight>
                <a:latin typeface="Tahoma" panose="020B0604030504040204" pitchFamily="34" charset="0"/>
                <a:ea typeface="Tahoma" panose="020B0604030504040204" pitchFamily="34" charset="0"/>
                <a:cs typeface="Tahoma" panose="020B0604030504040204" pitchFamily="34" charset="0"/>
              </a:rPr>
              <a:t>one statement </a:t>
            </a:r>
            <a:r>
              <a:rPr lang="en-US"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when a </a:t>
            </a:r>
            <a:r>
              <a:rPr lang="en-US" sz="2000" dirty="0">
                <a:solidFill>
                  <a:schemeClr val="tx1">
                    <a:lumMod val="75000"/>
                    <a:lumOff val="25000"/>
                  </a:schemeClr>
                </a:solidFill>
                <a:highlight>
                  <a:srgbClr val="00FFFF"/>
                </a:highlight>
                <a:latin typeface="Tahoma" panose="020B0604030504040204" pitchFamily="34" charset="0"/>
                <a:ea typeface="Tahoma" panose="020B0604030504040204" pitchFamily="34" charset="0"/>
                <a:cs typeface="Tahoma" panose="020B0604030504040204" pitchFamily="34" charset="0"/>
              </a:rPr>
              <a:t>condition is true</a:t>
            </a:r>
            <a:r>
              <a:rPr lang="en-US"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and </a:t>
            </a:r>
          </a:p>
          <a:p>
            <a:pPr marL="548640" lvl="1" eaLnBrk="1" fontAlgn="auto" hangingPunct="1">
              <a:spcBef>
                <a:spcPts val="370"/>
              </a:spcBef>
              <a:spcAft>
                <a:spcPts val="0"/>
              </a:spcAft>
              <a:buFont typeface="Wingdings 2"/>
              <a:buChar char=""/>
              <a:defRPr/>
            </a:pPr>
            <a:r>
              <a:rPr lang="en-US" sz="2000" dirty="0">
                <a:solidFill>
                  <a:schemeClr val="tx1">
                    <a:lumMod val="75000"/>
                    <a:lumOff val="25000"/>
                  </a:schemeClr>
                </a:solidFill>
                <a:highlight>
                  <a:srgbClr val="FFFF00"/>
                </a:highlight>
                <a:latin typeface="Tahoma" panose="020B0604030504040204" pitchFamily="34" charset="0"/>
                <a:ea typeface="Tahoma" panose="020B0604030504040204" pitchFamily="34" charset="0"/>
                <a:cs typeface="Tahoma" panose="020B0604030504040204" pitchFamily="34" charset="0"/>
              </a:rPr>
              <a:t>another statement </a:t>
            </a:r>
            <a:r>
              <a:rPr lang="en-US"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when a </a:t>
            </a:r>
            <a:r>
              <a:rPr lang="en-US" sz="2000" dirty="0">
                <a:solidFill>
                  <a:schemeClr val="tx1">
                    <a:lumMod val="75000"/>
                    <a:lumOff val="25000"/>
                  </a:schemeClr>
                </a:solidFill>
                <a:highlight>
                  <a:srgbClr val="FFFF00"/>
                </a:highlight>
                <a:latin typeface="Tahoma" panose="020B0604030504040204" pitchFamily="34" charset="0"/>
                <a:ea typeface="Tahoma" panose="020B0604030504040204" pitchFamily="34" charset="0"/>
                <a:cs typeface="Tahoma" panose="020B0604030504040204" pitchFamily="34" charset="0"/>
              </a:rPr>
              <a:t>condition is not true</a:t>
            </a:r>
            <a:r>
              <a:rPr lang="en-US"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a:t>
            </a:r>
          </a:p>
          <a:p>
            <a:pPr marL="274320" indent="-274320" eaLnBrk="1" fontAlgn="auto" hangingPunct="1">
              <a:spcBef>
                <a:spcPts val="580"/>
              </a:spcBef>
              <a:spcAft>
                <a:spcPts val="0"/>
              </a:spcAft>
              <a:buFont typeface="Wingdings 2"/>
              <a:buChar char=""/>
              <a:defRPr/>
            </a:pPr>
            <a:endParaRPr lang="en-US"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a:p>
            <a:pPr marL="274320" indent="-274320" eaLnBrk="1" fontAlgn="auto" hangingPunct="1">
              <a:spcBef>
                <a:spcPts val="580"/>
              </a:spcBef>
              <a:spcAft>
                <a:spcPts val="0"/>
              </a:spcAft>
              <a:buFont typeface="Wingdings 2"/>
              <a:buChar char=""/>
              <a:defRPr/>
            </a:pPr>
            <a:r>
              <a:rPr lang="en-US"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You achieve conditional execution with</a:t>
            </a:r>
            <a:r>
              <a:rPr lang="en-US" sz="2000"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US" sz="2000" b="1" dirty="0">
                <a:solidFill>
                  <a:srgbClr val="C00000"/>
                </a:solidFill>
                <a:latin typeface="Tahoma" panose="020B0604030504040204" pitchFamily="34" charset="0"/>
                <a:ea typeface="Tahoma" panose="020B0604030504040204" pitchFamily="34" charset="0"/>
                <a:cs typeface="Tahoma" panose="020B0604030504040204" pitchFamily="34" charset="0"/>
              </a:rPr>
              <a:t>if-else</a:t>
            </a:r>
            <a:r>
              <a:rPr lang="en-US" sz="2000"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statements</a:t>
            </a:r>
          </a:p>
          <a:p>
            <a:pPr marL="274320" indent="-274320" eaLnBrk="1" fontAlgn="auto" hangingPunct="1">
              <a:spcBef>
                <a:spcPts val="580"/>
              </a:spcBef>
              <a:spcAft>
                <a:spcPts val="0"/>
              </a:spcAft>
              <a:buFont typeface="Wingdings 2"/>
              <a:buChar char=""/>
              <a:defRPr/>
            </a:pPr>
            <a:endParaRPr lang="en-US" sz="20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85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85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85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859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859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859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859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859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8595">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859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859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1C4C49E6-B6B4-4EED-A73E-54ACA77C0D1D}"/>
              </a:ext>
            </a:extLst>
          </p:cNvPr>
          <p:cNvSpPr>
            <a:spLocks noGrp="1" noChangeArrowheads="1"/>
          </p:cNvSpPr>
          <p:nvPr>
            <p:ph type="title"/>
          </p:nvPr>
        </p:nvSpPr>
        <p:spPr>
          <a:xfrm>
            <a:off x="92869" y="992981"/>
            <a:ext cx="3693319" cy="1293019"/>
          </a:xfrm>
        </p:spPr>
        <p:txBody>
          <a:bodyPr/>
          <a:lstStyle/>
          <a:p>
            <a:pPr eaLnBrk="1" hangingPunct="1">
              <a:defRPr/>
            </a:pPr>
            <a:r>
              <a:rPr lang="en-US">
                <a:solidFill>
                  <a:srgbClr val="FFFF00"/>
                </a:solidFill>
                <a:sym typeface="Gill Sans" charset="0"/>
              </a:rPr>
              <a:t>Two Way Decisions</a:t>
            </a:r>
          </a:p>
        </p:txBody>
      </p:sp>
      <p:sp>
        <p:nvSpPr>
          <p:cNvPr id="30722" name="Rectangle 2">
            <a:extLst>
              <a:ext uri="{FF2B5EF4-FFF2-40B4-BE49-F238E27FC236}">
                <a16:creationId xmlns:a16="http://schemas.microsoft.com/office/drawing/2014/main" id="{2DD556C1-55D4-4437-A343-BEA3EC8A7E92}"/>
              </a:ext>
            </a:extLst>
          </p:cNvPr>
          <p:cNvSpPr>
            <a:spLocks noGrp="1" noChangeArrowheads="1"/>
          </p:cNvSpPr>
          <p:nvPr>
            <p:ph type="body" idx="1"/>
          </p:nvPr>
        </p:nvSpPr>
        <p:spPr>
          <a:xfrm>
            <a:off x="400050" y="2321719"/>
            <a:ext cx="3086100" cy="3207544"/>
          </a:xfrm>
        </p:spPr>
        <p:txBody>
          <a:bodyPr/>
          <a:lstStyle/>
          <a:p>
            <a:pPr marL="421481" eaLnBrk="1" hangingPunct="1">
              <a:buFont typeface="Gill Sans" charset="0"/>
              <a:buChar char="•"/>
              <a:defRPr/>
            </a:pPr>
            <a:r>
              <a:rPr lang="en-US">
                <a:sym typeface="Gill Sans" charset="0"/>
              </a:rPr>
              <a:t>Sometimes we want to do one thing if a logical expression is true and something else if the expression is false</a:t>
            </a:r>
          </a:p>
          <a:p>
            <a:pPr marL="421481" eaLnBrk="1" hangingPunct="1">
              <a:buFont typeface="Gill Sans" charset="0"/>
              <a:buChar char="•"/>
              <a:defRPr/>
            </a:pPr>
            <a:r>
              <a:rPr lang="en-US">
                <a:sym typeface="Gill Sans" charset="0"/>
              </a:rPr>
              <a:t>It is like a fork in the road - we must choose </a:t>
            </a:r>
            <a:r>
              <a:rPr lang="en-US">
                <a:solidFill>
                  <a:srgbClr val="FFFF00"/>
                </a:solidFill>
                <a:sym typeface="Gill Sans" charset="0"/>
              </a:rPr>
              <a:t>one or the other</a:t>
            </a:r>
            <a:r>
              <a:rPr lang="en-US">
                <a:sym typeface="Gill Sans" charset="0"/>
              </a:rPr>
              <a:t> path but not both</a:t>
            </a:r>
          </a:p>
        </p:txBody>
      </p:sp>
      <p:sp>
        <p:nvSpPr>
          <p:cNvPr id="30723" name="AutoShape 3">
            <a:extLst>
              <a:ext uri="{FF2B5EF4-FFF2-40B4-BE49-F238E27FC236}">
                <a16:creationId xmlns:a16="http://schemas.microsoft.com/office/drawing/2014/main" id="{D050CE80-29FD-4CA5-8688-E95AF0290E60}"/>
              </a:ext>
            </a:extLst>
          </p:cNvPr>
          <p:cNvSpPr>
            <a:spLocks/>
          </p:cNvSpPr>
          <p:nvPr/>
        </p:nvSpPr>
        <p:spPr bwMode="auto">
          <a:xfrm>
            <a:off x="5272088" y="2478881"/>
            <a:ext cx="2000250" cy="828675"/>
          </a:xfrm>
          <a:prstGeom prst="diamond">
            <a:avLst/>
          </a:prstGeom>
          <a:noFill/>
          <a:ln w="50800">
            <a:solidFill>
              <a:srgbClr val="00FF00"/>
            </a:solidFill>
            <a:miter lim="800000"/>
            <a:headEnd/>
            <a:tailEnd/>
          </a:ln>
          <a:effectLst>
            <a:outerShdw blurRad="38100" dist="126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marL="0" marR="0" lvl="0" indent="0" algn="ctr" defTabSz="514350" rtl="0" eaLnBrk="1" fontAlgn="base" latinLnBrk="0" hangingPunct="1">
              <a:lnSpc>
                <a:spcPct val="100000"/>
              </a:lnSpc>
              <a:spcBef>
                <a:spcPct val="0"/>
              </a:spcBef>
              <a:spcAft>
                <a:spcPct val="0"/>
              </a:spcAft>
              <a:buClrTx/>
              <a:buSzTx/>
              <a:buFontTx/>
              <a:buNone/>
              <a:tabLst/>
              <a:defRPr/>
            </a:pPr>
            <a:r>
              <a:rPr kumimoji="0" lang="en-US" altLang="en-US" sz="2081" b="0" i="0" u="none" strike="noStrike" kern="1200" cap="none" spc="0" normalizeH="0" baseline="0" noProof="0">
                <a:ln>
                  <a:noFill/>
                </a:ln>
                <a:solidFill>
                  <a:srgbClr val="FFFFFF"/>
                </a:solidFill>
                <a:effectLst>
                  <a:outerShdw blurRad="38100" dist="38100" dir="2700000" algn="tl">
                    <a:srgbClr val="000000"/>
                  </a:outerShdw>
                </a:effectLst>
                <a:uLnTx/>
                <a:uFillTx/>
                <a:latin typeface="Gill Sans" pitchFamily="-84" charset="0"/>
                <a:ea typeface="MS PGothic" panose="020B0600070205080204" pitchFamily="34" charset="-128"/>
                <a:sym typeface="Gill Sans" pitchFamily="-84" charset="0"/>
              </a:rPr>
              <a:t>x &gt; 2</a:t>
            </a:r>
          </a:p>
        </p:txBody>
      </p:sp>
      <p:sp>
        <p:nvSpPr>
          <p:cNvPr id="30724" name="Rectangle 4">
            <a:extLst>
              <a:ext uri="{FF2B5EF4-FFF2-40B4-BE49-F238E27FC236}">
                <a16:creationId xmlns:a16="http://schemas.microsoft.com/office/drawing/2014/main" id="{B0A49EA8-87BD-40BF-8BE0-FC87092D5138}"/>
              </a:ext>
            </a:extLst>
          </p:cNvPr>
          <p:cNvSpPr>
            <a:spLocks/>
          </p:cNvSpPr>
          <p:nvPr/>
        </p:nvSpPr>
        <p:spPr bwMode="auto">
          <a:xfrm>
            <a:off x="6993731" y="3321844"/>
            <a:ext cx="1950244" cy="714375"/>
          </a:xfrm>
          <a:prstGeom prst="rect">
            <a:avLst/>
          </a:prstGeom>
          <a:noFill/>
          <a:ln w="50800">
            <a:solidFill>
              <a:srgbClr val="00FF00"/>
            </a:solidFill>
            <a:miter lim="800000"/>
            <a:headEnd/>
            <a:tailEnd/>
          </a:ln>
          <a:effectLst>
            <a:outerShdw blurRad="38100" dist="126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marL="0" marR="0" lvl="0" indent="0" algn="ctr" defTabSz="51435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Gill Sans" pitchFamily="-84" charset="0"/>
                <a:ea typeface="MS PGothic" panose="020B0600070205080204" pitchFamily="34" charset="-128"/>
                <a:sym typeface="Gill Sans" pitchFamily="-84" charset="0"/>
              </a:rPr>
              <a:t>print 'Bigger'</a:t>
            </a:r>
          </a:p>
        </p:txBody>
      </p:sp>
      <p:sp>
        <p:nvSpPr>
          <p:cNvPr id="31749" name="Line 5">
            <a:extLst>
              <a:ext uri="{FF2B5EF4-FFF2-40B4-BE49-F238E27FC236}">
                <a16:creationId xmlns:a16="http://schemas.microsoft.com/office/drawing/2014/main" id="{0272EB5C-B38C-45F0-9F62-6D2EB08D850A}"/>
              </a:ext>
            </a:extLst>
          </p:cNvPr>
          <p:cNvSpPr>
            <a:spLocks noChangeShapeType="1"/>
          </p:cNvSpPr>
          <p:nvPr/>
        </p:nvSpPr>
        <p:spPr bwMode="auto">
          <a:xfrm rot="10800000" flipH="1">
            <a:off x="7258050" y="2878931"/>
            <a:ext cx="784920" cy="7144"/>
          </a:xfrm>
          <a:prstGeom prst="line">
            <a:avLst/>
          </a:prstGeom>
          <a:noFill/>
          <a:ln w="63500">
            <a:solidFill>
              <a:srgbClr val="00FF00"/>
            </a:solidFill>
            <a:miter lim="800000"/>
            <a:headEnd/>
            <a:tailEnd/>
          </a:ln>
          <a:extLst>
            <a:ext uri="{909E8E84-426E-40DD-AFC4-6F175D3DCCD1}">
              <a14:hiddenFill xmlns:a14="http://schemas.microsoft.com/office/drawing/2010/main">
                <a:noFill/>
              </a14:hiddenFill>
            </a:ext>
          </a:extLst>
        </p:spPr>
        <p:txBody>
          <a:bodyPr lIns="0" tIns="0" rIns="0" bIns="0"/>
          <a:lstStyle/>
          <a:p>
            <a:pPr marL="0" marR="0" lvl="0" indent="0" algn="ctr" defTabSz="514350" rtl="0" eaLnBrk="1" fontAlgn="base" latinLnBrk="0" hangingPunct="1">
              <a:lnSpc>
                <a:spcPct val="100000"/>
              </a:lnSpc>
              <a:spcBef>
                <a:spcPct val="0"/>
              </a:spcBef>
              <a:spcAft>
                <a:spcPct val="0"/>
              </a:spcAft>
              <a:buClrTx/>
              <a:buSzTx/>
              <a:buFontTx/>
              <a:buNone/>
              <a:tabLst/>
              <a:defRPr/>
            </a:pPr>
            <a:endParaRPr kumimoji="0" lang="en-US" sz="2025" b="0" i="0" u="none" strike="noStrike" kern="1200" cap="none" spc="0" normalizeH="0" baseline="0" noProof="0">
              <a:ln>
                <a:noFill/>
              </a:ln>
              <a:solidFill>
                <a:srgbClr val="FFFFFF"/>
              </a:solidFill>
              <a:effectLst/>
              <a:uLnTx/>
              <a:uFillTx/>
              <a:latin typeface="Gill Sans" pitchFamily="-84" charset="0"/>
              <a:ea typeface="ヒラギノ角ゴ ProN W3" pitchFamily="-84" charset="-128"/>
              <a:sym typeface="Gill Sans" pitchFamily="-84" charset="0"/>
            </a:endParaRPr>
          </a:p>
        </p:txBody>
      </p:sp>
      <p:sp>
        <p:nvSpPr>
          <p:cNvPr id="31750" name="Line 6">
            <a:extLst>
              <a:ext uri="{FF2B5EF4-FFF2-40B4-BE49-F238E27FC236}">
                <a16:creationId xmlns:a16="http://schemas.microsoft.com/office/drawing/2014/main" id="{F3BA7CF6-BA09-4F2B-BC03-8F11AC39D3E3}"/>
              </a:ext>
            </a:extLst>
          </p:cNvPr>
          <p:cNvSpPr>
            <a:spLocks noChangeShapeType="1"/>
          </p:cNvSpPr>
          <p:nvPr/>
        </p:nvSpPr>
        <p:spPr bwMode="auto">
          <a:xfrm rot="10800000" flipH="1">
            <a:off x="8011715" y="2889647"/>
            <a:ext cx="10716" cy="419695"/>
          </a:xfrm>
          <a:prstGeom prst="line">
            <a:avLst/>
          </a:prstGeom>
          <a:noFill/>
          <a:ln w="635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pPr marL="0" marR="0" lvl="0" indent="0" algn="ctr" defTabSz="514350" rtl="0" eaLnBrk="1" fontAlgn="base" latinLnBrk="0" hangingPunct="1">
              <a:lnSpc>
                <a:spcPct val="100000"/>
              </a:lnSpc>
              <a:spcBef>
                <a:spcPct val="0"/>
              </a:spcBef>
              <a:spcAft>
                <a:spcPct val="0"/>
              </a:spcAft>
              <a:buClrTx/>
              <a:buSzTx/>
              <a:buFontTx/>
              <a:buNone/>
              <a:tabLst/>
              <a:defRPr/>
            </a:pPr>
            <a:endParaRPr kumimoji="0" lang="en-US" sz="2025" b="0" i="0" u="none" strike="noStrike" kern="1200" cap="none" spc="0" normalizeH="0" baseline="0" noProof="0">
              <a:ln>
                <a:noFill/>
              </a:ln>
              <a:solidFill>
                <a:srgbClr val="FFFFFF"/>
              </a:solidFill>
              <a:effectLst/>
              <a:uLnTx/>
              <a:uFillTx/>
              <a:latin typeface="Gill Sans" pitchFamily="-84" charset="0"/>
              <a:ea typeface="ヒラギノ角ゴ ProN W3" pitchFamily="-84" charset="-128"/>
              <a:sym typeface="Gill Sans" pitchFamily="-84" charset="0"/>
            </a:endParaRPr>
          </a:p>
        </p:txBody>
      </p:sp>
      <p:sp>
        <p:nvSpPr>
          <p:cNvPr id="30727" name="Line 7">
            <a:extLst>
              <a:ext uri="{FF2B5EF4-FFF2-40B4-BE49-F238E27FC236}">
                <a16:creationId xmlns:a16="http://schemas.microsoft.com/office/drawing/2014/main" id="{B79936CD-77EA-4955-879F-6C50B16429DA}"/>
              </a:ext>
            </a:extLst>
          </p:cNvPr>
          <p:cNvSpPr>
            <a:spLocks noChangeShapeType="1"/>
          </p:cNvSpPr>
          <p:nvPr/>
        </p:nvSpPr>
        <p:spPr bwMode="auto">
          <a:xfrm rot="10800000" flipH="1">
            <a:off x="6290072" y="4304110"/>
            <a:ext cx="1733253" cy="17859"/>
          </a:xfrm>
          <a:prstGeom prst="line">
            <a:avLst/>
          </a:prstGeom>
          <a:noFill/>
          <a:ln w="63500">
            <a:solidFill>
              <a:srgbClr val="00FF00"/>
            </a:solidFill>
            <a:miter lim="800000"/>
            <a:headEnd type="stealth" w="med" len="med"/>
            <a:tailEnd/>
          </a:ln>
          <a:effectLst>
            <a:outerShdw blurRad="38100" dist="12699" dir="5400000" algn="ctr" rotWithShape="0">
              <a:schemeClr val="bg2">
                <a:alpha val="50000"/>
              </a:schemeClr>
            </a:outerShdw>
          </a:effectLst>
          <a:extLst>
            <a:ext uri="{909E8E84-426E-40DD-AFC4-6F175D3DCCD1}">
              <a14:hiddenFill xmlns:a14="http://schemas.microsoft.com/office/drawing/2010/main">
                <a:noFill/>
              </a14:hiddenFill>
            </a:ext>
          </a:extLst>
        </p:spPr>
        <p:txBody>
          <a:bodyPr lIns="0" tIns="0" rIns="0" bIns="0"/>
          <a:lstStyle/>
          <a:p>
            <a:pPr marL="0" marR="0" lvl="0" indent="0" algn="ctr" defTabSz="514350" rtl="0" eaLnBrk="1" fontAlgn="base" latinLnBrk="0" hangingPunct="1">
              <a:lnSpc>
                <a:spcPct val="100000"/>
              </a:lnSpc>
              <a:spcBef>
                <a:spcPct val="0"/>
              </a:spcBef>
              <a:spcAft>
                <a:spcPct val="0"/>
              </a:spcAft>
              <a:buClrTx/>
              <a:buSzTx/>
              <a:buFontTx/>
              <a:buNone/>
              <a:tabLst/>
              <a:defRPr/>
            </a:pPr>
            <a:endParaRPr kumimoji="0" lang="en-US" sz="2025" b="0" i="0" u="none" strike="noStrike" kern="1200" cap="none" spc="0" normalizeH="0" baseline="0" noProof="0">
              <a:ln>
                <a:noFill/>
              </a:ln>
              <a:solidFill>
                <a:srgbClr val="FFFFFF"/>
              </a:solidFill>
              <a:effectLst/>
              <a:uLnTx/>
              <a:uFillTx/>
              <a:latin typeface="Gill Sans" pitchFamily="-84" charset="0"/>
              <a:ea typeface="ヒラギノ角ゴ ProN W3" pitchFamily="-84" charset="-128"/>
              <a:sym typeface="Gill Sans" pitchFamily="-84" charset="0"/>
            </a:endParaRPr>
          </a:p>
        </p:txBody>
      </p:sp>
      <p:sp>
        <p:nvSpPr>
          <p:cNvPr id="30728" name="Rectangle 8">
            <a:extLst>
              <a:ext uri="{FF2B5EF4-FFF2-40B4-BE49-F238E27FC236}">
                <a16:creationId xmlns:a16="http://schemas.microsoft.com/office/drawing/2014/main" id="{1BFF9DE4-2E7F-43C0-8A21-EB1C04B7E8BA}"/>
              </a:ext>
            </a:extLst>
          </p:cNvPr>
          <p:cNvSpPr>
            <a:spLocks/>
          </p:cNvSpPr>
          <p:nvPr/>
        </p:nvSpPr>
        <p:spPr bwMode="auto">
          <a:xfrm>
            <a:off x="7570900" y="2529692"/>
            <a:ext cx="306559" cy="276999"/>
          </a:xfrm>
          <a:prstGeom prst="rect">
            <a:avLst/>
          </a:prstGeom>
          <a:noFill/>
          <a:ln>
            <a:noFill/>
          </a:ln>
          <a:effectLst>
            <a:outerShdw blurRad="38100" dist="126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pPr marL="0" marR="0" lvl="0" indent="0" algn="ctr" defTabSz="51435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Gill Sans" charset="0"/>
                <a:ea typeface="ＭＳ Ｐゴシック" charset="0"/>
                <a:cs typeface="Gill Sans" charset="0"/>
                <a:sym typeface="Gill Sans" charset="0"/>
              </a:rPr>
              <a:t>yes</a:t>
            </a:r>
          </a:p>
        </p:txBody>
      </p:sp>
      <p:sp>
        <p:nvSpPr>
          <p:cNvPr id="30729" name="Rectangle 9">
            <a:extLst>
              <a:ext uri="{FF2B5EF4-FFF2-40B4-BE49-F238E27FC236}">
                <a16:creationId xmlns:a16="http://schemas.microsoft.com/office/drawing/2014/main" id="{4180F2C0-32CA-41A9-BD6D-1C125C23D24F}"/>
              </a:ext>
            </a:extLst>
          </p:cNvPr>
          <p:cNvSpPr>
            <a:spLocks/>
          </p:cNvSpPr>
          <p:nvPr/>
        </p:nvSpPr>
        <p:spPr bwMode="auto">
          <a:xfrm>
            <a:off x="5044442" y="2529692"/>
            <a:ext cx="243657" cy="276999"/>
          </a:xfrm>
          <a:prstGeom prst="rect">
            <a:avLst/>
          </a:prstGeom>
          <a:noFill/>
          <a:ln>
            <a:noFill/>
          </a:ln>
          <a:effectLst>
            <a:outerShdw blurRad="38100" dist="126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pPr marL="0" marR="0" lvl="0" indent="0" algn="ctr" defTabSz="51435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Gill Sans" charset="0"/>
                <a:ea typeface="ＭＳ Ｐゴシック" charset="0"/>
                <a:cs typeface="Gill Sans" charset="0"/>
                <a:sym typeface="Gill Sans" charset="0"/>
              </a:rPr>
              <a:t>no</a:t>
            </a:r>
          </a:p>
        </p:txBody>
      </p:sp>
      <p:sp>
        <p:nvSpPr>
          <p:cNvPr id="31754" name="Line 10">
            <a:extLst>
              <a:ext uri="{FF2B5EF4-FFF2-40B4-BE49-F238E27FC236}">
                <a16:creationId xmlns:a16="http://schemas.microsoft.com/office/drawing/2014/main" id="{4E1507CF-0175-48E3-91A0-2853A11D963D}"/>
              </a:ext>
            </a:extLst>
          </p:cNvPr>
          <p:cNvSpPr>
            <a:spLocks noChangeShapeType="1"/>
          </p:cNvSpPr>
          <p:nvPr/>
        </p:nvSpPr>
        <p:spPr bwMode="auto">
          <a:xfrm rot="10800000">
            <a:off x="8007251" y="4029075"/>
            <a:ext cx="5358" cy="259854"/>
          </a:xfrm>
          <a:prstGeom prst="line">
            <a:avLst/>
          </a:prstGeom>
          <a:noFill/>
          <a:ln w="63500">
            <a:solidFill>
              <a:srgbClr val="00FF00"/>
            </a:solidFill>
            <a:miter lim="800000"/>
            <a:headEnd/>
            <a:tailEnd/>
          </a:ln>
          <a:extLst>
            <a:ext uri="{909E8E84-426E-40DD-AFC4-6F175D3DCCD1}">
              <a14:hiddenFill xmlns:a14="http://schemas.microsoft.com/office/drawing/2010/main">
                <a:noFill/>
              </a14:hiddenFill>
            </a:ext>
          </a:extLst>
        </p:spPr>
        <p:txBody>
          <a:bodyPr lIns="0" tIns="0" rIns="0" bIns="0"/>
          <a:lstStyle/>
          <a:p>
            <a:pPr marL="0" marR="0" lvl="0" indent="0" algn="ctr" defTabSz="514350" rtl="0" eaLnBrk="1" fontAlgn="base" latinLnBrk="0" hangingPunct="1">
              <a:lnSpc>
                <a:spcPct val="100000"/>
              </a:lnSpc>
              <a:spcBef>
                <a:spcPct val="0"/>
              </a:spcBef>
              <a:spcAft>
                <a:spcPct val="0"/>
              </a:spcAft>
              <a:buClrTx/>
              <a:buSzTx/>
              <a:buFontTx/>
              <a:buNone/>
              <a:tabLst/>
              <a:defRPr/>
            </a:pPr>
            <a:endParaRPr kumimoji="0" lang="en-US" sz="2025" b="0" i="0" u="none" strike="noStrike" kern="1200" cap="none" spc="0" normalizeH="0" baseline="0" noProof="0">
              <a:ln>
                <a:noFill/>
              </a:ln>
              <a:solidFill>
                <a:srgbClr val="FFFFFF"/>
              </a:solidFill>
              <a:effectLst/>
              <a:uLnTx/>
              <a:uFillTx/>
              <a:latin typeface="Gill Sans" pitchFamily="-84" charset="0"/>
              <a:ea typeface="ヒラギノ角ゴ ProN W3" pitchFamily="-84" charset="-128"/>
              <a:sym typeface="Gill Sans" pitchFamily="-84" charset="0"/>
            </a:endParaRPr>
          </a:p>
        </p:txBody>
      </p:sp>
      <p:sp>
        <p:nvSpPr>
          <p:cNvPr id="30731" name="Line 11">
            <a:extLst>
              <a:ext uri="{FF2B5EF4-FFF2-40B4-BE49-F238E27FC236}">
                <a16:creationId xmlns:a16="http://schemas.microsoft.com/office/drawing/2014/main" id="{552B99EF-626B-4B77-89AB-54AF39F34B53}"/>
              </a:ext>
            </a:extLst>
          </p:cNvPr>
          <p:cNvSpPr>
            <a:spLocks noChangeShapeType="1"/>
          </p:cNvSpPr>
          <p:nvPr/>
        </p:nvSpPr>
        <p:spPr bwMode="auto">
          <a:xfrm rot="10800000">
            <a:off x="6280249" y="2115444"/>
            <a:ext cx="2679" cy="386655"/>
          </a:xfrm>
          <a:prstGeom prst="line">
            <a:avLst/>
          </a:prstGeom>
          <a:noFill/>
          <a:ln w="63500">
            <a:solidFill>
              <a:srgbClr val="FF7F00"/>
            </a:solidFill>
            <a:miter lim="800000"/>
            <a:headEnd type="stealth" w="med" len="med"/>
            <a:tailEnd/>
          </a:ln>
          <a:effectLst>
            <a:outerShdw blurRad="38100" dist="12699" dir="5400000" algn="ctr" rotWithShape="0">
              <a:schemeClr val="bg2">
                <a:alpha val="50000"/>
              </a:schemeClr>
            </a:outerShdw>
          </a:effectLst>
          <a:extLst>
            <a:ext uri="{909E8E84-426E-40DD-AFC4-6F175D3DCCD1}">
              <a14:hiddenFill xmlns:a14="http://schemas.microsoft.com/office/drawing/2010/main">
                <a:noFill/>
              </a14:hiddenFill>
            </a:ext>
          </a:extLst>
        </p:spPr>
        <p:txBody>
          <a:bodyPr lIns="0" tIns="0" rIns="0" bIns="0"/>
          <a:lstStyle/>
          <a:p>
            <a:pPr marL="0" marR="0" lvl="0" indent="0" algn="ctr" defTabSz="514350" rtl="0" eaLnBrk="1" fontAlgn="base" latinLnBrk="0" hangingPunct="1">
              <a:lnSpc>
                <a:spcPct val="100000"/>
              </a:lnSpc>
              <a:spcBef>
                <a:spcPct val="0"/>
              </a:spcBef>
              <a:spcAft>
                <a:spcPct val="0"/>
              </a:spcAft>
              <a:buClrTx/>
              <a:buSzTx/>
              <a:buFontTx/>
              <a:buNone/>
              <a:tabLst/>
              <a:defRPr/>
            </a:pPr>
            <a:endParaRPr kumimoji="0" lang="en-US" sz="2025" b="0" i="0" u="none" strike="noStrike" kern="1200" cap="none" spc="0" normalizeH="0" baseline="0" noProof="0">
              <a:ln>
                <a:noFill/>
              </a:ln>
              <a:solidFill>
                <a:srgbClr val="FFFFFF"/>
              </a:solidFill>
              <a:effectLst/>
              <a:uLnTx/>
              <a:uFillTx/>
              <a:latin typeface="Gill Sans" pitchFamily="-84" charset="0"/>
              <a:ea typeface="ヒラギノ角ゴ ProN W3" pitchFamily="-84" charset="-128"/>
              <a:sym typeface="Gill Sans" pitchFamily="-84" charset="0"/>
            </a:endParaRPr>
          </a:p>
        </p:txBody>
      </p:sp>
      <p:sp>
        <p:nvSpPr>
          <p:cNvPr id="30732" name="Rectangle 12">
            <a:extLst>
              <a:ext uri="{FF2B5EF4-FFF2-40B4-BE49-F238E27FC236}">
                <a16:creationId xmlns:a16="http://schemas.microsoft.com/office/drawing/2014/main" id="{10EC9C8A-0E60-4373-B11E-6416156FFBFC}"/>
              </a:ext>
            </a:extLst>
          </p:cNvPr>
          <p:cNvSpPr>
            <a:spLocks/>
          </p:cNvSpPr>
          <p:nvPr/>
        </p:nvSpPr>
        <p:spPr bwMode="auto">
          <a:xfrm>
            <a:off x="5322094" y="1564481"/>
            <a:ext cx="1950244" cy="542925"/>
          </a:xfrm>
          <a:prstGeom prst="rect">
            <a:avLst/>
          </a:prstGeom>
          <a:noFill/>
          <a:ln w="50800">
            <a:solidFill>
              <a:srgbClr val="FF7F00"/>
            </a:solidFill>
            <a:miter lim="800000"/>
            <a:headEnd/>
            <a:tailEnd/>
          </a:ln>
          <a:effectLst>
            <a:outerShdw blurRad="38100" dist="126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marL="0" marR="0" lvl="0" indent="0" algn="ctr" defTabSz="514350" rtl="0" eaLnBrk="1" fontAlgn="base" latinLnBrk="0" hangingPunct="1">
              <a:lnSpc>
                <a:spcPct val="100000"/>
              </a:lnSpc>
              <a:spcBef>
                <a:spcPct val="0"/>
              </a:spcBef>
              <a:spcAft>
                <a:spcPct val="0"/>
              </a:spcAft>
              <a:buClrTx/>
              <a:buSzTx/>
              <a:buFontTx/>
              <a:buNone/>
              <a:tabLst/>
              <a:defRPr/>
            </a:pPr>
            <a:r>
              <a:rPr kumimoji="0" lang="en-US" altLang="en-US" sz="1463" b="0" i="0" u="none" strike="noStrike" kern="1200" cap="none" spc="0" normalizeH="0" baseline="0" noProof="0">
                <a:ln>
                  <a:noFill/>
                </a:ln>
                <a:solidFill>
                  <a:srgbClr val="FFFFFF"/>
                </a:solidFill>
                <a:effectLst>
                  <a:outerShdw blurRad="38100" dist="38100" dir="2700000" algn="tl">
                    <a:srgbClr val="000000"/>
                  </a:outerShdw>
                </a:effectLst>
                <a:uLnTx/>
                <a:uFillTx/>
                <a:latin typeface="Gill Sans" pitchFamily="-84" charset="0"/>
                <a:ea typeface="MS PGothic" panose="020B0600070205080204" pitchFamily="34" charset="-128"/>
                <a:sym typeface="Gill Sans" pitchFamily="-84" charset="0"/>
              </a:rPr>
              <a:t>X = 4</a:t>
            </a:r>
          </a:p>
        </p:txBody>
      </p:sp>
      <p:sp>
        <p:nvSpPr>
          <p:cNvPr id="30733" name="Line 13">
            <a:extLst>
              <a:ext uri="{FF2B5EF4-FFF2-40B4-BE49-F238E27FC236}">
                <a16:creationId xmlns:a16="http://schemas.microsoft.com/office/drawing/2014/main" id="{E47EFA89-174F-4DD5-86EB-A16F69F79890}"/>
              </a:ext>
            </a:extLst>
          </p:cNvPr>
          <p:cNvSpPr>
            <a:spLocks noChangeShapeType="1"/>
          </p:cNvSpPr>
          <p:nvPr/>
        </p:nvSpPr>
        <p:spPr bwMode="auto">
          <a:xfrm rot="10800000" flipH="1">
            <a:off x="4550569" y="2893219"/>
            <a:ext cx="784920" cy="7144"/>
          </a:xfrm>
          <a:prstGeom prst="line">
            <a:avLst/>
          </a:prstGeom>
          <a:noFill/>
          <a:ln w="63500">
            <a:solidFill>
              <a:srgbClr val="FF00FF"/>
            </a:solidFill>
            <a:miter lim="800000"/>
            <a:headEnd/>
            <a:tailEnd/>
          </a:ln>
          <a:effectLst>
            <a:outerShdw blurRad="38100" dist="12699" dir="5400000" algn="ctr" rotWithShape="0">
              <a:schemeClr val="bg2">
                <a:alpha val="50000"/>
              </a:schemeClr>
            </a:outerShdw>
          </a:effectLst>
          <a:extLst>
            <a:ext uri="{909E8E84-426E-40DD-AFC4-6F175D3DCCD1}">
              <a14:hiddenFill xmlns:a14="http://schemas.microsoft.com/office/drawing/2010/main">
                <a:noFill/>
              </a14:hiddenFill>
            </a:ext>
          </a:extLst>
        </p:spPr>
        <p:txBody>
          <a:bodyPr lIns="0" tIns="0" rIns="0" bIns="0"/>
          <a:lstStyle/>
          <a:p>
            <a:pPr marL="0" marR="0" lvl="0" indent="0" algn="ctr" defTabSz="514350" rtl="0" eaLnBrk="1" fontAlgn="base" latinLnBrk="0" hangingPunct="1">
              <a:lnSpc>
                <a:spcPct val="100000"/>
              </a:lnSpc>
              <a:spcBef>
                <a:spcPct val="0"/>
              </a:spcBef>
              <a:spcAft>
                <a:spcPct val="0"/>
              </a:spcAft>
              <a:buClrTx/>
              <a:buSzTx/>
              <a:buFontTx/>
              <a:buNone/>
              <a:tabLst/>
              <a:defRPr/>
            </a:pPr>
            <a:endParaRPr kumimoji="0" lang="en-US" sz="2025" b="0" i="0" u="none" strike="noStrike" kern="1200" cap="none" spc="0" normalizeH="0" baseline="0" noProof="0">
              <a:ln>
                <a:noFill/>
              </a:ln>
              <a:solidFill>
                <a:srgbClr val="FFFFFF"/>
              </a:solidFill>
              <a:effectLst/>
              <a:uLnTx/>
              <a:uFillTx/>
              <a:latin typeface="Gill Sans" pitchFamily="-84" charset="0"/>
              <a:ea typeface="ヒラギノ角ゴ ProN W3" pitchFamily="-84" charset="-128"/>
              <a:sym typeface="Gill Sans" pitchFamily="-84" charset="0"/>
            </a:endParaRPr>
          </a:p>
        </p:txBody>
      </p:sp>
      <p:sp>
        <p:nvSpPr>
          <p:cNvPr id="31758" name="Line 14">
            <a:extLst>
              <a:ext uri="{FF2B5EF4-FFF2-40B4-BE49-F238E27FC236}">
                <a16:creationId xmlns:a16="http://schemas.microsoft.com/office/drawing/2014/main" id="{0244EB07-9B85-4E4A-A0BF-0FB9384F5BCF}"/>
              </a:ext>
            </a:extLst>
          </p:cNvPr>
          <p:cNvSpPr>
            <a:spLocks noChangeShapeType="1"/>
          </p:cNvSpPr>
          <p:nvPr/>
        </p:nvSpPr>
        <p:spPr bwMode="auto">
          <a:xfrm rot="10800000" flipH="1">
            <a:off x="4539853" y="2889647"/>
            <a:ext cx="10716" cy="419695"/>
          </a:xfrm>
          <a:prstGeom prst="line">
            <a:avLst/>
          </a:prstGeom>
          <a:noFill/>
          <a:ln w="63500">
            <a:solidFill>
              <a:srgbClr val="FF00FF"/>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pPr marL="0" marR="0" lvl="0" indent="0" algn="ctr" defTabSz="514350" rtl="0" eaLnBrk="1" fontAlgn="base" latinLnBrk="0" hangingPunct="1">
              <a:lnSpc>
                <a:spcPct val="100000"/>
              </a:lnSpc>
              <a:spcBef>
                <a:spcPct val="0"/>
              </a:spcBef>
              <a:spcAft>
                <a:spcPct val="0"/>
              </a:spcAft>
              <a:buClrTx/>
              <a:buSzTx/>
              <a:buFontTx/>
              <a:buNone/>
              <a:tabLst/>
              <a:defRPr/>
            </a:pPr>
            <a:endParaRPr kumimoji="0" lang="en-US" sz="2025" b="0" i="0" u="none" strike="noStrike" kern="1200" cap="none" spc="0" normalizeH="0" baseline="0" noProof="0">
              <a:ln>
                <a:noFill/>
              </a:ln>
              <a:solidFill>
                <a:srgbClr val="FFFFFF"/>
              </a:solidFill>
              <a:effectLst/>
              <a:uLnTx/>
              <a:uFillTx/>
              <a:latin typeface="Gill Sans" pitchFamily="-84" charset="0"/>
              <a:ea typeface="ヒラギノ角ゴ ProN W3" pitchFamily="-84" charset="-128"/>
              <a:sym typeface="Gill Sans" pitchFamily="-84" charset="0"/>
            </a:endParaRPr>
          </a:p>
        </p:txBody>
      </p:sp>
      <p:sp>
        <p:nvSpPr>
          <p:cNvPr id="30735" name="Rectangle 15">
            <a:extLst>
              <a:ext uri="{FF2B5EF4-FFF2-40B4-BE49-F238E27FC236}">
                <a16:creationId xmlns:a16="http://schemas.microsoft.com/office/drawing/2014/main" id="{EA28A9DA-50C4-4CAD-A719-484D9C61439C}"/>
              </a:ext>
            </a:extLst>
          </p:cNvPr>
          <p:cNvSpPr>
            <a:spLocks/>
          </p:cNvSpPr>
          <p:nvPr/>
        </p:nvSpPr>
        <p:spPr bwMode="auto">
          <a:xfrm>
            <a:off x="3600450" y="3307556"/>
            <a:ext cx="1950244" cy="714375"/>
          </a:xfrm>
          <a:prstGeom prst="rect">
            <a:avLst/>
          </a:prstGeom>
          <a:noFill/>
          <a:ln w="50800">
            <a:solidFill>
              <a:srgbClr val="FF00FF"/>
            </a:solidFill>
            <a:miter lim="800000"/>
            <a:headEnd/>
            <a:tailEnd/>
          </a:ln>
          <a:effectLst>
            <a:outerShdw blurRad="38100" dist="126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marL="0" marR="0" lvl="0" indent="0" algn="ctr" defTabSz="51435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Gill Sans" pitchFamily="-84" charset="0"/>
                <a:ea typeface="MS PGothic" panose="020B0600070205080204" pitchFamily="34" charset="-128"/>
                <a:sym typeface="Gill Sans" pitchFamily="-84" charset="0"/>
              </a:rPr>
              <a:t>print 'Not bigger'</a:t>
            </a:r>
          </a:p>
        </p:txBody>
      </p:sp>
      <p:sp>
        <p:nvSpPr>
          <p:cNvPr id="30736" name="Line 16">
            <a:extLst>
              <a:ext uri="{FF2B5EF4-FFF2-40B4-BE49-F238E27FC236}">
                <a16:creationId xmlns:a16="http://schemas.microsoft.com/office/drawing/2014/main" id="{4A9AD521-F12E-4823-A0AD-D1BCBC460471}"/>
              </a:ext>
            </a:extLst>
          </p:cNvPr>
          <p:cNvSpPr>
            <a:spLocks noChangeShapeType="1"/>
          </p:cNvSpPr>
          <p:nvPr/>
        </p:nvSpPr>
        <p:spPr bwMode="auto">
          <a:xfrm flipH="1">
            <a:off x="4537174" y="4309467"/>
            <a:ext cx="1753791" cy="1786"/>
          </a:xfrm>
          <a:prstGeom prst="line">
            <a:avLst/>
          </a:prstGeom>
          <a:noFill/>
          <a:ln w="63500">
            <a:solidFill>
              <a:srgbClr val="FF00FF"/>
            </a:solidFill>
            <a:miter lim="800000"/>
            <a:headEnd type="stealth" w="med" len="med"/>
            <a:tailEnd/>
          </a:ln>
          <a:effectLst>
            <a:outerShdw blurRad="38100" dist="12699" dir="5400000" algn="ctr" rotWithShape="0">
              <a:schemeClr val="bg2">
                <a:alpha val="50000"/>
              </a:schemeClr>
            </a:outerShdw>
          </a:effectLst>
          <a:extLst>
            <a:ext uri="{909E8E84-426E-40DD-AFC4-6F175D3DCCD1}">
              <a14:hiddenFill xmlns:a14="http://schemas.microsoft.com/office/drawing/2010/main">
                <a:noFill/>
              </a14:hiddenFill>
            </a:ext>
          </a:extLst>
        </p:spPr>
        <p:txBody>
          <a:bodyPr lIns="0" tIns="0" rIns="0" bIns="0"/>
          <a:lstStyle/>
          <a:p>
            <a:pPr marL="0" marR="0" lvl="0" indent="0" algn="ctr" defTabSz="514350" rtl="0" eaLnBrk="1" fontAlgn="base" latinLnBrk="0" hangingPunct="1">
              <a:lnSpc>
                <a:spcPct val="100000"/>
              </a:lnSpc>
              <a:spcBef>
                <a:spcPct val="0"/>
              </a:spcBef>
              <a:spcAft>
                <a:spcPct val="0"/>
              </a:spcAft>
              <a:buClrTx/>
              <a:buSzTx/>
              <a:buFontTx/>
              <a:buNone/>
              <a:tabLst/>
              <a:defRPr/>
            </a:pPr>
            <a:endParaRPr kumimoji="0" lang="en-US" sz="2025" b="0" i="0" u="none" strike="noStrike" kern="1200" cap="none" spc="0" normalizeH="0" baseline="0" noProof="0">
              <a:ln>
                <a:noFill/>
              </a:ln>
              <a:solidFill>
                <a:srgbClr val="FFFFFF"/>
              </a:solidFill>
              <a:effectLst/>
              <a:uLnTx/>
              <a:uFillTx/>
              <a:latin typeface="Gill Sans" pitchFamily="-84" charset="0"/>
              <a:ea typeface="ヒラギノ角ゴ ProN W3" pitchFamily="-84" charset="-128"/>
              <a:sym typeface="Gill Sans" pitchFamily="-84" charset="0"/>
            </a:endParaRPr>
          </a:p>
        </p:txBody>
      </p:sp>
      <p:sp>
        <p:nvSpPr>
          <p:cNvPr id="31761" name="Line 17">
            <a:extLst>
              <a:ext uri="{FF2B5EF4-FFF2-40B4-BE49-F238E27FC236}">
                <a16:creationId xmlns:a16="http://schemas.microsoft.com/office/drawing/2014/main" id="{D44F07F5-D943-4A16-B7AF-B39106A2EABC}"/>
              </a:ext>
            </a:extLst>
          </p:cNvPr>
          <p:cNvSpPr>
            <a:spLocks noChangeShapeType="1"/>
          </p:cNvSpPr>
          <p:nvPr/>
        </p:nvSpPr>
        <p:spPr bwMode="auto">
          <a:xfrm rot="10800000">
            <a:off x="4521101" y="4036219"/>
            <a:ext cx="5358" cy="259854"/>
          </a:xfrm>
          <a:prstGeom prst="line">
            <a:avLst/>
          </a:prstGeom>
          <a:noFill/>
          <a:ln w="63500">
            <a:solidFill>
              <a:srgbClr val="FF00FF"/>
            </a:solidFill>
            <a:miter lim="800000"/>
            <a:headEnd/>
            <a:tailEnd/>
          </a:ln>
          <a:extLst>
            <a:ext uri="{909E8E84-426E-40DD-AFC4-6F175D3DCCD1}">
              <a14:hiddenFill xmlns:a14="http://schemas.microsoft.com/office/drawing/2010/main">
                <a:noFill/>
              </a14:hiddenFill>
            </a:ext>
          </a:extLst>
        </p:spPr>
        <p:txBody>
          <a:bodyPr lIns="0" tIns="0" rIns="0" bIns="0"/>
          <a:lstStyle/>
          <a:p>
            <a:pPr marL="0" marR="0" lvl="0" indent="0" algn="ctr" defTabSz="514350" rtl="0" eaLnBrk="1" fontAlgn="base" latinLnBrk="0" hangingPunct="1">
              <a:lnSpc>
                <a:spcPct val="100000"/>
              </a:lnSpc>
              <a:spcBef>
                <a:spcPct val="0"/>
              </a:spcBef>
              <a:spcAft>
                <a:spcPct val="0"/>
              </a:spcAft>
              <a:buClrTx/>
              <a:buSzTx/>
              <a:buFontTx/>
              <a:buNone/>
              <a:tabLst/>
              <a:defRPr/>
            </a:pPr>
            <a:endParaRPr kumimoji="0" lang="en-US" sz="2025" b="0" i="0" u="none" strike="noStrike" kern="1200" cap="none" spc="0" normalizeH="0" baseline="0" noProof="0">
              <a:ln>
                <a:noFill/>
              </a:ln>
              <a:solidFill>
                <a:srgbClr val="FFFFFF"/>
              </a:solidFill>
              <a:effectLst/>
              <a:uLnTx/>
              <a:uFillTx/>
              <a:latin typeface="Gill Sans" pitchFamily="-84" charset="0"/>
              <a:ea typeface="ヒラギノ角ゴ ProN W3" pitchFamily="-84" charset="-128"/>
              <a:sym typeface="Gill Sans" pitchFamily="-84" charset="0"/>
            </a:endParaRPr>
          </a:p>
        </p:txBody>
      </p:sp>
      <p:sp>
        <p:nvSpPr>
          <p:cNvPr id="30738" name="Line 18">
            <a:extLst>
              <a:ext uri="{FF2B5EF4-FFF2-40B4-BE49-F238E27FC236}">
                <a16:creationId xmlns:a16="http://schemas.microsoft.com/office/drawing/2014/main" id="{A154B9BB-5BBF-4B69-9E30-818CDAA02C5D}"/>
              </a:ext>
            </a:extLst>
          </p:cNvPr>
          <p:cNvSpPr>
            <a:spLocks noChangeShapeType="1"/>
          </p:cNvSpPr>
          <p:nvPr/>
        </p:nvSpPr>
        <p:spPr bwMode="auto">
          <a:xfrm rot="10800000" flipH="1">
            <a:off x="6297215" y="4346972"/>
            <a:ext cx="10716" cy="419695"/>
          </a:xfrm>
          <a:prstGeom prst="line">
            <a:avLst/>
          </a:prstGeom>
          <a:noFill/>
          <a:ln w="63500">
            <a:solidFill>
              <a:srgbClr val="FF7F00"/>
            </a:solidFill>
            <a:miter lim="800000"/>
            <a:headEnd type="stealth" w="med" len="med"/>
            <a:tailEnd/>
          </a:ln>
          <a:effectLst>
            <a:outerShdw blurRad="38100" dist="12699" dir="5400000" algn="ctr" rotWithShape="0">
              <a:schemeClr val="bg2">
                <a:alpha val="50000"/>
              </a:schemeClr>
            </a:outerShdw>
          </a:effectLst>
          <a:extLst>
            <a:ext uri="{909E8E84-426E-40DD-AFC4-6F175D3DCCD1}">
              <a14:hiddenFill xmlns:a14="http://schemas.microsoft.com/office/drawing/2010/main">
                <a:noFill/>
              </a14:hiddenFill>
            </a:ext>
          </a:extLst>
        </p:spPr>
        <p:txBody>
          <a:bodyPr lIns="0" tIns="0" rIns="0" bIns="0"/>
          <a:lstStyle/>
          <a:p>
            <a:pPr marL="0" marR="0" lvl="0" indent="0" algn="ctr" defTabSz="514350" rtl="0" eaLnBrk="1" fontAlgn="base" latinLnBrk="0" hangingPunct="1">
              <a:lnSpc>
                <a:spcPct val="100000"/>
              </a:lnSpc>
              <a:spcBef>
                <a:spcPct val="0"/>
              </a:spcBef>
              <a:spcAft>
                <a:spcPct val="0"/>
              </a:spcAft>
              <a:buClrTx/>
              <a:buSzTx/>
              <a:buFontTx/>
              <a:buNone/>
              <a:tabLst/>
              <a:defRPr/>
            </a:pPr>
            <a:endParaRPr kumimoji="0" lang="en-US" sz="2025" b="0" i="0" u="none" strike="noStrike" kern="1200" cap="none" spc="0" normalizeH="0" baseline="0" noProof="0">
              <a:ln>
                <a:noFill/>
              </a:ln>
              <a:solidFill>
                <a:srgbClr val="FFFFFF"/>
              </a:solidFill>
              <a:effectLst/>
              <a:uLnTx/>
              <a:uFillTx/>
              <a:latin typeface="Gill Sans" pitchFamily="-84" charset="0"/>
              <a:ea typeface="ヒラギノ角ゴ ProN W3" pitchFamily="-84" charset="-128"/>
              <a:sym typeface="Gill Sans" pitchFamily="-84" charset="0"/>
            </a:endParaRPr>
          </a:p>
        </p:txBody>
      </p:sp>
      <p:sp>
        <p:nvSpPr>
          <p:cNvPr id="30739" name="Rectangle 19">
            <a:extLst>
              <a:ext uri="{FF2B5EF4-FFF2-40B4-BE49-F238E27FC236}">
                <a16:creationId xmlns:a16="http://schemas.microsoft.com/office/drawing/2014/main" id="{3CFAB6C0-797F-4C8D-AB0D-3D4DDC709E6F}"/>
              </a:ext>
            </a:extLst>
          </p:cNvPr>
          <p:cNvSpPr>
            <a:spLocks/>
          </p:cNvSpPr>
          <p:nvPr/>
        </p:nvSpPr>
        <p:spPr bwMode="auto">
          <a:xfrm>
            <a:off x="5293519" y="4750594"/>
            <a:ext cx="1950244" cy="542925"/>
          </a:xfrm>
          <a:prstGeom prst="rect">
            <a:avLst/>
          </a:prstGeom>
          <a:noFill/>
          <a:ln w="50800">
            <a:solidFill>
              <a:srgbClr val="FF7F00"/>
            </a:solidFill>
            <a:miter lim="800000"/>
            <a:headEnd/>
            <a:tailEnd/>
          </a:ln>
          <a:effectLst>
            <a:outerShdw blurRad="38100" dist="126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marL="0" marR="0" lvl="0" indent="0" algn="ctr" defTabSz="514350" rtl="0" eaLnBrk="1" fontAlgn="base" latinLnBrk="0" hangingPunct="1">
              <a:lnSpc>
                <a:spcPct val="100000"/>
              </a:lnSpc>
              <a:spcBef>
                <a:spcPct val="0"/>
              </a:spcBef>
              <a:spcAft>
                <a:spcPct val="0"/>
              </a:spcAft>
              <a:buClrTx/>
              <a:buSzTx/>
              <a:buFontTx/>
              <a:buNone/>
              <a:tabLst/>
              <a:defRPr/>
            </a:pPr>
            <a:r>
              <a:rPr kumimoji="0" lang="en-US" altLang="en-US" sz="1856" b="0" i="0" u="none" strike="noStrike" kern="1200" cap="none" spc="0" normalizeH="0" baseline="0" noProof="0">
                <a:ln>
                  <a:noFill/>
                </a:ln>
                <a:solidFill>
                  <a:srgbClr val="FFFFFF"/>
                </a:solidFill>
                <a:effectLst>
                  <a:outerShdw blurRad="38100" dist="38100" dir="2700000" algn="tl">
                    <a:srgbClr val="000000"/>
                  </a:outerShdw>
                </a:effectLst>
                <a:uLnTx/>
                <a:uFillTx/>
                <a:latin typeface="Gill Sans" pitchFamily="-84" charset="0"/>
                <a:ea typeface="MS PGothic" panose="020B0600070205080204" pitchFamily="34" charset="-128"/>
                <a:sym typeface="Gill Sans" pitchFamily="-84" charset="0"/>
              </a:rPr>
              <a:t>print 'All Done'</a:t>
            </a:r>
          </a:p>
        </p:txBody>
      </p:sp>
    </p:spTree>
    <p:extLst>
      <p:ext uri="{BB962C8B-B14F-4D97-AF65-F5344CB8AC3E}">
        <p14:creationId xmlns:p14="http://schemas.microsoft.com/office/powerpoint/2010/main" val="202050239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a:extLst>
              <a:ext uri="{FF2B5EF4-FFF2-40B4-BE49-F238E27FC236}">
                <a16:creationId xmlns:a16="http://schemas.microsoft.com/office/drawing/2014/main" id="{86AF8C52-E639-4BB7-9B57-633F1C059391}"/>
              </a:ext>
            </a:extLst>
          </p:cNvPr>
          <p:cNvSpPr>
            <a:spLocks noGrp="1" noChangeArrowheads="1"/>
          </p:cNvSpPr>
          <p:nvPr>
            <p:ph type="title"/>
          </p:nvPr>
        </p:nvSpPr>
        <p:spPr>
          <a:xfrm>
            <a:off x="314325" y="1028700"/>
            <a:ext cx="3036094" cy="1293019"/>
          </a:xfrm>
        </p:spPr>
        <p:txBody>
          <a:bodyPr/>
          <a:lstStyle/>
          <a:p>
            <a:pPr eaLnBrk="1" hangingPunct="1">
              <a:defRPr/>
            </a:pPr>
            <a:r>
              <a:rPr lang="en-US">
                <a:solidFill>
                  <a:srgbClr val="FFFF00"/>
                </a:solidFill>
                <a:sym typeface="Gill Sans" charset="0"/>
              </a:rPr>
              <a:t>Two-way using else :</a:t>
            </a:r>
          </a:p>
        </p:txBody>
      </p:sp>
      <p:sp>
        <p:nvSpPr>
          <p:cNvPr id="32770" name="Rectangle 2">
            <a:extLst>
              <a:ext uri="{FF2B5EF4-FFF2-40B4-BE49-F238E27FC236}">
                <a16:creationId xmlns:a16="http://schemas.microsoft.com/office/drawing/2014/main" id="{1648DC81-9B93-45E0-AAA2-84B1A6E84883}"/>
              </a:ext>
            </a:extLst>
          </p:cNvPr>
          <p:cNvSpPr>
            <a:spLocks/>
          </p:cNvSpPr>
          <p:nvPr/>
        </p:nvSpPr>
        <p:spPr bwMode="auto">
          <a:xfrm>
            <a:off x="554534" y="2522091"/>
            <a:ext cx="2258311" cy="297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marL="0" marR="0" lvl="0" indent="0" algn="l" defTabSz="514350" rtl="0" eaLnBrk="1" fontAlgn="base" latinLnBrk="0" hangingPunct="1">
              <a:lnSpc>
                <a:spcPct val="100000"/>
              </a:lnSpc>
              <a:spcBef>
                <a:spcPct val="0"/>
              </a:spcBef>
              <a:spcAft>
                <a:spcPct val="0"/>
              </a:spcAft>
              <a:buClrTx/>
              <a:buSzTx/>
              <a:buFontTx/>
              <a:buNone/>
              <a:tabLst/>
              <a:defRPr/>
            </a:pPr>
            <a:r>
              <a:rPr kumimoji="0" lang="en-US" altLang="en-US" sz="2419" b="0" i="0" u="none" strike="noStrike" kern="1200" cap="none" spc="0" normalizeH="0" baseline="0" noProof="0" dirty="0">
                <a:ln>
                  <a:noFill/>
                </a:ln>
                <a:solidFill>
                  <a:srgbClr val="FF7F00"/>
                </a:solidFill>
                <a:effectLst/>
                <a:uLnTx/>
                <a:uFillTx/>
                <a:latin typeface="Gill Sans" pitchFamily="-84" charset="0"/>
                <a:ea typeface="MS PGothic" panose="020B0600070205080204" pitchFamily="34" charset="-128"/>
                <a:sym typeface="Gill Sans" pitchFamily="-84" charset="0"/>
              </a:rPr>
              <a:t>x = 4;</a:t>
            </a:r>
          </a:p>
          <a:p>
            <a:pPr marL="0" marR="0" lvl="0" indent="0" algn="l" defTabSz="514350" rtl="0" eaLnBrk="1" fontAlgn="base" latinLnBrk="0" hangingPunct="1">
              <a:lnSpc>
                <a:spcPct val="100000"/>
              </a:lnSpc>
              <a:spcBef>
                <a:spcPct val="0"/>
              </a:spcBef>
              <a:spcAft>
                <a:spcPct val="0"/>
              </a:spcAft>
              <a:buClrTx/>
              <a:buSzTx/>
              <a:buFontTx/>
              <a:buNone/>
              <a:tabLst/>
              <a:defRPr/>
            </a:pPr>
            <a:endParaRPr kumimoji="0" lang="en-US" altLang="en-US" sz="2419" b="0" i="0" u="none" strike="noStrike" kern="1200" cap="none" spc="0" normalizeH="0" baseline="0" noProof="0" dirty="0">
              <a:ln>
                <a:noFill/>
              </a:ln>
              <a:solidFill>
                <a:srgbClr val="FFFFFF"/>
              </a:solidFill>
              <a:effectLst/>
              <a:uLnTx/>
              <a:uFillTx/>
              <a:latin typeface="Gill Sans" pitchFamily="-84" charset="0"/>
              <a:ea typeface="MS PGothic" panose="020B0600070205080204" pitchFamily="34" charset="-128"/>
              <a:sym typeface="Gill Sans" pitchFamily="-84" charset="0"/>
            </a:endParaRPr>
          </a:p>
          <a:p>
            <a:pPr marL="0" marR="0" lvl="0" indent="0" algn="l" defTabSz="514350" rtl="0" eaLnBrk="1" fontAlgn="base" latinLnBrk="0" hangingPunct="1">
              <a:lnSpc>
                <a:spcPct val="100000"/>
              </a:lnSpc>
              <a:spcBef>
                <a:spcPct val="0"/>
              </a:spcBef>
              <a:spcAft>
                <a:spcPct val="0"/>
              </a:spcAft>
              <a:buClrTx/>
              <a:buSzTx/>
              <a:buFontTx/>
              <a:buNone/>
              <a:tabLst/>
              <a:defRPr/>
            </a:pPr>
            <a:r>
              <a:rPr kumimoji="0" lang="en-US" altLang="en-US" sz="2419" b="0" i="0" u="none" strike="noStrike" kern="1200" cap="none" spc="0" normalizeH="0" baseline="0" noProof="0" dirty="0">
                <a:ln>
                  <a:noFill/>
                </a:ln>
                <a:solidFill>
                  <a:srgbClr val="00FF00"/>
                </a:solidFill>
                <a:effectLst/>
                <a:uLnTx/>
                <a:uFillTx/>
                <a:latin typeface="Gill Sans" pitchFamily="-84" charset="0"/>
                <a:ea typeface="MS PGothic" panose="020B0600070205080204" pitchFamily="34" charset="-128"/>
                <a:sym typeface="Gill Sans" pitchFamily="-84" charset="0"/>
              </a:rPr>
              <a:t>if (x &gt; 2)</a:t>
            </a:r>
          </a:p>
          <a:p>
            <a:pPr marL="0" marR="0" lvl="0" indent="0" algn="l" defTabSz="514350" rtl="0" eaLnBrk="1" fontAlgn="base" latinLnBrk="0" hangingPunct="1">
              <a:lnSpc>
                <a:spcPct val="100000"/>
              </a:lnSpc>
              <a:spcBef>
                <a:spcPct val="0"/>
              </a:spcBef>
              <a:spcAft>
                <a:spcPct val="0"/>
              </a:spcAft>
              <a:buClrTx/>
              <a:buSzTx/>
              <a:buFontTx/>
              <a:buNone/>
              <a:tabLst/>
              <a:defRPr/>
            </a:pPr>
            <a:r>
              <a:rPr kumimoji="0" lang="en-US" altLang="en-US" sz="2419" b="0" i="0" u="none" strike="noStrike" kern="1200" cap="none" spc="0" normalizeH="0" baseline="0" noProof="0" dirty="0">
                <a:ln>
                  <a:noFill/>
                </a:ln>
                <a:solidFill>
                  <a:srgbClr val="00FF00"/>
                </a:solidFill>
                <a:effectLst/>
                <a:uLnTx/>
                <a:uFillTx/>
                <a:latin typeface="Gill Sans" pitchFamily="-84" charset="0"/>
                <a:ea typeface="MS PGothic" panose="020B0600070205080204" pitchFamily="34" charset="-128"/>
                <a:sym typeface="Gill Sans" pitchFamily="-84" charset="0"/>
              </a:rPr>
              <a:t>    print “Bigger‘’;</a:t>
            </a:r>
          </a:p>
          <a:p>
            <a:pPr marL="0" marR="0" lvl="0" indent="0" algn="l" defTabSz="514350" rtl="0" eaLnBrk="1" fontAlgn="base" latinLnBrk="0" hangingPunct="1">
              <a:lnSpc>
                <a:spcPct val="100000"/>
              </a:lnSpc>
              <a:spcBef>
                <a:spcPct val="0"/>
              </a:spcBef>
              <a:spcAft>
                <a:spcPct val="0"/>
              </a:spcAft>
              <a:buClrTx/>
              <a:buSzTx/>
              <a:buFontTx/>
              <a:buNone/>
              <a:tabLst/>
              <a:defRPr/>
            </a:pPr>
            <a:r>
              <a:rPr kumimoji="0" lang="en-US" altLang="en-US" sz="2419" b="0" i="0" u="none" strike="noStrike" kern="1200" cap="none" spc="0" normalizeH="0" baseline="0" noProof="0" dirty="0">
                <a:ln>
                  <a:noFill/>
                </a:ln>
                <a:solidFill>
                  <a:srgbClr val="FF00FF"/>
                </a:solidFill>
                <a:effectLst/>
                <a:uLnTx/>
                <a:uFillTx/>
                <a:latin typeface="Gill Sans" pitchFamily="-84" charset="0"/>
                <a:ea typeface="MS PGothic" panose="020B0600070205080204" pitchFamily="34" charset="-128"/>
                <a:sym typeface="Gill Sans" pitchFamily="-84" charset="0"/>
              </a:rPr>
              <a:t>else </a:t>
            </a:r>
          </a:p>
          <a:p>
            <a:pPr marL="0" marR="0" lvl="0" indent="0" algn="l" defTabSz="514350" rtl="0" eaLnBrk="1" fontAlgn="base" latinLnBrk="0" hangingPunct="1">
              <a:lnSpc>
                <a:spcPct val="100000"/>
              </a:lnSpc>
              <a:spcBef>
                <a:spcPct val="0"/>
              </a:spcBef>
              <a:spcAft>
                <a:spcPct val="0"/>
              </a:spcAft>
              <a:buClrTx/>
              <a:buSzTx/>
              <a:buFontTx/>
              <a:buNone/>
              <a:tabLst/>
              <a:defRPr/>
            </a:pPr>
            <a:r>
              <a:rPr kumimoji="0" lang="en-US" altLang="en-US" sz="2419" b="0" i="0" u="none" strike="noStrike" kern="1200" cap="none" spc="0" normalizeH="0" baseline="0" noProof="0" dirty="0">
                <a:ln>
                  <a:noFill/>
                </a:ln>
                <a:solidFill>
                  <a:srgbClr val="FF00FF"/>
                </a:solidFill>
                <a:effectLst/>
                <a:uLnTx/>
                <a:uFillTx/>
                <a:latin typeface="Gill Sans" pitchFamily="-84" charset="0"/>
                <a:ea typeface="MS PGothic" panose="020B0600070205080204" pitchFamily="34" charset="-128"/>
                <a:sym typeface="Gill Sans" pitchFamily="-84" charset="0"/>
              </a:rPr>
              <a:t>    print “Smaller”;</a:t>
            </a:r>
          </a:p>
          <a:p>
            <a:pPr marL="0" marR="0" lvl="0" indent="0" algn="l" defTabSz="514350" rtl="0" eaLnBrk="1" fontAlgn="base" latinLnBrk="0" hangingPunct="1">
              <a:lnSpc>
                <a:spcPct val="100000"/>
              </a:lnSpc>
              <a:spcBef>
                <a:spcPct val="0"/>
              </a:spcBef>
              <a:spcAft>
                <a:spcPct val="0"/>
              </a:spcAft>
              <a:buClrTx/>
              <a:buSzTx/>
              <a:buFontTx/>
              <a:buNone/>
              <a:tabLst/>
              <a:defRPr/>
            </a:pPr>
            <a:endParaRPr kumimoji="0" lang="en-US" altLang="en-US" sz="2419" b="0" i="0" u="none" strike="noStrike" kern="1200" cap="none" spc="0" normalizeH="0" baseline="0" noProof="0" dirty="0">
              <a:ln>
                <a:noFill/>
              </a:ln>
              <a:solidFill>
                <a:srgbClr val="FF7F00"/>
              </a:solidFill>
              <a:effectLst/>
              <a:uLnTx/>
              <a:uFillTx/>
              <a:latin typeface="Gill Sans" pitchFamily="-84" charset="0"/>
              <a:ea typeface="MS PGothic" panose="020B0600070205080204" pitchFamily="34" charset="-128"/>
              <a:sym typeface="Gill Sans" pitchFamily="-84" charset="0"/>
            </a:endParaRPr>
          </a:p>
          <a:p>
            <a:pPr marL="0" marR="0" lvl="0" indent="0" algn="l" defTabSz="514350" rtl="0" eaLnBrk="1" fontAlgn="base" latinLnBrk="0" hangingPunct="1">
              <a:lnSpc>
                <a:spcPct val="100000"/>
              </a:lnSpc>
              <a:spcBef>
                <a:spcPct val="0"/>
              </a:spcBef>
              <a:spcAft>
                <a:spcPct val="0"/>
              </a:spcAft>
              <a:buClrTx/>
              <a:buSzTx/>
              <a:buFontTx/>
              <a:buNone/>
              <a:tabLst/>
              <a:defRPr/>
            </a:pPr>
            <a:r>
              <a:rPr kumimoji="0" lang="en-US" altLang="en-US" sz="2419" b="0" i="0" u="none" strike="noStrike" kern="1200" cap="none" spc="0" normalizeH="0" baseline="0" noProof="0" dirty="0">
                <a:ln>
                  <a:noFill/>
                </a:ln>
                <a:solidFill>
                  <a:srgbClr val="FF7F00"/>
                </a:solidFill>
                <a:effectLst/>
                <a:uLnTx/>
                <a:uFillTx/>
                <a:latin typeface="Gill Sans" pitchFamily="-84" charset="0"/>
                <a:ea typeface="MS PGothic" panose="020B0600070205080204" pitchFamily="34" charset="-128"/>
                <a:sym typeface="Gill Sans" pitchFamily="-84" charset="0"/>
              </a:rPr>
              <a:t>print “All done”;</a:t>
            </a:r>
          </a:p>
        </p:txBody>
      </p:sp>
      <p:sp>
        <p:nvSpPr>
          <p:cNvPr id="31747" name="AutoShape 3">
            <a:extLst>
              <a:ext uri="{FF2B5EF4-FFF2-40B4-BE49-F238E27FC236}">
                <a16:creationId xmlns:a16="http://schemas.microsoft.com/office/drawing/2014/main" id="{B065D47F-EC83-45B2-ABAF-29FC6B1DC779}"/>
              </a:ext>
            </a:extLst>
          </p:cNvPr>
          <p:cNvSpPr>
            <a:spLocks/>
          </p:cNvSpPr>
          <p:nvPr/>
        </p:nvSpPr>
        <p:spPr bwMode="auto">
          <a:xfrm>
            <a:off x="5114925" y="2478881"/>
            <a:ext cx="2000250" cy="828675"/>
          </a:xfrm>
          <a:prstGeom prst="diamond">
            <a:avLst/>
          </a:prstGeom>
          <a:noFill/>
          <a:ln w="50800">
            <a:solidFill>
              <a:srgbClr val="00FF00"/>
            </a:solidFill>
            <a:miter lim="800000"/>
            <a:headEnd/>
            <a:tailEnd/>
          </a:ln>
          <a:effectLst>
            <a:outerShdw blurRad="38100" dist="126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marL="0" marR="0" lvl="0" indent="0" algn="ctr" defTabSz="514350" rtl="0" eaLnBrk="1" fontAlgn="base" latinLnBrk="0" hangingPunct="1">
              <a:lnSpc>
                <a:spcPct val="100000"/>
              </a:lnSpc>
              <a:spcBef>
                <a:spcPct val="0"/>
              </a:spcBef>
              <a:spcAft>
                <a:spcPct val="0"/>
              </a:spcAft>
              <a:buClrTx/>
              <a:buSzTx/>
              <a:buFontTx/>
              <a:buNone/>
              <a:tabLst/>
              <a:defRPr/>
            </a:pPr>
            <a:r>
              <a:rPr kumimoji="0" lang="en-US" altLang="en-US" sz="2081" b="0" i="0" u="none" strike="noStrike" kern="1200" cap="none" spc="0" normalizeH="0" baseline="0" noProof="0">
                <a:ln>
                  <a:noFill/>
                </a:ln>
                <a:solidFill>
                  <a:srgbClr val="FFFFFF"/>
                </a:solidFill>
                <a:effectLst>
                  <a:outerShdw blurRad="38100" dist="38100" dir="2700000" algn="tl">
                    <a:srgbClr val="000000"/>
                  </a:outerShdw>
                </a:effectLst>
                <a:uLnTx/>
                <a:uFillTx/>
                <a:latin typeface="Gill Sans" pitchFamily="-84" charset="0"/>
                <a:ea typeface="MS PGothic" panose="020B0600070205080204" pitchFamily="34" charset="-128"/>
                <a:sym typeface="Gill Sans" pitchFamily="-84" charset="0"/>
              </a:rPr>
              <a:t>x &gt; 2</a:t>
            </a:r>
          </a:p>
        </p:txBody>
      </p:sp>
      <p:sp>
        <p:nvSpPr>
          <p:cNvPr id="31748" name="Rectangle 4">
            <a:extLst>
              <a:ext uri="{FF2B5EF4-FFF2-40B4-BE49-F238E27FC236}">
                <a16:creationId xmlns:a16="http://schemas.microsoft.com/office/drawing/2014/main" id="{2175F757-9CA8-41FE-9F0E-9BBE7D334DF0}"/>
              </a:ext>
            </a:extLst>
          </p:cNvPr>
          <p:cNvSpPr>
            <a:spLocks/>
          </p:cNvSpPr>
          <p:nvPr/>
        </p:nvSpPr>
        <p:spPr bwMode="auto">
          <a:xfrm>
            <a:off x="6836569" y="3321844"/>
            <a:ext cx="1950244" cy="714375"/>
          </a:xfrm>
          <a:prstGeom prst="rect">
            <a:avLst/>
          </a:prstGeom>
          <a:noFill/>
          <a:ln w="50800">
            <a:solidFill>
              <a:srgbClr val="00FF00"/>
            </a:solidFill>
            <a:miter lim="800000"/>
            <a:headEnd/>
            <a:tailEnd/>
          </a:ln>
          <a:effectLst>
            <a:outerShdw blurRad="38100" dist="126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marL="0" marR="0" lvl="0" indent="0" algn="ctr" defTabSz="51435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Gill Sans" pitchFamily="-84" charset="0"/>
                <a:ea typeface="MS PGothic" panose="020B0600070205080204" pitchFamily="34" charset="-128"/>
                <a:sym typeface="Gill Sans" pitchFamily="-84" charset="0"/>
              </a:rPr>
              <a:t>print 'Bigger'</a:t>
            </a:r>
          </a:p>
        </p:txBody>
      </p:sp>
      <p:sp>
        <p:nvSpPr>
          <p:cNvPr id="32773" name="Line 5">
            <a:extLst>
              <a:ext uri="{FF2B5EF4-FFF2-40B4-BE49-F238E27FC236}">
                <a16:creationId xmlns:a16="http://schemas.microsoft.com/office/drawing/2014/main" id="{1C847E7C-D4BD-4854-97CA-4EA3873857EC}"/>
              </a:ext>
            </a:extLst>
          </p:cNvPr>
          <p:cNvSpPr>
            <a:spLocks noChangeShapeType="1"/>
          </p:cNvSpPr>
          <p:nvPr/>
        </p:nvSpPr>
        <p:spPr bwMode="auto">
          <a:xfrm rot="10800000" flipH="1">
            <a:off x="7100888" y="2878931"/>
            <a:ext cx="784920" cy="7144"/>
          </a:xfrm>
          <a:prstGeom prst="line">
            <a:avLst/>
          </a:prstGeom>
          <a:noFill/>
          <a:ln w="63500">
            <a:solidFill>
              <a:srgbClr val="00FF00"/>
            </a:solidFill>
            <a:miter lim="800000"/>
            <a:headEnd/>
            <a:tailEnd/>
          </a:ln>
          <a:extLst>
            <a:ext uri="{909E8E84-426E-40DD-AFC4-6F175D3DCCD1}">
              <a14:hiddenFill xmlns:a14="http://schemas.microsoft.com/office/drawing/2010/main">
                <a:noFill/>
              </a14:hiddenFill>
            </a:ext>
          </a:extLst>
        </p:spPr>
        <p:txBody>
          <a:bodyPr lIns="0" tIns="0" rIns="0" bIns="0"/>
          <a:lstStyle/>
          <a:p>
            <a:pPr marL="0" marR="0" lvl="0" indent="0" algn="ctr" defTabSz="514350" rtl="0" eaLnBrk="1" fontAlgn="base" latinLnBrk="0" hangingPunct="1">
              <a:lnSpc>
                <a:spcPct val="100000"/>
              </a:lnSpc>
              <a:spcBef>
                <a:spcPct val="0"/>
              </a:spcBef>
              <a:spcAft>
                <a:spcPct val="0"/>
              </a:spcAft>
              <a:buClrTx/>
              <a:buSzTx/>
              <a:buFontTx/>
              <a:buNone/>
              <a:tabLst/>
              <a:defRPr/>
            </a:pPr>
            <a:endParaRPr kumimoji="0" lang="en-US" sz="2025" b="0" i="0" u="none" strike="noStrike" kern="1200" cap="none" spc="0" normalizeH="0" baseline="0" noProof="0">
              <a:ln>
                <a:noFill/>
              </a:ln>
              <a:solidFill>
                <a:srgbClr val="FFFFFF"/>
              </a:solidFill>
              <a:effectLst/>
              <a:uLnTx/>
              <a:uFillTx/>
              <a:latin typeface="Gill Sans" pitchFamily="-84" charset="0"/>
              <a:ea typeface="ヒラギノ角ゴ ProN W3" pitchFamily="-84" charset="-128"/>
              <a:sym typeface="Gill Sans" pitchFamily="-84" charset="0"/>
            </a:endParaRPr>
          </a:p>
        </p:txBody>
      </p:sp>
      <p:sp>
        <p:nvSpPr>
          <p:cNvPr id="32774" name="Line 6">
            <a:extLst>
              <a:ext uri="{FF2B5EF4-FFF2-40B4-BE49-F238E27FC236}">
                <a16:creationId xmlns:a16="http://schemas.microsoft.com/office/drawing/2014/main" id="{9C1D87BA-2FF6-4CA3-A192-C2C4F06B2495}"/>
              </a:ext>
            </a:extLst>
          </p:cNvPr>
          <p:cNvSpPr>
            <a:spLocks noChangeShapeType="1"/>
          </p:cNvSpPr>
          <p:nvPr/>
        </p:nvSpPr>
        <p:spPr bwMode="auto">
          <a:xfrm rot="10800000" flipH="1">
            <a:off x="7854553" y="2889647"/>
            <a:ext cx="10716" cy="419695"/>
          </a:xfrm>
          <a:prstGeom prst="line">
            <a:avLst/>
          </a:prstGeom>
          <a:noFill/>
          <a:ln w="635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pPr marL="0" marR="0" lvl="0" indent="0" algn="ctr" defTabSz="514350" rtl="0" eaLnBrk="1" fontAlgn="base" latinLnBrk="0" hangingPunct="1">
              <a:lnSpc>
                <a:spcPct val="100000"/>
              </a:lnSpc>
              <a:spcBef>
                <a:spcPct val="0"/>
              </a:spcBef>
              <a:spcAft>
                <a:spcPct val="0"/>
              </a:spcAft>
              <a:buClrTx/>
              <a:buSzTx/>
              <a:buFontTx/>
              <a:buNone/>
              <a:tabLst/>
              <a:defRPr/>
            </a:pPr>
            <a:endParaRPr kumimoji="0" lang="en-US" sz="2025" b="0" i="0" u="none" strike="noStrike" kern="1200" cap="none" spc="0" normalizeH="0" baseline="0" noProof="0">
              <a:ln>
                <a:noFill/>
              </a:ln>
              <a:solidFill>
                <a:srgbClr val="FFFFFF"/>
              </a:solidFill>
              <a:effectLst/>
              <a:uLnTx/>
              <a:uFillTx/>
              <a:latin typeface="Gill Sans" pitchFamily="-84" charset="0"/>
              <a:ea typeface="ヒラギノ角ゴ ProN W3" pitchFamily="-84" charset="-128"/>
              <a:sym typeface="Gill Sans" pitchFamily="-84" charset="0"/>
            </a:endParaRPr>
          </a:p>
        </p:txBody>
      </p:sp>
      <p:sp>
        <p:nvSpPr>
          <p:cNvPr id="31751" name="Line 7">
            <a:extLst>
              <a:ext uri="{FF2B5EF4-FFF2-40B4-BE49-F238E27FC236}">
                <a16:creationId xmlns:a16="http://schemas.microsoft.com/office/drawing/2014/main" id="{C6AB7046-1B3E-4F7E-83DD-392E321C135A}"/>
              </a:ext>
            </a:extLst>
          </p:cNvPr>
          <p:cNvSpPr>
            <a:spLocks noChangeShapeType="1"/>
          </p:cNvSpPr>
          <p:nvPr/>
        </p:nvSpPr>
        <p:spPr bwMode="auto">
          <a:xfrm rot="10800000" flipH="1">
            <a:off x="6132909" y="4304110"/>
            <a:ext cx="1733253" cy="17859"/>
          </a:xfrm>
          <a:prstGeom prst="line">
            <a:avLst/>
          </a:prstGeom>
          <a:noFill/>
          <a:ln w="63500">
            <a:solidFill>
              <a:srgbClr val="00FF00"/>
            </a:solidFill>
            <a:miter lim="800000"/>
            <a:headEnd type="stealth" w="med" len="med"/>
            <a:tailEnd/>
          </a:ln>
          <a:effectLst>
            <a:outerShdw blurRad="38100" dist="12699" dir="5400000" algn="ctr" rotWithShape="0">
              <a:schemeClr val="bg2">
                <a:alpha val="50000"/>
              </a:schemeClr>
            </a:outerShdw>
          </a:effectLst>
          <a:extLst>
            <a:ext uri="{909E8E84-426E-40DD-AFC4-6F175D3DCCD1}">
              <a14:hiddenFill xmlns:a14="http://schemas.microsoft.com/office/drawing/2010/main">
                <a:noFill/>
              </a14:hiddenFill>
            </a:ext>
          </a:extLst>
        </p:spPr>
        <p:txBody>
          <a:bodyPr lIns="0" tIns="0" rIns="0" bIns="0"/>
          <a:lstStyle/>
          <a:p>
            <a:pPr marL="0" marR="0" lvl="0" indent="0" algn="ctr" defTabSz="514350" rtl="0" eaLnBrk="1" fontAlgn="base" latinLnBrk="0" hangingPunct="1">
              <a:lnSpc>
                <a:spcPct val="100000"/>
              </a:lnSpc>
              <a:spcBef>
                <a:spcPct val="0"/>
              </a:spcBef>
              <a:spcAft>
                <a:spcPct val="0"/>
              </a:spcAft>
              <a:buClrTx/>
              <a:buSzTx/>
              <a:buFontTx/>
              <a:buNone/>
              <a:tabLst/>
              <a:defRPr/>
            </a:pPr>
            <a:endParaRPr kumimoji="0" lang="en-US" sz="2025" b="0" i="0" u="none" strike="noStrike" kern="1200" cap="none" spc="0" normalizeH="0" baseline="0" noProof="0">
              <a:ln>
                <a:noFill/>
              </a:ln>
              <a:solidFill>
                <a:srgbClr val="FFFFFF"/>
              </a:solidFill>
              <a:effectLst/>
              <a:uLnTx/>
              <a:uFillTx/>
              <a:latin typeface="Gill Sans" pitchFamily="-84" charset="0"/>
              <a:ea typeface="ヒラギノ角ゴ ProN W3" pitchFamily="-84" charset="-128"/>
              <a:sym typeface="Gill Sans" pitchFamily="-84" charset="0"/>
            </a:endParaRPr>
          </a:p>
        </p:txBody>
      </p:sp>
      <p:sp>
        <p:nvSpPr>
          <p:cNvPr id="31752" name="Rectangle 8">
            <a:extLst>
              <a:ext uri="{FF2B5EF4-FFF2-40B4-BE49-F238E27FC236}">
                <a16:creationId xmlns:a16="http://schemas.microsoft.com/office/drawing/2014/main" id="{F95AE983-A246-4FC1-BFF2-06CAE7591481}"/>
              </a:ext>
            </a:extLst>
          </p:cNvPr>
          <p:cNvSpPr>
            <a:spLocks/>
          </p:cNvSpPr>
          <p:nvPr/>
        </p:nvSpPr>
        <p:spPr bwMode="auto">
          <a:xfrm>
            <a:off x="7413738" y="2529692"/>
            <a:ext cx="306559" cy="276999"/>
          </a:xfrm>
          <a:prstGeom prst="rect">
            <a:avLst/>
          </a:prstGeom>
          <a:noFill/>
          <a:ln>
            <a:noFill/>
          </a:ln>
          <a:effectLst>
            <a:outerShdw blurRad="38100" dist="126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pPr marL="0" marR="0" lvl="0" indent="0" algn="ctr" defTabSz="51435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Gill Sans" charset="0"/>
                <a:ea typeface="ＭＳ Ｐゴシック" charset="0"/>
                <a:cs typeface="Gill Sans" charset="0"/>
                <a:sym typeface="Gill Sans" charset="0"/>
              </a:rPr>
              <a:t>yes</a:t>
            </a:r>
          </a:p>
        </p:txBody>
      </p:sp>
      <p:sp>
        <p:nvSpPr>
          <p:cNvPr id="31753" name="Rectangle 9">
            <a:extLst>
              <a:ext uri="{FF2B5EF4-FFF2-40B4-BE49-F238E27FC236}">
                <a16:creationId xmlns:a16="http://schemas.microsoft.com/office/drawing/2014/main" id="{00C4D37B-C2CF-4EDA-BFE6-9498BBA08FF7}"/>
              </a:ext>
            </a:extLst>
          </p:cNvPr>
          <p:cNvSpPr>
            <a:spLocks/>
          </p:cNvSpPr>
          <p:nvPr/>
        </p:nvSpPr>
        <p:spPr bwMode="auto">
          <a:xfrm>
            <a:off x="4887280" y="2529692"/>
            <a:ext cx="243657" cy="276999"/>
          </a:xfrm>
          <a:prstGeom prst="rect">
            <a:avLst/>
          </a:prstGeom>
          <a:noFill/>
          <a:ln>
            <a:noFill/>
          </a:ln>
          <a:effectLst>
            <a:outerShdw blurRad="38100" dist="126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pPr marL="0" marR="0" lvl="0" indent="0" algn="ctr" defTabSz="51435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Gill Sans" charset="0"/>
                <a:ea typeface="ＭＳ Ｐゴシック" charset="0"/>
                <a:cs typeface="Gill Sans" charset="0"/>
                <a:sym typeface="Gill Sans" charset="0"/>
              </a:rPr>
              <a:t>no</a:t>
            </a:r>
          </a:p>
        </p:txBody>
      </p:sp>
      <p:sp>
        <p:nvSpPr>
          <p:cNvPr id="32778" name="Line 10">
            <a:extLst>
              <a:ext uri="{FF2B5EF4-FFF2-40B4-BE49-F238E27FC236}">
                <a16:creationId xmlns:a16="http://schemas.microsoft.com/office/drawing/2014/main" id="{58E96ED8-8482-4CBA-A5DB-668DF5127FC0}"/>
              </a:ext>
            </a:extLst>
          </p:cNvPr>
          <p:cNvSpPr>
            <a:spLocks noChangeShapeType="1"/>
          </p:cNvSpPr>
          <p:nvPr/>
        </p:nvSpPr>
        <p:spPr bwMode="auto">
          <a:xfrm rot="10800000">
            <a:off x="7850089" y="4029075"/>
            <a:ext cx="5358" cy="259854"/>
          </a:xfrm>
          <a:prstGeom prst="line">
            <a:avLst/>
          </a:prstGeom>
          <a:noFill/>
          <a:ln w="63500">
            <a:solidFill>
              <a:srgbClr val="00FF00"/>
            </a:solidFill>
            <a:miter lim="800000"/>
            <a:headEnd/>
            <a:tailEnd/>
          </a:ln>
          <a:extLst>
            <a:ext uri="{909E8E84-426E-40DD-AFC4-6F175D3DCCD1}">
              <a14:hiddenFill xmlns:a14="http://schemas.microsoft.com/office/drawing/2010/main">
                <a:noFill/>
              </a14:hiddenFill>
            </a:ext>
          </a:extLst>
        </p:spPr>
        <p:txBody>
          <a:bodyPr lIns="0" tIns="0" rIns="0" bIns="0"/>
          <a:lstStyle/>
          <a:p>
            <a:pPr marL="0" marR="0" lvl="0" indent="0" algn="ctr" defTabSz="514350" rtl="0" eaLnBrk="1" fontAlgn="base" latinLnBrk="0" hangingPunct="1">
              <a:lnSpc>
                <a:spcPct val="100000"/>
              </a:lnSpc>
              <a:spcBef>
                <a:spcPct val="0"/>
              </a:spcBef>
              <a:spcAft>
                <a:spcPct val="0"/>
              </a:spcAft>
              <a:buClrTx/>
              <a:buSzTx/>
              <a:buFontTx/>
              <a:buNone/>
              <a:tabLst/>
              <a:defRPr/>
            </a:pPr>
            <a:endParaRPr kumimoji="0" lang="en-US" sz="2025" b="0" i="0" u="none" strike="noStrike" kern="1200" cap="none" spc="0" normalizeH="0" baseline="0" noProof="0">
              <a:ln>
                <a:noFill/>
              </a:ln>
              <a:solidFill>
                <a:srgbClr val="FFFFFF"/>
              </a:solidFill>
              <a:effectLst/>
              <a:uLnTx/>
              <a:uFillTx/>
              <a:latin typeface="Gill Sans" pitchFamily="-84" charset="0"/>
              <a:ea typeface="ヒラギノ角ゴ ProN W3" pitchFamily="-84" charset="-128"/>
              <a:sym typeface="Gill Sans" pitchFamily="-84" charset="0"/>
            </a:endParaRPr>
          </a:p>
        </p:txBody>
      </p:sp>
      <p:sp>
        <p:nvSpPr>
          <p:cNvPr id="31755" name="Line 11">
            <a:extLst>
              <a:ext uri="{FF2B5EF4-FFF2-40B4-BE49-F238E27FC236}">
                <a16:creationId xmlns:a16="http://schemas.microsoft.com/office/drawing/2014/main" id="{2A72DFCE-1CC6-4563-A818-23BCEACA6412}"/>
              </a:ext>
            </a:extLst>
          </p:cNvPr>
          <p:cNvSpPr>
            <a:spLocks noChangeShapeType="1"/>
          </p:cNvSpPr>
          <p:nvPr/>
        </p:nvSpPr>
        <p:spPr bwMode="auto">
          <a:xfrm rot="10800000">
            <a:off x="6123087" y="2115444"/>
            <a:ext cx="2679" cy="386655"/>
          </a:xfrm>
          <a:prstGeom prst="line">
            <a:avLst/>
          </a:prstGeom>
          <a:noFill/>
          <a:ln w="63500">
            <a:solidFill>
              <a:srgbClr val="FF7F00"/>
            </a:solidFill>
            <a:miter lim="800000"/>
            <a:headEnd type="stealth" w="med" len="med"/>
            <a:tailEnd/>
          </a:ln>
          <a:effectLst>
            <a:outerShdw blurRad="38100" dist="12699" dir="5400000" algn="ctr" rotWithShape="0">
              <a:schemeClr val="bg2">
                <a:alpha val="50000"/>
              </a:schemeClr>
            </a:outerShdw>
          </a:effectLst>
          <a:extLst>
            <a:ext uri="{909E8E84-426E-40DD-AFC4-6F175D3DCCD1}">
              <a14:hiddenFill xmlns:a14="http://schemas.microsoft.com/office/drawing/2010/main">
                <a:noFill/>
              </a14:hiddenFill>
            </a:ext>
          </a:extLst>
        </p:spPr>
        <p:txBody>
          <a:bodyPr lIns="0" tIns="0" rIns="0" bIns="0"/>
          <a:lstStyle/>
          <a:p>
            <a:pPr marL="0" marR="0" lvl="0" indent="0" algn="ctr" defTabSz="514350" rtl="0" eaLnBrk="1" fontAlgn="base" latinLnBrk="0" hangingPunct="1">
              <a:lnSpc>
                <a:spcPct val="100000"/>
              </a:lnSpc>
              <a:spcBef>
                <a:spcPct val="0"/>
              </a:spcBef>
              <a:spcAft>
                <a:spcPct val="0"/>
              </a:spcAft>
              <a:buClrTx/>
              <a:buSzTx/>
              <a:buFontTx/>
              <a:buNone/>
              <a:tabLst/>
              <a:defRPr/>
            </a:pPr>
            <a:endParaRPr kumimoji="0" lang="en-US" sz="2025" b="0" i="0" u="none" strike="noStrike" kern="1200" cap="none" spc="0" normalizeH="0" baseline="0" noProof="0">
              <a:ln>
                <a:noFill/>
              </a:ln>
              <a:solidFill>
                <a:srgbClr val="FFFFFF"/>
              </a:solidFill>
              <a:effectLst/>
              <a:uLnTx/>
              <a:uFillTx/>
              <a:latin typeface="Gill Sans" pitchFamily="-84" charset="0"/>
              <a:ea typeface="ヒラギノ角ゴ ProN W3" pitchFamily="-84" charset="-128"/>
              <a:sym typeface="Gill Sans" pitchFamily="-84" charset="0"/>
            </a:endParaRPr>
          </a:p>
        </p:txBody>
      </p:sp>
      <p:sp>
        <p:nvSpPr>
          <p:cNvPr id="31756" name="Rectangle 12">
            <a:extLst>
              <a:ext uri="{FF2B5EF4-FFF2-40B4-BE49-F238E27FC236}">
                <a16:creationId xmlns:a16="http://schemas.microsoft.com/office/drawing/2014/main" id="{A01AEA4A-4F5D-4B3F-A6DE-823E42EF5F60}"/>
              </a:ext>
            </a:extLst>
          </p:cNvPr>
          <p:cNvSpPr>
            <a:spLocks/>
          </p:cNvSpPr>
          <p:nvPr/>
        </p:nvSpPr>
        <p:spPr bwMode="auto">
          <a:xfrm>
            <a:off x="5164931" y="1564481"/>
            <a:ext cx="1950244" cy="542925"/>
          </a:xfrm>
          <a:prstGeom prst="rect">
            <a:avLst/>
          </a:prstGeom>
          <a:noFill/>
          <a:ln w="50800">
            <a:solidFill>
              <a:srgbClr val="FF7F00"/>
            </a:solidFill>
            <a:miter lim="800000"/>
            <a:headEnd/>
            <a:tailEnd/>
          </a:ln>
          <a:effectLst>
            <a:outerShdw blurRad="38100" dist="126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marL="0" marR="0" lvl="0" indent="0" algn="ctr" defTabSz="514350" rtl="0" eaLnBrk="1" fontAlgn="base" latinLnBrk="0" hangingPunct="1">
              <a:lnSpc>
                <a:spcPct val="100000"/>
              </a:lnSpc>
              <a:spcBef>
                <a:spcPct val="0"/>
              </a:spcBef>
              <a:spcAft>
                <a:spcPct val="0"/>
              </a:spcAft>
              <a:buClrTx/>
              <a:buSzTx/>
              <a:buFontTx/>
              <a:buNone/>
              <a:tabLst/>
              <a:defRPr/>
            </a:pPr>
            <a:r>
              <a:rPr kumimoji="0" lang="en-US" altLang="en-US" sz="1463" b="0" i="0" u="none" strike="noStrike" kern="1200" cap="none" spc="0" normalizeH="0" baseline="0" noProof="0">
                <a:ln>
                  <a:noFill/>
                </a:ln>
                <a:solidFill>
                  <a:srgbClr val="FFFFFF"/>
                </a:solidFill>
                <a:effectLst>
                  <a:outerShdw blurRad="38100" dist="38100" dir="2700000" algn="tl">
                    <a:srgbClr val="000000"/>
                  </a:outerShdw>
                </a:effectLst>
                <a:uLnTx/>
                <a:uFillTx/>
                <a:latin typeface="Gill Sans" pitchFamily="-84" charset="0"/>
                <a:ea typeface="MS PGothic" panose="020B0600070205080204" pitchFamily="34" charset="-128"/>
                <a:sym typeface="Gill Sans" pitchFamily="-84" charset="0"/>
              </a:rPr>
              <a:t>X = 4</a:t>
            </a:r>
          </a:p>
        </p:txBody>
      </p:sp>
      <p:sp>
        <p:nvSpPr>
          <p:cNvPr id="31757" name="Line 13">
            <a:extLst>
              <a:ext uri="{FF2B5EF4-FFF2-40B4-BE49-F238E27FC236}">
                <a16:creationId xmlns:a16="http://schemas.microsoft.com/office/drawing/2014/main" id="{461000A1-05D7-4291-9D35-1805D91F3055}"/>
              </a:ext>
            </a:extLst>
          </p:cNvPr>
          <p:cNvSpPr>
            <a:spLocks noChangeShapeType="1"/>
          </p:cNvSpPr>
          <p:nvPr/>
        </p:nvSpPr>
        <p:spPr bwMode="auto">
          <a:xfrm rot="10800000" flipH="1">
            <a:off x="4393406" y="2893219"/>
            <a:ext cx="784920" cy="7144"/>
          </a:xfrm>
          <a:prstGeom prst="line">
            <a:avLst/>
          </a:prstGeom>
          <a:noFill/>
          <a:ln w="63500">
            <a:solidFill>
              <a:srgbClr val="FF00FF"/>
            </a:solidFill>
            <a:miter lim="800000"/>
            <a:headEnd/>
            <a:tailEnd/>
          </a:ln>
          <a:effectLst>
            <a:outerShdw blurRad="38100" dist="12699" dir="5400000" algn="ctr" rotWithShape="0">
              <a:schemeClr val="bg2">
                <a:alpha val="50000"/>
              </a:schemeClr>
            </a:outerShdw>
          </a:effectLst>
          <a:extLst>
            <a:ext uri="{909E8E84-426E-40DD-AFC4-6F175D3DCCD1}">
              <a14:hiddenFill xmlns:a14="http://schemas.microsoft.com/office/drawing/2010/main">
                <a:noFill/>
              </a14:hiddenFill>
            </a:ext>
          </a:extLst>
        </p:spPr>
        <p:txBody>
          <a:bodyPr lIns="0" tIns="0" rIns="0" bIns="0"/>
          <a:lstStyle/>
          <a:p>
            <a:pPr marL="0" marR="0" lvl="0" indent="0" algn="ctr" defTabSz="514350" rtl="0" eaLnBrk="1" fontAlgn="base" latinLnBrk="0" hangingPunct="1">
              <a:lnSpc>
                <a:spcPct val="100000"/>
              </a:lnSpc>
              <a:spcBef>
                <a:spcPct val="0"/>
              </a:spcBef>
              <a:spcAft>
                <a:spcPct val="0"/>
              </a:spcAft>
              <a:buClrTx/>
              <a:buSzTx/>
              <a:buFontTx/>
              <a:buNone/>
              <a:tabLst/>
              <a:defRPr/>
            </a:pPr>
            <a:endParaRPr kumimoji="0" lang="en-US" sz="2025" b="0" i="0" u="none" strike="noStrike" kern="1200" cap="none" spc="0" normalizeH="0" baseline="0" noProof="0">
              <a:ln>
                <a:noFill/>
              </a:ln>
              <a:solidFill>
                <a:srgbClr val="FFFFFF"/>
              </a:solidFill>
              <a:effectLst/>
              <a:uLnTx/>
              <a:uFillTx/>
              <a:latin typeface="Gill Sans" pitchFamily="-84" charset="0"/>
              <a:ea typeface="ヒラギノ角ゴ ProN W3" pitchFamily="-84" charset="-128"/>
              <a:sym typeface="Gill Sans" pitchFamily="-84" charset="0"/>
            </a:endParaRPr>
          </a:p>
        </p:txBody>
      </p:sp>
      <p:sp>
        <p:nvSpPr>
          <p:cNvPr id="32782" name="Line 14">
            <a:extLst>
              <a:ext uri="{FF2B5EF4-FFF2-40B4-BE49-F238E27FC236}">
                <a16:creationId xmlns:a16="http://schemas.microsoft.com/office/drawing/2014/main" id="{9E9CC3FE-6CF0-4FD8-B71D-98206F02FA40}"/>
              </a:ext>
            </a:extLst>
          </p:cNvPr>
          <p:cNvSpPr>
            <a:spLocks noChangeShapeType="1"/>
          </p:cNvSpPr>
          <p:nvPr/>
        </p:nvSpPr>
        <p:spPr bwMode="auto">
          <a:xfrm rot="10800000" flipH="1">
            <a:off x="4382690" y="2889647"/>
            <a:ext cx="10716" cy="419695"/>
          </a:xfrm>
          <a:prstGeom prst="line">
            <a:avLst/>
          </a:prstGeom>
          <a:noFill/>
          <a:ln w="63500">
            <a:solidFill>
              <a:srgbClr val="FF00FF"/>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pPr marL="0" marR="0" lvl="0" indent="0" algn="ctr" defTabSz="514350" rtl="0" eaLnBrk="1" fontAlgn="base" latinLnBrk="0" hangingPunct="1">
              <a:lnSpc>
                <a:spcPct val="100000"/>
              </a:lnSpc>
              <a:spcBef>
                <a:spcPct val="0"/>
              </a:spcBef>
              <a:spcAft>
                <a:spcPct val="0"/>
              </a:spcAft>
              <a:buClrTx/>
              <a:buSzTx/>
              <a:buFontTx/>
              <a:buNone/>
              <a:tabLst/>
              <a:defRPr/>
            </a:pPr>
            <a:endParaRPr kumimoji="0" lang="en-US" sz="2025" b="0" i="0" u="none" strike="noStrike" kern="1200" cap="none" spc="0" normalizeH="0" baseline="0" noProof="0">
              <a:ln>
                <a:noFill/>
              </a:ln>
              <a:solidFill>
                <a:srgbClr val="FFFFFF"/>
              </a:solidFill>
              <a:effectLst/>
              <a:uLnTx/>
              <a:uFillTx/>
              <a:latin typeface="Gill Sans" pitchFamily="-84" charset="0"/>
              <a:ea typeface="ヒラギノ角ゴ ProN W3" pitchFamily="-84" charset="-128"/>
              <a:sym typeface="Gill Sans" pitchFamily="-84" charset="0"/>
            </a:endParaRPr>
          </a:p>
        </p:txBody>
      </p:sp>
      <p:sp>
        <p:nvSpPr>
          <p:cNvPr id="31759" name="Rectangle 15">
            <a:extLst>
              <a:ext uri="{FF2B5EF4-FFF2-40B4-BE49-F238E27FC236}">
                <a16:creationId xmlns:a16="http://schemas.microsoft.com/office/drawing/2014/main" id="{D461AC4A-7D47-4F21-8FA3-12DD5FEBFB7E}"/>
              </a:ext>
            </a:extLst>
          </p:cNvPr>
          <p:cNvSpPr>
            <a:spLocks/>
          </p:cNvSpPr>
          <p:nvPr/>
        </p:nvSpPr>
        <p:spPr bwMode="auto">
          <a:xfrm>
            <a:off x="3443287" y="3307556"/>
            <a:ext cx="1950244" cy="714375"/>
          </a:xfrm>
          <a:prstGeom prst="rect">
            <a:avLst/>
          </a:prstGeom>
          <a:noFill/>
          <a:ln w="50800">
            <a:solidFill>
              <a:srgbClr val="FF00FF"/>
            </a:solidFill>
            <a:miter lim="800000"/>
            <a:headEnd/>
            <a:tailEnd/>
          </a:ln>
          <a:effectLst>
            <a:outerShdw blurRad="38100" dist="126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marL="0" marR="0" lvl="0" indent="0" algn="ctr" defTabSz="51435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FFFFFF"/>
                </a:solidFill>
                <a:effectLst>
                  <a:outerShdw blurRad="38100" dist="38100" dir="2700000" algn="tl">
                    <a:srgbClr val="000000"/>
                  </a:outerShdw>
                </a:effectLst>
                <a:uLnTx/>
                <a:uFillTx/>
                <a:latin typeface="Gill Sans" pitchFamily="-84" charset="0"/>
                <a:ea typeface="MS PGothic" panose="020B0600070205080204" pitchFamily="34" charset="-128"/>
                <a:sym typeface="Gill Sans" pitchFamily="-84" charset="0"/>
              </a:rPr>
              <a:t>print 'Smaller'</a:t>
            </a:r>
          </a:p>
        </p:txBody>
      </p:sp>
      <p:sp>
        <p:nvSpPr>
          <p:cNvPr id="31760" name="Line 16">
            <a:extLst>
              <a:ext uri="{FF2B5EF4-FFF2-40B4-BE49-F238E27FC236}">
                <a16:creationId xmlns:a16="http://schemas.microsoft.com/office/drawing/2014/main" id="{5DCBBA2B-CBC0-4A4B-AEAE-89243053CE06}"/>
              </a:ext>
            </a:extLst>
          </p:cNvPr>
          <p:cNvSpPr>
            <a:spLocks noChangeShapeType="1"/>
          </p:cNvSpPr>
          <p:nvPr/>
        </p:nvSpPr>
        <p:spPr bwMode="auto">
          <a:xfrm flipH="1">
            <a:off x="4380012" y="4309467"/>
            <a:ext cx="1753791" cy="1786"/>
          </a:xfrm>
          <a:prstGeom prst="line">
            <a:avLst/>
          </a:prstGeom>
          <a:noFill/>
          <a:ln w="63500">
            <a:solidFill>
              <a:srgbClr val="FF00FF"/>
            </a:solidFill>
            <a:miter lim="800000"/>
            <a:headEnd type="stealth" w="med" len="med"/>
            <a:tailEnd/>
          </a:ln>
          <a:effectLst>
            <a:outerShdw blurRad="38100" dist="12699" dir="5400000" algn="ctr" rotWithShape="0">
              <a:schemeClr val="bg2">
                <a:alpha val="50000"/>
              </a:schemeClr>
            </a:outerShdw>
          </a:effectLst>
          <a:extLst>
            <a:ext uri="{909E8E84-426E-40DD-AFC4-6F175D3DCCD1}">
              <a14:hiddenFill xmlns:a14="http://schemas.microsoft.com/office/drawing/2010/main">
                <a:noFill/>
              </a14:hiddenFill>
            </a:ext>
          </a:extLst>
        </p:spPr>
        <p:txBody>
          <a:bodyPr lIns="0" tIns="0" rIns="0" bIns="0"/>
          <a:lstStyle/>
          <a:p>
            <a:pPr marL="0" marR="0" lvl="0" indent="0" algn="ctr" defTabSz="514350" rtl="0" eaLnBrk="1" fontAlgn="base" latinLnBrk="0" hangingPunct="1">
              <a:lnSpc>
                <a:spcPct val="100000"/>
              </a:lnSpc>
              <a:spcBef>
                <a:spcPct val="0"/>
              </a:spcBef>
              <a:spcAft>
                <a:spcPct val="0"/>
              </a:spcAft>
              <a:buClrTx/>
              <a:buSzTx/>
              <a:buFontTx/>
              <a:buNone/>
              <a:tabLst/>
              <a:defRPr/>
            </a:pPr>
            <a:endParaRPr kumimoji="0" lang="en-US" sz="2025" b="0" i="0" u="none" strike="noStrike" kern="1200" cap="none" spc="0" normalizeH="0" baseline="0" noProof="0">
              <a:ln>
                <a:noFill/>
              </a:ln>
              <a:solidFill>
                <a:srgbClr val="FFFFFF"/>
              </a:solidFill>
              <a:effectLst/>
              <a:uLnTx/>
              <a:uFillTx/>
              <a:latin typeface="Gill Sans" pitchFamily="-84" charset="0"/>
              <a:ea typeface="ヒラギノ角ゴ ProN W3" pitchFamily="-84" charset="-128"/>
              <a:sym typeface="Gill Sans" pitchFamily="-84" charset="0"/>
            </a:endParaRPr>
          </a:p>
        </p:txBody>
      </p:sp>
      <p:sp>
        <p:nvSpPr>
          <p:cNvPr id="32785" name="Line 17">
            <a:extLst>
              <a:ext uri="{FF2B5EF4-FFF2-40B4-BE49-F238E27FC236}">
                <a16:creationId xmlns:a16="http://schemas.microsoft.com/office/drawing/2014/main" id="{15E22754-A085-4DE6-9308-79C8EA8A8E72}"/>
              </a:ext>
            </a:extLst>
          </p:cNvPr>
          <p:cNvSpPr>
            <a:spLocks noChangeShapeType="1"/>
          </p:cNvSpPr>
          <p:nvPr/>
        </p:nvSpPr>
        <p:spPr bwMode="auto">
          <a:xfrm rot="10800000">
            <a:off x="4363939" y="4036219"/>
            <a:ext cx="5358" cy="259854"/>
          </a:xfrm>
          <a:prstGeom prst="line">
            <a:avLst/>
          </a:prstGeom>
          <a:noFill/>
          <a:ln w="63500">
            <a:solidFill>
              <a:srgbClr val="FF00FF"/>
            </a:solidFill>
            <a:miter lim="800000"/>
            <a:headEnd/>
            <a:tailEnd/>
          </a:ln>
          <a:extLst>
            <a:ext uri="{909E8E84-426E-40DD-AFC4-6F175D3DCCD1}">
              <a14:hiddenFill xmlns:a14="http://schemas.microsoft.com/office/drawing/2010/main">
                <a:noFill/>
              </a14:hiddenFill>
            </a:ext>
          </a:extLst>
        </p:spPr>
        <p:txBody>
          <a:bodyPr lIns="0" tIns="0" rIns="0" bIns="0"/>
          <a:lstStyle/>
          <a:p>
            <a:pPr marL="0" marR="0" lvl="0" indent="0" algn="ctr" defTabSz="514350" rtl="0" eaLnBrk="1" fontAlgn="base" latinLnBrk="0" hangingPunct="1">
              <a:lnSpc>
                <a:spcPct val="100000"/>
              </a:lnSpc>
              <a:spcBef>
                <a:spcPct val="0"/>
              </a:spcBef>
              <a:spcAft>
                <a:spcPct val="0"/>
              </a:spcAft>
              <a:buClrTx/>
              <a:buSzTx/>
              <a:buFontTx/>
              <a:buNone/>
              <a:tabLst/>
              <a:defRPr/>
            </a:pPr>
            <a:endParaRPr kumimoji="0" lang="en-US" sz="2025" b="0" i="0" u="none" strike="noStrike" kern="1200" cap="none" spc="0" normalizeH="0" baseline="0" noProof="0">
              <a:ln>
                <a:noFill/>
              </a:ln>
              <a:solidFill>
                <a:srgbClr val="FFFFFF"/>
              </a:solidFill>
              <a:effectLst/>
              <a:uLnTx/>
              <a:uFillTx/>
              <a:latin typeface="Gill Sans" pitchFamily="-84" charset="0"/>
              <a:ea typeface="ヒラギノ角ゴ ProN W3" pitchFamily="-84" charset="-128"/>
              <a:sym typeface="Gill Sans" pitchFamily="-84" charset="0"/>
            </a:endParaRPr>
          </a:p>
        </p:txBody>
      </p:sp>
      <p:sp>
        <p:nvSpPr>
          <p:cNvPr id="31762" name="Line 18">
            <a:extLst>
              <a:ext uri="{FF2B5EF4-FFF2-40B4-BE49-F238E27FC236}">
                <a16:creationId xmlns:a16="http://schemas.microsoft.com/office/drawing/2014/main" id="{56AFAF3F-1E93-46DF-87F1-0A0C440EAC68}"/>
              </a:ext>
            </a:extLst>
          </p:cNvPr>
          <p:cNvSpPr>
            <a:spLocks noChangeShapeType="1"/>
          </p:cNvSpPr>
          <p:nvPr/>
        </p:nvSpPr>
        <p:spPr bwMode="auto">
          <a:xfrm rot="10800000" flipH="1">
            <a:off x="6140053" y="4346972"/>
            <a:ext cx="10716" cy="419695"/>
          </a:xfrm>
          <a:prstGeom prst="line">
            <a:avLst/>
          </a:prstGeom>
          <a:noFill/>
          <a:ln w="63500">
            <a:solidFill>
              <a:srgbClr val="FF7F00"/>
            </a:solidFill>
            <a:miter lim="800000"/>
            <a:headEnd type="stealth" w="med" len="med"/>
            <a:tailEnd/>
          </a:ln>
          <a:effectLst>
            <a:outerShdw blurRad="38100" dist="12699" dir="5400000" algn="ctr" rotWithShape="0">
              <a:schemeClr val="bg2">
                <a:alpha val="50000"/>
              </a:schemeClr>
            </a:outerShdw>
          </a:effectLst>
          <a:extLst>
            <a:ext uri="{909E8E84-426E-40DD-AFC4-6F175D3DCCD1}">
              <a14:hiddenFill xmlns:a14="http://schemas.microsoft.com/office/drawing/2010/main">
                <a:noFill/>
              </a14:hiddenFill>
            </a:ext>
          </a:extLst>
        </p:spPr>
        <p:txBody>
          <a:bodyPr lIns="0" tIns="0" rIns="0" bIns="0"/>
          <a:lstStyle/>
          <a:p>
            <a:pPr marL="0" marR="0" lvl="0" indent="0" algn="ctr" defTabSz="514350" rtl="0" eaLnBrk="1" fontAlgn="base" latinLnBrk="0" hangingPunct="1">
              <a:lnSpc>
                <a:spcPct val="100000"/>
              </a:lnSpc>
              <a:spcBef>
                <a:spcPct val="0"/>
              </a:spcBef>
              <a:spcAft>
                <a:spcPct val="0"/>
              </a:spcAft>
              <a:buClrTx/>
              <a:buSzTx/>
              <a:buFontTx/>
              <a:buNone/>
              <a:tabLst/>
              <a:defRPr/>
            </a:pPr>
            <a:endParaRPr kumimoji="0" lang="en-US" sz="2025" b="0" i="0" u="none" strike="noStrike" kern="1200" cap="none" spc="0" normalizeH="0" baseline="0" noProof="0">
              <a:ln>
                <a:noFill/>
              </a:ln>
              <a:solidFill>
                <a:srgbClr val="FFFFFF"/>
              </a:solidFill>
              <a:effectLst/>
              <a:uLnTx/>
              <a:uFillTx/>
              <a:latin typeface="Gill Sans" pitchFamily="-84" charset="0"/>
              <a:ea typeface="ヒラギノ角ゴ ProN W3" pitchFamily="-84" charset="-128"/>
              <a:sym typeface="Gill Sans" pitchFamily="-84" charset="0"/>
            </a:endParaRPr>
          </a:p>
        </p:txBody>
      </p:sp>
      <p:sp>
        <p:nvSpPr>
          <p:cNvPr id="31763" name="Rectangle 19">
            <a:extLst>
              <a:ext uri="{FF2B5EF4-FFF2-40B4-BE49-F238E27FC236}">
                <a16:creationId xmlns:a16="http://schemas.microsoft.com/office/drawing/2014/main" id="{C5DEE25A-7C4D-41AC-A130-B12ECDC9BEC8}"/>
              </a:ext>
            </a:extLst>
          </p:cNvPr>
          <p:cNvSpPr>
            <a:spLocks/>
          </p:cNvSpPr>
          <p:nvPr/>
        </p:nvSpPr>
        <p:spPr bwMode="auto">
          <a:xfrm>
            <a:off x="5136356" y="4750594"/>
            <a:ext cx="1950244" cy="542925"/>
          </a:xfrm>
          <a:prstGeom prst="rect">
            <a:avLst/>
          </a:prstGeom>
          <a:noFill/>
          <a:ln w="50800">
            <a:solidFill>
              <a:srgbClr val="FF7F00"/>
            </a:solidFill>
            <a:miter lim="800000"/>
            <a:headEnd/>
            <a:tailEnd/>
          </a:ln>
          <a:effectLst>
            <a:outerShdw blurRad="38100" dist="12699" dir="54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marL="0" marR="0" lvl="0" indent="0" algn="ctr" defTabSz="514350" rtl="0" eaLnBrk="1" fontAlgn="base" latinLnBrk="0" hangingPunct="1">
              <a:lnSpc>
                <a:spcPct val="100000"/>
              </a:lnSpc>
              <a:spcBef>
                <a:spcPct val="0"/>
              </a:spcBef>
              <a:spcAft>
                <a:spcPct val="0"/>
              </a:spcAft>
              <a:buClrTx/>
              <a:buSzTx/>
              <a:buFontTx/>
              <a:buNone/>
              <a:tabLst/>
              <a:defRPr/>
            </a:pPr>
            <a:r>
              <a:rPr kumimoji="0" lang="en-US" altLang="en-US" sz="1856" b="0" i="0" u="none" strike="noStrike" kern="1200" cap="none" spc="0" normalizeH="0" baseline="0" noProof="0">
                <a:ln>
                  <a:noFill/>
                </a:ln>
                <a:solidFill>
                  <a:srgbClr val="FFFFFF"/>
                </a:solidFill>
                <a:effectLst>
                  <a:outerShdw blurRad="38100" dist="38100" dir="2700000" algn="tl">
                    <a:srgbClr val="000000"/>
                  </a:outerShdw>
                </a:effectLst>
                <a:uLnTx/>
                <a:uFillTx/>
                <a:latin typeface="Gill Sans" pitchFamily="-84" charset="0"/>
                <a:ea typeface="MS PGothic" panose="020B0600070205080204" pitchFamily="34" charset="-128"/>
                <a:sym typeface="Gill Sans" pitchFamily="-84" charset="0"/>
              </a:rPr>
              <a:t>print 'All Done'</a:t>
            </a:r>
          </a:p>
        </p:txBody>
      </p:sp>
    </p:spTree>
    <p:extLst>
      <p:ext uri="{BB962C8B-B14F-4D97-AF65-F5344CB8AC3E}">
        <p14:creationId xmlns:p14="http://schemas.microsoft.com/office/powerpoint/2010/main" val="361236587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a:extLst>
              <a:ext uri="{FF2B5EF4-FFF2-40B4-BE49-F238E27FC236}">
                <a16:creationId xmlns:a16="http://schemas.microsoft.com/office/drawing/2014/main" id="{B89E78F2-DB1B-40AF-ABF0-287C858AEF87}"/>
              </a:ext>
            </a:extLst>
          </p:cNvPr>
          <p:cNvSpPr>
            <a:spLocks noGrp="1" noChangeArrowheads="1"/>
          </p:cNvSpPr>
          <p:nvPr>
            <p:ph type="title"/>
          </p:nvPr>
        </p:nvSpPr>
        <p:spPr>
          <a:xfrm>
            <a:off x="26988" y="44450"/>
            <a:ext cx="8736012" cy="1320800"/>
          </a:xfrm>
        </p:spPr>
        <p:txBody>
          <a:bodyPr/>
          <a:lstStyle/>
          <a:p>
            <a:pPr eaLnBrk="1" hangingPunct="1"/>
            <a:r>
              <a:rPr lang="en-US" altLang="en-US" sz="3500" b="1" dirty="0">
                <a:solidFill>
                  <a:schemeClr val="tx1"/>
                </a:solidFill>
                <a:latin typeface="Verdana" panose="020B0604030504040204" pitchFamily="34" charset="0"/>
                <a:ea typeface="Verdana" panose="020B0604030504040204" pitchFamily="34" charset="0"/>
              </a:rPr>
              <a:t>B. SELECTION CONSTRUCT</a:t>
            </a:r>
            <a:r>
              <a:rPr lang="en-US" altLang="en-US" sz="3500" dirty="0">
                <a:solidFill>
                  <a:schemeClr val="tx1"/>
                </a:solidFill>
                <a:latin typeface="Verdana" panose="020B0604030504040204" pitchFamily="34" charset="0"/>
                <a:ea typeface="Verdana" panose="020B0604030504040204" pitchFamily="34" charset="0"/>
              </a:rPr>
              <a:t>.,</a:t>
            </a:r>
            <a:br>
              <a:rPr lang="en-US" altLang="en-US" sz="3500" dirty="0">
                <a:solidFill>
                  <a:schemeClr val="tx1"/>
                </a:solidFill>
                <a:latin typeface="Verdana" panose="020B0604030504040204" pitchFamily="34" charset="0"/>
                <a:ea typeface="Verdana" panose="020B0604030504040204" pitchFamily="34" charset="0"/>
              </a:rPr>
            </a:br>
            <a:r>
              <a:rPr lang="en-US" altLang="en-US" sz="3500" dirty="0">
                <a:solidFill>
                  <a:schemeClr val="tx1"/>
                </a:solidFill>
                <a:latin typeface="Verdana" panose="020B0604030504040204" pitchFamily="34" charset="0"/>
                <a:ea typeface="Verdana" panose="020B0604030504040204" pitchFamily="34" charset="0"/>
              </a:rPr>
              <a:t>Flowchart Notation </a:t>
            </a:r>
          </a:p>
        </p:txBody>
      </p:sp>
      <p:sp>
        <p:nvSpPr>
          <p:cNvPr id="38915" name="AutoShape 6">
            <a:extLst>
              <a:ext uri="{FF2B5EF4-FFF2-40B4-BE49-F238E27FC236}">
                <a16:creationId xmlns:a16="http://schemas.microsoft.com/office/drawing/2014/main" id="{083BD4EF-FFA1-4388-B8C7-01F7C73001B5}"/>
              </a:ext>
            </a:extLst>
          </p:cNvPr>
          <p:cNvSpPr>
            <a:spLocks noChangeArrowheads="1"/>
          </p:cNvSpPr>
          <p:nvPr/>
        </p:nvSpPr>
        <p:spPr bwMode="auto">
          <a:xfrm>
            <a:off x="2268538" y="1989138"/>
            <a:ext cx="1600200" cy="1752600"/>
          </a:xfrm>
          <a:prstGeom prst="diamond">
            <a:avLst/>
          </a:prstGeom>
          <a:solidFill>
            <a:srgbClr val="FF0000"/>
          </a:solidFill>
          <a:ln w="57150">
            <a:solidFill>
              <a:srgbClr val="FFFF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prstClr val="black"/>
                </a:solidFill>
                <a:effectLst/>
                <a:uLnTx/>
                <a:uFillTx/>
                <a:latin typeface="Arial Unicode MS"/>
                <a:ea typeface="+mn-ea"/>
                <a:cs typeface="+mn-cs"/>
              </a:rPr>
              <a:t>Condition ?</a:t>
            </a:r>
          </a:p>
        </p:txBody>
      </p:sp>
      <p:sp>
        <p:nvSpPr>
          <p:cNvPr id="38916" name="AutoShape 7">
            <a:extLst>
              <a:ext uri="{FF2B5EF4-FFF2-40B4-BE49-F238E27FC236}">
                <a16:creationId xmlns:a16="http://schemas.microsoft.com/office/drawing/2014/main" id="{A7252487-7C98-4ECA-AA02-D2C91255C9AC}"/>
              </a:ext>
            </a:extLst>
          </p:cNvPr>
          <p:cNvSpPr>
            <a:spLocks noChangeArrowheads="1"/>
          </p:cNvSpPr>
          <p:nvPr/>
        </p:nvSpPr>
        <p:spPr bwMode="auto">
          <a:xfrm>
            <a:off x="4859338" y="2492375"/>
            <a:ext cx="1447800" cy="609600"/>
          </a:xfrm>
          <a:prstGeom prst="roundRect">
            <a:avLst>
              <a:gd name="adj" fmla="val 16667"/>
            </a:avLst>
          </a:prstGeom>
          <a:solidFill>
            <a:srgbClr val="FF0000"/>
          </a:solidFill>
          <a:ln w="57150">
            <a:solidFill>
              <a:srgbClr val="FFFF00"/>
            </a:solidFill>
            <a:round/>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Statement 1</a:t>
            </a:r>
          </a:p>
        </p:txBody>
      </p:sp>
      <p:sp>
        <p:nvSpPr>
          <p:cNvPr id="38917" name="AutoShape 8">
            <a:extLst>
              <a:ext uri="{FF2B5EF4-FFF2-40B4-BE49-F238E27FC236}">
                <a16:creationId xmlns:a16="http://schemas.microsoft.com/office/drawing/2014/main" id="{42BB50D3-BC39-43E5-850F-BE4AF8F73264}"/>
              </a:ext>
            </a:extLst>
          </p:cNvPr>
          <p:cNvSpPr>
            <a:spLocks noChangeArrowheads="1"/>
          </p:cNvSpPr>
          <p:nvPr/>
        </p:nvSpPr>
        <p:spPr bwMode="auto">
          <a:xfrm>
            <a:off x="6877050" y="2492375"/>
            <a:ext cx="1447800" cy="609600"/>
          </a:xfrm>
          <a:prstGeom prst="roundRect">
            <a:avLst>
              <a:gd name="adj" fmla="val 16667"/>
            </a:avLst>
          </a:prstGeom>
          <a:solidFill>
            <a:srgbClr val="FF0000"/>
          </a:solidFill>
          <a:ln w="57150">
            <a:solidFill>
              <a:srgbClr val="FFFF00"/>
            </a:solidFill>
            <a:round/>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Arial" panose="020B0604020202020204" pitchFamily="34" charset="0"/>
                <a:ea typeface="+mn-ea"/>
                <a:cs typeface="+mn-cs"/>
              </a:rPr>
              <a:t>Statement 2</a:t>
            </a:r>
          </a:p>
        </p:txBody>
      </p:sp>
      <p:sp>
        <p:nvSpPr>
          <p:cNvPr id="38918" name="AutoShape 9">
            <a:extLst>
              <a:ext uri="{FF2B5EF4-FFF2-40B4-BE49-F238E27FC236}">
                <a16:creationId xmlns:a16="http://schemas.microsoft.com/office/drawing/2014/main" id="{C9E6842E-4100-4AC8-846E-78B57A1E4FD0}"/>
              </a:ext>
            </a:extLst>
          </p:cNvPr>
          <p:cNvSpPr>
            <a:spLocks noChangeArrowheads="1"/>
          </p:cNvSpPr>
          <p:nvPr/>
        </p:nvSpPr>
        <p:spPr bwMode="auto">
          <a:xfrm>
            <a:off x="2339975" y="4005263"/>
            <a:ext cx="1447800" cy="609600"/>
          </a:xfrm>
          <a:prstGeom prst="roundRect">
            <a:avLst>
              <a:gd name="adj" fmla="val 16667"/>
            </a:avLst>
          </a:prstGeom>
          <a:solidFill>
            <a:srgbClr val="FF0000"/>
          </a:solidFill>
          <a:ln w="57150">
            <a:solidFill>
              <a:srgbClr val="FFFF00"/>
            </a:solidFill>
            <a:round/>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Statement 3</a:t>
            </a:r>
          </a:p>
        </p:txBody>
      </p:sp>
      <p:sp>
        <p:nvSpPr>
          <p:cNvPr id="38919" name="AutoShape 10">
            <a:extLst>
              <a:ext uri="{FF2B5EF4-FFF2-40B4-BE49-F238E27FC236}">
                <a16:creationId xmlns:a16="http://schemas.microsoft.com/office/drawing/2014/main" id="{F881773F-2509-4EE8-B364-7F2176541370}"/>
              </a:ext>
            </a:extLst>
          </p:cNvPr>
          <p:cNvSpPr>
            <a:spLocks noChangeArrowheads="1"/>
          </p:cNvSpPr>
          <p:nvPr/>
        </p:nvSpPr>
        <p:spPr bwMode="auto">
          <a:xfrm>
            <a:off x="2411413" y="5013325"/>
            <a:ext cx="1447800" cy="609600"/>
          </a:xfrm>
          <a:prstGeom prst="roundRect">
            <a:avLst>
              <a:gd name="adj" fmla="val 16667"/>
            </a:avLst>
          </a:prstGeom>
          <a:solidFill>
            <a:srgbClr val="FF0000"/>
          </a:solidFill>
          <a:ln w="57150">
            <a:solidFill>
              <a:srgbClr val="FFFF00"/>
            </a:solidFill>
            <a:round/>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Arial" panose="020B0604020202020204" pitchFamily="34" charset="0"/>
                <a:ea typeface="+mn-ea"/>
                <a:cs typeface="+mn-cs"/>
              </a:rPr>
              <a:t>Statement 4</a:t>
            </a:r>
          </a:p>
        </p:txBody>
      </p:sp>
      <p:sp>
        <p:nvSpPr>
          <p:cNvPr id="38920" name="Line 11">
            <a:extLst>
              <a:ext uri="{FF2B5EF4-FFF2-40B4-BE49-F238E27FC236}">
                <a16:creationId xmlns:a16="http://schemas.microsoft.com/office/drawing/2014/main" id="{C2BC6C44-EC48-4865-8D29-F00A330AE527}"/>
              </a:ext>
            </a:extLst>
          </p:cNvPr>
          <p:cNvSpPr>
            <a:spLocks noChangeShapeType="1"/>
          </p:cNvSpPr>
          <p:nvPr/>
        </p:nvSpPr>
        <p:spPr bwMode="auto">
          <a:xfrm>
            <a:off x="3886200" y="2919413"/>
            <a:ext cx="9906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38921" name="Line 12">
            <a:extLst>
              <a:ext uri="{FF2B5EF4-FFF2-40B4-BE49-F238E27FC236}">
                <a16:creationId xmlns:a16="http://schemas.microsoft.com/office/drawing/2014/main" id="{861EDD00-921C-4C95-9E60-00D25CBE0409}"/>
              </a:ext>
            </a:extLst>
          </p:cNvPr>
          <p:cNvSpPr>
            <a:spLocks noChangeShapeType="1"/>
          </p:cNvSpPr>
          <p:nvPr/>
        </p:nvSpPr>
        <p:spPr bwMode="auto">
          <a:xfrm>
            <a:off x="6324600" y="2819400"/>
            <a:ext cx="5334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38922" name="Line 13">
            <a:extLst>
              <a:ext uri="{FF2B5EF4-FFF2-40B4-BE49-F238E27FC236}">
                <a16:creationId xmlns:a16="http://schemas.microsoft.com/office/drawing/2014/main" id="{811769ED-DAF5-4B63-A85D-1DEF7E6861C7}"/>
              </a:ext>
            </a:extLst>
          </p:cNvPr>
          <p:cNvSpPr>
            <a:spLocks noChangeShapeType="1"/>
          </p:cNvSpPr>
          <p:nvPr/>
        </p:nvSpPr>
        <p:spPr bwMode="auto">
          <a:xfrm>
            <a:off x="3063875" y="3738562"/>
            <a:ext cx="0" cy="3048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38923" name="Line 14">
            <a:extLst>
              <a:ext uri="{FF2B5EF4-FFF2-40B4-BE49-F238E27FC236}">
                <a16:creationId xmlns:a16="http://schemas.microsoft.com/office/drawing/2014/main" id="{8039693C-F437-4964-9FC9-E5D8DF8EFCC8}"/>
              </a:ext>
            </a:extLst>
          </p:cNvPr>
          <p:cNvSpPr>
            <a:spLocks noChangeShapeType="1"/>
          </p:cNvSpPr>
          <p:nvPr/>
        </p:nvSpPr>
        <p:spPr bwMode="auto">
          <a:xfrm>
            <a:off x="3124200" y="4648200"/>
            <a:ext cx="0" cy="3048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38924" name="Line 15">
            <a:extLst>
              <a:ext uri="{FF2B5EF4-FFF2-40B4-BE49-F238E27FC236}">
                <a16:creationId xmlns:a16="http://schemas.microsoft.com/office/drawing/2014/main" id="{0A471565-3712-4C66-A537-D82D26B47DAE}"/>
              </a:ext>
            </a:extLst>
          </p:cNvPr>
          <p:cNvSpPr>
            <a:spLocks noChangeShapeType="1"/>
          </p:cNvSpPr>
          <p:nvPr/>
        </p:nvSpPr>
        <p:spPr bwMode="auto">
          <a:xfrm>
            <a:off x="7620000" y="3124200"/>
            <a:ext cx="0" cy="2819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38925" name="Line 16">
            <a:extLst>
              <a:ext uri="{FF2B5EF4-FFF2-40B4-BE49-F238E27FC236}">
                <a16:creationId xmlns:a16="http://schemas.microsoft.com/office/drawing/2014/main" id="{303C0A45-EBFC-4331-AAE1-6A5676F01C79}"/>
              </a:ext>
            </a:extLst>
          </p:cNvPr>
          <p:cNvSpPr>
            <a:spLocks noChangeShapeType="1"/>
          </p:cNvSpPr>
          <p:nvPr/>
        </p:nvSpPr>
        <p:spPr bwMode="auto">
          <a:xfrm>
            <a:off x="3200400" y="5638800"/>
            <a:ext cx="0" cy="6858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38926" name="Line 17">
            <a:extLst>
              <a:ext uri="{FF2B5EF4-FFF2-40B4-BE49-F238E27FC236}">
                <a16:creationId xmlns:a16="http://schemas.microsoft.com/office/drawing/2014/main" id="{D67B0D37-7C34-44CD-B400-328715B09DB1}"/>
              </a:ext>
            </a:extLst>
          </p:cNvPr>
          <p:cNvSpPr>
            <a:spLocks noChangeShapeType="1"/>
          </p:cNvSpPr>
          <p:nvPr/>
        </p:nvSpPr>
        <p:spPr bwMode="auto">
          <a:xfrm flipH="1">
            <a:off x="3200400" y="5943600"/>
            <a:ext cx="44196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38927" name="Text Box 21">
            <a:extLst>
              <a:ext uri="{FF2B5EF4-FFF2-40B4-BE49-F238E27FC236}">
                <a16:creationId xmlns:a16="http://schemas.microsoft.com/office/drawing/2014/main" id="{7EC07D1C-D387-4083-9993-445C40363193}"/>
              </a:ext>
            </a:extLst>
          </p:cNvPr>
          <p:cNvSpPr txBox="1">
            <a:spLocks noChangeArrowheads="1"/>
          </p:cNvSpPr>
          <p:nvPr/>
        </p:nvSpPr>
        <p:spPr bwMode="auto">
          <a:xfrm>
            <a:off x="3714750" y="1922463"/>
            <a:ext cx="1143000" cy="461962"/>
          </a:xfrm>
          <a:prstGeom prst="rect">
            <a:avLst/>
          </a:prstGeom>
          <a:solidFill>
            <a:srgbClr val="FFC000"/>
          </a:solidFill>
          <a:ln w="57150">
            <a:solidFill>
              <a:srgbClr val="FFFF00"/>
            </a:solidFill>
            <a:miter lim="800000"/>
            <a:headEnd/>
            <a:tailEnd/>
          </a:ln>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algn="l" defTabSz="457200" rtl="0" eaLnBrk="1" fontAlgn="base" latinLnBrk="0" hangingPunct="1">
              <a:lnSpc>
                <a:spcPct val="100000"/>
              </a:lnSpc>
              <a:spcBef>
                <a:spcPct val="50000"/>
              </a:spcBef>
              <a:spcAft>
                <a:spcPct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False</a:t>
            </a:r>
          </a:p>
        </p:txBody>
      </p:sp>
      <p:sp>
        <p:nvSpPr>
          <p:cNvPr id="38928" name="Text Box 21">
            <a:extLst>
              <a:ext uri="{FF2B5EF4-FFF2-40B4-BE49-F238E27FC236}">
                <a16:creationId xmlns:a16="http://schemas.microsoft.com/office/drawing/2014/main" id="{6162C83C-E3A2-4D11-861A-F4DF05838007}"/>
              </a:ext>
            </a:extLst>
          </p:cNvPr>
          <p:cNvSpPr txBox="1">
            <a:spLocks noChangeArrowheads="1"/>
          </p:cNvSpPr>
          <p:nvPr/>
        </p:nvSpPr>
        <p:spPr bwMode="auto">
          <a:xfrm>
            <a:off x="1371600" y="3429000"/>
            <a:ext cx="1143000" cy="461962"/>
          </a:xfrm>
          <a:prstGeom prst="rect">
            <a:avLst/>
          </a:prstGeom>
          <a:solidFill>
            <a:srgbClr val="FFC000"/>
          </a:solidFill>
          <a:ln w="57150">
            <a:solidFill>
              <a:srgbClr val="FFFF00"/>
            </a:solidFill>
            <a:miter lim="800000"/>
            <a:headEnd/>
            <a:tailEnd/>
          </a:ln>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algn="l" defTabSz="457200" rtl="0" eaLnBrk="1" fontAlgn="base" latinLnBrk="0" hangingPunct="1">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prstClr val="black"/>
                </a:solidFill>
                <a:effectLst/>
                <a:uLnTx/>
                <a:uFillTx/>
                <a:latin typeface="Arial" panose="020B0604020202020204" pitchFamily="34" charset="0"/>
                <a:ea typeface="+mn-ea"/>
                <a:cs typeface="+mn-cs"/>
              </a:rPr>
              <a:t>True</a:t>
            </a:r>
          </a:p>
        </p:txBody>
      </p:sp>
      <p:sp>
        <p:nvSpPr>
          <p:cNvPr id="17" name="AutoShape 10">
            <a:extLst>
              <a:ext uri="{FF2B5EF4-FFF2-40B4-BE49-F238E27FC236}">
                <a16:creationId xmlns:a16="http://schemas.microsoft.com/office/drawing/2014/main" id="{931286A8-95A9-4C77-B69E-66CDA8C4BA75}"/>
              </a:ext>
            </a:extLst>
          </p:cNvPr>
          <p:cNvSpPr>
            <a:spLocks noChangeArrowheads="1"/>
          </p:cNvSpPr>
          <p:nvPr/>
        </p:nvSpPr>
        <p:spPr bwMode="auto">
          <a:xfrm>
            <a:off x="2420938" y="5016500"/>
            <a:ext cx="1447800" cy="609600"/>
          </a:xfrm>
          <a:prstGeom prst="roundRect">
            <a:avLst>
              <a:gd name="adj" fmla="val 16667"/>
            </a:avLst>
          </a:prstGeom>
          <a:solidFill>
            <a:srgbClr val="FF0000"/>
          </a:solidFill>
          <a:ln w="57150">
            <a:solidFill>
              <a:srgbClr val="FFFF00"/>
            </a:solidFill>
            <a:round/>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Arial" panose="020B0604020202020204" pitchFamily="34" charset="0"/>
                <a:ea typeface="+mn-ea"/>
                <a:cs typeface="+mn-cs"/>
              </a:rPr>
              <a:t>Statement 4</a:t>
            </a:r>
          </a:p>
        </p:txBody>
      </p:sp>
      <p:sp>
        <p:nvSpPr>
          <p:cNvPr id="18" name="Line 14">
            <a:extLst>
              <a:ext uri="{FF2B5EF4-FFF2-40B4-BE49-F238E27FC236}">
                <a16:creationId xmlns:a16="http://schemas.microsoft.com/office/drawing/2014/main" id="{A6366701-8C3D-4274-9879-942ECEA0EA4E}"/>
              </a:ext>
            </a:extLst>
          </p:cNvPr>
          <p:cNvSpPr>
            <a:spLocks noChangeShapeType="1"/>
          </p:cNvSpPr>
          <p:nvPr/>
        </p:nvSpPr>
        <p:spPr bwMode="auto">
          <a:xfrm>
            <a:off x="3133725" y="4651375"/>
            <a:ext cx="0" cy="3048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Tree>
    <p:extLst>
      <p:ext uri="{BB962C8B-B14F-4D97-AF65-F5344CB8AC3E}">
        <p14:creationId xmlns:p14="http://schemas.microsoft.com/office/powerpoint/2010/main" val="348896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9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9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9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89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89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9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9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89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animBg="1"/>
      <p:bldP spid="38917" grpId="0" animBg="1"/>
      <p:bldP spid="38918" grpId="0" animBg="1"/>
      <p:bldP spid="38920" grpId="0" animBg="1"/>
      <p:bldP spid="38921" grpId="0" animBg="1"/>
      <p:bldP spid="38922" grpId="0" animBg="1"/>
      <p:bldP spid="38924" grpId="0" animBg="1"/>
      <p:bldP spid="38925" grpId="0" animBg="1"/>
      <p:bldP spid="38926" grpId="0" animBg="1"/>
      <p:bldP spid="38927" grpId="0" animBg="1"/>
      <p:bldP spid="38928" grpId="0" animBg="1"/>
      <p:bldP spid="17" grpId="0" animBg="1"/>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FF63BFB-6F59-4C00-B6EF-8AF818343590}"/>
              </a:ext>
            </a:extLst>
          </p:cNvPr>
          <p:cNvSpPr/>
          <p:nvPr/>
        </p:nvSpPr>
        <p:spPr>
          <a:xfrm>
            <a:off x="488950" y="1120775"/>
            <a:ext cx="3581400" cy="314166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tr-TR"/>
          </a:p>
        </p:txBody>
      </p:sp>
      <p:sp>
        <p:nvSpPr>
          <p:cNvPr id="6" name="Rectangle 5">
            <a:extLst>
              <a:ext uri="{FF2B5EF4-FFF2-40B4-BE49-F238E27FC236}">
                <a16:creationId xmlns:a16="http://schemas.microsoft.com/office/drawing/2014/main" id="{1F032E20-4F78-4923-A268-7D230762EE2B}"/>
              </a:ext>
            </a:extLst>
          </p:cNvPr>
          <p:cNvSpPr/>
          <p:nvPr/>
        </p:nvSpPr>
        <p:spPr>
          <a:xfrm>
            <a:off x="4775200" y="1104900"/>
            <a:ext cx="3581400" cy="193516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tr-TR"/>
          </a:p>
        </p:txBody>
      </p:sp>
      <p:sp>
        <p:nvSpPr>
          <p:cNvPr id="49156" name="Title 1">
            <a:extLst>
              <a:ext uri="{FF2B5EF4-FFF2-40B4-BE49-F238E27FC236}">
                <a16:creationId xmlns:a16="http://schemas.microsoft.com/office/drawing/2014/main" id="{AAB424E4-E0C0-4338-818B-B3791183CB0E}"/>
              </a:ext>
            </a:extLst>
          </p:cNvPr>
          <p:cNvSpPr>
            <a:spLocks noGrp="1" noChangeArrowheads="1"/>
          </p:cNvSpPr>
          <p:nvPr>
            <p:ph type="title"/>
          </p:nvPr>
        </p:nvSpPr>
        <p:spPr>
          <a:xfrm>
            <a:off x="463550" y="120650"/>
            <a:ext cx="8223250" cy="819150"/>
          </a:xfrm>
        </p:spPr>
        <p:txBody>
          <a:bodyPr/>
          <a:lstStyle/>
          <a:p>
            <a:pPr eaLnBrk="1" hangingPunct="1"/>
            <a:r>
              <a:rPr lang="en-US" altLang="en-US" dirty="0"/>
              <a:t>Programming Syntax</a:t>
            </a:r>
            <a:endParaRPr lang="tr-TR" altLang="en-US" dirty="0"/>
          </a:p>
        </p:txBody>
      </p:sp>
      <p:sp>
        <p:nvSpPr>
          <p:cNvPr id="3" name="Content Placeholder 2">
            <a:extLst>
              <a:ext uri="{FF2B5EF4-FFF2-40B4-BE49-F238E27FC236}">
                <a16:creationId xmlns:a16="http://schemas.microsoft.com/office/drawing/2014/main" id="{147F218A-0D4D-47A0-8D00-44D1990D6484}"/>
              </a:ext>
            </a:extLst>
          </p:cNvPr>
          <p:cNvSpPr>
            <a:spLocks noGrp="1"/>
          </p:cNvSpPr>
          <p:nvPr>
            <p:ph sz="half" idx="1"/>
          </p:nvPr>
        </p:nvSpPr>
        <p:spPr>
          <a:xfrm>
            <a:off x="385763" y="952500"/>
            <a:ext cx="4122737" cy="5745163"/>
          </a:xfrm>
        </p:spPr>
        <p:txBody>
          <a:bodyPr rtlCol="0">
            <a:normAutofit fontScale="47500" lnSpcReduction="20000"/>
          </a:bodyPr>
          <a:lstStyle/>
          <a:p>
            <a:pPr marL="548640" lvl="1" eaLnBrk="1" fontAlgn="auto" hangingPunct="1">
              <a:spcBef>
                <a:spcPts val="370"/>
              </a:spcBef>
              <a:spcAft>
                <a:spcPts val="0"/>
              </a:spcAft>
              <a:buFont typeface="Wingdings 2"/>
              <a:buNone/>
              <a:defRPr/>
            </a:pPr>
            <a:endParaRPr lang="en-US" sz="3400" b="1" dirty="0">
              <a:solidFill>
                <a:schemeClr val="tx1">
                  <a:lumMod val="75000"/>
                  <a:lumOff val="25000"/>
                </a:schemeClr>
              </a:solidFill>
              <a:latin typeface="Courier New" pitchFamily="49" charset="0"/>
              <a:cs typeface="Courier New" pitchFamily="49" charset="0"/>
            </a:endParaRPr>
          </a:p>
          <a:p>
            <a:pPr marL="548640" lvl="1" eaLnBrk="1" fontAlgn="auto" hangingPunct="1">
              <a:spcBef>
                <a:spcPts val="370"/>
              </a:spcBef>
              <a:spcAft>
                <a:spcPts val="0"/>
              </a:spcAft>
              <a:buFont typeface="Wingdings 2"/>
              <a:buNone/>
              <a:defRPr/>
            </a:pPr>
            <a:r>
              <a:rPr lang="en-US" sz="3400" b="1" dirty="0">
                <a:solidFill>
                  <a:schemeClr val="tx1">
                    <a:lumMod val="75000"/>
                    <a:lumOff val="25000"/>
                  </a:schemeClr>
                </a:solidFill>
                <a:latin typeface="Courier New" pitchFamily="49" charset="0"/>
                <a:cs typeface="Courier New" pitchFamily="49" charset="0"/>
              </a:rPr>
              <a:t>if (</a:t>
            </a:r>
            <a:r>
              <a:rPr lang="en-US" sz="3400" b="1" i="1" dirty="0">
                <a:solidFill>
                  <a:srgbClr val="FF0000"/>
                </a:solidFill>
                <a:latin typeface="Courier New" pitchFamily="49" charset="0"/>
                <a:cs typeface="Courier New" pitchFamily="49" charset="0"/>
              </a:rPr>
              <a:t>condition</a:t>
            </a:r>
            <a:r>
              <a:rPr lang="en-US" sz="3400" b="1" dirty="0">
                <a:solidFill>
                  <a:schemeClr val="tx1">
                    <a:lumMod val="75000"/>
                    <a:lumOff val="25000"/>
                  </a:schemeClr>
                </a:solidFill>
                <a:latin typeface="Courier New" pitchFamily="49" charset="0"/>
                <a:cs typeface="Courier New" pitchFamily="49" charset="0"/>
              </a:rPr>
              <a:t>) </a:t>
            </a:r>
          </a:p>
          <a:p>
            <a:pPr marL="548640" lvl="1" eaLnBrk="1" fontAlgn="auto" hangingPunct="1">
              <a:spcBef>
                <a:spcPts val="370"/>
              </a:spcBef>
              <a:spcAft>
                <a:spcPts val="0"/>
              </a:spcAft>
              <a:buFont typeface="Wingdings 2"/>
              <a:buNone/>
              <a:defRPr/>
            </a:pPr>
            <a:r>
              <a:rPr lang="en-US" sz="3400" b="1" dirty="0">
                <a:solidFill>
                  <a:schemeClr val="tx1">
                    <a:lumMod val="75000"/>
                    <a:lumOff val="25000"/>
                  </a:schemeClr>
                </a:solidFill>
                <a:latin typeface="Courier New" pitchFamily="49" charset="0"/>
                <a:cs typeface="Courier New" pitchFamily="49" charset="0"/>
              </a:rPr>
              <a:t>{</a:t>
            </a:r>
          </a:p>
          <a:p>
            <a:pPr marL="548640" lvl="1" eaLnBrk="1" fontAlgn="auto" hangingPunct="1">
              <a:spcBef>
                <a:spcPts val="370"/>
              </a:spcBef>
              <a:spcAft>
                <a:spcPts val="0"/>
              </a:spcAft>
              <a:buFont typeface="Wingdings 2"/>
              <a:buNone/>
              <a:defRPr/>
            </a:pPr>
            <a:r>
              <a:rPr lang="en-US" sz="3400" b="1" dirty="0">
                <a:solidFill>
                  <a:schemeClr val="tx1">
                    <a:lumMod val="75000"/>
                    <a:lumOff val="25000"/>
                  </a:schemeClr>
                </a:solidFill>
                <a:latin typeface="Courier New" pitchFamily="49" charset="0"/>
                <a:cs typeface="Courier New" pitchFamily="49" charset="0"/>
              </a:rPr>
              <a:t>	s</a:t>
            </a:r>
            <a:r>
              <a:rPr lang="en-US" sz="3400" b="1" i="1" dirty="0">
                <a:solidFill>
                  <a:schemeClr val="tx1">
                    <a:lumMod val="75000"/>
                    <a:lumOff val="25000"/>
                  </a:schemeClr>
                </a:solidFill>
                <a:latin typeface="Courier New" pitchFamily="49" charset="0"/>
                <a:cs typeface="Courier New" pitchFamily="49" charset="0"/>
              </a:rPr>
              <a:t>tatement_true_1</a:t>
            </a:r>
            <a:r>
              <a:rPr lang="en-US" sz="3400" b="1" dirty="0">
                <a:solidFill>
                  <a:schemeClr val="tx1">
                    <a:lumMod val="75000"/>
                    <a:lumOff val="25000"/>
                  </a:schemeClr>
                </a:solidFill>
                <a:latin typeface="Courier New" pitchFamily="49" charset="0"/>
                <a:cs typeface="Courier New" pitchFamily="49" charset="0"/>
              </a:rPr>
              <a:t>;</a:t>
            </a:r>
          </a:p>
          <a:p>
            <a:pPr marL="548640" lvl="1" eaLnBrk="1" fontAlgn="auto" hangingPunct="1">
              <a:spcBef>
                <a:spcPts val="370"/>
              </a:spcBef>
              <a:spcAft>
                <a:spcPts val="0"/>
              </a:spcAft>
              <a:buFont typeface="Wingdings 2"/>
              <a:buNone/>
              <a:defRPr/>
            </a:pPr>
            <a:r>
              <a:rPr lang="en-US" sz="3400" b="1" dirty="0">
                <a:solidFill>
                  <a:schemeClr val="tx1">
                    <a:lumMod val="75000"/>
                    <a:lumOff val="25000"/>
                  </a:schemeClr>
                </a:solidFill>
                <a:latin typeface="Courier New" pitchFamily="49" charset="0"/>
                <a:cs typeface="Courier New" pitchFamily="49" charset="0"/>
              </a:rPr>
              <a:t>	...</a:t>
            </a:r>
          </a:p>
          <a:p>
            <a:pPr marL="548640" lvl="1" eaLnBrk="1" fontAlgn="auto" hangingPunct="1">
              <a:spcBef>
                <a:spcPts val="370"/>
              </a:spcBef>
              <a:spcAft>
                <a:spcPts val="0"/>
              </a:spcAft>
              <a:buFont typeface="Wingdings 2"/>
              <a:buNone/>
              <a:defRPr/>
            </a:pPr>
            <a:r>
              <a:rPr lang="en-US" sz="3400" b="1" dirty="0">
                <a:solidFill>
                  <a:schemeClr val="tx1">
                    <a:lumMod val="75000"/>
                    <a:lumOff val="25000"/>
                  </a:schemeClr>
                </a:solidFill>
                <a:latin typeface="Courier New" pitchFamily="49" charset="0"/>
                <a:cs typeface="Courier New" pitchFamily="49" charset="0"/>
              </a:rPr>
              <a:t>	</a:t>
            </a:r>
            <a:r>
              <a:rPr lang="en-US" sz="3400" b="1" i="1" dirty="0" err="1">
                <a:solidFill>
                  <a:schemeClr val="tx1">
                    <a:lumMod val="75000"/>
                    <a:lumOff val="25000"/>
                  </a:schemeClr>
                </a:solidFill>
                <a:latin typeface="Courier New" pitchFamily="49" charset="0"/>
                <a:cs typeface="Courier New" pitchFamily="49" charset="0"/>
              </a:rPr>
              <a:t>statement_true_N</a:t>
            </a:r>
            <a:r>
              <a:rPr lang="en-US" sz="3400" b="1" dirty="0">
                <a:solidFill>
                  <a:schemeClr val="tx1">
                    <a:lumMod val="75000"/>
                    <a:lumOff val="25000"/>
                  </a:schemeClr>
                </a:solidFill>
                <a:latin typeface="Courier New" pitchFamily="49" charset="0"/>
                <a:cs typeface="Courier New" pitchFamily="49" charset="0"/>
              </a:rPr>
              <a:t>;</a:t>
            </a:r>
          </a:p>
          <a:p>
            <a:pPr marL="548640" lvl="1" eaLnBrk="1" fontAlgn="auto" hangingPunct="1">
              <a:spcBef>
                <a:spcPts val="370"/>
              </a:spcBef>
              <a:spcAft>
                <a:spcPts val="0"/>
              </a:spcAft>
              <a:buFont typeface="Wingdings 2"/>
              <a:buNone/>
              <a:defRPr/>
            </a:pPr>
            <a:r>
              <a:rPr lang="en-US" sz="3400" b="1" dirty="0">
                <a:solidFill>
                  <a:schemeClr val="tx1">
                    <a:lumMod val="75000"/>
                    <a:lumOff val="25000"/>
                  </a:schemeClr>
                </a:solidFill>
                <a:latin typeface="Courier New" pitchFamily="49" charset="0"/>
                <a:cs typeface="Courier New" pitchFamily="49" charset="0"/>
              </a:rPr>
              <a:t>}</a:t>
            </a:r>
          </a:p>
          <a:p>
            <a:pPr marL="548640" lvl="1" eaLnBrk="1" fontAlgn="auto" hangingPunct="1">
              <a:spcBef>
                <a:spcPts val="370"/>
              </a:spcBef>
              <a:spcAft>
                <a:spcPts val="0"/>
              </a:spcAft>
              <a:buFont typeface="Wingdings 2"/>
              <a:buNone/>
              <a:defRPr/>
            </a:pPr>
            <a:r>
              <a:rPr lang="en-US" sz="3400" b="1" dirty="0">
                <a:solidFill>
                  <a:schemeClr val="tx1">
                    <a:lumMod val="75000"/>
                    <a:lumOff val="25000"/>
                  </a:schemeClr>
                </a:solidFill>
                <a:latin typeface="Courier New" pitchFamily="49" charset="0"/>
                <a:cs typeface="Courier New" pitchFamily="49" charset="0"/>
              </a:rPr>
              <a:t>else</a:t>
            </a:r>
          </a:p>
          <a:p>
            <a:pPr marL="548640" lvl="1" eaLnBrk="1" fontAlgn="auto" hangingPunct="1">
              <a:spcBef>
                <a:spcPts val="370"/>
              </a:spcBef>
              <a:spcAft>
                <a:spcPts val="0"/>
              </a:spcAft>
              <a:buFont typeface="Wingdings 2"/>
              <a:buNone/>
              <a:defRPr/>
            </a:pPr>
            <a:r>
              <a:rPr lang="en-US" sz="3400" b="1" dirty="0">
                <a:solidFill>
                  <a:schemeClr val="tx1">
                    <a:lumMod val="75000"/>
                    <a:lumOff val="25000"/>
                  </a:schemeClr>
                </a:solidFill>
                <a:latin typeface="Courier New" pitchFamily="49" charset="0"/>
                <a:cs typeface="Courier New" pitchFamily="49" charset="0"/>
              </a:rPr>
              <a:t>{</a:t>
            </a:r>
          </a:p>
          <a:p>
            <a:pPr marL="548640" lvl="1" eaLnBrk="1" fontAlgn="auto" hangingPunct="1">
              <a:spcBef>
                <a:spcPts val="370"/>
              </a:spcBef>
              <a:spcAft>
                <a:spcPts val="0"/>
              </a:spcAft>
              <a:buFont typeface="Wingdings 2"/>
              <a:buNone/>
              <a:defRPr/>
            </a:pPr>
            <a:r>
              <a:rPr lang="en-US" sz="3400" b="1" dirty="0">
                <a:solidFill>
                  <a:schemeClr val="tx1">
                    <a:lumMod val="75000"/>
                    <a:lumOff val="25000"/>
                  </a:schemeClr>
                </a:solidFill>
                <a:latin typeface="Courier New" pitchFamily="49" charset="0"/>
                <a:cs typeface="Courier New" pitchFamily="49" charset="0"/>
              </a:rPr>
              <a:t>	s</a:t>
            </a:r>
            <a:r>
              <a:rPr lang="en-US" sz="3400" b="1" i="1" dirty="0">
                <a:solidFill>
                  <a:schemeClr val="tx1">
                    <a:lumMod val="75000"/>
                    <a:lumOff val="25000"/>
                  </a:schemeClr>
                </a:solidFill>
                <a:latin typeface="Courier New" pitchFamily="49" charset="0"/>
                <a:cs typeface="Courier New" pitchFamily="49" charset="0"/>
              </a:rPr>
              <a:t>tatement_false_1</a:t>
            </a:r>
            <a:r>
              <a:rPr lang="en-US" sz="3400" b="1" dirty="0">
                <a:solidFill>
                  <a:schemeClr val="tx1">
                    <a:lumMod val="75000"/>
                    <a:lumOff val="25000"/>
                  </a:schemeClr>
                </a:solidFill>
                <a:latin typeface="Courier New" pitchFamily="49" charset="0"/>
                <a:cs typeface="Courier New" pitchFamily="49" charset="0"/>
              </a:rPr>
              <a:t>;</a:t>
            </a:r>
          </a:p>
          <a:p>
            <a:pPr marL="548640" lvl="1" eaLnBrk="1" fontAlgn="auto" hangingPunct="1">
              <a:spcBef>
                <a:spcPts val="370"/>
              </a:spcBef>
              <a:spcAft>
                <a:spcPts val="0"/>
              </a:spcAft>
              <a:buFont typeface="Wingdings 2"/>
              <a:buNone/>
              <a:defRPr/>
            </a:pPr>
            <a:r>
              <a:rPr lang="en-US" sz="3400" b="1" dirty="0">
                <a:solidFill>
                  <a:schemeClr val="tx1">
                    <a:lumMod val="75000"/>
                    <a:lumOff val="25000"/>
                  </a:schemeClr>
                </a:solidFill>
                <a:latin typeface="Courier New" pitchFamily="49" charset="0"/>
                <a:cs typeface="Courier New" pitchFamily="49" charset="0"/>
              </a:rPr>
              <a:t>	...</a:t>
            </a:r>
          </a:p>
          <a:p>
            <a:pPr marL="548640" lvl="1" eaLnBrk="1" fontAlgn="auto" hangingPunct="1">
              <a:spcBef>
                <a:spcPts val="370"/>
              </a:spcBef>
              <a:spcAft>
                <a:spcPts val="0"/>
              </a:spcAft>
              <a:buFont typeface="Wingdings 2"/>
              <a:buNone/>
              <a:defRPr/>
            </a:pPr>
            <a:r>
              <a:rPr lang="en-US" sz="3400" b="1" dirty="0">
                <a:solidFill>
                  <a:schemeClr val="tx1">
                    <a:lumMod val="75000"/>
                    <a:lumOff val="25000"/>
                  </a:schemeClr>
                </a:solidFill>
                <a:latin typeface="Courier New" pitchFamily="49" charset="0"/>
                <a:cs typeface="Courier New" pitchFamily="49" charset="0"/>
              </a:rPr>
              <a:t>	</a:t>
            </a:r>
            <a:r>
              <a:rPr lang="en-US" sz="3400" b="1" i="1" dirty="0" err="1">
                <a:solidFill>
                  <a:schemeClr val="tx1">
                    <a:lumMod val="75000"/>
                    <a:lumOff val="25000"/>
                  </a:schemeClr>
                </a:solidFill>
                <a:latin typeface="Courier New" pitchFamily="49" charset="0"/>
                <a:cs typeface="Courier New" pitchFamily="49" charset="0"/>
              </a:rPr>
              <a:t>statement_false_N</a:t>
            </a:r>
            <a:r>
              <a:rPr lang="en-US" sz="3400" b="1" dirty="0">
                <a:solidFill>
                  <a:schemeClr val="tx1">
                    <a:lumMod val="75000"/>
                    <a:lumOff val="25000"/>
                  </a:schemeClr>
                </a:solidFill>
                <a:latin typeface="Courier New" pitchFamily="49" charset="0"/>
                <a:cs typeface="Courier New" pitchFamily="49" charset="0"/>
              </a:rPr>
              <a:t>;</a:t>
            </a:r>
          </a:p>
          <a:p>
            <a:pPr marL="548640" lvl="1" eaLnBrk="1" fontAlgn="auto" hangingPunct="1">
              <a:spcBef>
                <a:spcPts val="370"/>
              </a:spcBef>
              <a:spcAft>
                <a:spcPts val="0"/>
              </a:spcAft>
              <a:buFont typeface="Wingdings 2"/>
              <a:buNone/>
              <a:defRPr/>
            </a:pPr>
            <a:r>
              <a:rPr lang="en-US" sz="3400" b="1" dirty="0">
                <a:solidFill>
                  <a:schemeClr val="tx1">
                    <a:lumMod val="75000"/>
                    <a:lumOff val="25000"/>
                  </a:schemeClr>
                </a:solidFill>
                <a:latin typeface="Courier New" pitchFamily="49" charset="0"/>
                <a:cs typeface="Courier New" pitchFamily="49" charset="0"/>
              </a:rPr>
              <a:t>}</a:t>
            </a:r>
          </a:p>
          <a:p>
            <a:pPr marL="548640" lvl="1" eaLnBrk="1" fontAlgn="auto" hangingPunct="1">
              <a:spcBef>
                <a:spcPts val="370"/>
              </a:spcBef>
              <a:spcAft>
                <a:spcPts val="0"/>
              </a:spcAft>
              <a:buFont typeface="Wingdings 2"/>
              <a:buNone/>
              <a:defRPr/>
            </a:pPr>
            <a:endParaRPr lang="en-US" sz="3400" dirty="0">
              <a:solidFill>
                <a:schemeClr val="tx1">
                  <a:lumMod val="75000"/>
                  <a:lumOff val="25000"/>
                </a:schemeClr>
              </a:solidFill>
              <a:latin typeface="Courier New" pitchFamily="49" charset="0"/>
              <a:cs typeface="Courier New" pitchFamily="49" charset="0"/>
            </a:endParaRPr>
          </a:p>
          <a:p>
            <a:pPr marL="274320" indent="-274320" eaLnBrk="1" fontAlgn="auto" hangingPunct="1">
              <a:lnSpc>
                <a:spcPct val="90000"/>
              </a:lnSpc>
              <a:spcBef>
                <a:spcPts val="580"/>
              </a:spcBef>
              <a:spcAft>
                <a:spcPts val="0"/>
              </a:spcAft>
              <a:buFont typeface="Wingdings 2"/>
              <a:buChar char=""/>
              <a:defRPr/>
            </a:pPr>
            <a:r>
              <a:rPr lang="en-US" sz="4200" dirty="0">
                <a:solidFill>
                  <a:schemeClr val="tx1">
                    <a:lumMod val="75000"/>
                    <a:lumOff val="25000"/>
                  </a:schemeClr>
                </a:solidFill>
                <a:latin typeface="Arial" pitchFamily="34" charset="0"/>
                <a:cs typeface="Arial" pitchFamily="34" charset="0"/>
              </a:rPr>
              <a:t>If </a:t>
            </a:r>
            <a:r>
              <a:rPr lang="en-US" sz="4200" b="1" i="1" dirty="0">
                <a:solidFill>
                  <a:srgbClr val="FF0000"/>
                </a:solidFill>
                <a:latin typeface="Courier New" pitchFamily="49" charset="0"/>
                <a:cs typeface="Courier New" pitchFamily="49" charset="0"/>
              </a:rPr>
              <a:t>condition </a:t>
            </a:r>
            <a:r>
              <a:rPr lang="en-US" sz="4200" dirty="0">
                <a:solidFill>
                  <a:schemeClr val="tx1">
                    <a:lumMod val="75000"/>
                    <a:lumOff val="25000"/>
                  </a:schemeClr>
                </a:solidFill>
                <a:latin typeface="Arial" pitchFamily="34" charset="0"/>
                <a:cs typeface="Arial" pitchFamily="34" charset="0"/>
              </a:rPr>
              <a:t>is TRUE then </a:t>
            </a:r>
          </a:p>
          <a:p>
            <a:pPr marL="548640" lvl="1" eaLnBrk="1" fontAlgn="auto" hangingPunct="1">
              <a:lnSpc>
                <a:spcPct val="90000"/>
              </a:lnSpc>
              <a:spcBef>
                <a:spcPts val="370"/>
              </a:spcBef>
              <a:spcAft>
                <a:spcPts val="0"/>
              </a:spcAft>
              <a:buFont typeface="Wingdings 2"/>
              <a:buNone/>
              <a:defRPr/>
            </a:pPr>
            <a:r>
              <a:rPr lang="en-US" sz="3800" dirty="0">
                <a:solidFill>
                  <a:schemeClr val="tx1">
                    <a:lumMod val="75000"/>
                    <a:lumOff val="25000"/>
                  </a:schemeClr>
                </a:solidFill>
                <a:latin typeface="Courier New" pitchFamily="49" charset="0"/>
                <a:cs typeface="Courier New" pitchFamily="49" charset="0"/>
              </a:rPr>
              <a:t>s</a:t>
            </a:r>
            <a:r>
              <a:rPr lang="en-US" sz="3800" i="1" dirty="0">
                <a:solidFill>
                  <a:schemeClr val="tx1">
                    <a:lumMod val="75000"/>
                    <a:lumOff val="25000"/>
                  </a:schemeClr>
                </a:solidFill>
                <a:latin typeface="Courier New" pitchFamily="49" charset="0"/>
                <a:cs typeface="Courier New" pitchFamily="49" charset="0"/>
              </a:rPr>
              <a:t>tatement_true_1 … </a:t>
            </a:r>
          </a:p>
          <a:p>
            <a:pPr marL="548640" lvl="1" eaLnBrk="1" fontAlgn="auto" hangingPunct="1">
              <a:lnSpc>
                <a:spcPct val="90000"/>
              </a:lnSpc>
              <a:spcBef>
                <a:spcPts val="370"/>
              </a:spcBef>
              <a:spcAft>
                <a:spcPts val="0"/>
              </a:spcAft>
              <a:buFont typeface="Wingdings 2"/>
              <a:buNone/>
              <a:defRPr/>
            </a:pPr>
            <a:r>
              <a:rPr lang="en-US" sz="3800" dirty="0" err="1">
                <a:solidFill>
                  <a:schemeClr val="tx1">
                    <a:lumMod val="75000"/>
                    <a:lumOff val="25000"/>
                  </a:schemeClr>
                </a:solidFill>
                <a:latin typeface="Courier New" pitchFamily="49" charset="0"/>
                <a:cs typeface="Courier New" pitchFamily="49" charset="0"/>
              </a:rPr>
              <a:t>s</a:t>
            </a:r>
            <a:r>
              <a:rPr lang="en-US" sz="3800" i="1" dirty="0" err="1">
                <a:solidFill>
                  <a:schemeClr val="tx1">
                    <a:lumMod val="75000"/>
                    <a:lumOff val="25000"/>
                  </a:schemeClr>
                </a:solidFill>
                <a:latin typeface="Courier New" pitchFamily="49" charset="0"/>
                <a:cs typeface="Courier New" pitchFamily="49" charset="0"/>
              </a:rPr>
              <a:t>tatement_true_N</a:t>
            </a:r>
            <a:r>
              <a:rPr lang="en-US" sz="4200" i="1" dirty="0">
                <a:solidFill>
                  <a:schemeClr val="tx1">
                    <a:lumMod val="75000"/>
                    <a:lumOff val="25000"/>
                  </a:schemeClr>
                </a:solidFill>
                <a:latin typeface="Courier New" pitchFamily="49" charset="0"/>
                <a:cs typeface="Courier New" pitchFamily="49" charset="0"/>
              </a:rPr>
              <a:t> </a:t>
            </a:r>
          </a:p>
          <a:p>
            <a:pPr marL="548640" lvl="1" eaLnBrk="1" fontAlgn="auto" hangingPunct="1">
              <a:lnSpc>
                <a:spcPct val="90000"/>
              </a:lnSpc>
              <a:spcBef>
                <a:spcPts val="370"/>
              </a:spcBef>
              <a:spcAft>
                <a:spcPts val="0"/>
              </a:spcAft>
              <a:buFont typeface="Wingdings 2"/>
              <a:buNone/>
              <a:defRPr/>
            </a:pPr>
            <a:r>
              <a:rPr lang="en-US" sz="4200" dirty="0">
                <a:solidFill>
                  <a:schemeClr val="tx1">
                    <a:lumMod val="75000"/>
                    <a:lumOff val="25000"/>
                  </a:schemeClr>
                </a:solidFill>
                <a:latin typeface="Arial" pitchFamily="34" charset="0"/>
                <a:cs typeface="Arial" pitchFamily="34" charset="0"/>
              </a:rPr>
              <a:t>are executed, </a:t>
            </a:r>
          </a:p>
          <a:p>
            <a:pPr marL="274320" indent="-274320" eaLnBrk="1" fontAlgn="auto" hangingPunct="1">
              <a:lnSpc>
                <a:spcPct val="90000"/>
              </a:lnSpc>
              <a:spcBef>
                <a:spcPts val="580"/>
              </a:spcBef>
              <a:spcAft>
                <a:spcPts val="0"/>
              </a:spcAft>
              <a:buFont typeface="Wingdings 2"/>
              <a:buNone/>
              <a:defRPr/>
            </a:pPr>
            <a:r>
              <a:rPr lang="en-US" sz="4200" dirty="0">
                <a:solidFill>
                  <a:schemeClr val="tx1">
                    <a:lumMod val="75000"/>
                    <a:lumOff val="25000"/>
                  </a:schemeClr>
                </a:solidFill>
                <a:latin typeface="Arial" pitchFamily="34" charset="0"/>
                <a:cs typeface="Arial" pitchFamily="34" charset="0"/>
              </a:rPr>
              <a:t>	if </a:t>
            </a:r>
            <a:r>
              <a:rPr lang="en-US" sz="4200" b="1" i="1" dirty="0">
                <a:solidFill>
                  <a:srgbClr val="FF0000"/>
                </a:solidFill>
                <a:latin typeface="Courier New" pitchFamily="49" charset="0"/>
                <a:cs typeface="Courier New" pitchFamily="49" charset="0"/>
              </a:rPr>
              <a:t>condition </a:t>
            </a:r>
            <a:r>
              <a:rPr lang="en-US" sz="4200" dirty="0">
                <a:solidFill>
                  <a:schemeClr val="tx1">
                    <a:lumMod val="75000"/>
                    <a:lumOff val="25000"/>
                  </a:schemeClr>
                </a:solidFill>
                <a:latin typeface="Arial" pitchFamily="34" charset="0"/>
                <a:cs typeface="Arial" pitchFamily="34" charset="0"/>
              </a:rPr>
              <a:t>is FALSE </a:t>
            </a:r>
          </a:p>
          <a:p>
            <a:pPr marL="548640" lvl="1" eaLnBrk="1" fontAlgn="auto" hangingPunct="1">
              <a:lnSpc>
                <a:spcPct val="90000"/>
              </a:lnSpc>
              <a:spcBef>
                <a:spcPts val="370"/>
              </a:spcBef>
              <a:spcAft>
                <a:spcPts val="0"/>
              </a:spcAft>
              <a:buFont typeface="Wingdings 2"/>
              <a:buNone/>
              <a:defRPr/>
            </a:pPr>
            <a:r>
              <a:rPr lang="en-US" sz="3600" i="1" dirty="0">
                <a:solidFill>
                  <a:schemeClr val="tx1">
                    <a:lumMod val="75000"/>
                    <a:lumOff val="25000"/>
                  </a:schemeClr>
                </a:solidFill>
                <a:latin typeface="Courier New" pitchFamily="49" charset="0"/>
                <a:cs typeface="Courier New" pitchFamily="49" charset="0"/>
              </a:rPr>
              <a:t>statement_false_1 … </a:t>
            </a:r>
          </a:p>
          <a:p>
            <a:pPr marL="548640" lvl="1" eaLnBrk="1" fontAlgn="auto" hangingPunct="1">
              <a:lnSpc>
                <a:spcPct val="90000"/>
              </a:lnSpc>
              <a:spcBef>
                <a:spcPts val="370"/>
              </a:spcBef>
              <a:spcAft>
                <a:spcPts val="0"/>
              </a:spcAft>
              <a:buFont typeface="Wingdings 2"/>
              <a:buNone/>
              <a:defRPr/>
            </a:pPr>
            <a:r>
              <a:rPr lang="en-US" sz="3600" dirty="0" err="1">
                <a:solidFill>
                  <a:schemeClr val="tx1">
                    <a:lumMod val="75000"/>
                    <a:lumOff val="25000"/>
                  </a:schemeClr>
                </a:solidFill>
                <a:latin typeface="Courier New" pitchFamily="49" charset="0"/>
                <a:cs typeface="Courier New" pitchFamily="49" charset="0"/>
              </a:rPr>
              <a:t>s</a:t>
            </a:r>
            <a:r>
              <a:rPr lang="en-US" sz="3600" i="1" dirty="0" err="1">
                <a:solidFill>
                  <a:schemeClr val="tx1">
                    <a:lumMod val="75000"/>
                    <a:lumOff val="25000"/>
                  </a:schemeClr>
                </a:solidFill>
                <a:latin typeface="Courier New" pitchFamily="49" charset="0"/>
                <a:cs typeface="Courier New" pitchFamily="49" charset="0"/>
              </a:rPr>
              <a:t>tatement_false_N</a:t>
            </a:r>
            <a:r>
              <a:rPr lang="en-US" sz="3600" i="1" dirty="0">
                <a:solidFill>
                  <a:schemeClr val="tx1">
                    <a:lumMod val="75000"/>
                    <a:lumOff val="25000"/>
                  </a:schemeClr>
                </a:solidFill>
                <a:latin typeface="Courier New" pitchFamily="49" charset="0"/>
                <a:cs typeface="Courier New" pitchFamily="49" charset="0"/>
              </a:rPr>
              <a:t> </a:t>
            </a:r>
          </a:p>
          <a:p>
            <a:pPr marL="548640" lvl="1" eaLnBrk="1" fontAlgn="auto" hangingPunct="1">
              <a:lnSpc>
                <a:spcPct val="90000"/>
              </a:lnSpc>
              <a:spcBef>
                <a:spcPts val="370"/>
              </a:spcBef>
              <a:spcAft>
                <a:spcPts val="0"/>
              </a:spcAft>
              <a:buFont typeface="Wingdings 2"/>
              <a:buNone/>
              <a:defRPr/>
            </a:pPr>
            <a:r>
              <a:rPr lang="en-US" sz="4200" dirty="0">
                <a:solidFill>
                  <a:schemeClr val="tx1">
                    <a:lumMod val="75000"/>
                    <a:lumOff val="25000"/>
                  </a:schemeClr>
                </a:solidFill>
                <a:latin typeface="Arial" pitchFamily="34" charset="0"/>
                <a:cs typeface="Arial" pitchFamily="34" charset="0"/>
              </a:rPr>
              <a:t>are executed.</a:t>
            </a:r>
          </a:p>
          <a:p>
            <a:pPr marL="274320" indent="-274320" eaLnBrk="1" fontAlgn="auto" hangingPunct="1">
              <a:spcBef>
                <a:spcPts val="580"/>
              </a:spcBef>
              <a:spcAft>
                <a:spcPts val="0"/>
              </a:spcAft>
              <a:buFont typeface="Wingdings 2"/>
              <a:buChar char=""/>
              <a:defRPr/>
            </a:pPr>
            <a:endParaRPr lang="tr-TR" dirty="0">
              <a:solidFill>
                <a:schemeClr val="tx1">
                  <a:lumMod val="75000"/>
                  <a:lumOff val="25000"/>
                </a:schemeClr>
              </a:solidFill>
            </a:endParaRPr>
          </a:p>
        </p:txBody>
      </p:sp>
      <p:sp>
        <p:nvSpPr>
          <p:cNvPr id="4" name="Content Placeholder 3">
            <a:extLst>
              <a:ext uri="{FF2B5EF4-FFF2-40B4-BE49-F238E27FC236}">
                <a16:creationId xmlns:a16="http://schemas.microsoft.com/office/drawing/2014/main" id="{499101D1-05C9-4917-A154-ED10AB12EC13}"/>
              </a:ext>
            </a:extLst>
          </p:cNvPr>
          <p:cNvSpPr>
            <a:spLocks noGrp="1"/>
          </p:cNvSpPr>
          <p:nvPr>
            <p:ph sz="half" idx="2"/>
          </p:nvPr>
        </p:nvSpPr>
        <p:spPr>
          <a:xfrm>
            <a:off x="4725988" y="952500"/>
            <a:ext cx="4046537" cy="5614988"/>
          </a:xfrm>
        </p:spPr>
        <p:txBody>
          <a:bodyPr rtlCol="0">
            <a:normAutofit fontScale="47500" lnSpcReduction="20000"/>
          </a:bodyPr>
          <a:lstStyle/>
          <a:p>
            <a:pPr marL="548640" lvl="1" eaLnBrk="1" fontAlgn="auto" hangingPunct="1">
              <a:spcBef>
                <a:spcPts val="370"/>
              </a:spcBef>
              <a:spcAft>
                <a:spcPts val="0"/>
              </a:spcAft>
              <a:buFont typeface="Wingdings 2"/>
              <a:buNone/>
              <a:defRPr/>
            </a:pPr>
            <a:endParaRPr lang="en-US" sz="3400" b="1" dirty="0">
              <a:solidFill>
                <a:schemeClr val="tx1">
                  <a:lumMod val="75000"/>
                  <a:lumOff val="25000"/>
                </a:schemeClr>
              </a:solidFill>
              <a:latin typeface="Courier New" pitchFamily="49" charset="0"/>
              <a:cs typeface="Courier New" pitchFamily="49" charset="0"/>
            </a:endParaRPr>
          </a:p>
          <a:p>
            <a:pPr marL="548640" lvl="1" eaLnBrk="1" fontAlgn="auto" hangingPunct="1">
              <a:spcBef>
                <a:spcPts val="370"/>
              </a:spcBef>
              <a:spcAft>
                <a:spcPts val="0"/>
              </a:spcAft>
              <a:buFont typeface="Wingdings 2"/>
              <a:buNone/>
              <a:defRPr/>
            </a:pPr>
            <a:r>
              <a:rPr lang="en-US" sz="3400" b="1" dirty="0">
                <a:solidFill>
                  <a:schemeClr val="tx1">
                    <a:lumMod val="75000"/>
                    <a:lumOff val="25000"/>
                  </a:schemeClr>
                </a:solidFill>
                <a:latin typeface="Courier New" pitchFamily="49" charset="0"/>
                <a:cs typeface="Courier New" pitchFamily="49" charset="0"/>
              </a:rPr>
              <a:t>if (</a:t>
            </a:r>
            <a:r>
              <a:rPr lang="en-US" sz="3400" b="1" i="1" dirty="0">
                <a:solidFill>
                  <a:srgbClr val="FF0000"/>
                </a:solidFill>
                <a:latin typeface="Courier New" pitchFamily="49" charset="0"/>
                <a:cs typeface="Courier New" pitchFamily="49" charset="0"/>
              </a:rPr>
              <a:t>condition</a:t>
            </a:r>
            <a:r>
              <a:rPr lang="en-US" sz="3400" b="1" dirty="0">
                <a:solidFill>
                  <a:schemeClr val="tx1">
                    <a:lumMod val="75000"/>
                    <a:lumOff val="25000"/>
                  </a:schemeClr>
                </a:solidFill>
                <a:latin typeface="Courier New" pitchFamily="49" charset="0"/>
                <a:cs typeface="Courier New" pitchFamily="49" charset="0"/>
              </a:rPr>
              <a:t>) </a:t>
            </a:r>
          </a:p>
          <a:p>
            <a:pPr marL="548640" lvl="1" eaLnBrk="1" fontAlgn="auto" hangingPunct="1">
              <a:spcBef>
                <a:spcPts val="370"/>
              </a:spcBef>
              <a:spcAft>
                <a:spcPts val="0"/>
              </a:spcAft>
              <a:buFont typeface="Wingdings 2"/>
              <a:buNone/>
              <a:defRPr/>
            </a:pPr>
            <a:r>
              <a:rPr lang="en-US" sz="3400" b="1" dirty="0">
                <a:solidFill>
                  <a:schemeClr val="tx1">
                    <a:lumMod val="75000"/>
                    <a:lumOff val="25000"/>
                  </a:schemeClr>
                </a:solidFill>
                <a:latin typeface="Courier New" pitchFamily="49" charset="0"/>
                <a:cs typeface="Courier New" pitchFamily="49" charset="0"/>
              </a:rPr>
              <a:t>{</a:t>
            </a:r>
          </a:p>
          <a:p>
            <a:pPr marL="548640" lvl="1" eaLnBrk="1" fontAlgn="auto" hangingPunct="1">
              <a:spcBef>
                <a:spcPts val="370"/>
              </a:spcBef>
              <a:spcAft>
                <a:spcPts val="0"/>
              </a:spcAft>
              <a:buFont typeface="Wingdings 2"/>
              <a:buNone/>
              <a:defRPr/>
            </a:pPr>
            <a:r>
              <a:rPr lang="en-US" sz="3400" b="1" dirty="0">
                <a:solidFill>
                  <a:schemeClr val="tx1">
                    <a:lumMod val="75000"/>
                    <a:lumOff val="25000"/>
                  </a:schemeClr>
                </a:solidFill>
                <a:latin typeface="Courier New" pitchFamily="49" charset="0"/>
                <a:cs typeface="Courier New" pitchFamily="49" charset="0"/>
              </a:rPr>
              <a:t>	s</a:t>
            </a:r>
            <a:r>
              <a:rPr lang="en-US" sz="3400" b="1" i="1" dirty="0">
                <a:solidFill>
                  <a:schemeClr val="tx1">
                    <a:lumMod val="75000"/>
                    <a:lumOff val="25000"/>
                  </a:schemeClr>
                </a:solidFill>
                <a:latin typeface="Courier New" pitchFamily="49" charset="0"/>
                <a:cs typeface="Courier New" pitchFamily="49" charset="0"/>
              </a:rPr>
              <a:t>tatement_true_1</a:t>
            </a:r>
            <a:r>
              <a:rPr lang="en-US" sz="3400" b="1" dirty="0">
                <a:solidFill>
                  <a:schemeClr val="tx1">
                    <a:lumMod val="75000"/>
                    <a:lumOff val="25000"/>
                  </a:schemeClr>
                </a:solidFill>
                <a:latin typeface="Courier New" pitchFamily="49" charset="0"/>
                <a:cs typeface="Courier New" pitchFamily="49" charset="0"/>
              </a:rPr>
              <a:t>;</a:t>
            </a:r>
          </a:p>
          <a:p>
            <a:pPr marL="548640" lvl="1" eaLnBrk="1" fontAlgn="auto" hangingPunct="1">
              <a:spcBef>
                <a:spcPts val="370"/>
              </a:spcBef>
              <a:spcAft>
                <a:spcPts val="0"/>
              </a:spcAft>
              <a:buFont typeface="Wingdings 2"/>
              <a:buNone/>
              <a:defRPr/>
            </a:pPr>
            <a:r>
              <a:rPr lang="en-US" sz="3400" b="1" dirty="0">
                <a:solidFill>
                  <a:schemeClr val="tx1">
                    <a:lumMod val="75000"/>
                    <a:lumOff val="25000"/>
                  </a:schemeClr>
                </a:solidFill>
                <a:latin typeface="Courier New" pitchFamily="49" charset="0"/>
                <a:cs typeface="Courier New" pitchFamily="49" charset="0"/>
              </a:rPr>
              <a:t>	..</a:t>
            </a:r>
          </a:p>
          <a:p>
            <a:pPr marL="548640" lvl="1" eaLnBrk="1" fontAlgn="auto" hangingPunct="1">
              <a:spcBef>
                <a:spcPts val="370"/>
              </a:spcBef>
              <a:spcAft>
                <a:spcPts val="0"/>
              </a:spcAft>
              <a:buFont typeface="Wingdings 2"/>
              <a:buNone/>
              <a:defRPr/>
            </a:pPr>
            <a:r>
              <a:rPr lang="en-US" sz="3400" b="1" dirty="0">
                <a:solidFill>
                  <a:schemeClr val="tx1">
                    <a:lumMod val="75000"/>
                    <a:lumOff val="25000"/>
                  </a:schemeClr>
                </a:solidFill>
                <a:latin typeface="Courier New" pitchFamily="49" charset="0"/>
                <a:cs typeface="Courier New" pitchFamily="49" charset="0"/>
              </a:rPr>
              <a:t>	</a:t>
            </a:r>
            <a:r>
              <a:rPr lang="en-US" sz="3400" b="1" i="1" dirty="0" err="1">
                <a:solidFill>
                  <a:schemeClr val="tx1">
                    <a:lumMod val="75000"/>
                    <a:lumOff val="25000"/>
                  </a:schemeClr>
                </a:solidFill>
                <a:latin typeface="Courier New" pitchFamily="49" charset="0"/>
                <a:cs typeface="Courier New" pitchFamily="49" charset="0"/>
              </a:rPr>
              <a:t>statement_true_N</a:t>
            </a:r>
            <a:r>
              <a:rPr lang="en-US" sz="3400" b="1" dirty="0">
                <a:solidFill>
                  <a:schemeClr val="tx1">
                    <a:lumMod val="75000"/>
                    <a:lumOff val="25000"/>
                  </a:schemeClr>
                </a:solidFill>
                <a:latin typeface="Courier New" pitchFamily="49" charset="0"/>
                <a:cs typeface="Courier New" pitchFamily="49" charset="0"/>
              </a:rPr>
              <a:t>;</a:t>
            </a:r>
          </a:p>
          <a:p>
            <a:pPr marL="548640" lvl="1" eaLnBrk="1" fontAlgn="auto" hangingPunct="1">
              <a:spcBef>
                <a:spcPts val="370"/>
              </a:spcBef>
              <a:spcAft>
                <a:spcPts val="0"/>
              </a:spcAft>
              <a:buFont typeface="Wingdings 2"/>
              <a:buNone/>
              <a:defRPr/>
            </a:pPr>
            <a:r>
              <a:rPr lang="en-US" sz="3400" b="1" dirty="0">
                <a:solidFill>
                  <a:schemeClr val="tx1">
                    <a:lumMod val="75000"/>
                    <a:lumOff val="25000"/>
                  </a:schemeClr>
                </a:solidFill>
                <a:latin typeface="Courier New" pitchFamily="49" charset="0"/>
                <a:cs typeface="Courier New" pitchFamily="49" charset="0"/>
              </a:rPr>
              <a:t>}</a:t>
            </a:r>
          </a:p>
          <a:p>
            <a:pPr marL="274320" indent="-274320" eaLnBrk="1" fontAlgn="auto" hangingPunct="1">
              <a:spcBef>
                <a:spcPts val="580"/>
              </a:spcBef>
              <a:spcAft>
                <a:spcPts val="0"/>
              </a:spcAft>
              <a:buFont typeface="Wingdings 2"/>
              <a:buChar char=""/>
              <a:defRPr/>
            </a:pPr>
            <a:endParaRPr lang="en-US" dirty="0">
              <a:solidFill>
                <a:schemeClr val="tx1">
                  <a:lumMod val="75000"/>
                  <a:lumOff val="25000"/>
                </a:schemeClr>
              </a:solidFill>
            </a:endParaRPr>
          </a:p>
          <a:p>
            <a:pPr marL="274320" indent="-274320" eaLnBrk="1" fontAlgn="auto" hangingPunct="1">
              <a:spcBef>
                <a:spcPts val="580"/>
              </a:spcBef>
              <a:spcAft>
                <a:spcPts val="0"/>
              </a:spcAft>
              <a:buFont typeface="Wingdings 2"/>
              <a:buChar char=""/>
              <a:defRPr/>
            </a:pPr>
            <a:endParaRPr lang="en-US" dirty="0">
              <a:solidFill>
                <a:schemeClr val="tx1">
                  <a:lumMod val="75000"/>
                  <a:lumOff val="25000"/>
                </a:schemeClr>
              </a:solidFill>
            </a:endParaRPr>
          </a:p>
          <a:p>
            <a:pPr marL="274320" indent="-274320" eaLnBrk="1" fontAlgn="auto" hangingPunct="1">
              <a:spcBef>
                <a:spcPts val="580"/>
              </a:spcBef>
              <a:spcAft>
                <a:spcPts val="0"/>
              </a:spcAft>
              <a:buFont typeface="Wingdings 2"/>
              <a:buChar char=""/>
              <a:defRPr/>
            </a:pPr>
            <a:endParaRPr lang="en-US" dirty="0">
              <a:solidFill>
                <a:schemeClr val="tx1">
                  <a:lumMod val="75000"/>
                  <a:lumOff val="25000"/>
                </a:schemeClr>
              </a:solidFill>
            </a:endParaRPr>
          </a:p>
          <a:p>
            <a:pPr marL="274320" indent="-274320" eaLnBrk="1" fontAlgn="auto" hangingPunct="1">
              <a:lnSpc>
                <a:spcPct val="90000"/>
              </a:lnSpc>
              <a:spcBef>
                <a:spcPts val="580"/>
              </a:spcBef>
              <a:spcAft>
                <a:spcPts val="0"/>
              </a:spcAft>
              <a:buFont typeface="Wingdings 2"/>
              <a:buChar char=""/>
              <a:defRPr/>
            </a:pPr>
            <a:r>
              <a:rPr lang="en-US" sz="4200" dirty="0">
                <a:solidFill>
                  <a:schemeClr val="tx1">
                    <a:lumMod val="75000"/>
                    <a:lumOff val="25000"/>
                  </a:schemeClr>
                </a:solidFill>
                <a:latin typeface="Arial" pitchFamily="34" charset="0"/>
                <a:cs typeface="Arial" pitchFamily="34" charset="0"/>
              </a:rPr>
              <a:t>else and </a:t>
            </a:r>
            <a:r>
              <a:rPr lang="en-US" sz="4200" i="1" dirty="0" err="1">
                <a:solidFill>
                  <a:schemeClr val="tx1">
                    <a:lumMod val="75000"/>
                    <a:lumOff val="25000"/>
                  </a:schemeClr>
                </a:solidFill>
                <a:latin typeface="Arial" pitchFamily="34" charset="0"/>
                <a:cs typeface="Arial" pitchFamily="34" charset="0"/>
              </a:rPr>
              <a:t>statement_false’s</a:t>
            </a:r>
            <a:r>
              <a:rPr lang="en-US" sz="4200" dirty="0">
                <a:solidFill>
                  <a:schemeClr val="tx1">
                    <a:lumMod val="75000"/>
                    <a:lumOff val="25000"/>
                  </a:schemeClr>
                </a:solidFill>
                <a:latin typeface="Arial" pitchFamily="34" charset="0"/>
                <a:cs typeface="Arial" pitchFamily="34" charset="0"/>
              </a:rPr>
              <a:t> are optional</a:t>
            </a:r>
          </a:p>
          <a:p>
            <a:pPr marL="548640" lvl="1" eaLnBrk="1" fontAlgn="auto" hangingPunct="1">
              <a:lnSpc>
                <a:spcPct val="90000"/>
              </a:lnSpc>
              <a:spcBef>
                <a:spcPct val="60000"/>
              </a:spcBef>
              <a:spcAft>
                <a:spcPts val="0"/>
              </a:spcAft>
              <a:buFont typeface="Wingdings 2"/>
              <a:buChar char=""/>
              <a:defRPr/>
            </a:pPr>
            <a:r>
              <a:rPr lang="en-US" sz="3800" dirty="0">
                <a:solidFill>
                  <a:schemeClr val="tx1">
                    <a:lumMod val="75000"/>
                    <a:lumOff val="25000"/>
                  </a:schemeClr>
                </a:solidFill>
                <a:latin typeface="Arial" pitchFamily="34" charset="0"/>
                <a:cs typeface="Arial" pitchFamily="34" charset="0"/>
              </a:rPr>
              <a:t>if condition is FALSE then nothing will be executed and execution continues with the next statement in the program</a:t>
            </a:r>
          </a:p>
          <a:p>
            <a:pPr marL="274320" indent="-274320" eaLnBrk="1" fontAlgn="auto" hangingPunct="1">
              <a:lnSpc>
                <a:spcPct val="90000"/>
              </a:lnSpc>
              <a:spcBef>
                <a:spcPct val="60000"/>
              </a:spcBef>
              <a:spcAft>
                <a:spcPts val="0"/>
              </a:spcAft>
              <a:buFont typeface="Wingdings 2"/>
              <a:buChar char=""/>
              <a:defRPr/>
            </a:pPr>
            <a:endParaRPr lang="en-US" dirty="0">
              <a:solidFill>
                <a:schemeClr val="tx1">
                  <a:lumMod val="75000"/>
                  <a:lumOff val="25000"/>
                </a:schemeClr>
              </a:solidFill>
            </a:endParaRPr>
          </a:p>
          <a:p>
            <a:pPr marL="274320" indent="-274320" eaLnBrk="1" fontAlgn="auto" hangingPunct="1">
              <a:lnSpc>
                <a:spcPct val="90000"/>
              </a:lnSpc>
              <a:spcBef>
                <a:spcPct val="60000"/>
              </a:spcBef>
              <a:spcAft>
                <a:spcPts val="0"/>
              </a:spcAft>
              <a:buFont typeface="Wingdings 2"/>
              <a:buChar char=""/>
              <a:defRPr/>
            </a:pPr>
            <a:r>
              <a:rPr lang="en-US" sz="4400" b="1" i="1" dirty="0">
                <a:solidFill>
                  <a:srgbClr val="FF0000"/>
                </a:solidFill>
                <a:latin typeface="Courier New" pitchFamily="49" charset="0"/>
                <a:cs typeface="Courier New" pitchFamily="49" charset="0"/>
              </a:rPr>
              <a:t>(condition) </a:t>
            </a:r>
            <a:r>
              <a:rPr lang="en-US" sz="4200" dirty="0">
                <a:solidFill>
                  <a:schemeClr val="tx1">
                    <a:lumMod val="75000"/>
                    <a:lumOff val="25000"/>
                  </a:schemeClr>
                </a:solidFill>
                <a:latin typeface="Arial" pitchFamily="34" charset="0"/>
                <a:cs typeface="Arial" pitchFamily="34" charset="0"/>
              </a:rPr>
              <a:t>must be in brackets</a:t>
            </a:r>
          </a:p>
          <a:p>
            <a:pPr marL="274320" indent="-274320" eaLnBrk="1" fontAlgn="auto" hangingPunct="1">
              <a:lnSpc>
                <a:spcPct val="90000"/>
              </a:lnSpc>
              <a:spcBef>
                <a:spcPct val="60000"/>
              </a:spcBef>
              <a:spcAft>
                <a:spcPts val="0"/>
              </a:spcAft>
              <a:buFont typeface="Wingdings 2"/>
              <a:buChar char=""/>
              <a:defRPr/>
            </a:pPr>
            <a:endParaRPr lang="en-US" sz="4200" dirty="0">
              <a:solidFill>
                <a:schemeClr val="tx1">
                  <a:lumMod val="75000"/>
                  <a:lumOff val="25000"/>
                </a:schemeClr>
              </a:solidFill>
              <a:latin typeface="Arial" pitchFamily="34" charset="0"/>
              <a:cs typeface="Arial" pitchFamily="34" charset="0"/>
            </a:endParaRPr>
          </a:p>
          <a:p>
            <a:pPr marL="274320" indent="-274320" eaLnBrk="1" fontAlgn="auto" hangingPunct="1">
              <a:lnSpc>
                <a:spcPct val="90000"/>
              </a:lnSpc>
              <a:spcBef>
                <a:spcPct val="60000"/>
              </a:spcBef>
              <a:spcAft>
                <a:spcPts val="0"/>
              </a:spcAft>
              <a:buFont typeface="Wingdings 2"/>
              <a:buChar char=""/>
              <a:defRPr/>
            </a:pPr>
            <a:endParaRPr lang="tr-TR" dirty="0">
              <a:solidFill>
                <a:schemeClr val="tx1">
                  <a:lumMod val="75000"/>
                  <a:lumOff val="25000"/>
                </a:schemeClr>
              </a:solidFill>
            </a:endParaRPr>
          </a:p>
        </p:txBody>
      </p:sp>
    </p:spTree>
    <p:extLst>
      <p:ext uri="{BB962C8B-B14F-4D97-AF65-F5344CB8AC3E}">
        <p14:creationId xmlns:p14="http://schemas.microsoft.com/office/powerpoint/2010/main" val="110438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D430D61D-963C-40C4-B5A3-7B81C03BFD82}"/>
              </a:ext>
            </a:extLst>
          </p:cNvPr>
          <p:cNvSpPr>
            <a:spLocks noGrp="1" noChangeArrowheads="1"/>
          </p:cNvSpPr>
          <p:nvPr>
            <p:ph type="title"/>
          </p:nvPr>
        </p:nvSpPr>
        <p:spPr/>
        <p:txBody>
          <a:bodyPr/>
          <a:lstStyle/>
          <a:p>
            <a:r>
              <a:rPr lang="en-US" altLang="en-US" dirty="0"/>
              <a:t>CONTENTS</a:t>
            </a:r>
          </a:p>
        </p:txBody>
      </p:sp>
      <p:sp>
        <p:nvSpPr>
          <p:cNvPr id="25603" name="Content Placeholder 2">
            <a:extLst>
              <a:ext uri="{FF2B5EF4-FFF2-40B4-BE49-F238E27FC236}">
                <a16:creationId xmlns:a16="http://schemas.microsoft.com/office/drawing/2014/main" id="{874A276D-BE8C-465A-A8A7-D19102538482}"/>
              </a:ext>
            </a:extLst>
          </p:cNvPr>
          <p:cNvSpPr>
            <a:spLocks noGrp="1" noChangeArrowheads="1"/>
          </p:cNvSpPr>
          <p:nvPr>
            <p:ph idx="1"/>
          </p:nvPr>
        </p:nvSpPr>
        <p:spPr/>
        <p:txBody>
          <a:bodyPr/>
          <a:lstStyle/>
          <a:p>
            <a:r>
              <a:rPr lang="en-US" altLang="en-US" sz="2500" dirty="0"/>
              <a:t>Algorithm</a:t>
            </a:r>
          </a:p>
          <a:p>
            <a:r>
              <a:rPr lang="en-US" altLang="en-US" sz="2500" dirty="0"/>
              <a:t>SEQUENCE, SELECTION, ITERATION</a:t>
            </a:r>
          </a:p>
          <a:p>
            <a:r>
              <a:rPr lang="en-US" altLang="en-US" sz="2500" dirty="0"/>
              <a:t>Flowchart</a:t>
            </a:r>
          </a:p>
          <a:p>
            <a:r>
              <a:rPr lang="en-US" altLang="en-US" sz="2500" dirty="0"/>
              <a:t>If else</a:t>
            </a:r>
          </a:p>
        </p:txBody>
      </p:sp>
      <p:sp>
        <p:nvSpPr>
          <p:cNvPr id="4" name="Slide Number Placeholder 3">
            <a:extLst>
              <a:ext uri="{FF2B5EF4-FFF2-40B4-BE49-F238E27FC236}">
                <a16:creationId xmlns:a16="http://schemas.microsoft.com/office/drawing/2014/main" id="{DF279736-A7CB-4E34-AE79-9E615BC71BEC}"/>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8588F53-10BF-4865-9F46-D17207AC1E67}" type="slidenum">
              <a:rPr kumimoji="0" lang="en-US" altLang="en-US" sz="9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altLang="en-US" sz="900" b="0" i="0" u="none" strike="noStrike" kern="1200" cap="none" spc="0" normalizeH="0" baseline="0" noProof="0">
              <a:ln>
                <a:noFill/>
              </a:ln>
              <a:solidFill>
                <a:srgbClr val="90C226"/>
              </a:solidFill>
              <a:effectLst/>
              <a:uLnTx/>
              <a:uFillTx/>
              <a:latin typeface="Trebuchet MS" panose="020B0603020202020204"/>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5D13741B-B95D-48F6-B666-A569F7E9BE85}"/>
              </a:ext>
            </a:extLst>
          </p:cNvPr>
          <p:cNvSpPr>
            <a:spLocks noGrp="1" noChangeArrowheads="1"/>
          </p:cNvSpPr>
          <p:nvPr>
            <p:ph type="title"/>
          </p:nvPr>
        </p:nvSpPr>
        <p:spPr>
          <a:xfrm>
            <a:off x="914400" y="274638"/>
            <a:ext cx="7772400" cy="793750"/>
          </a:xfrm>
        </p:spPr>
        <p:txBody>
          <a:bodyPr/>
          <a:lstStyle/>
          <a:p>
            <a:pPr eaLnBrk="1" hangingPunct="1"/>
            <a:r>
              <a:rPr lang="en-US" altLang="en-US"/>
              <a:t>Flow diagram of if-else</a:t>
            </a:r>
          </a:p>
        </p:txBody>
      </p:sp>
      <p:sp>
        <p:nvSpPr>
          <p:cNvPr id="4" name="Flowchart: Decision 3">
            <a:extLst>
              <a:ext uri="{FF2B5EF4-FFF2-40B4-BE49-F238E27FC236}">
                <a16:creationId xmlns:a16="http://schemas.microsoft.com/office/drawing/2014/main" id="{1AC45B3C-402A-4642-938A-A872DCB4A486}"/>
              </a:ext>
            </a:extLst>
          </p:cNvPr>
          <p:cNvSpPr/>
          <p:nvPr/>
        </p:nvSpPr>
        <p:spPr>
          <a:xfrm>
            <a:off x="3170238" y="1533525"/>
            <a:ext cx="2362200" cy="106997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itchFamily="34" charset="0"/>
                <a:ea typeface="+mn-ea"/>
                <a:cs typeface="Arial" pitchFamily="34" charset="0"/>
              </a:rPr>
              <a:t>test condition</a:t>
            </a:r>
          </a:p>
        </p:txBody>
      </p:sp>
      <p:sp>
        <p:nvSpPr>
          <p:cNvPr id="5" name="Flowchart: Process 4">
            <a:extLst>
              <a:ext uri="{FF2B5EF4-FFF2-40B4-BE49-F238E27FC236}">
                <a16:creationId xmlns:a16="http://schemas.microsoft.com/office/drawing/2014/main" id="{250B2D5C-E31A-4E61-8C19-2DCB75A794E5}"/>
              </a:ext>
            </a:extLst>
          </p:cNvPr>
          <p:cNvSpPr/>
          <p:nvPr/>
        </p:nvSpPr>
        <p:spPr>
          <a:xfrm>
            <a:off x="1893888" y="3590925"/>
            <a:ext cx="2057400" cy="6127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itchFamily="34" charset="0"/>
                <a:ea typeface="+mn-ea"/>
                <a:cs typeface="Arial" pitchFamily="34" charset="0"/>
              </a:rPr>
              <a:t>true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itchFamily="34" charset="0"/>
                <a:ea typeface="+mn-ea"/>
                <a:cs typeface="Arial" pitchFamily="34" charset="0"/>
              </a:rPr>
              <a:t>statements</a:t>
            </a:r>
          </a:p>
        </p:txBody>
      </p:sp>
      <p:sp>
        <p:nvSpPr>
          <p:cNvPr id="39941" name="TextBox 16">
            <a:extLst>
              <a:ext uri="{FF2B5EF4-FFF2-40B4-BE49-F238E27FC236}">
                <a16:creationId xmlns:a16="http://schemas.microsoft.com/office/drawing/2014/main" id="{6952B152-A63A-4E80-936F-8D7B0187C498}"/>
              </a:ext>
            </a:extLst>
          </p:cNvPr>
          <p:cNvSpPr txBox="1">
            <a:spLocks noChangeArrowheads="1"/>
          </p:cNvSpPr>
          <p:nvPr/>
        </p:nvSpPr>
        <p:spPr bwMode="auto">
          <a:xfrm>
            <a:off x="2514600" y="2597150"/>
            <a:ext cx="736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true</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8" name="Flowchart: Process 17">
            <a:extLst>
              <a:ext uri="{FF2B5EF4-FFF2-40B4-BE49-F238E27FC236}">
                <a16:creationId xmlns:a16="http://schemas.microsoft.com/office/drawing/2014/main" id="{149F62F0-A438-4C24-AFE6-B634B9B65E98}"/>
              </a:ext>
            </a:extLst>
          </p:cNvPr>
          <p:cNvSpPr/>
          <p:nvPr/>
        </p:nvSpPr>
        <p:spPr>
          <a:xfrm>
            <a:off x="3273425" y="5087938"/>
            <a:ext cx="2057400" cy="6111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itchFamily="34" charset="0"/>
                <a:ea typeface="+mn-ea"/>
                <a:cs typeface="Arial" pitchFamily="34" charset="0"/>
              </a:rPr>
              <a:t>next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itchFamily="34" charset="0"/>
                <a:ea typeface="+mn-ea"/>
                <a:cs typeface="Arial" pitchFamily="34" charset="0"/>
              </a:rPr>
              <a:t>statement</a:t>
            </a:r>
          </a:p>
        </p:txBody>
      </p:sp>
      <p:sp>
        <p:nvSpPr>
          <p:cNvPr id="39943" name="TextBox 19">
            <a:extLst>
              <a:ext uri="{FF2B5EF4-FFF2-40B4-BE49-F238E27FC236}">
                <a16:creationId xmlns:a16="http://schemas.microsoft.com/office/drawing/2014/main" id="{C1D2A1FD-F14A-422E-AE8A-5DBE6F84C023}"/>
              </a:ext>
            </a:extLst>
          </p:cNvPr>
          <p:cNvSpPr txBox="1">
            <a:spLocks noChangeArrowheads="1"/>
          </p:cNvSpPr>
          <p:nvPr/>
        </p:nvSpPr>
        <p:spPr bwMode="auto">
          <a:xfrm>
            <a:off x="5426075" y="2595563"/>
            <a:ext cx="8747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false</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12" name="Straight Arrow Connector 11">
            <a:extLst>
              <a:ext uri="{FF2B5EF4-FFF2-40B4-BE49-F238E27FC236}">
                <a16:creationId xmlns:a16="http://schemas.microsoft.com/office/drawing/2014/main" id="{C8F0FA65-0774-48D6-9EB4-54674B28C35C}"/>
              </a:ext>
            </a:extLst>
          </p:cNvPr>
          <p:cNvCxnSpPr>
            <a:stCxn id="4" idx="1"/>
            <a:endCxn id="5" idx="0"/>
          </p:cNvCxnSpPr>
          <p:nvPr/>
        </p:nvCxnSpPr>
        <p:spPr>
          <a:xfrm rot="10800000" flipV="1">
            <a:off x="2922588" y="2068513"/>
            <a:ext cx="247650" cy="152241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Flowchart: Process 14">
            <a:extLst>
              <a:ext uri="{FF2B5EF4-FFF2-40B4-BE49-F238E27FC236}">
                <a16:creationId xmlns:a16="http://schemas.microsoft.com/office/drawing/2014/main" id="{9D6D8B88-ABD5-4729-BADE-C22219CAB7FA}"/>
              </a:ext>
            </a:extLst>
          </p:cNvPr>
          <p:cNvSpPr/>
          <p:nvPr/>
        </p:nvSpPr>
        <p:spPr>
          <a:xfrm>
            <a:off x="4762500" y="3589338"/>
            <a:ext cx="2057400" cy="6127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itchFamily="34" charset="0"/>
                <a:ea typeface="+mn-ea"/>
                <a:cs typeface="Arial" pitchFamily="34" charset="0"/>
              </a:rPr>
              <a:t>false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itchFamily="34" charset="0"/>
                <a:ea typeface="+mn-ea"/>
                <a:cs typeface="Arial" pitchFamily="34" charset="0"/>
              </a:rPr>
              <a:t>statements</a:t>
            </a:r>
          </a:p>
        </p:txBody>
      </p:sp>
      <p:cxnSp>
        <p:nvCxnSpPr>
          <p:cNvPr id="16" name="Straight Arrow Connector 15">
            <a:extLst>
              <a:ext uri="{FF2B5EF4-FFF2-40B4-BE49-F238E27FC236}">
                <a16:creationId xmlns:a16="http://schemas.microsoft.com/office/drawing/2014/main" id="{076DAF51-6E61-4DFE-B0D7-1C43F1B6B539}"/>
              </a:ext>
            </a:extLst>
          </p:cNvPr>
          <p:cNvCxnSpPr>
            <a:stCxn id="4" idx="3"/>
            <a:endCxn id="15" idx="0"/>
          </p:cNvCxnSpPr>
          <p:nvPr/>
        </p:nvCxnSpPr>
        <p:spPr>
          <a:xfrm>
            <a:off x="5532438" y="2068513"/>
            <a:ext cx="258762" cy="152082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9DB292F-F40C-4F07-8743-4EF9A3B48A14}"/>
              </a:ext>
            </a:extLst>
          </p:cNvPr>
          <p:cNvCxnSpPr>
            <a:stCxn id="5" idx="2"/>
            <a:endCxn id="18" idx="0"/>
          </p:cNvCxnSpPr>
          <p:nvPr/>
        </p:nvCxnSpPr>
        <p:spPr>
          <a:xfrm rot="16200000" flipH="1">
            <a:off x="3170238" y="3956050"/>
            <a:ext cx="884238" cy="137953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80C3528-726D-4733-B7EA-0838518195D2}"/>
              </a:ext>
            </a:extLst>
          </p:cNvPr>
          <p:cNvCxnSpPr>
            <a:stCxn id="15" idx="2"/>
            <a:endCxn id="18" idx="0"/>
          </p:cNvCxnSpPr>
          <p:nvPr/>
        </p:nvCxnSpPr>
        <p:spPr>
          <a:xfrm rot="5400000">
            <a:off x="4603750" y="3900488"/>
            <a:ext cx="885825" cy="148907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6968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22BE2280-6F71-4441-8A52-5616E1B23C47}"/>
              </a:ext>
            </a:extLst>
          </p:cNvPr>
          <p:cNvSpPr>
            <a:spLocks noGrp="1" noChangeArrowheads="1"/>
          </p:cNvSpPr>
          <p:nvPr>
            <p:ph type="title"/>
          </p:nvPr>
        </p:nvSpPr>
        <p:spPr>
          <a:xfrm>
            <a:off x="914400" y="274638"/>
            <a:ext cx="7772400" cy="792162"/>
          </a:xfrm>
        </p:spPr>
        <p:txBody>
          <a:bodyPr/>
          <a:lstStyle/>
          <a:p>
            <a:pPr eaLnBrk="1" hangingPunct="1"/>
            <a:r>
              <a:rPr lang="en-US" altLang="en-US">
                <a:latin typeface="Courier New" panose="02070309020205020404" pitchFamily="49" charset="0"/>
                <a:cs typeface="Courier New" panose="02070309020205020404" pitchFamily="49" charset="0"/>
              </a:rPr>
              <a:t>if-else</a:t>
            </a:r>
            <a:r>
              <a:rPr lang="en-US" altLang="en-US"/>
              <a:t> example</a:t>
            </a:r>
          </a:p>
        </p:txBody>
      </p:sp>
      <p:sp>
        <p:nvSpPr>
          <p:cNvPr id="52227" name="Content Placeholder 2">
            <a:extLst>
              <a:ext uri="{FF2B5EF4-FFF2-40B4-BE49-F238E27FC236}">
                <a16:creationId xmlns:a16="http://schemas.microsoft.com/office/drawing/2014/main" id="{8768CACB-6A15-44D9-A428-D7FA424C1EAF}"/>
              </a:ext>
            </a:extLst>
          </p:cNvPr>
          <p:cNvSpPr>
            <a:spLocks noGrp="1" noChangeArrowheads="1"/>
          </p:cNvSpPr>
          <p:nvPr>
            <p:ph idx="1"/>
          </p:nvPr>
        </p:nvSpPr>
        <p:spPr>
          <a:xfrm>
            <a:off x="17463" y="1143000"/>
            <a:ext cx="7297737" cy="3881438"/>
          </a:xfrm>
        </p:spPr>
        <p:txBody>
          <a:bodyPr/>
          <a:lstStyle/>
          <a:p>
            <a:pPr eaLnBrk="1" hangingPunct="1"/>
            <a:r>
              <a:rPr lang="en-US" altLang="en-US" sz="2800">
                <a:latin typeface="Calibri" panose="020F0502020204030204" pitchFamily="34" charset="0"/>
                <a:cs typeface="Arial" panose="020B0604020202020204" pitchFamily="34" charset="0"/>
              </a:rPr>
              <a:t>Write a program that inputs two integer numbers and displays the maximum one.</a:t>
            </a:r>
          </a:p>
          <a:p>
            <a:pPr eaLnBrk="1" hangingPunct="1"/>
            <a:endParaRPr lang="en-US" altLang="en-US">
              <a:ea typeface="Times New Roman" panose="02020603050405020304" pitchFamily="18" charset="0"/>
              <a:cs typeface="Courier New" panose="020703090202050204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1EB8CB35-1E05-4EEE-81EF-E3343EAB8F95}"/>
              </a:ext>
            </a:extLst>
          </p:cNvPr>
          <p:cNvSpPr>
            <a:spLocks noGrp="1" noChangeArrowheads="1"/>
          </p:cNvSpPr>
          <p:nvPr>
            <p:ph type="title"/>
          </p:nvPr>
        </p:nvSpPr>
        <p:spPr/>
        <p:txBody>
          <a:bodyPr/>
          <a:lstStyle/>
          <a:p>
            <a:pPr eaLnBrk="1" hangingPunct="1"/>
            <a:r>
              <a:rPr lang="en-US" altLang="en-US" b="1"/>
              <a:t>IF–THEN–ELSE STRUCTURE</a:t>
            </a:r>
          </a:p>
        </p:txBody>
      </p:sp>
      <p:sp>
        <p:nvSpPr>
          <p:cNvPr id="23555" name="Rectangle 3">
            <a:extLst>
              <a:ext uri="{FF2B5EF4-FFF2-40B4-BE49-F238E27FC236}">
                <a16:creationId xmlns:a16="http://schemas.microsoft.com/office/drawing/2014/main" id="{209896CD-82AD-4028-A614-DB2545682819}"/>
              </a:ext>
            </a:extLst>
          </p:cNvPr>
          <p:cNvSpPr>
            <a:spLocks noGrp="1" noChangeArrowheads="1"/>
          </p:cNvSpPr>
          <p:nvPr>
            <p:ph type="body" idx="1"/>
          </p:nvPr>
        </p:nvSpPr>
        <p:spPr>
          <a:xfrm>
            <a:off x="147638" y="1455738"/>
            <a:ext cx="8005762" cy="3881437"/>
          </a:xfrm>
        </p:spPr>
        <p:txBody>
          <a:bodyPr rtlCol="0">
            <a:normAutofit/>
          </a:bodyPr>
          <a:lstStyle/>
          <a:p>
            <a:pPr marL="0" indent="0" eaLnBrk="1" fontAlgn="auto" hangingPunct="1">
              <a:lnSpc>
                <a:spcPct val="90000"/>
              </a:lnSpc>
              <a:spcAft>
                <a:spcPts val="0"/>
              </a:spcAft>
              <a:buFont typeface="Wingdings" panose="05000000000000000000" pitchFamily="2" charset="2"/>
              <a:buNone/>
              <a:defRPr/>
            </a:pPr>
            <a:r>
              <a:rPr lang="en-US" altLang="en-US" sz="2800" dirty="0">
                <a:solidFill>
                  <a:schemeClr val="tx1">
                    <a:lumMod val="75000"/>
                    <a:lumOff val="25000"/>
                  </a:schemeClr>
                </a:solidFill>
              </a:rPr>
              <a:t>The algorithm for finding greater number is:</a:t>
            </a:r>
            <a:endParaRPr lang="en-US" altLang="en-US" sz="2800" b="1" i="1" dirty="0">
              <a:solidFill>
                <a:schemeClr val="tx1">
                  <a:lumMod val="75000"/>
                  <a:lumOff val="25000"/>
                </a:schemeClr>
              </a:solidFill>
            </a:endParaRPr>
          </a:p>
          <a:p>
            <a:pPr eaLnBrk="1" fontAlgn="auto" hangingPunct="1">
              <a:lnSpc>
                <a:spcPct val="90000"/>
              </a:lnSpc>
              <a:spcAft>
                <a:spcPts val="0"/>
              </a:spcAft>
              <a:buFont typeface="Wingdings" panose="05000000000000000000" pitchFamily="2" charset="2"/>
              <a:buNone/>
              <a:defRPr/>
            </a:pPr>
            <a:r>
              <a:rPr lang="en-US" altLang="en-US" sz="2800" b="1" i="1" dirty="0">
                <a:solidFill>
                  <a:schemeClr val="tx1">
                    <a:lumMod val="75000"/>
                    <a:lumOff val="25000"/>
                  </a:schemeClr>
                </a:solidFill>
              </a:rPr>
              <a:t>If A&gt;B then </a:t>
            </a:r>
          </a:p>
          <a:p>
            <a:pPr eaLnBrk="1" fontAlgn="auto" hangingPunct="1">
              <a:lnSpc>
                <a:spcPct val="90000"/>
              </a:lnSpc>
              <a:spcAft>
                <a:spcPts val="0"/>
              </a:spcAft>
              <a:buFont typeface="Wingdings" panose="05000000000000000000" pitchFamily="2" charset="2"/>
              <a:buNone/>
              <a:defRPr/>
            </a:pPr>
            <a:r>
              <a:rPr lang="en-US" altLang="en-US" sz="2800" b="1" i="1" dirty="0">
                <a:solidFill>
                  <a:schemeClr val="tx1">
                    <a:lumMod val="75000"/>
                    <a:lumOff val="25000"/>
                  </a:schemeClr>
                </a:solidFill>
              </a:rPr>
              <a:t>	print A</a:t>
            </a:r>
          </a:p>
          <a:p>
            <a:pPr eaLnBrk="1" fontAlgn="auto" hangingPunct="1">
              <a:lnSpc>
                <a:spcPct val="90000"/>
              </a:lnSpc>
              <a:spcAft>
                <a:spcPts val="0"/>
              </a:spcAft>
              <a:buFont typeface="Wingdings" panose="05000000000000000000" pitchFamily="2" charset="2"/>
              <a:buNone/>
              <a:defRPr/>
            </a:pPr>
            <a:r>
              <a:rPr lang="en-US" altLang="en-US" sz="2800" b="1" i="1" dirty="0">
                <a:solidFill>
                  <a:schemeClr val="tx1">
                    <a:lumMod val="75000"/>
                    <a:lumOff val="25000"/>
                  </a:schemeClr>
                </a:solidFill>
              </a:rPr>
              <a:t>else </a:t>
            </a:r>
          </a:p>
          <a:p>
            <a:pPr eaLnBrk="1" fontAlgn="auto" hangingPunct="1">
              <a:lnSpc>
                <a:spcPct val="90000"/>
              </a:lnSpc>
              <a:spcAft>
                <a:spcPts val="0"/>
              </a:spcAft>
              <a:buFont typeface="Wingdings" panose="05000000000000000000" pitchFamily="2" charset="2"/>
              <a:buNone/>
              <a:defRPr/>
            </a:pPr>
            <a:r>
              <a:rPr lang="en-US" altLang="en-US" sz="2800" b="1" i="1" dirty="0">
                <a:solidFill>
                  <a:schemeClr val="tx1">
                    <a:lumMod val="75000"/>
                    <a:lumOff val="25000"/>
                  </a:schemeClr>
                </a:solidFill>
              </a:rPr>
              <a:t>	print B</a:t>
            </a:r>
          </a:p>
          <a:p>
            <a:pPr eaLnBrk="1" fontAlgn="auto" hangingPunct="1">
              <a:lnSpc>
                <a:spcPct val="90000"/>
              </a:lnSpc>
              <a:spcAft>
                <a:spcPts val="0"/>
              </a:spcAft>
              <a:buFont typeface="Wingdings" panose="05000000000000000000" pitchFamily="2" charset="2"/>
              <a:buNone/>
              <a:defRPr/>
            </a:pPr>
            <a:r>
              <a:rPr lang="en-US" altLang="en-US" sz="2800" b="1" i="1" dirty="0">
                <a:solidFill>
                  <a:schemeClr val="tx1">
                    <a:lumMod val="75000"/>
                    <a:lumOff val="25000"/>
                  </a:schemeClr>
                </a:solidFill>
              </a:rPr>
              <a:t>endif</a:t>
            </a:r>
          </a:p>
        </p:txBody>
      </p:sp>
      <p:grpSp>
        <p:nvGrpSpPr>
          <p:cNvPr id="43012" name="Group 4">
            <a:extLst>
              <a:ext uri="{FF2B5EF4-FFF2-40B4-BE49-F238E27FC236}">
                <a16:creationId xmlns:a16="http://schemas.microsoft.com/office/drawing/2014/main" id="{E4AA4EE5-4F41-4C4A-B2AE-7D31733F7413}"/>
              </a:ext>
            </a:extLst>
          </p:cNvPr>
          <p:cNvGrpSpPr>
            <a:grpSpLocks/>
          </p:cNvGrpSpPr>
          <p:nvPr/>
        </p:nvGrpSpPr>
        <p:grpSpPr bwMode="auto">
          <a:xfrm>
            <a:off x="3810000" y="2819400"/>
            <a:ext cx="4114800" cy="3048000"/>
            <a:chOff x="3744" y="3888"/>
            <a:chExt cx="5184" cy="3168"/>
          </a:xfrm>
        </p:grpSpPr>
        <p:sp>
          <p:nvSpPr>
            <p:cNvPr id="43014" name="AutoShape 5">
              <a:extLst>
                <a:ext uri="{FF2B5EF4-FFF2-40B4-BE49-F238E27FC236}">
                  <a16:creationId xmlns:a16="http://schemas.microsoft.com/office/drawing/2014/main" id="{32273FAC-7C01-42BD-ADCB-3BC423863B80}"/>
                </a:ext>
              </a:extLst>
            </p:cNvPr>
            <p:cNvSpPr>
              <a:spLocks noChangeArrowheads="1"/>
            </p:cNvSpPr>
            <p:nvPr/>
          </p:nvSpPr>
          <p:spPr bwMode="auto">
            <a:xfrm>
              <a:off x="5472" y="4320"/>
              <a:ext cx="1728" cy="1152"/>
            </a:xfrm>
            <a:prstGeom prst="flowChartDecision">
              <a:avLst/>
            </a:prstGeom>
            <a:solidFill>
              <a:srgbClr val="CCFFFF"/>
            </a:solidFill>
            <a:ln w="9525">
              <a:solidFill>
                <a:srgbClr val="000000"/>
              </a:solidFill>
              <a:miter lim="800000"/>
              <a:headEnd/>
              <a:tailEnd/>
            </a:ln>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Arial" panose="020B0604020202020204" pitchFamily="34" charset="0"/>
                  <a:ea typeface="+mn-ea"/>
                  <a:cs typeface="+mn-cs"/>
                </a:rPr>
                <a:t>is</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Arial" panose="020B0604020202020204" pitchFamily="34" charset="0"/>
                  <a:ea typeface="+mn-ea"/>
                  <a:cs typeface="+mn-cs"/>
                </a:rPr>
                <a:t>A&gt;B</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43015" name="Line 6">
              <a:extLst>
                <a:ext uri="{FF2B5EF4-FFF2-40B4-BE49-F238E27FC236}">
                  <a16:creationId xmlns:a16="http://schemas.microsoft.com/office/drawing/2014/main" id="{3BA176D5-838C-4380-B0B3-CE91ADACA263}"/>
                </a:ext>
              </a:extLst>
            </p:cNvPr>
            <p:cNvSpPr>
              <a:spLocks noChangeShapeType="1"/>
            </p:cNvSpPr>
            <p:nvPr/>
          </p:nvSpPr>
          <p:spPr bwMode="auto">
            <a:xfrm>
              <a:off x="7200" y="4896"/>
              <a:ext cx="8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43016" name="Line 7">
              <a:extLst>
                <a:ext uri="{FF2B5EF4-FFF2-40B4-BE49-F238E27FC236}">
                  <a16:creationId xmlns:a16="http://schemas.microsoft.com/office/drawing/2014/main" id="{50BBBF40-BD3B-4BAD-B369-995C3C6F41D2}"/>
                </a:ext>
              </a:extLst>
            </p:cNvPr>
            <p:cNvSpPr>
              <a:spLocks noChangeShapeType="1"/>
            </p:cNvSpPr>
            <p:nvPr/>
          </p:nvSpPr>
          <p:spPr bwMode="auto">
            <a:xfrm>
              <a:off x="8064" y="4896"/>
              <a:ext cx="0" cy="86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43017" name="Line 8">
              <a:extLst>
                <a:ext uri="{FF2B5EF4-FFF2-40B4-BE49-F238E27FC236}">
                  <a16:creationId xmlns:a16="http://schemas.microsoft.com/office/drawing/2014/main" id="{0D53FA49-0B30-4A57-A5CF-7E62D8675A49}"/>
                </a:ext>
              </a:extLst>
            </p:cNvPr>
            <p:cNvSpPr>
              <a:spLocks noChangeShapeType="1"/>
            </p:cNvSpPr>
            <p:nvPr/>
          </p:nvSpPr>
          <p:spPr bwMode="auto">
            <a:xfrm>
              <a:off x="4627" y="4896"/>
              <a:ext cx="8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43018" name="Line 9">
              <a:extLst>
                <a:ext uri="{FF2B5EF4-FFF2-40B4-BE49-F238E27FC236}">
                  <a16:creationId xmlns:a16="http://schemas.microsoft.com/office/drawing/2014/main" id="{2566421F-34D1-45F4-849B-872CE87F9EC4}"/>
                </a:ext>
              </a:extLst>
            </p:cNvPr>
            <p:cNvSpPr>
              <a:spLocks noChangeShapeType="1"/>
            </p:cNvSpPr>
            <p:nvPr/>
          </p:nvSpPr>
          <p:spPr bwMode="auto">
            <a:xfrm>
              <a:off x="4627" y="4896"/>
              <a:ext cx="0" cy="86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43019" name="AutoShape 10">
              <a:extLst>
                <a:ext uri="{FF2B5EF4-FFF2-40B4-BE49-F238E27FC236}">
                  <a16:creationId xmlns:a16="http://schemas.microsoft.com/office/drawing/2014/main" id="{0C5C7866-D672-4179-BA92-BF81408F722F}"/>
                </a:ext>
              </a:extLst>
            </p:cNvPr>
            <p:cNvSpPr>
              <a:spLocks noChangeArrowheads="1"/>
            </p:cNvSpPr>
            <p:nvPr/>
          </p:nvSpPr>
          <p:spPr bwMode="auto">
            <a:xfrm>
              <a:off x="7200" y="5760"/>
              <a:ext cx="1728" cy="576"/>
            </a:xfrm>
            <a:prstGeom prst="flowChartDisplay">
              <a:avLst/>
            </a:prstGeom>
            <a:solidFill>
              <a:srgbClr val="CCFFFF"/>
            </a:solidFill>
            <a:ln w="9525">
              <a:solidFill>
                <a:srgbClr val="000000"/>
              </a:solidFill>
              <a:miter lim="800000"/>
              <a:headEnd/>
              <a:tailEnd/>
            </a:ln>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Arial" panose="020B0604020202020204" pitchFamily="34" charset="0"/>
                  <a:ea typeface="+mn-ea"/>
                  <a:cs typeface="+mn-cs"/>
                </a:rPr>
                <a:t>Print B</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43020" name="AutoShape 11">
              <a:extLst>
                <a:ext uri="{FF2B5EF4-FFF2-40B4-BE49-F238E27FC236}">
                  <a16:creationId xmlns:a16="http://schemas.microsoft.com/office/drawing/2014/main" id="{651CB1DC-F762-4032-B619-C62A42C1F1FA}"/>
                </a:ext>
              </a:extLst>
            </p:cNvPr>
            <p:cNvSpPr>
              <a:spLocks noChangeArrowheads="1"/>
            </p:cNvSpPr>
            <p:nvPr/>
          </p:nvSpPr>
          <p:spPr bwMode="auto">
            <a:xfrm>
              <a:off x="3744" y="5752"/>
              <a:ext cx="1728" cy="576"/>
            </a:xfrm>
            <a:prstGeom prst="flowChartDisplay">
              <a:avLst/>
            </a:prstGeom>
            <a:solidFill>
              <a:srgbClr val="CCFFFF"/>
            </a:solidFill>
            <a:ln w="9525">
              <a:solidFill>
                <a:srgbClr val="000000"/>
              </a:solidFill>
              <a:miter lim="800000"/>
              <a:headEnd/>
              <a:tailEnd/>
            </a:ln>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Arial" panose="020B0604020202020204" pitchFamily="34" charset="0"/>
                  <a:ea typeface="+mn-ea"/>
                  <a:cs typeface="+mn-cs"/>
                </a:rPr>
                <a:t>Print A</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43021" name="Line 12">
              <a:extLst>
                <a:ext uri="{FF2B5EF4-FFF2-40B4-BE49-F238E27FC236}">
                  <a16:creationId xmlns:a16="http://schemas.microsoft.com/office/drawing/2014/main" id="{7F0AA8A3-4A6E-410C-A2AC-49FA30C37BA8}"/>
                </a:ext>
              </a:extLst>
            </p:cNvPr>
            <p:cNvSpPr>
              <a:spLocks noChangeShapeType="1"/>
            </p:cNvSpPr>
            <p:nvPr/>
          </p:nvSpPr>
          <p:spPr bwMode="auto">
            <a:xfrm>
              <a:off x="6336" y="3888"/>
              <a:ext cx="0" cy="43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43022" name="Line 13">
              <a:extLst>
                <a:ext uri="{FF2B5EF4-FFF2-40B4-BE49-F238E27FC236}">
                  <a16:creationId xmlns:a16="http://schemas.microsoft.com/office/drawing/2014/main" id="{5A32025E-B30B-4EFA-8E79-BBFC61A943D8}"/>
                </a:ext>
              </a:extLst>
            </p:cNvPr>
            <p:cNvSpPr>
              <a:spLocks noChangeShapeType="1"/>
            </p:cNvSpPr>
            <p:nvPr/>
          </p:nvSpPr>
          <p:spPr bwMode="auto">
            <a:xfrm>
              <a:off x="4608" y="6336"/>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43023" name="Line 14">
              <a:extLst>
                <a:ext uri="{FF2B5EF4-FFF2-40B4-BE49-F238E27FC236}">
                  <a16:creationId xmlns:a16="http://schemas.microsoft.com/office/drawing/2014/main" id="{9B82A65D-4FF2-44DF-B31D-8FD442BAC605}"/>
                </a:ext>
              </a:extLst>
            </p:cNvPr>
            <p:cNvSpPr>
              <a:spLocks noChangeShapeType="1"/>
            </p:cNvSpPr>
            <p:nvPr/>
          </p:nvSpPr>
          <p:spPr bwMode="auto">
            <a:xfrm>
              <a:off x="4608" y="6624"/>
              <a:ext cx="345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43024" name="Line 15">
              <a:extLst>
                <a:ext uri="{FF2B5EF4-FFF2-40B4-BE49-F238E27FC236}">
                  <a16:creationId xmlns:a16="http://schemas.microsoft.com/office/drawing/2014/main" id="{BA164458-9CF1-4E8C-A1B6-E29FDCB4C95F}"/>
                </a:ext>
              </a:extLst>
            </p:cNvPr>
            <p:cNvSpPr>
              <a:spLocks noChangeShapeType="1"/>
            </p:cNvSpPr>
            <p:nvPr/>
          </p:nvSpPr>
          <p:spPr bwMode="auto">
            <a:xfrm flipV="1">
              <a:off x="8064" y="6336"/>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43025" name="Line 16">
              <a:extLst>
                <a:ext uri="{FF2B5EF4-FFF2-40B4-BE49-F238E27FC236}">
                  <a16:creationId xmlns:a16="http://schemas.microsoft.com/office/drawing/2014/main" id="{7952DA3C-D961-4F0F-B631-488A61201A7E}"/>
                </a:ext>
              </a:extLst>
            </p:cNvPr>
            <p:cNvSpPr>
              <a:spLocks noChangeShapeType="1"/>
            </p:cNvSpPr>
            <p:nvPr/>
          </p:nvSpPr>
          <p:spPr bwMode="auto">
            <a:xfrm>
              <a:off x="6192" y="6624"/>
              <a:ext cx="0" cy="43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43026" name="Text Box 17">
              <a:extLst>
                <a:ext uri="{FF2B5EF4-FFF2-40B4-BE49-F238E27FC236}">
                  <a16:creationId xmlns:a16="http://schemas.microsoft.com/office/drawing/2014/main" id="{797C71FE-7EA6-4C9E-9367-3E4FE9FB7ED9}"/>
                </a:ext>
              </a:extLst>
            </p:cNvPr>
            <p:cNvSpPr txBox="1">
              <a:spLocks noChangeArrowheads="1"/>
            </p:cNvSpPr>
            <p:nvPr/>
          </p:nvSpPr>
          <p:spPr bwMode="auto">
            <a:xfrm>
              <a:off x="4464" y="4464"/>
              <a:ext cx="864" cy="43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Arial" panose="020B0604020202020204" pitchFamily="34" charset="0"/>
                  <a:ea typeface="+mn-ea"/>
                  <a:cs typeface="+mn-cs"/>
                </a:rPr>
                <a:t>Y</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43027" name="Text Box 18">
              <a:extLst>
                <a:ext uri="{FF2B5EF4-FFF2-40B4-BE49-F238E27FC236}">
                  <a16:creationId xmlns:a16="http://schemas.microsoft.com/office/drawing/2014/main" id="{E4508CA7-BF55-412A-93CC-4A28C06A048B}"/>
                </a:ext>
              </a:extLst>
            </p:cNvPr>
            <p:cNvSpPr txBox="1">
              <a:spLocks noChangeArrowheads="1"/>
            </p:cNvSpPr>
            <p:nvPr/>
          </p:nvSpPr>
          <p:spPr bwMode="auto">
            <a:xfrm>
              <a:off x="7632" y="4464"/>
              <a:ext cx="864" cy="43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Arial" panose="020B0604020202020204" pitchFamily="34" charset="0"/>
                  <a:ea typeface="+mn-ea"/>
                  <a:cs typeface="+mn-cs"/>
                </a:rPr>
                <a:t>N</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sp>
        <p:nvSpPr>
          <p:cNvPr id="43013" name="Slide Number Placeholder 1">
            <a:extLst>
              <a:ext uri="{FF2B5EF4-FFF2-40B4-BE49-F238E27FC236}">
                <a16:creationId xmlns:a16="http://schemas.microsoft.com/office/drawing/2014/main" id="{F273580E-0C54-4BD3-A0CA-B6F704ED5CF8}"/>
              </a:ext>
            </a:extLst>
          </p:cNvPr>
          <p:cNvSpPr>
            <a:spLocks noGrp="1" noChangeArrowheads="1"/>
          </p:cNvSpPr>
          <p:nvPr>
            <p:ph type="sldNum" sz="quarter" idx="12"/>
          </p:nvPr>
        </p:nvSpPr>
        <p:spPr bwMode="auto">
          <a:xfrm>
            <a:off x="609600" y="6042025"/>
            <a:ext cx="4622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fld id="{D57FA795-0BCB-4A38-8354-3B564C43951F}" type="slidenum">
              <a:rPr kumimoji="0" lang="en-US" altLang="en-US" sz="1200" b="0" i="0" u="none" strike="noStrike" kern="1200" cap="none" spc="0" normalizeH="0" baseline="0" noProof="0" smtClean="0">
                <a:ln>
                  <a:noFill/>
                </a:ln>
                <a:solidFill>
                  <a:prstClr val="black"/>
                </a:solidFill>
                <a:effectLst/>
                <a:uLnTx/>
                <a:uFillTx/>
                <a:latin typeface="Arial Black" panose="020B0A04020102020204" pitchFamily="34" charset="0"/>
                <a:ea typeface="+mn-ea"/>
                <a:cs typeface="+mn-cs"/>
              </a:rPr>
              <a:pPr marL="0" marR="0" lvl="0" indent="0" algn="l" defTabSz="457200" rtl="0" eaLnBrk="1" fontAlgn="base" latinLnBrk="0" hangingPunct="1">
                <a:lnSpc>
                  <a:spcPct val="100000"/>
                </a:lnSpc>
                <a:spcBef>
                  <a:spcPct val="0"/>
                </a:spcBef>
                <a:spcAft>
                  <a:spcPct val="0"/>
                </a:spcAft>
                <a:buClrTx/>
                <a:buSzTx/>
                <a:buFontTx/>
                <a:buNone/>
                <a:tabLst/>
                <a:defRPr/>
              </a:pPr>
              <a:t>22</a:t>
            </a:fld>
            <a:endParaRPr kumimoji="0" lang="en-US" altLang="en-US" sz="1200" b="0" i="0" u="none" strike="noStrike" kern="1200" cap="none" spc="0" normalizeH="0" baseline="0" noProof="0">
              <a:ln>
                <a:noFill/>
              </a:ln>
              <a:solidFill>
                <a:prstClr val="black"/>
              </a:solidFill>
              <a:effectLst/>
              <a:uLnTx/>
              <a:uFillTx/>
              <a:latin typeface="Arial Black" panose="020B0A04020102020204" pitchFamily="34" charset="0"/>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3430750E-8C35-4295-84E6-D0DF5F3FB244}"/>
              </a:ext>
            </a:extLst>
          </p:cNvPr>
          <p:cNvSpPr>
            <a:spLocks noGrp="1" noChangeArrowheads="1"/>
          </p:cNvSpPr>
          <p:nvPr>
            <p:ph type="title"/>
          </p:nvPr>
        </p:nvSpPr>
        <p:spPr>
          <a:xfrm>
            <a:off x="684213" y="620713"/>
            <a:ext cx="7772400" cy="1143000"/>
          </a:xfrm>
        </p:spPr>
        <p:txBody>
          <a:bodyPr/>
          <a:lstStyle/>
          <a:p>
            <a:pPr eaLnBrk="1" hangingPunct="1"/>
            <a:r>
              <a:rPr lang="en-US" altLang="en-US">
                <a:solidFill>
                  <a:schemeClr val="tx1"/>
                </a:solidFill>
                <a:latin typeface="Arial Black" panose="020B0A04020102020204" pitchFamily="34" charset="0"/>
              </a:rPr>
              <a:t>Program FORMAT:IF - ELSE</a:t>
            </a:r>
          </a:p>
        </p:txBody>
      </p:sp>
      <p:sp>
        <p:nvSpPr>
          <p:cNvPr id="16387" name="Rectangle 3">
            <a:extLst>
              <a:ext uri="{FF2B5EF4-FFF2-40B4-BE49-F238E27FC236}">
                <a16:creationId xmlns:a16="http://schemas.microsoft.com/office/drawing/2014/main" id="{83553685-2BFF-4461-8D07-98F8C8FBAF46}"/>
              </a:ext>
            </a:extLst>
          </p:cNvPr>
          <p:cNvSpPr>
            <a:spLocks noGrp="1" noChangeArrowheads="1"/>
          </p:cNvSpPr>
          <p:nvPr>
            <p:ph idx="1"/>
          </p:nvPr>
        </p:nvSpPr>
        <p:spPr>
          <a:xfrm>
            <a:off x="685800" y="1752600"/>
            <a:ext cx="7772400" cy="4114800"/>
          </a:xfrm>
        </p:spPr>
        <p:txBody>
          <a:bodyPr rtlCol="0">
            <a:normAutofit fontScale="92500" lnSpcReduction="20000"/>
          </a:bodyPr>
          <a:lstStyle/>
          <a:p>
            <a:pPr eaLnBrk="1" fontAlgn="auto" hangingPunct="1">
              <a:lnSpc>
                <a:spcPct val="90000"/>
              </a:lnSpc>
              <a:spcAft>
                <a:spcPts val="0"/>
              </a:spcAft>
              <a:buFontTx/>
              <a:buNone/>
              <a:defRPr/>
            </a:pPr>
            <a:r>
              <a:rPr lang="en-US" altLang="en-US" sz="2800" dirty="0">
                <a:solidFill>
                  <a:schemeClr val="tx1"/>
                </a:solidFill>
                <a:latin typeface="Arial" panose="020B0604020202020204" pitchFamily="34" charset="0"/>
              </a:rPr>
              <a:t>		if (condition)</a:t>
            </a:r>
          </a:p>
          <a:p>
            <a:pPr eaLnBrk="1" fontAlgn="auto" hangingPunct="1">
              <a:lnSpc>
                <a:spcPct val="90000"/>
              </a:lnSpc>
              <a:spcAft>
                <a:spcPts val="0"/>
              </a:spcAft>
              <a:buFontTx/>
              <a:buNone/>
              <a:defRPr/>
            </a:pPr>
            <a:r>
              <a:rPr lang="en-US" altLang="en-US" sz="2800" dirty="0">
                <a:solidFill>
                  <a:schemeClr val="tx1"/>
                </a:solidFill>
                <a:latin typeface="Arial" panose="020B0604020202020204" pitchFamily="34" charset="0"/>
              </a:rPr>
              <a:t>		{</a:t>
            </a:r>
          </a:p>
          <a:p>
            <a:pPr eaLnBrk="1" fontAlgn="auto" hangingPunct="1">
              <a:lnSpc>
                <a:spcPct val="90000"/>
              </a:lnSpc>
              <a:spcAft>
                <a:spcPts val="0"/>
              </a:spcAft>
              <a:buFontTx/>
              <a:buNone/>
              <a:defRPr/>
            </a:pPr>
            <a:r>
              <a:rPr lang="en-US" altLang="en-US" sz="2800" dirty="0">
                <a:solidFill>
                  <a:schemeClr val="tx1"/>
                </a:solidFill>
                <a:latin typeface="Arial" panose="020B0604020202020204" pitchFamily="34" charset="0"/>
              </a:rPr>
              <a:t>				Statement 1</a:t>
            </a:r>
          </a:p>
          <a:p>
            <a:pPr eaLnBrk="1" fontAlgn="auto" hangingPunct="1">
              <a:lnSpc>
                <a:spcPct val="90000"/>
              </a:lnSpc>
              <a:spcAft>
                <a:spcPts val="0"/>
              </a:spcAft>
              <a:buFontTx/>
              <a:buNone/>
              <a:defRPr/>
            </a:pPr>
            <a:r>
              <a:rPr lang="en-US" altLang="en-US" sz="2800" dirty="0">
                <a:solidFill>
                  <a:schemeClr val="tx1"/>
                </a:solidFill>
                <a:latin typeface="Arial" panose="020B0604020202020204" pitchFamily="34" charset="0"/>
              </a:rPr>
              <a:t>				Statement 2</a:t>
            </a:r>
          </a:p>
          <a:p>
            <a:pPr eaLnBrk="1" fontAlgn="auto" hangingPunct="1">
              <a:lnSpc>
                <a:spcPct val="90000"/>
              </a:lnSpc>
              <a:spcAft>
                <a:spcPts val="0"/>
              </a:spcAft>
              <a:buFontTx/>
              <a:buNone/>
              <a:defRPr/>
            </a:pPr>
            <a:r>
              <a:rPr lang="en-US" altLang="en-US" sz="2800" dirty="0">
                <a:solidFill>
                  <a:schemeClr val="tx1"/>
                </a:solidFill>
                <a:latin typeface="Arial" panose="020B0604020202020204" pitchFamily="34" charset="0"/>
              </a:rPr>
              <a:t>		}</a:t>
            </a:r>
          </a:p>
          <a:p>
            <a:pPr eaLnBrk="1" fontAlgn="auto" hangingPunct="1">
              <a:lnSpc>
                <a:spcPct val="90000"/>
              </a:lnSpc>
              <a:spcAft>
                <a:spcPts val="0"/>
              </a:spcAft>
              <a:buFontTx/>
              <a:buNone/>
              <a:defRPr/>
            </a:pPr>
            <a:r>
              <a:rPr lang="en-US" altLang="en-US" sz="2800" dirty="0">
                <a:solidFill>
                  <a:schemeClr val="tx1"/>
                </a:solidFill>
                <a:latin typeface="Arial" panose="020B0604020202020204" pitchFamily="34" charset="0"/>
              </a:rPr>
              <a:t>		else </a:t>
            </a:r>
          </a:p>
          <a:p>
            <a:pPr eaLnBrk="1" fontAlgn="auto" hangingPunct="1">
              <a:lnSpc>
                <a:spcPct val="90000"/>
              </a:lnSpc>
              <a:spcAft>
                <a:spcPts val="0"/>
              </a:spcAft>
              <a:buFontTx/>
              <a:buNone/>
              <a:defRPr/>
            </a:pPr>
            <a:r>
              <a:rPr lang="en-US" altLang="en-US" sz="2800" dirty="0">
                <a:solidFill>
                  <a:schemeClr val="tx1"/>
                </a:solidFill>
                <a:latin typeface="Arial" panose="020B0604020202020204" pitchFamily="34" charset="0"/>
              </a:rPr>
              <a:t>		{ </a:t>
            </a:r>
          </a:p>
          <a:p>
            <a:pPr eaLnBrk="1" fontAlgn="auto" hangingPunct="1">
              <a:lnSpc>
                <a:spcPct val="90000"/>
              </a:lnSpc>
              <a:spcAft>
                <a:spcPts val="0"/>
              </a:spcAft>
              <a:buFontTx/>
              <a:buNone/>
              <a:defRPr/>
            </a:pPr>
            <a:r>
              <a:rPr lang="en-US" altLang="en-US" sz="2800" dirty="0">
                <a:solidFill>
                  <a:schemeClr val="tx1"/>
                </a:solidFill>
                <a:latin typeface="Arial" panose="020B0604020202020204" pitchFamily="34" charset="0"/>
              </a:rPr>
              <a:t>			Statement 1</a:t>
            </a:r>
          </a:p>
          <a:p>
            <a:pPr eaLnBrk="1" fontAlgn="auto" hangingPunct="1">
              <a:lnSpc>
                <a:spcPct val="90000"/>
              </a:lnSpc>
              <a:spcAft>
                <a:spcPts val="0"/>
              </a:spcAft>
              <a:buFontTx/>
              <a:buNone/>
              <a:defRPr/>
            </a:pPr>
            <a:r>
              <a:rPr lang="en-US" altLang="en-US" sz="2800" dirty="0">
                <a:solidFill>
                  <a:schemeClr val="tx1"/>
                </a:solidFill>
                <a:latin typeface="Arial" panose="020B0604020202020204" pitchFamily="34" charset="0"/>
              </a:rPr>
              <a:t>			Statement 2	</a:t>
            </a:r>
          </a:p>
          <a:p>
            <a:pPr eaLnBrk="1" fontAlgn="auto" hangingPunct="1">
              <a:lnSpc>
                <a:spcPct val="90000"/>
              </a:lnSpc>
              <a:spcAft>
                <a:spcPts val="0"/>
              </a:spcAft>
              <a:buFontTx/>
              <a:buNone/>
              <a:defRPr/>
            </a:pPr>
            <a:r>
              <a:rPr lang="en-US" altLang="en-US" sz="2800" dirty="0">
                <a:solidFill>
                  <a:schemeClr val="tx1"/>
                </a:solidFill>
                <a:latin typeface="Arial" panose="020B0604020202020204" pitchFamily="34" charset="0"/>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DCFD2549-1DCE-4608-B62B-D46BA7BA1B29}"/>
              </a:ext>
            </a:extLst>
          </p:cNvPr>
          <p:cNvSpPr>
            <a:spLocks noGrp="1" noChangeArrowheads="1"/>
          </p:cNvSpPr>
          <p:nvPr>
            <p:ph type="title"/>
          </p:nvPr>
        </p:nvSpPr>
        <p:spPr>
          <a:xfrm>
            <a:off x="17463" y="609600"/>
            <a:ext cx="6940550" cy="1320800"/>
          </a:xfrm>
        </p:spPr>
        <p:txBody>
          <a:bodyPr/>
          <a:lstStyle/>
          <a:p>
            <a:pPr eaLnBrk="1" hangingPunct="1"/>
            <a:r>
              <a:rPr lang="en-US" altLang="en-US" sz="3000">
                <a:solidFill>
                  <a:schemeClr val="tx1"/>
                </a:solidFill>
                <a:latin typeface="Arial Black" panose="020B0A04020102020204" pitchFamily="34" charset="0"/>
              </a:rPr>
              <a:t>Program Example of if statement</a:t>
            </a:r>
          </a:p>
        </p:txBody>
      </p:sp>
      <p:sp>
        <p:nvSpPr>
          <p:cNvPr id="46083" name="Rectangle 3">
            <a:extLst>
              <a:ext uri="{FF2B5EF4-FFF2-40B4-BE49-F238E27FC236}">
                <a16:creationId xmlns:a16="http://schemas.microsoft.com/office/drawing/2014/main" id="{3FB321F9-5240-4ADC-B67B-C1E7ED4B4EAF}"/>
              </a:ext>
            </a:extLst>
          </p:cNvPr>
          <p:cNvSpPr>
            <a:spLocks noGrp="1" noChangeArrowheads="1"/>
          </p:cNvSpPr>
          <p:nvPr>
            <p:ph idx="1"/>
          </p:nvPr>
        </p:nvSpPr>
        <p:spPr>
          <a:xfrm>
            <a:off x="17463" y="1489075"/>
            <a:ext cx="7678737" cy="3879850"/>
          </a:xfrm>
        </p:spPr>
        <p:txBody>
          <a:bodyPr/>
          <a:lstStyle/>
          <a:p>
            <a:pPr eaLnBrk="1" hangingPunct="1">
              <a:buFontTx/>
              <a:buNone/>
            </a:pPr>
            <a:r>
              <a:rPr lang="en-US" altLang="en-US" sz="2200">
                <a:solidFill>
                  <a:schemeClr val="tx1"/>
                </a:solidFill>
                <a:latin typeface="Arial" panose="020B0604020202020204" pitchFamily="34" charset="0"/>
              </a:rPr>
              <a:t>Example 1:</a:t>
            </a:r>
          </a:p>
          <a:p>
            <a:pPr eaLnBrk="1" hangingPunct="1">
              <a:buFontTx/>
              <a:buNone/>
            </a:pPr>
            <a:r>
              <a:rPr lang="en-US" altLang="en-US" sz="2200">
                <a:solidFill>
                  <a:schemeClr val="tx1"/>
                </a:solidFill>
                <a:latin typeface="Arial" panose="020B0604020202020204" pitchFamily="34" charset="0"/>
              </a:rPr>
              <a:t>	if (age&gt;18)</a:t>
            </a:r>
          </a:p>
          <a:p>
            <a:pPr eaLnBrk="1" hangingPunct="1">
              <a:buFontTx/>
              <a:buNone/>
            </a:pPr>
            <a:r>
              <a:rPr lang="en-US" altLang="en-US" sz="2200">
                <a:solidFill>
                  <a:schemeClr val="tx1"/>
                </a:solidFill>
                <a:latin typeface="Arial" panose="020B0604020202020204" pitchFamily="34" charset="0"/>
              </a:rPr>
              <a:t>			MessageBox.Show(“The person is eligible for vote”);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9B4BA1C8-00F5-48F2-9E4F-CC2A45439839}"/>
              </a:ext>
            </a:extLst>
          </p:cNvPr>
          <p:cNvSpPr>
            <a:spLocks noGrp="1" noChangeArrowheads="1"/>
          </p:cNvSpPr>
          <p:nvPr>
            <p:ph type="title"/>
          </p:nvPr>
        </p:nvSpPr>
        <p:spPr/>
        <p:txBody>
          <a:bodyPr/>
          <a:lstStyle/>
          <a:p>
            <a:pPr eaLnBrk="1" hangingPunct="1"/>
            <a:r>
              <a:rPr lang="en-US" altLang="en-US">
                <a:solidFill>
                  <a:schemeClr val="tx1"/>
                </a:solidFill>
                <a:latin typeface="Arial Black" panose="020B0A04020102020204" pitchFamily="34" charset="0"/>
              </a:rPr>
              <a:t>Example of if-else</a:t>
            </a:r>
          </a:p>
        </p:txBody>
      </p:sp>
      <p:sp>
        <p:nvSpPr>
          <p:cNvPr id="17411" name="Rectangle 3">
            <a:extLst>
              <a:ext uri="{FF2B5EF4-FFF2-40B4-BE49-F238E27FC236}">
                <a16:creationId xmlns:a16="http://schemas.microsoft.com/office/drawing/2014/main" id="{576ED1AC-4B98-4918-854E-5E73E84392AF}"/>
              </a:ext>
            </a:extLst>
          </p:cNvPr>
          <p:cNvSpPr>
            <a:spLocks noGrp="1" noChangeArrowheads="1"/>
          </p:cNvSpPr>
          <p:nvPr>
            <p:ph idx="1"/>
          </p:nvPr>
        </p:nvSpPr>
        <p:spPr>
          <a:xfrm>
            <a:off x="152400" y="1524000"/>
            <a:ext cx="7772400" cy="4114800"/>
          </a:xfrm>
        </p:spPr>
        <p:txBody>
          <a:bodyPr rtlCol="0">
            <a:normAutofit fontScale="92500" lnSpcReduction="20000"/>
          </a:bodyPr>
          <a:lstStyle/>
          <a:p>
            <a:pPr eaLnBrk="1" fontAlgn="auto" hangingPunct="1">
              <a:lnSpc>
                <a:spcPct val="90000"/>
              </a:lnSpc>
              <a:spcAft>
                <a:spcPts val="0"/>
              </a:spcAft>
              <a:buFontTx/>
              <a:buNone/>
              <a:defRPr/>
            </a:pPr>
            <a:r>
              <a:rPr lang="en-US" altLang="en-US" sz="2800" dirty="0">
                <a:solidFill>
                  <a:schemeClr val="tx1"/>
                </a:solidFill>
                <a:latin typeface="Arial" panose="020B0604020202020204" pitchFamily="34" charset="0"/>
              </a:rPr>
              <a:t>		If (basic&gt;8000)</a:t>
            </a:r>
          </a:p>
          <a:p>
            <a:pPr eaLnBrk="1" fontAlgn="auto" hangingPunct="1">
              <a:lnSpc>
                <a:spcPct val="90000"/>
              </a:lnSpc>
              <a:spcAft>
                <a:spcPts val="0"/>
              </a:spcAft>
              <a:buFontTx/>
              <a:buNone/>
              <a:defRPr/>
            </a:pPr>
            <a:r>
              <a:rPr lang="en-US" altLang="en-US" sz="2800" dirty="0">
                <a:solidFill>
                  <a:schemeClr val="tx1"/>
                </a:solidFill>
                <a:latin typeface="Arial" panose="020B0604020202020204" pitchFamily="34" charset="0"/>
              </a:rPr>
              <a:t>		{</a:t>
            </a:r>
          </a:p>
          <a:p>
            <a:pPr eaLnBrk="1" fontAlgn="auto" hangingPunct="1">
              <a:lnSpc>
                <a:spcPct val="90000"/>
              </a:lnSpc>
              <a:spcAft>
                <a:spcPts val="0"/>
              </a:spcAft>
              <a:buFontTx/>
              <a:buNone/>
              <a:defRPr/>
            </a:pPr>
            <a:r>
              <a:rPr lang="en-US" altLang="en-US" sz="2800" dirty="0">
                <a:solidFill>
                  <a:schemeClr val="tx1"/>
                </a:solidFill>
                <a:latin typeface="Arial" panose="020B0604020202020204" pitchFamily="34" charset="0"/>
              </a:rPr>
              <a:t>			</a:t>
            </a:r>
            <a:r>
              <a:rPr lang="en-US" altLang="en-US" sz="2800" dirty="0" err="1">
                <a:solidFill>
                  <a:schemeClr val="tx1"/>
                </a:solidFill>
                <a:latin typeface="Arial" panose="020B0604020202020204" pitchFamily="34" charset="0"/>
              </a:rPr>
              <a:t>total_da</a:t>
            </a:r>
            <a:r>
              <a:rPr lang="en-US" altLang="en-US" sz="2800" dirty="0">
                <a:solidFill>
                  <a:schemeClr val="tx1"/>
                </a:solidFill>
                <a:latin typeface="Arial" panose="020B0604020202020204" pitchFamily="34" charset="0"/>
              </a:rPr>
              <a:t>=(40*basic)/100 ;</a:t>
            </a:r>
          </a:p>
          <a:p>
            <a:pPr eaLnBrk="1" fontAlgn="auto" hangingPunct="1">
              <a:lnSpc>
                <a:spcPct val="90000"/>
              </a:lnSpc>
              <a:spcAft>
                <a:spcPts val="0"/>
              </a:spcAft>
              <a:buFontTx/>
              <a:buNone/>
              <a:defRPr/>
            </a:pPr>
            <a:r>
              <a:rPr lang="en-US" altLang="en-US" sz="2800" dirty="0">
                <a:solidFill>
                  <a:schemeClr val="tx1"/>
                </a:solidFill>
                <a:latin typeface="Arial" panose="020B0604020202020204" pitchFamily="34" charset="0"/>
              </a:rPr>
              <a:t>			gross=</a:t>
            </a:r>
            <a:r>
              <a:rPr lang="en-US" altLang="en-US" sz="2800" dirty="0" err="1">
                <a:solidFill>
                  <a:schemeClr val="tx1"/>
                </a:solidFill>
                <a:latin typeface="Arial" panose="020B0604020202020204" pitchFamily="34" charset="0"/>
              </a:rPr>
              <a:t>total_da</a:t>
            </a:r>
            <a:r>
              <a:rPr lang="en-US" altLang="en-US" sz="2800" dirty="0">
                <a:solidFill>
                  <a:schemeClr val="tx1"/>
                </a:solidFill>
                <a:latin typeface="Arial" panose="020B0604020202020204" pitchFamily="34" charset="0"/>
              </a:rPr>
              <a:t> + basic	;	</a:t>
            </a:r>
          </a:p>
          <a:p>
            <a:pPr eaLnBrk="1" fontAlgn="auto" hangingPunct="1">
              <a:lnSpc>
                <a:spcPct val="90000"/>
              </a:lnSpc>
              <a:spcAft>
                <a:spcPts val="0"/>
              </a:spcAft>
              <a:buFontTx/>
              <a:buNone/>
              <a:defRPr/>
            </a:pPr>
            <a:r>
              <a:rPr lang="en-US" altLang="en-US" sz="2800" dirty="0">
                <a:solidFill>
                  <a:schemeClr val="tx1"/>
                </a:solidFill>
                <a:latin typeface="Arial" panose="020B0604020202020204" pitchFamily="34" charset="0"/>
              </a:rPr>
              <a:t>		}</a:t>
            </a:r>
          </a:p>
          <a:p>
            <a:pPr eaLnBrk="1" fontAlgn="auto" hangingPunct="1">
              <a:lnSpc>
                <a:spcPct val="90000"/>
              </a:lnSpc>
              <a:spcAft>
                <a:spcPts val="0"/>
              </a:spcAft>
              <a:buFontTx/>
              <a:buNone/>
              <a:defRPr/>
            </a:pPr>
            <a:r>
              <a:rPr lang="en-US" altLang="en-US" sz="2800" dirty="0">
                <a:solidFill>
                  <a:schemeClr val="tx1"/>
                </a:solidFill>
                <a:latin typeface="Arial" panose="020B0604020202020204" pitchFamily="34" charset="0"/>
              </a:rPr>
              <a:t>		else</a:t>
            </a:r>
          </a:p>
          <a:p>
            <a:pPr eaLnBrk="1" fontAlgn="auto" hangingPunct="1">
              <a:lnSpc>
                <a:spcPct val="90000"/>
              </a:lnSpc>
              <a:spcAft>
                <a:spcPts val="0"/>
              </a:spcAft>
              <a:buFontTx/>
              <a:buNone/>
              <a:defRPr/>
            </a:pPr>
            <a:r>
              <a:rPr lang="en-US" altLang="en-US" sz="2800" dirty="0">
                <a:solidFill>
                  <a:schemeClr val="tx1"/>
                </a:solidFill>
                <a:latin typeface="Arial" panose="020B0604020202020204" pitchFamily="34" charset="0"/>
              </a:rPr>
              <a:t>		{</a:t>
            </a:r>
          </a:p>
          <a:p>
            <a:pPr eaLnBrk="1" fontAlgn="auto" hangingPunct="1">
              <a:lnSpc>
                <a:spcPct val="90000"/>
              </a:lnSpc>
              <a:spcAft>
                <a:spcPts val="0"/>
              </a:spcAft>
              <a:buFontTx/>
              <a:buNone/>
              <a:defRPr/>
            </a:pPr>
            <a:r>
              <a:rPr lang="en-US" altLang="en-US" sz="2800" dirty="0">
                <a:solidFill>
                  <a:schemeClr val="tx1"/>
                </a:solidFill>
                <a:latin typeface="Arial" panose="020B0604020202020204" pitchFamily="34" charset="0"/>
              </a:rPr>
              <a:t>			</a:t>
            </a:r>
            <a:r>
              <a:rPr lang="en-US" altLang="en-US" sz="2800" dirty="0" err="1">
                <a:solidFill>
                  <a:schemeClr val="tx1"/>
                </a:solidFill>
                <a:latin typeface="Arial" panose="020B0604020202020204" pitchFamily="34" charset="0"/>
              </a:rPr>
              <a:t>total_da</a:t>
            </a:r>
            <a:r>
              <a:rPr lang="en-US" altLang="en-US" sz="2800" dirty="0">
                <a:solidFill>
                  <a:schemeClr val="tx1"/>
                </a:solidFill>
                <a:latin typeface="Arial" panose="020B0604020202020204" pitchFamily="34" charset="0"/>
              </a:rPr>
              <a:t>=(20*basic)/100;</a:t>
            </a:r>
          </a:p>
          <a:p>
            <a:pPr eaLnBrk="1" fontAlgn="auto" hangingPunct="1">
              <a:lnSpc>
                <a:spcPct val="90000"/>
              </a:lnSpc>
              <a:spcAft>
                <a:spcPts val="0"/>
              </a:spcAft>
              <a:buFontTx/>
              <a:buNone/>
              <a:defRPr/>
            </a:pPr>
            <a:r>
              <a:rPr lang="en-US" altLang="en-US" sz="2800" dirty="0">
                <a:solidFill>
                  <a:schemeClr val="tx1"/>
                </a:solidFill>
                <a:latin typeface="Arial" panose="020B0604020202020204" pitchFamily="34" charset="0"/>
              </a:rPr>
              <a:t>			gross=</a:t>
            </a:r>
            <a:r>
              <a:rPr lang="en-US" altLang="en-US" sz="2800" dirty="0" err="1">
                <a:solidFill>
                  <a:schemeClr val="tx1"/>
                </a:solidFill>
                <a:latin typeface="Arial" panose="020B0604020202020204" pitchFamily="34" charset="0"/>
              </a:rPr>
              <a:t>total_da</a:t>
            </a:r>
            <a:r>
              <a:rPr lang="en-US" altLang="en-US" sz="2800" dirty="0">
                <a:solidFill>
                  <a:schemeClr val="tx1"/>
                </a:solidFill>
                <a:latin typeface="Arial" panose="020B0604020202020204" pitchFamily="34" charset="0"/>
              </a:rPr>
              <a:t> + basic	;	</a:t>
            </a:r>
          </a:p>
          <a:p>
            <a:pPr eaLnBrk="1" fontAlgn="auto" hangingPunct="1">
              <a:lnSpc>
                <a:spcPct val="90000"/>
              </a:lnSpc>
              <a:spcAft>
                <a:spcPts val="0"/>
              </a:spcAft>
              <a:buFontTx/>
              <a:buNone/>
              <a:defRPr/>
            </a:pPr>
            <a:r>
              <a:rPr lang="en-US" altLang="en-US" sz="2800" dirty="0">
                <a:solidFill>
                  <a:schemeClr val="tx1"/>
                </a:solidFill>
                <a:latin typeface="Arial" panose="020B0604020202020204" pitchFamily="34" charset="0"/>
              </a:rPr>
              <a:t>		}</a:t>
            </a:r>
          </a:p>
          <a:p>
            <a:pPr eaLnBrk="1" fontAlgn="auto" hangingPunct="1">
              <a:lnSpc>
                <a:spcPct val="90000"/>
              </a:lnSpc>
              <a:spcAft>
                <a:spcPts val="0"/>
              </a:spcAft>
              <a:buFontTx/>
              <a:buNone/>
              <a:defRPr/>
            </a:pPr>
            <a:endParaRPr lang="en-US" altLang="en-US" sz="2800" dirty="0">
              <a:solidFill>
                <a:schemeClr val="tx1"/>
              </a:solidFill>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85832-ACED-45F2-BF46-EE312E5FC2A6}"/>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26499981-6518-487E-BBB1-209A84C7C6A9}"/>
              </a:ext>
            </a:extLst>
          </p:cNvPr>
          <p:cNvSpPr>
            <a:spLocks noGrp="1"/>
          </p:cNvSpPr>
          <p:nvPr>
            <p:ph idx="1"/>
          </p:nvPr>
        </p:nvSpPr>
        <p:spPr/>
        <p:txBody>
          <a:bodyPr/>
          <a:lstStyle/>
          <a:p>
            <a:r>
              <a:rPr lang="en-US" sz="2400" dirty="0"/>
              <a:t>Write </a:t>
            </a:r>
          </a:p>
          <a:p>
            <a:pPr lvl="1"/>
            <a:r>
              <a:rPr lang="en-US" sz="2400" dirty="0"/>
              <a:t>an algorithm, </a:t>
            </a:r>
          </a:p>
          <a:p>
            <a:pPr lvl="1"/>
            <a:r>
              <a:rPr lang="en-US" sz="2400" dirty="0"/>
              <a:t>flowchart and </a:t>
            </a:r>
          </a:p>
          <a:p>
            <a:pPr lvl="1"/>
            <a:r>
              <a:rPr lang="en-US" sz="2400" dirty="0"/>
              <a:t>program </a:t>
            </a:r>
          </a:p>
          <a:p>
            <a:r>
              <a:rPr lang="en-US" sz="2400" dirty="0"/>
              <a:t>for finding if a number is even or odd</a:t>
            </a:r>
          </a:p>
          <a:p>
            <a:r>
              <a:rPr lang="en-US" sz="2400" dirty="0"/>
              <a:t>Use remainder logic (mod operator) </a:t>
            </a:r>
          </a:p>
        </p:txBody>
      </p:sp>
      <p:sp>
        <p:nvSpPr>
          <p:cNvPr id="4" name="Slide Number Placeholder 3">
            <a:extLst>
              <a:ext uri="{FF2B5EF4-FFF2-40B4-BE49-F238E27FC236}">
                <a16:creationId xmlns:a16="http://schemas.microsoft.com/office/drawing/2014/main" id="{60472D7B-3712-46D7-9869-B28ADCC50434}"/>
              </a:ext>
            </a:extLst>
          </p:cNvPr>
          <p:cNvSpPr>
            <a:spLocks noGrp="1"/>
          </p:cNvSpPr>
          <p:nvPr>
            <p:ph type="sldNum" sz="quarter" idx="12"/>
          </p:nvPr>
        </p:nvSpPr>
        <p:spPr/>
        <p:txBody>
          <a:bodyPr/>
          <a:lstStyle/>
          <a:p>
            <a:pPr>
              <a:defRPr/>
            </a:pPr>
            <a:fld id="{A6F88F7B-F0EC-4217-81B0-FCAB32EAA160}" type="slidenum">
              <a:rPr lang="en-US" altLang="en-US" smtClean="0"/>
              <a:pPr>
                <a:defRPr/>
              </a:pPr>
              <a:t>26</a:t>
            </a:fld>
            <a:endParaRPr lang="en-US" altLang="en-US"/>
          </a:p>
        </p:txBody>
      </p:sp>
    </p:spTree>
    <p:extLst>
      <p:ext uri="{BB962C8B-B14F-4D97-AF65-F5344CB8AC3E}">
        <p14:creationId xmlns:p14="http://schemas.microsoft.com/office/powerpoint/2010/main" val="1566953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612A8-4F80-4AFC-BD60-0AD4342559E9}"/>
              </a:ext>
            </a:extLst>
          </p:cNvPr>
          <p:cNvSpPr>
            <a:spLocks noGrp="1"/>
          </p:cNvSpPr>
          <p:nvPr>
            <p:ph type="title"/>
          </p:nvPr>
        </p:nvSpPr>
        <p:spPr/>
        <p:txBody>
          <a:bodyPr/>
          <a:lstStyle/>
          <a:p>
            <a:r>
              <a:rPr lang="en-US" dirty="0"/>
              <a:t>Any Q???</a:t>
            </a:r>
          </a:p>
        </p:txBody>
      </p:sp>
      <p:sp>
        <p:nvSpPr>
          <p:cNvPr id="3" name="Content Placeholder 2">
            <a:extLst>
              <a:ext uri="{FF2B5EF4-FFF2-40B4-BE49-F238E27FC236}">
                <a16:creationId xmlns:a16="http://schemas.microsoft.com/office/drawing/2014/main" id="{A7B643A0-8070-45A7-8DEF-70D63DA52F7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0AFF8CA7-EBAD-441A-9924-17C4C1B01685}"/>
              </a:ext>
            </a:extLst>
          </p:cNvPr>
          <p:cNvSpPr>
            <a:spLocks noGrp="1"/>
          </p:cNvSpPr>
          <p:nvPr>
            <p:ph type="sldNum" sz="quarter" idx="12"/>
          </p:nvPr>
        </p:nvSpPr>
        <p:spPr/>
        <p:txBody>
          <a:bodyPr/>
          <a:lstStyle/>
          <a:p>
            <a:pPr>
              <a:defRPr/>
            </a:pPr>
            <a:fld id="{A6F88F7B-F0EC-4217-81B0-FCAB32EAA160}" type="slidenum">
              <a:rPr lang="en-US" altLang="en-US" smtClean="0"/>
              <a:pPr>
                <a:defRPr/>
              </a:pPr>
              <a:t>27</a:t>
            </a:fld>
            <a:endParaRPr lang="en-US" altLang="en-US"/>
          </a:p>
        </p:txBody>
      </p:sp>
    </p:spTree>
    <p:extLst>
      <p:ext uri="{BB962C8B-B14F-4D97-AF65-F5344CB8AC3E}">
        <p14:creationId xmlns:p14="http://schemas.microsoft.com/office/powerpoint/2010/main" val="2217284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027">
            <a:extLst>
              <a:ext uri="{FF2B5EF4-FFF2-40B4-BE49-F238E27FC236}">
                <a16:creationId xmlns:a16="http://schemas.microsoft.com/office/drawing/2014/main" id="{9B947634-6485-49AA-8871-0B447AD871A6}"/>
              </a:ext>
            </a:extLst>
          </p:cNvPr>
          <p:cNvSpPr txBox="1">
            <a:spLocks noChangeArrowheads="1"/>
          </p:cNvSpPr>
          <p:nvPr/>
        </p:nvSpPr>
        <p:spPr bwMode="auto">
          <a:xfrm>
            <a:off x="60325" y="0"/>
            <a:ext cx="1082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zh-TW" sz="1600" b="1" i="0" u="none" strike="noStrike" kern="1200" cap="none" spc="0" normalizeH="0" baseline="0" noProof="0">
                <a:ln>
                  <a:noFill/>
                </a:ln>
                <a:solidFill>
                  <a:prstClr val="black"/>
                </a:solidFill>
                <a:effectLst/>
                <a:uLnTx/>
                <a:uFillTx/>
                <a:latin typeface="Trebuchet MS" panose="020B0603020202020204" pitchFamily="34" charset="0"/>
                <a:ea typeface="新細明體" panose="02020500000000000000" pitchFamily="18" charset="-120"/>
                <a:cs typeface="+mn-cs"/>
              </a:rPr>
              <a:t>Figure 8-1</a:t>
            </a:r>
          </a:p>
        </p:txBody>
      </p:sp>
      <p:sp>
        <p:nvSpPr>
          <p:cNvPr id="26627" name="Text Box 1029">
            <a:extLst>
              <a:ext uri="{FF2B5EF4-FFF2-40B4-BE49-F238E27FC236}">
                <a16:creationId xmlns:a16="http://schemas.microsoft.com/office/drawing/2014/main" id="{9F6A4C3D-4578-415C-9F0F-15205B7999D4}"/>
              </a:ext>
            </a:extLst>
          </p:cNvPr>
          <p:cNvSpPr txBox="1">
            <a:spLocks noChangeArrowheads="1"/>
          </p:cNvSpPr>
          <p:nvPr/>
        </p:nvSpPr>
        <p:spPr bwMode="auto">
          <a:xfrm>
            <a:off x="3783013" y="76200"/>
            <a:ext cx="2185987"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zh-TW" sz="3200" b="1" i="0" u="none" strike="noStrike" kern="1200" cap="none" spc="0" normalizeH="0" baseline="0" noProof="0">
                <a:ln>
                  <a:noFill/>
                </a:ln>
                <a:solidFill>
                  <a:srgbClr val="54A021"/>
                </a:solidFill>
                <a:effectLst/>
                <a:uLnTx/>
                <a:uFillTx/>
                <a:latin typeface="Trebuchet MS" panose="020B0603020202020204" pitchFamily="34" charset="0"/>
                <a:ea typeface="新細明體" panose="02020500000000000000" pitchFamily="18" charset="-120"/>
                <a:cs typeface="+mn-cs"/>
              </a:rPr>
              <a:t>Algorithm </a:t>
            </a:r>
          </a:p>
        </p:txBody>
      </p:sp>
      <p:pic>
        <p:nvPicPr>
          <p:cNvPr id="26628" name="Picture 1032">
            <a:extLst>
              <a:ext uri="{FF2B5EF4-FFF2-40B4-BE49-F238E27FC236}">
                <a16:creationId xmlns:a16="http://schemas.microsoft.com/office/drawing/2014/main" id="{6263F97D-87E0-4633-BFFC-CC2520821B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6805613"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AAE8230-C4FF-4F5A-AD58-4D127F3D5127}"/>
              </a:ext>
            </a:extLst>
          </p:cNvPr>
          <p:cNvSpPr>
            <a:spLocks noGrp="1" noChangeArrowheads="1"/>
          </p:cNvSpPr>
          <p:nvPr>
            <p:ph type="title"/>
          </p:nvPr>
        </p:nvSpPr>
        <p:spPr/>
        <p:txBody>
          <a:bodyPr/>
          <a:lstStyle/>
          <a:p>
            <a:pPr algn="ctr" eaLnBrk="1" hangingPunct="1"/>
            <a:r>
              <a:rPr lang="en-US" altLang="en-US"/>
              <a:t>Example 1</a:t>
            </a:r>
          </a:p>
        </p:txBody>
      </p:sp>
      <p:sp>
        <p:nvSpPr>
          <p:cNvPr id="20483" name="Rectangle 3">
            <a:extLst>
              <a:ext uri="{FF2B5EF4-FFF2-40B4-BE49-F238E27FC236}">
                <a16:creationId xmlns:a16="http://schemas.microsoft.com/office/drawing/2014/main" id="{52108291-BDBE-4330-80CB-AD1AF6D13514}"/>
              </a:ext>
            </a:extLst>
          </p:cNvPr>
          <p:cNvSpPr>
            <a:spLocks noGrp="1" noChangeArrowheads="1"/>
          </p:cNvSpPr>
          <p:nvPr>
            <p:ph type="body" idx="1"/>
          </p:nvPr>
        </p:nvSpPr>
        <p:spPr>
          <a:xfrm>
            <a:off x="152400" y="1485900"/>
            <a:ext cx="8229600" cy="3886200"/>
          </a:xfrm>
        </p:spPr>
        <p:txBody>
          <a:bodyPr rtlCol="0">
            <a:normAutofit/>
          </a:bodyPr>
          <a:lstStyle/>
          <a:p>
            <a:pPr algn="just" eaLnBrk="1" fontAlgn="auto" hangingPunct="1">
              <a:spcAft>
                <a:spcPts val="0"/>
              </a:spcAft>
              <a:buFont typeface="Wingdings" panose="05000000000000000000" pitchFamily="2" charset="2"/>
              <a:buNone/>
              <a:defRPr/>
            </a:pPr>
            <a:r>
              <a:rPr lang="en-US" altLang="en-US" sz="2400" dirty="0">
                <a:solidFill>
                  <a:schemeClr val="tx1">
                    <a:lumMod val="75000"/>
                    <a:lumOff val="25000"/>
                  </a:schemeClr>
                </a:solidFill>
              </a:rPr>
              <a:t>Write an algorithm that will </a:t>
            </a:r>
          </a:p>
          <a:p>
            <a:pPr algn="just" eaLnBrk="1" fontAlgn="auto" hangingPunct="1">
              <a:spcAft>
                <a:spcPts val="0"/>
              </a:spcAft>
              <a:buFont typeface="Wingdings" panose="05000000000000000000" pitchFamily="2" charset="2"/>
              <a:buNone/>
              <a:defRPr/>
            </a:pPr>
            <a:r>
              <a:rPr lang="en-US" altLang="en-US" sz="2400" dirty="0">
                <a:solidFill>
                  <a:schemeClr val="tx1">
                    <a:lumMod val="75000"/>
                    <a:lumOff val="25000"/>
                  </a:schemeClr>
                </a:solidFill>
                <a:highlight>
                  <a:srgbClr val="FFFF00"/>
                </a:highlight>
              </a:rPr>
              <a:t>read the two sides of a rectangle and </a:t>
            </a:r>
          </a:p>
          <a:p>
            <a:pPr algn="just" eaLnBrk="1" fontAlgn="auto" hangingPunct="1">
              <a:spcAft>
                <a:spcPts val="0"/>
              </a:spcAft>
              <a:buFont typeface="Wingdings" panose="05000000000000000000" pitchFamily="2" charset="2"/>
              <a:buNone/>
              <a:defRPr/>
            </a:pPr>
            <a:r>
              <a:rPr lang="en-US" altLang="en-US" sz="2400" dirty="0">
                <a:solidFill>
                  <a:schemeClr val="tx1">
                    <a:lumMod val="75000"/>
                    <a:lumOff val="25000"/>
                  </a:schemeClr>
                </a:solidFill>
                <a:highlight>
                  <a:srgbClr val="FFFF00"/>
                </a:highlight>
              </a:rPr>
              <a:t>calculate its area. </a:t>
            </a:r>
          </a:p>
          <a:p>
            <a:pPr algn="just" eaLnBrk="1" fontAlgn="auto" hangingPunct="1">
              <a:spcAft>
                <a:spcPts val="0"/>
              </a:spcAft>
              <a:buFont typeface="Wingdings" panose="05000000000000000000" pitchFamily="2" charset="2"/>
              <a:buNone/>
              <a:defRPr/>
            </a:pPr>
            <a:endParaRPr lang="en-US" altLang="en-US" sz="2400" dirty="0">
              <a:solidFill>
                <a:schemeClr val="tx1">
                  <a:lumMod val="75000"/>
                  <a:lumOff val="25000"/>
                </a:schemeClr>
              </a:solidFill>
            </a:endParaRPr>
          </a:p>
        </p:txBody>
      </p:sp>
      <p:sp>
        <p:nvSpPr>
          <p:cNvPr id="27652" name="Slide Number Placeholder 1">
            <a:extLst>
              <a:ext uri="{FF2B5EF4-FFF2-40B4-BE49-F238E27FC236}">
                <a16:creationId xmlns:a16="http://schemas.microsoft.com/office/drawing/2014/main" id="{51502EAA-3C57-4B9D-A5F1-AE07277439FF}"/>
              </a:ext>
            </a:extLst>
          </p:cNvPr>
          <p:cNvSpPr>
            <a:spLocks noGrp="1" noChangeArrowheads="1"/>
          </p:cNvSpPr>
          <p:nvPr>
            <p:ph type="sldNum" sz="quarter" idx="12"/>
          </p:nvPr>
        </p:nvSpPr>
        <p:spPr bwMode="auto">
          <a:xfrm>
            <a:off x="609600" y="6042025"/>
            <a:ext cx="4622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fld id="{D27EECA6-9DBB-4B94-A45F-88FD9D9D9F3D}" type="slidenum">
              <a:rPr kumimoji="0" lang="en-US" altLang="en-US" sz="1200" b="0" i="0" u="none" strike="noStrike" kern="1200" cap="none" spc="0" normalizeH="0" baseline="0" noProof="0" smtClean="0">
                <a:ln>
                  <a:noFill/>
                </a:ln>
                <a:solidFill>
                  <a:prstClr val="black"/>
                </a:solidFill>
                <a:effectLst/>
                <a:uLnTx/>
                <a:uFillTx/>
                <a:latin typeface="Arial Black" panose="020B0A04020102020204" pitchFamily="34" charset="0"/>
                <a:ea typeface="+mn-ea"/>
                <a:cs typeface="+mn-cs"/>
              </a:rPr>
              <a:pPr marL="0" marR="0" lvl="0" indent="0" algn="l" defTabSz="4572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Arial Black" panose="020B0A04020102020204" pitchFamily="34" charset="0"/>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A095D37-B53E-408D-9829-43423F708950}"/>
              </a:ext>
            </a:extLst>
          </p:cNvPr>
          <p:cNvSpPr>
            <a:spLocks noGrp="1" noChangeArrowheads="1"/>
          </p:cNvSpPr>
          <p:nvPr>
            <p:ph type="title"/>
          </p:nvPr>
        </p:nvSpPr>
        <p:spPr/>
        <p:txBody>
          <a:bodyPr/>
          <a:lstStyle/>
          <a:p>
            <a:pPr eaLnBrk="1" hangingPunct="1"/>
            <a:r>
              <a:rPr lang="en-US" altLang="en-US"/>
              <a:t>Example 1</a:t>
            </a:r>
          </a:p>
        </p:txBody>
      </p:sp>
      <p:sp>
        <p:nvSpPr>
          <p:cNvPr id="9219" name="Rectangle 3">
            <a:extLst>
              <a:ext uri="{FF2B5EF4-FFF2-40B4-BE49-F238E27FC236}">
                <a16:creationId xmlns:a16="http://schemas.microsoft.com/office/drawing/2014/main" id="{33AF2F2D-C1D5-4A3F-87B1-202A3AF8F4D0}"/>
              </a:ext>
            </a:extLst>
          </p:cNvPr>
          <p:cNvSpPr>
            <a:spLocks noGrp="1" noChangeArrowheads="1"/>
          </p:cNvSpPr>
          <p:nvPr>
            <p:ph type="body" idx="1"/>
          </p:nvPr>
        </p:nvSpPr>
        <p:spPr>
          <a:xfrm>
            <a:off x="304800" y="1485900"/>
            <a:ext cx="8229600" cy="3886200"/>
          </a:xfrm>
        </p:spPr>
        <p:txBody>
          <a:bodyPr rtlCol="0">
            <a:normAutofit lnSpcReduction="10000"/>
          </a:bodyPr>
          <a:lstStyle/>
          <a:p>
            <a:pPr algn="just" eaLnBrk="1" fontAlgn="auto" hangingPunct="1">
              <a:spcAft>
                <a:spcPts val="0"/>
              </a:spcAft>
              <a:buFont typeface="Wingdings 3" charset="2"/>
              <a:buNone/>
              <a:defRPr/>
            </a:pPr>
            <a:r>
              <a:rPr lang="en-US" altLang="en-US" sz="2200" dirty="0">
                <a:solidFill>
                  <a:schemeClr val="tx1">
                    <a:lumMod val="75000"/>
                    <a:lumOff val="25000"/>
                  </a:schemeClr>
                </a:solidFill>
              </a:rPr>
              <a:t>Algorithm</a:t>
            </a:r>
          </a:p>
          <a:p>
            <a:pPr marL="457200" indent="-457200" algn="just" eaLnBrk="1" fontAlgn="auto" hangingPunct="1">
              <a:spcAft>
                <a:spcPts val="0"/>
              </a:spcAft>
              <a:buFont typeface="+mj-lt"/>
              <a:buAutoNum type="arabicPeriod"/>
              <a:defRPr/>
            </a:pPr>
            <a:r>
              <a:rPr lang="en-US" altLang="en-US" sz="2200" dirty="0">
                <a:solidFill>
                  <a:schemeClr val="tx1">
                    <a:lumMod val="75000"/>
                    <a:lumOff val="25000"/>
                  </a:schemeClr>
                </a:solidFill>
              </a:rPr>
              <a:t>Input the Width (W) and Length (L) of a rectangle</a:t>
            </a:r>
          </a:p>
          <a:p>
            <a:pPr marL="457200" indent="-457200" algn="just" eaLnBrk="1" fontAlgn="auto" hangingPunct="1">
              <a:spcAft>
                <a:spcPts val="0"/>
              </a:spcAft>
              <a:buFont typeface="+mj-lt"/>
              <a:buAutoNum type="arabicPeriod"/>
              <a:defRPr/>
            </a:pPr>
            <a:r>
              <a:rPr lang="en-US" altLang="en-US" sz="2200" dirty="0">
                <a:solidFill>
                  <a:schemeClr val="tx1">
                    <a:lumMod val="75000"/>
                    <a:lumOff val="25000"/>
                  </a:schemeClr>
                </a:solidFill>
              </a:rPr>
              <a:t>Calculate the area (A) by multiplying L with W</a:t>
            </a:r>
          </a:p>
          <a:p>
            <a:pPr marL="457200" indent="-457200" algn="just" eaLnBrk="1" fontAlgn="auto" hangingPunct="1">
              <a:spcAft>
                <a:spcPts val="0"/>
              </a:spcAft>
              <a:buFont typeface="+mj-lt"/>
              <a:buAutoNum type="arabicPeriod"/>
              <a:defRPr/>
            </a:pPr>
            <a:r>
              <a:rPr lang="en-US" altLang="en-US" sz="2200" dirty="0">
                <a:solidFill>
                  <a:schemeClr val="tx1">
                    <a:lumMod val="75000"/>
                    <a:lumOff val="25000"/>
                  </a:schemeClr>
                </a:solidFill>
              </a:rPr>
              <a:t>Print A</a:t>
            </a:r>
          </a:p>
          <a:p>
            <a:pPr eaLnBrk="1" fontAlgn="auto" hangingPunct="1">
              <a:spcAft>
                <a:spcPts val="0"/>
              </a:spcAft>
              <a:buFont typeface="Wingdings" panose="05000000000000000000" pitchFamily="2" charset="2"/>
              <a:buNone/>
              <a:defRPr/>
            </a:pPr>
            <a:endParaRPr lang="en-US" altLang="en-US" sz="2200" b="1" dirty="0">
              <a:solidFill>
                <a:schemeClr val="tx1">
                  <a:lumMod val="75000"/>
                  <a:lumOff val="25000"/>
                </a:schemeClr>
              </a:solidFill>
            </a:endParaRPr>
          </a:p>
          <a:p>
            <a:pPr eaLnBrk="1" fontAlgn="auto" hangingPunct="1">
              <a:spcAft>
                <a:spcPts val="0"/>
              </a:spcAft>
              <a:buFont typeface="Wingdings" panose="05000000000000000000" pitchFamily="2" charset="2"/>
              <a:buNone/>
              <a:defRPr/>
            </a:pPr>
            <a:r>
              <a:rPr lang="en-US" altLang="en-US" sz="2200" b="1" dirty="0">
                <a:solidFill>
                  <a:schemeClr val="tx1">
                    <a:lumMod val="75000"/>
                    <a:lumOff val="25000"/>
                  </a:schemeClr>
                </a:solidFill>
              </a:rPr>
              <a:t>Algorithm</a:t>
            </a:r>
            <a:r>
              <a:rPr lang="en-US" altLang="en-US" sz="2200" dirty="0">
                <a:solidFill>
                  <a:schemeClr val="tx1">
                    <a:lumMod val="75000"/>
                    <a:lumOff val="25000"/>
                  </a:schemeClr>
                </a:solidFill>
              </a:rPr>
              <a:t> </a:t>
            </a:r>
          </a:p>
          <a:p>
            <a:pPr marL="0" indent="0" eaLnBrk="1" fontAlgn="auto" hangingPunct="1">
              <a:spcAft>
                <a:spcPts val="0"/>
              </a:spcAft>
              <a:buFont typeface="Wingdings 3" charset="2"/>
              <a:buNone/>
              <a:defRPr/>
            </a:pPr>
            <a:r>
              <a:rPr lang="en-US" altLang="en-US" sz="2200" dirty="0">
                <a:solidFill>
                  <a:schemeClr val="tx1">
                    <a:lumMod val="75000"/>
                    <a:lumOff val="25000"/>
                  </a:schemeClr>
                </a:solidFill>
              </a:rPr>
              <a:t>Step 1: 	Input W,L</a:t>
            </a:r>
          </a:p>
          <a:p>
            <a:pPr marL="0" indent="0" eaLnBrk="1" fontAlgn="auto" hangingPunct="1">
              <a:spcAft>
                <a:spcPts val="0"/>
              </a:spcAft>
              <a:buFont typeface="Wingdings 3" charset="2"/>
              <a:buNone/>
              <a:defRPr/>
            </a:pPr>
            <a:r>
              <a:rPr lang="en-US" altLang="en-US" sz="2200" dirty="0">
                <a:solidFill>
                  <a:schemeClr val="tx1">
                    <a:lumMod val="75000"/>
                    <a:lumOff val="25000"/>
                  </a:schemeClr>
                </a:solidFill>
              </a:rPr>
              <a:t>Step 2: 	A </a:t>
            </a:r>
            <a:r>
              <a:rPr lang="en-US" altLang="en-US" sz="2200" dirty="0">
                <a:solidFill>
                  <a:schemeClr val="tx1">
                    <a:lumMod val="75000"/>
                    <a:lumOff val="25000"/>
                  </a:schemeClr>
                </a:solidFill>
                <a:sym typeface="Symbol" panose="05050102010706020507" pitchFamily="18" charset="2"/>
              </a:rPr>
              <a:t>= </a:t>
            </a:r>
            <a:r>
              <a:rPr lang="en-US" altLang="en-US" sz="2200" dirty="0">
                <a:solidFill>
                  <a:schemeClr val="tx1">
                    <a:lumMod val="75000"/>
                    <a:lumOff val="25000"/>
                  </a:schemeClr>
                </a:solidFill>
              </a:rPr>
              <a:t>L  x  W </a:t>
            </a:r>
          </a:p>
          <a:p>
            <a:pPr marL="0" indent="0" eaLnBrk="1" fontAlgn="auto" hangingPunct="1">
              <a:spcAft>
                <a:spcPts val="0"/>
              </a:spcAft>
              <a:buFont typeface="Wingdings 3" charset="2"/>
              <a:buNone/>
              <a:defRPr/>
            </a:pPr>
            <a:r>
              <a:rPr lang="en-US" altLang="en-US" sz="2200" dirty="0">
                <a:solidFill>
                  <a:schemeClr val="tx1">
                    <a:lumMod val="75000"/>
                    <a:lumOff val="25000"/>
                  </a:schemeClr>
                </a:solidFill>
              </a:rPr>
              <a:t>Step 3: 	Print A</a:t>
            </a:r>
          </a:p>
          <a:p>
            <a:pPr eaLnBrk="1" fontAlgn="auto" hangingPunct="1">
              <a:spcAft>
                <a:spcPts val="0"/>
              </a:spcAft>
              <a:buFont typeface="Wingdings" panose="05000000000000000000" pitchFamily="2" charset="2"/>
              <a:buNone/>
              <a:defRPr/>
            </a:pPr>
            <a:endParaRPr lang="en-US" altLang="en-US" sz="2200" dirty="0">
              <a:solidFill>
                <a:schemeClr val="tx1">
                  <a:lumMod val="75000"/>
                  <a:lumOff val="25000"/>
                </a:schemeClr>
              </a:solidFill>
            </a:endParaRPr>
          </a:p>
        </p:txBody>
      </p:sp>
      <p:sp>
        <p:nvSpPr>
          <p:cNvPr id="28676" name="Slide Number Placeholder 1">
            <a:extLst>
              <a:ext uri="{FF2B5EF4-FFF2-40B4-BE49-F238E27FC236}">
                <a16:creationId xmlns:a16="http://schemas.microsoft.com/office/drawing/2014/main" id="{87FDB17B-F9CC-41E4-9B6C-61CC27FA0BDB}"/>
              </a:ext>
            </a:extLst>
          </p:cNvPr>
          <p:cNvSpPr>
            <a:spLocks noGrp="1" noChangeArrowheads="1"/>
          </p:cNvSpPr>
          <p:nvPr>
            <p:ph type="sldNum" sz="quarter" idx="12"/>
          </p:nvPr>
        </p:nvSpPr>
        <p:spPr bwMode="auto">
          <a:xfrm>
            <a:off x="609600" y="6042025"/>
            <a:ext cx="4622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fld id="{903DD4AD-4CDA-4A6A-85BC-9E87F64FDBAB}" type="slidenum">
              <a:rPr kumimoji="0" lang="en-US" altLang="en-US" sz="1200" b="0" i="0" u="none" strike="noStrike" kern="1200" cap="none" spc="0" normalizeH="0" baseline="0" noProof="0" smtClean="0">
                <a:ln>
                  <a:noFill/>
                </a:ln>
                <a:solidFill>
                  <a:prstClr val="black"/>
                </a:solidFill>
                <a:effectLst/>
                <a:uLnTx/>
                <a:uFillTx/>
                <a:latin typeface="Arial Black" panose="020B0A04020102020204" pitchFamily="34" charset="0"/>
                <a:ea typeface="+mn-ea"/>
                <a:cs typeface="+mn-cs"/>
              </a:rPr>
              <a:pPr marL="0" marR="0" lvl="0" indent="0" algn="l" defTabSz="457200" rtl="0" eaLnBrk="1" fontAlgn="base" latinLnBrk="0" hangingPunct="1">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prstClr val="black"/>
              </a:solidFill>
              <a:effectLst/>
              <a:uLnTx/>
              <a:uFillTx/>
              <a:latin typeface="Arial Black" panose="020B0A04020102020204" pitchFamily="34" charset="0"/>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Slide Number Placeholder 5">
            <a:extLst>
              <a:ext uri="{FF2B5EF4-FFF2-40B4-BE49-F238E27FC236}">
                <a16:creationId xmlns:a16="http://schemas.microsoft.com/office/drawing/2014/main" id="{C168A541-C3AD-4E80-9397-BA1C6537ADD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2E162D56-AE85-4FE7-A29A-5899F624C57C}" type="slidenum">
              <a:rPr kumimoji="0" lang="en-US" altLang="en-US" sz="14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9699" name="Rectangle 2">
            <a:extLst>
              <a:ext uri="{FF2B5EF4-FFF2-40B4-BE49-F238E27FC236}">
                <a16:creationId xmlns:a16="http://schemas.microsoft.com/office/drawing/2014/main" id="{B0247E4E-30FE-40A8-9938-F51B5769201B}"/>
              </a:ext>
            </a:extLst>
          </p:cNvPr>
          <p:cNvSpPr>
            <a:spLocks noGrp="1" noChangeArrowheads="1"/>
          </p:cNvSpPr>
          <p:nvPr>
            <p:ph type="title"/>
          </p:nvPr>
        </p:nvSpPr>
        <p:spPr/>
        <p:txBody>
          <a:bodyPr/>
          <a:lstStyle/>
          <a:p>
            <a:pPr eaLnBrk="1" hangingPunct="1"/>
            <a:r>
              <a:rPr lang="en-US" altLang="en-US"/>
              <a:t>Flowcharts</a:t>
            </a:r>
            <a:endParaRPr lang="en-US" altLang="en-US" i="1"/>
          </a:p>
        </p:txBody>
      </p:sp>
      <p:sp>
        <p:nvSpPr>
          <p:cNvPr id="195587" name="Rectangle 3">
            <a:extLst>
              <a:ext uri="{FF2B5EF4-FFF2-40B4-BE49-F238E27FC236}">
                <a16:creationId xmlns:a16="http://schemas.microsoft.com/office/drawing/2014/main" id="{015D0FE2-2441-4C42-9E01-3DB0BA4F1AC7}"/>
              </a:ext>
            </a:extLst>
          </p:cNvPr>
          <p:cNvSpPr>
            <a:spLocks noGrp="1" noChangeArrowheads="1"/>
          </p:cNvSpPr>
          <p:nvPr>
            <p:ph type="body" idx="1"/>
          </p:nvPr>
        </p:nvSpPr>
        <p:spPr>
          <a:xfrm>
            <a:off x="61102" y="1488613"/>
            <a:ext cx="7177897" cy="3880773"/>
          </a:xfrm>
        </p:spPr>
        <p:txBody>
          <a:bodyPr rtlCol="0">
            <a:normAutofit/>
          </a:bodyPr>
          <a:lstStyle/>
          <a:p>
            <a:pPr eaLnBrk="1" fontAlgn="auto" hangingPunct="1">
              <a:spcAft>
                <a:spcPts val="0"/>
              </a:spcAft>
              <a:buFont typeface="Wingdings 3" charset="2"/>
              <a:buChar char=""/>
              <a:defRPr/>
            </a:pPr>
            <a:r>
              <a:rPr lang="en-US" altLang="en-US" sz="2200" dirty="0">
                <a:solidFill>
                  <a:schemeClr val="tx1">
                    <a:lumMod val="75000"/>
                    <a:lumOff val="25000"/>
                  </a:schemeClr>
                </a:solidFill>
                <a:highlight>
                  <a:srgbClr val="FFFF00"/>
                </a:highlight>
              </a:rPr>
              <a:t>Graphically</a:t>
            </a:r>
            <a:r>
              <a:rPr lang="en-US" altLang="en-US" sz="2200" dirty="0">
                <a:solidFill>
                  <a:schemeClr val="tx1">
                    <a:lumMod val="75000"/>
                    <a:lumOff val="25000"/>
                  </a:schemeClr>
                </a:solidFill>
              </a:rPr>
              <a:t> depict the logical steps(algorithms) to carry out a task and </a:t>
            </a:r>
          </a:p>
          <a:p>
            <a:pPr eaLnBrk="1" fontAlgn="auto" hangingPunct="1">
              <a:spcAft>
                <a:spcPts val="0"/>
              </a:spcAft>
              <a:buFont typeface="Wingdings 3" charset="2"/>
              <a:buChar char=""/>
              <a:defRPr/>
            </a:pPr>
            <a:r>
              <a:rPr lang="en-US" altLang="en-US" sz="2200" dirty="0">
                <a:solidFill>
                  <a:schemeClr val="tx1">
                    <a:lumMod val="75000"/>
                    <a:lumOff val="25000"/>
                  </a:schemeClr>
                </a:solidFill>
              </a:rPr>
              <a:t>show how the steps relate to each other.</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animEffect transition="in" filter="wipe(left)">
                                      <p:cBhvr>
                                        <p:cTn id="7" dur="500"/>
                                        <p:tgtEl>
                                          <p:spTgt spid="1955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5587">
                                            <p:txEl>
                                              <p:pRg st="1" end="1"/>
                                            </p:txEl>
                                          </p:spTgt>
                                        </p:tgtEl>
                                        <p:attrNameLst>
                                          <p:attrName>style.visibility</p:attrName>
                                        </p:attrNameLst>
                                      </p:cBhvr>
                                      <p:to>
                                        <p:strVal val="visible"/>
                                      </p:to>
                                    </p:set>
                                    <p:animEffect transition="in" filter="wipe(left)">
                                      <p:cBhvr>
                                        <p:cTn id="12" dur="500"/>
                                        <p:tgtEl>
                                          <p:spTgt spid="1955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994A8198-23D2-4F54-88EE-5C75248B0B12}"/>
              </a:ext>
            </a:extLst>
          </p:cNvPr>
          <p:cNvSpPr>
            <a:spLocks noGrp="1" noChangeArrowheads="1"/>
          </p:cNvSpPr>
          <p:nvPr>
            <p:ph type="title"/>
          </p:nvPr>
        </p:nvSpPr>
        <p:spPr>
          <a:xfrm>
            <a:off x="457200" y="228600"/>
            <a:ext cx="8229600" cy="1371600"/>
          </a:xfrm>
        </p:spPr>
        <p:txBody>
          <a:bodyPr/>
          <a:lstStyle/>
          <a:p>
            <a:pPr algn="ctr" eaLnBrk="1" hangingPunct="1"/>
            <a:r>
              <a:rPr lang="en-US" altLang="en-US"/>
              <a:t>Flowchart Symbols </a:t>
            </a:r>
          </a:p>
        </p:txBody>
      </p:sp>
      <p:graphicFrame>
        <p:nvGraphicFramePr>
          <p:cNvPr id="31747" name="Object 9">
            <a:extLst>
              <a:ext uri="{FF2B5EF4-FFF2-40B4-BE49-F238E27FC236}">
                <a16:creationId xmlns:a16="http://schemas.microsoft.com/office/drawing/2014/main" id="{6CDB3713-B5DC-49F2-91D7-56A99A611D76}"/>
              </a:ext>
            </a:extLst>
          </p:cNvPr>
          <p:cNvGraphicFramePr>
            <a:graphicFrameLocks noGrp="1" noChangeAspect="1"/>
          </p:cNvGraphicFramePr>
          <p:nvPr>
            <p:ph idx="1"/>
          </p:nvPr>
        </p:nvGraphicFramePr>
        <p:xfrm>
          <a:off x="0" y="1371600"/>
          <a:ext cx="9144000" cy="5181600"/>
        </p:xfrm>
        <a:graphic>
          <a:graphicData uri="http://schemas.openxmlformats.org/presentationml/2006/ole">
            <mc:AlternateContent xmlns:mc="http://schemas.openxmlformats.org/markup-compatibility/2006">
              <mc:Choice xmlns:v="urn:schemas-microsoft-com:vml" Requires="v">
                <p:oleObj spid="_x0000_s1083" name="Visio" r:id="rId3" imgW="6101225" imgH="5549102" progId="Visio.Drawing.11">
                  <p:embed/>
                </p:oleObj>
              </mc:Choice>
              <mc:Fallback>
                <p:oleObj name="Visio" r:id="rId3" imgW="6101225" imgH="5549102" progId="Visio.Drawing.11">
                  <p:embed/>
                  <p:pic>
                    <p:nvPicPr>
                      <p:cNvPr id="31747" name="Object 9">
                        <a:extLst>
                          <a:ext uri="{FF2B5EF4-FFF2-40B4-BE49-F238E27FC236}">
                            <a16:creationId xmlns:a16="http://schemas.microsoft.com/office/drawing/2014/main" id="{6CDB3713-B5DC-49F2-91D7-56A99A611D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71600"/>
                        <a:ext cx="9144000" cy="5181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48" name="Slide Number Placeholder 2">
            <a:extLst>
              <a:ext uri="{FF2B5EF4-FFF2-40B4-BE49-F238E27FC236}">
                <a16:creationId xmlns:a16="http://schemas.microsoft.com/office/drawing/2014/main" id="{70C8C6FF-F0A8-4793-B0A6-72F7726D9269}"/>
              </a:ext>
            </a:extLst>
          </p:cNvPr>
          <p:cNvSpPr>
            <a:spLocks noGrp="1" noChangeArrowheads="1"/>
          </p:cNvSpPr>
          <p:nvPr>
            <p:ph type="sldNum" sz="quarter" idx="12"/>
          </p:nvPr>
        </p:nvSpPr>
        <p:spPr bwMode="auto">
          <a:xfrm>
            <a:off x="609600" y="6042025"/>
            <a:ext cx="4622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fld id="{CE0006FE-EC7D-4094-A59B-408176F522B8}" type="slidenum">
              <a:rPr kumimoji="0" lang="en-US" altLang="en-US" sz="1400" b="1" i="0" u="none" strike="noStrike" kern="1200" cap="none" spc="0" normalizeH="0" baseline="0" noProof="0" smtClean="0">
                <a:ln>
                  <a:noFill/>
                </a:ln>
                <a:solidFill>
                  <a:prstClr val="black"/>
                </a:solidFill>
                <a:effectLst/>
                <a:uLnTx/>
                <a:uFillTx/>
                <a:latin typeface="Arial Black" panose="020B0A04020102020204" pitchFamily="34" charset="0"/>
                <a:ea typeface="+mn-ea"/>
                <a:cs typeface="+mn-cs"/>
              </a:rPr>
              <a:pPr marL="0" marR="0" lvl="0" indent="0" algn="l" defTabSz="457200" rtl="0" eaLnBrk="1" fontAlgn="base" latinLnBrk="0" hangingPunct="1">
                <a:lnSpc>
                  <a:spcPct val="100000"/>
                </a:lnSpc>
                <a:spcBef>
                  <a:spcPct val="0"/>
                </a:spcBef>
                <a:spcAft>
                  <a:spcPct val="0"/>
                </a:spcAft>
                <a:buClrTx/>
                <a:buSzTx/>
                <a:buFontTx/>
                <a:buNone/>
                <a:tabLst/>
                <a:defRPr/>
              </a:pPr>
              <a:t>7</a:t>
            </a:fld>
            <a:endParaRPr kumimoji="0" lang="en-US" altLang="en-US" sz="1400" b="1" i="0" u="none" strike="noStrike" kern="1200" cap="none" spc="0" normalizeH="0" baseline="0" noProof="0">
              <a:ln>
                <a:noFill/>
              </a:ln>
              <a:solidFill>
                <a:prstClr val="black"/>
              </a:solidFill>
              <a:effectLst/>
              <a:uLnTx/>
              <a:uFillTx/>
              <a:latin typeface="Arial Black" panose="020B0A04020102020204" pitchFamily="34" charset="0"/>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E450C26D-12A1-47EC-A5CD-E4C408F04799}"/>
              </a:ext>
            </a:extLst>
          </p:cNvPr>
          <p:cNvSpPr>
            <a:spLocks noGrp="1" noChangeArrowheads="1"/>
          </p:cNvSpPr>
          <p:nvPr>
            <p:ph type="title"/>
          </p:nvPr>
        </p:nvSpPr>
        <p:spPr/>
        <p:txBody>
          <a:bodyPr/>
          <a:lstStyle/>
          <a:p>
            <a:pPr eaLnBrk="1" hangingPunct="1"/>
            <a:r>
              <a:rPr lang="en-US" altLang="en-US"/>
              <a:t>Example 1</a:t>
            </a:r>
          </a:p>
        </p:txBody>
      </p:sp>
      <p:sp>
        <p:nvSpPr>
          <p:cNvPr id="32771" name="Rectangle 3">
            <a:extLst>
              <a:ext uri="{FF2B5EF4-FFF2-40B4-BE49-F238E27FC236}">
                <a16:creationId xmlns:a16="http://schemas.microsoft.com/office/drawing/2014/main" id="{E2A71C27-E419-4D74-B1B2-4345C60A1728}"/>
              </a:ext>
            </a:extLst>
          </p:cNvPr>
          <p:cNvSpPr>
            <a:spLocks noGrp="1" noChangeArrowheads="1"/>
          </p:cNvSpPr>
          <p:nvPr>
            <p:ph type="body" idx="1"/>
          </p:nvPr>
        </p:nvSpPr>
        <p:spPr>
          <a:xfrm>
            <a:off x="533400" y="1905000"/>
            <a:ext cx="8229600" cy="3886200"/>
          </a:xfrm>
        </p:spPr>
        <p:txBody>
          <a:bodyPr/>
          <a:lstStyle/>
          <a:p>
            <a:pPr eaLnBrk="1" hangingPunct="1">
              <a:buFont typeface="Wingdings" panose="05000000000000000000" pitchFamily="2" charset="2"/>
              <a:buNone/>
            </a:pPr>
            <a:r>
              <a:rPr lang="en-US" altLang="en-US" b="1"/>
              <a:t>Algorithm</a:t>
            </a:r>
            <a:r>
              <a:rPr lang="en-US" altLang="en-US"/>
              <a:t> </a:t>
            </a:r>
          </a:p>
          <a:p>
            <a:pPr eaLnBrk="1" hangingPunct="1"/>
            <a:r>
              <a:rPr lang="en-US" altLang="en-US"/>
              <a:t>Step 1: 	Input W,L</a:t>
            </a:r>
          </a:p>
          <a:p>
            <a:pPr eaLnBrk="1" hangingPunct="1"/>
            <a:r>
              <a:rPr lang="en-US" altLang="en-US"/>
              <a:t>Step 2: 	A </a:t>
            </a:r>
            <a:r>
              <a:rPr lang="en-US" altLang="en-US">
                <a:sym typeface="Symbol" panose="05050102010706020507" pitchFamily="18" charset="2"/>
              </a:rPr>
              <a:t></a:t>
            </a:r>
            <a:r>
              <a:rPr lang="en-US" altLang="en-US"/>
              <a:t> L  x  W </a:t>
            </a:r>
          </a:p>
          <a:p>
            <a:pPr eaLnBrk="1" hangingPunct="1"/>
            <a:r>
              <a:rPr lang="en-US" altLang="en-US"/>
              <a:t>Step 3: 	Print A</a:t>
            </a:r>
          </a:p>
          <a:p>
            <a:pPr eaLnBrk="1" hangingPunct="1">
              <a:buFont typeface="Wingdings" panose="05000000000000000000" pitchFamily="2" charset="2"/>
              <a:buNone/>
            </a:pPr>
            <a:endParaRPr lang="en-US" altLang="en-US"/>
          </a:p>
        </p:txBody>
      </p:sp>
      <p:grpSp>
        <p:nvGrpSpPr>
          <p:cNvPr id="32772" name="Group 5">
            <a:extLst>
              <a:ext uri="{FF2B5EF4-FFF2-40B4-BE49-F238E27FC236}">
                <a16:creationId xmlns:a16="http://schemas.microsoft.com/office/drawing/2014/main" id="{577A338F-1D16-4295-BDB5-911496D867D9}"/>
              </a:ext>
            </a:extLst>
          </p:cNvPr>
          <p:cNvGrpSpPr>
            <a:grpSpLocks/>
          </p:cNvGrpSpPr>
          <p:nvPr/>
        </p:nvGrpSpPr>
        <p:grpSpPr bwMode="auto">
          <a:xfrm>
            <a:off x="3200400" y="762000"/>
            <a:ext cx="4191000" cy="5486400"/>
            <a:chOff x="2448" y="5328"/>
            <a:chExt cx="3168" cy="5779"/>
          </a:xfrm>
        </p:grpSpPr>
        <p:sp>
          <p:nvSpPr>
            <p:cNvPr id="32774" name="AutoShape 6">
              <a:extLst>
                <a:ext uri="{FF2B5EF4-FFF2-40B4-BE49-F238E27FC236}">
                  <a16:creationId xmlns:a16="http://schemas.microsoft.com/office/drawing/2014/main" id="{5D7819A0-32E6-466D-A6B7-293E0DD74830}"/>
                </a:ext>
              </a:extLst>
            </p:cNvPr>
            <p:cNvSpPr>
              <a:spLocks noChangeArrowheads="1"/>
            </p:cNvSpPr>
            <p:nvPr/>
          </p:nvSpPr>
          <p:spPr bwMode="auto">
            <a:xfrm>
              <a:off x="3337" y="5328"/>
              <a:ext cx="1440" cy="576"/>
            </a:xfrm>
            <a:prstGeom prst="flowChartTerminator">
              <a:avLst/>
            </a:prstGeom>
            <a:solidFill>
              <a:srgbClr val="CCFFFF">
                <a:alpha val="79999"/>
              </a:srgbClr>
            </a:solidFill>
            <a:ln w="9525">
              <a:solidFill>
                <a:srgbClr val="000000"/>
              </a:solidFill>
              <a:miter lim="800000"/>
              <a:headEnd/>
              <a:tailEnd/>
            </a:ln>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prstClr val="black"/>
                  </a:solidFill>
                  <a:effectLst/>
                  <a:uLnTx/>
                  <a:uFillTx/>
                  <a:latin typeface="Arial" panose="020B0604020202020204" pitchFamily="34" charset="0"/>
                  <a:ea typeface="+mn-ea"/>
                  <a:cs typeface="+mn-cs"/>
                </a:rPr>
                <a:t>START</a:t>
              </a:r>
              <a:endPar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2775" name="Line 7">
              <a:extLst>
                <a:ext uri="{FF2B5EF4-FFF2-40B4-BE49-F238E27FC236}">
                  <a16:creationId xmlns:a16="http://schemas.microsoft.com/office/drawing/2014/main" id="{83A2FDC1-9A55-450A-8F75-5A7BAFDD3BC1}"/>
                </a:ext>
              </a:extLst>
            </p:cNvPr>
            <p:cNvSpPr>
              <a:spLocks noChangeShapeType="1"/>
            </p:cNvSpPr>
            <p:nvPr/>
          </p:nvSpPr>
          <p:spPr bwMode="auto">
            <a:xfrm>
              <a:off x="4057" y="5904"/>
              <a:ext cx="0" cy="43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32776" name="AutoShape 8">
              <a:extLst>
                <a:ext uri="{FF2B5EF4-FFF2-40B4-BE49-F238E27FC236}">
                  <a16:creationId xmlns:a16="http://schemas.microsoft.com/office/drawing/2014/main" id="{20368112-049A-4D1C-A5B2-AB2C1FDF38C3}"/>
                </a:ext>
              </a:extLst>
            </p:cNvPr>
            <p:cNvSpPr>
              <a:spLocks noChangeArrowheads="1"/>
            </p:cNvSpPr>
            <p:nvPr/>
          </p:nvSpPr>
          <p:spPr bwMode="auto">
            <a:xfrm>
              <a:off x="2448" y="6355"/>
              <a:ext cx="3168" cy="864"/>
            </a:xfrm>
            <a:prstGeom prst="flowChartInputOutput">
              <a:avLst/>
            </a:prstGeom>
            <a:solidFill>
              <a:srgbClr val="CCFFFF">
                <a:alpha val="79999"/>
              </a:srgbClr>
            </a:solidFill>
            <a:ln w="9525">
              <a:solidFill>
                <a:srgbClr val="000000"/>
              </a:solidFill>
              <a:miter lim="800000"/>
              <a:headEnd/>
              <a:tailEnd/>
            </a:ln>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prstClr val="black"/>
                  </a:solidFill>
                  <a:effectLst/>
                  <a:uLnTx/>
                  <a:uFillTx/>
                  <a:latin typeface="Arial" panose="020B0604020202020204" pitchFamily="34" charset="0"/>
                  <a:ea typeface="+mn-ea"/>
                  <a:cs typeface="+mn-cs"/>
                </a:rPr>
                <a:t>Input</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prstClr val="black"/>
                  </a:solidFill>
                  <a:effectLst/>
                  <a:uLnTx/>
                  <a:uFillTx/>
                  <a:latin typeface="Arial" panose="020B0604020202020204" pitchFamily="34" charset="0"/>
                  <a:ea typeface="+mn-ea"/>
                  <a:cs typeface="+mn-cs"/>
                </a:rPr>
                <a:t>W, L</a:t>
              </a:r>
              <a:endPar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2777" name="AutoShape 9">
              <a:extLst>
                <a:ext uri="{FF2B5EF4-FFF2-40B4-BE49-F238E27FC236}">
                  <a16:creationId xmlns:a16="http://schemas.microsoft.com/office/drawing/2014/main" id="{32123A9C-BA19-4128-A461-E09CFBCD6F4A}"/>
                </a:ext>
              </a:extLst>
            </p:cNvPr>
            <p:cNvSpPr>
              <a:spLocks noChangeArrowheads="1"/>
            </p:cNvSpPr>
            <p:nvPr/>
          </p:nvSpPr>
          <p:spPr bwMode="auto">
            <a:xfrm>
              <a:off x="2967" y="7801"/>
              <a:ext cx="2141" cy="576"/>
            </a:xfrm>
            <a:prstGeom prst="flowChartProcess">
              <a:avLst/>
            </a:prstGeom>
            <a:solidFill>
              <a:srgbClr val="CCFFFF">
                <a:alpha val="79999"/>
              </a:srgbClr>
            </a:solidFill>
            <a:ln w="9525">
              <a:solidFill>
                <a:srgbClr val="000000"/>
              </a:solidFill>
              <a:miter lim="800000"/>
              <a:headEnd/>
              <a:tailEnd/>
            </a:ln>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prstClr val="black"/>
                  </a:solidFill>
                  <a:effectLst/>
                  <a:uLnTx/>
                  <a:uFillTx/>
                  <a:latin typeface="Arial" panose="020B0604020202020204" pitchFamily="34" charset="0"/>
                  <a:ea typeface="+mn-ea"/>
                  <a:cs typeface="+mn-cs"/>
                </a:rPr>
                <a:t>A </a:t>
              </a:r>
              <a:r>
                <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n-ea"/>
                  <a:cs typeface="+mn-cs"/>
                  <a:sym typeface="Symbol" panose="05050102010706020507" pitchFamily="18" charset="2"/>
                </a:rPr>
                <a:t></a:t>
              </a:r>
              <a:r>
                <a:rPr kumimoji="0" lang="en-US" altLang="en-US" sz="2000" b="1" i="0" u="none" strike="noStrike" kern="1200" cap="none" spc="0" normalizeH="0" baseline="0" noProof="0">
                  <a:ln>
                    <a:noFill/>
                  </a:ln>
                  <a:solidFill>
                    <a:prstClr val="black"/>
                  </a:solidFill>
                  <a:effectLst/>
                  <a:uLnTx/>
                  <a:uFillTx/>
                  <a:latin typeface="Arial" panose="020B0604020202020204" pitchFamily="34" charset="0"/>
                  <a:ea typeface="+mn-ea"/>
                  <a:cs typeface="+mn-cs"/>
                </a:rPr>
                <a:t> L x W</a:t>
              </a:r>
            </a:p>
          </p:txBody>
        </p:sp>
        <p:sp>
          <p:nvSpPr>
            <p:cNvPr id="32778" name="Line 10">
              <a:extLst>
                <a:ext uri="{FF2B5EF4-FFF2-40B4-BE49-F238E27FC236}">
                  <a16:creationId xmlns:a16="http://schemas.microsoft.com/office/drawing/2014/main" id="{67AD5C1D-6903-4AFB-8182-6B3D496CC4E9}"/>
                </a:ext>
              </a:extLst>
            </p:cNvPr>
            <p:cNvSpPr>
              <a:spLocks noChangeShapeType="1"/>
            </p:cNvSpPr>
            <p:nvPr/>
          </p:nvSpPr>
          <p:spPr bwMode="auto">
            <a:xfrm>
              <a:off x="4032" y="7219"/>
              <a:ext cx="0" cy="5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32779" name="AutoShape 11">
              <a:extLst>
                <a:ext uri="{FF2B5EF4-FFF2-40B4-BE49-F238E27FC236}">
                  <a16:creationId xmlns:a16="http://schemas.microsoft.com/office/drawing/2014/main" id="{85D0BF75-C514-4F8C-9D83-431722C9E9BE}"/>
                </a:ext>
              </a:extLst>
            </p:cNvPr>
            <p:cNvSpPr>
              <a:spLocks noChangeArrowheads="1"/>
            </p:cNvSpPr>
            <p:nvPr/>
          </p:nvSpPr>
          <p:spPr bwMode="auto">
            <a:xfrm>
              <a:off x="2808" y="8947"/>
              <a:ext cx="2448" cy="1008"/>
            </a:xfrm>
            <a:prstGeom prst="flowChartDisplay">
              <a:avLst/>
            </a:prstGeom>
            <a:solidFill>
              <a:srgbClr val="CCFFFF">
                <a:alpha val="79999"/>
              </a:srgbClr>
            </a:solidFill>
            <a:ln w="9525">
              <a:solidFill>
                <a:srgbClr val="000000"/>
              </a:solidFill>
              <a:miter lim="800000"/>
              <a:headEnd/>
              <a:tailEnd/>
            </a:ln>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prstClr val="black"/>
                  </a:solidFill>
                  <a:effectLst/>
                  <a:uLnTx/>
                  <a:uFillTx/>
                  <a:latin typeface="Arial" panose="020B0604020202020204" pitchFamily="34" charset="0"/>
                  <a:ea typeface="+mn-ea"/>
                  <a:cs typeface="+mn-cs"/>
                </a:rPr>
                <a:t>Print A</a:t>
              </a:r>
              <a:endPar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2780" name="AutoShape 12">
              <a:extLst>
                <a:ext uri="{FF2B5EF4-FFF2-40B4-BE49-F238E27FC236}">
                  <a16:creationId xmlns:a16="http://schemas.microsoft.com/office/drawing/2014/main" id="{FA2C2FBC-243A-444A-AAAC-B2D02B88DE25}"/>
                </a:ext>
              </a:extLst>
            </p:cNvPr>
            <p:cNvSpPr>
              <a:spLocks noChangeArrowheads="1"/>
            </p:cNvSpPr>
            <p:nvPr/>
          </p:nvSpPr>
          <p:spPr bwMode="auto">
            <a:xfrm>
              <a:off x="3293" y="10512"/>
              <a:ext cx="1440" cy="595"/>
            </a:xfrm>
            <a:prstGeom prst="flowChartTerminator">
              <a:avLst/>
            </a:prstGeom>
            <a:solidFill>
              <a:srgbClr val="CCFFFF">
                <a:alpha val="79999"/>
              </a:srgbClr>
            </a:solidFill>
            <a:ln w="9525">
              <a:solidFill>
                <a:srgbClr val="000000"/>
              </a:solidFill>
              <a:miter lim="800000"/>
              <a:headEnd/>
              <a:tailEnd/>
            </a:ln>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prstClr val="black"/>
                  </a:solidFill>
                  <a:effectLst/>
                  <a:uLnTx/>
                  <a:uFillTx/>
                  <a:latin typeface="Arial" panose="020B0604020202020204" pitchFamily="34" charset="0"/>
                  <a:ea typeface="+mn-ea"/>
                  <a:cs typeface="+mn-cs"/>
                </a:rPr>
                <a:t>STOP</a:t>
              </a:r>
              <a:endPar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2781" name="Line 13">
              <a:extLst>
                <a:ext uri="{FF2B5EF4-FFF2-40B4-BE49-F238E27FC236}">
                  <a16:creationId xmlns:a16="http://schemas.microsoft.com/office/drawing/2014/main" id="{7E32EC49-BA29-4473-AC36-C0B897E669E0}"/>
                </a:ext>
              </a:extLst>
            </p:cNvPr>
            <p:cNvSpPr>
              <a:spLocks noChangeShapeType="1"/>
            </p:cNvSpPr>
            <p:nvPr/>
          </p:nvSpPr>
          <p:spPr bwMode="auto">
            <a:xfrm>
              <a:off x="4032" y="8371"/>
              <a:ext cx="0" cy="5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sp>
          <p:nvSpPr>
            <p:cNvPr id="32782" name="Line 14">
              <a:extLst>
                <a:ext uri="{FF2B5EF4-FFF2-40B4-BE49-F238E27FC236}">
                  <a16:creationId xmlns:a16="http://schemas.microsoft.com/office/drawing/2014/main" id="{355224E4-7DDF-4FB7-B8F8-1ED73ACEF7E9}"/>
                </a:ext>
              </a:extLst>
            </p:cNvPr>
            <p:cNvSpPr>
              <a:spLocks noChangeShapeType="1"/>
            </p:cNvSpPr>
            <p:nvPr/>
          </p:nvSpPr>
          <p:spPr bwMode="auto">
            <a:xfrm>
              <a:off x="4032" y="9955"/>
              <a:ext cx="0" cy="5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rebuchet MS" panose="020B0603020202020204" pitchFamily="34" charset="0"/>
                <a:ea typeface="+mn-ea"/>
                <a:cs typeface="+mn-cs"/>
              </a:endParaRPr>
            </a:p>
          </p:txBody>
        </p:sp>
      </p:grpSp>
      <p:sp>
        <p:nvSpPr>
          <p:cNvPr id="32773" name="Slide Number Placeholder 1">
            <a:extLst>
              <a:ext uri="{FF2B5EF4-FFF2-40B4-BE49-F238E27FC236}">
                <a16:creationId xmlns:a16="http://schemas.microsoft.com/office/drawing/2014/main" id="{BB5098FC-9DA7-4710-ACE9-409398ECF918}"/>
              </a:ext>
            </a:extLst>
          </p:cNvPr>
          <p:cNvSpPr>
            <a:spLocks noGrp="1" noChangeArrowheads="1"/>
          </p:cNvSpPr>
          <p:nvPr>
            <p:ph type="sldNum" sz="quarter" idx="12"/>
          </p:nvPr>
        </p:nvSpPr>
        <p:spPr bwMode="auto">
          <a:xfrm>
            <a:off x="609600" y="6042025"/>
            <a:ext cx="4622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fld id="{32EAFA53-DCF6-4085-A576-EFE84D93DCD2}" type="slidenum">
              <a:rPr kumimoji="0" lang="en-US" altLang="en-US" sz="1200" b="0" i="0" u="none" strike="noStrike" kern="1200" cap="none" spc="0" normalizeH="0" baseline="0" noProof="0" smtClean="0">
                <a:ln>
                  <a:noFill/>
                </a:ln>
                <a:solidFill>
                  <a:prstClr val="black"/>
                </a:solidFill>
                <a:effectLst/>
                <a:uLnTx/>
                <a:uFillTx/>
                <a:latin typeface="Arial Black" panose="020B0A04020102020204" pitchFamily="34" charset="0"/>
                <a:ea typeface="+mn-ea"/>
                <a:cs typeface="+mn-cs"/>
              </a:rPr>
              <a:pPr marL="0" marR="0" lvl="0" indent="0" algn="l" defTabSz="457200" rtl="0" eaLnBrk="1" fontAlgn="base" latinLnBrk="0" hangingPunct="1">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a:ln>
                <a:noFill/>
              </a:ln>
              <a:solidFill>
                <a:prstClr val="black"/>
              </a:solidFill>
              <a:effectLst/>
              <a:uLnTx/>
              <a:uFillTx/>
              <a:latin typeface="Arial Black" panose="020B0A04020102020204" pitchFamily="34" charset="0"/>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9DC439DD-E1ED-4C6E-B5A3-0430F52CE416}"/>
              </a:ext>
            </a:extLst>
          </p:cNvPr>
          <p:cNvSpPr>
            <a:spLocks noGrp="1" noChangeArrowheads="1"/>
          </p:cNvSpPr>
          <p:nvPr>
            <p:ph type="title"/>
          </p:nvPr>
        </p:nvSpPr>
        <p:spPr>
          <a:xfrm>
            <a:off x="684213" y="620713"/>
            <a:ext cx="7772400" cy="1143000"/>
          </a:xfrm>
        </p:spPr>
        <p:txBody>
          <a:bodyPr/>
          <a:lstStyle/>
          <a:p>
            <a:pPr eaLnBrk="1" hangingPunct="1"/>
            <a:r>
              <a:rPr lang="en-US" altLang="en-US" b="1">
                <a:solidFill>
                  <a:schemeClr val="tx1"/>
                </a:solidFill>
                <a:latin typeface="Arial Black" panose="020B0A04020102020204" pitchFamily="34" charset="0"/>
              </a:rPr>
              <a:t>FLOW CONTROL</a:t>
            </a:r>
          </a:p>
        </p:txBody>
      </p:sp>
      <p:sp>
        <p:nvSpPr>
          <p:cNvPr id="53251" name="Rectangle 3">
            <a:extLst>
              <a:ext uri="{FF2B5EF4-FFF2-40B4-BE49-F238E27FC236}">
                <a16:creationId xmlns:a16="http://schemas.microsoft.com/office/drawing/2014/main" id="{9C856D69-1C85-4441-83E4-499C647A32F1}"/>
              </a:ext>
            </a:extLst>
          </p:cNvPr>
          <p:cNvSpPr>
            <a:spLocks noGrp="1" noChangeArrowheads="1"/>
          </p:cNvSpPr>
          <p:nvPr>
            <p:ph idx="1"/>
          </p:nvPr>
        </p:nvSpPr>
        <p:spPr>
          <a:xfrm>
            <a:off x="0" y="1489075"/>
            <a:ext cx="6348413" cy="3879850"/>
          </a:xfrm>
        </p:spPr>
        <p:txBody>
          <a:bodyPr rtlCol="0">
            <a:normAutofit/>
          </a:bodyPr>
          <a:lstStyle/>
          <a:p>
            <a:pPr marL="0" indent="0" algn="just" eaLnBrk="1" fontAlgn="auto" hangingPunct="1">
              <a:spcAft>
                <a:spcPts val="0"/>
              </a:spcAft>
              <a:buFont typeface="Wingdings 3" charset="2"/>
              <a:buNone/>
              <a:defRPr/>
            </a:pPr>
            <a:r>
              <a:rPr lang="en-US" altLang="en-US" sz="2400" dirty="0">
                <a:solidFill>
                  <a:schemeClr val="tx1"/>
                </a:solidFill>
                <a:latin typeface="Arial" panose="020B0604020202020204" pitchFamily="34" charset="0"/>
              </a:rPr>
              <a:t>In a program, statements may be executed </a:t>
            </a:r>
          </a:p>
          <a:p>
            <a:pPr algn="just" eaLnBrk="1" fontAlgn="auto" hangingPunct="1">
              <a:spcAft>
                <a:spcPts val="0"/>
              </a:spcAft>
              <a:buFont typeface="Wingdings" panose="05000000000000000000" pitchFamily="2" charset="2"/>
              <a:buChar char="Ø"/>
              <a:defRPr/>
            </a:pPr>
            <a:r>
              <a:rPr lang="en-US" altLang="en-US" sz="2400" dirty="0">
                <a:solidFill>
                  <a:schemeClr val="tx1"/>
                </a:solidFill>
                <a:latin typeface="Arial" panose="020B0604020202020204" pitchFamily="34" charset="0"/>
              </a:rPr>
              <a:t>Sequentially</a:t>
            </a:r>
          </a:p>
          <a:p>
            <a:pPr algn="just" eaLnBrk="1" fontAlgn="auto" hangingPunct="1">
              <a:spcAft>
                <a:spcPts val="0"/>
              </a:spcAft>
              <a:buFont typeface="Wingdings" panose="05000000000000000000" pitchFamily="2" charset="2"/>
              <a:buChar char="Ø"/>
              <a:defRPr/>
            </a:pPr>
            <a:r>
              <a:rPr lang="en-US" altLang="en-US" sz="2400" dirty="0">
                <a:solidFill>
                  <a:schemeClr val="tx1"/>
                </a:solidFill>
                <a:latin typeface="Arial" panose="020B0604020202020204" pitchFamily="34" charset="0"/>
              </a:rPr>
              <a:t>Selectively or </a:t>
            </a:r>
          </a:p>
          <a:p>
            <a:pPr algn="just" eaLnBrk="1" fontAlgn="auto" hangingPunct="1">
              <a:spcAft>
                <a:spcPts val="0"/>
              </a:spcAft>
              <a:buFont typeface="Wingdings" panose="05000000000000000000" pitchFamily="2" charset="2"/>
              <a:buChar char="Ø"/>
              <a:defRPr/>
            </a:pPr>
            <a:r>
              <a:rPr lang="en-US" altLang="en-US" sz="2400" dirty="0">
                <a:solidFill>
                  <a:schemeClr val="tx1"/>
                </a:solidFill>
                <a:latin typeface="Arial" panose="020B0604020202020204" pitchFamily="34" charset="0"/>
              </a:rPr>
              <a:t>Iteratively.</a:t>
            </a:r>
          </a:p>
          <a:p>
            <a:pPr algn="just" eaLnBrk="1" fontAlgn="auto" hangingPunct="1">
              <a:spcAft>
                <a:spcPts val="0"/>
              </a:spcAft>
              <a:buFontTx/>
              <a:buNone/>
              <a:defRPr/>
            </a:pPr>
            <a:endParaRPr lang="en-US" altLang="en-US" sz="2400" dirty="0">
              <a:solidFill>
                <a:schemeClr val="tx1"/>
              </a:solidFill>
              <a:latin typeface="Arial" panose="020B0604020202020204" pitchFamily="34" charset="0"/>
            </a:endParaRP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Title &amp; Bullets">
  <a:themeElements>
    <a:clrScheme name="">
      <a:dk1>
        <a:srgbClr val="000000"/>
      </a:dk1>
      <a:lt1>
        <a:srgbClr val="FFFFFF"/>
      </a:lt1>
      <a:dk2>
        <a:srgbClr val="000000"/>
      </a:dk2>
      <a:lt2>
        <a:srgbClr val="000000"/>
      </a:lt2>
      <a:accent1>
        <a:srgbClr val="00FF00"/>
      </a:accent1>
      <a:accent2>
        <a:srgbClr val="333399"/>
      </a:accent2>
      <a:accent3>
        <a:srgbClr val="AAAAAA"/>
      </a:accent3>
      <a:accent4>
        <a:srgbClr val="DADADA"/>
      </a:accent4>
      <a:accent5>
        <a:srgbClr val="AAFFAA"/>
      </a:accent5>
      <a:accent6>
        <a:srgbClr val="2D2D8A"/>
      </a:accent6>
      <a:hlink>
        <a:srgbClr val="009999"/>
      </a:hlink>
      <a:folHlink>
        <a:srgbClr val="99CC00"/>
      </a:folHlink>
    </a:clrScheme>
    <a:fontScheme name="Title &amp; 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a:ln>
              <a:noFill/>
            </a:ln>
            <a:solidFill>
              <a:srgbClr val="FFFFFF"/>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a:ln>
              <a:noFill/>
            </a:ln>
            <a:solidFill>
              <a:srgbClr val="FFFFFF"/>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5378</TotalTime>
  <Words>680</Words>
  <Application>Microsoft Office PowerPoint</Application>
  <PresentationFormat>On-screen Show (4:3)</PresentationFormat>
  <Paragraphs>238</Paragraphs>
  <Slides>27</Slides>
  <Notes>3</Notes>
  <HiddenSlides>0</HiddenSlides>
  <MMClips>0</MMClips>
  <ScaleCrop>false</ScaleCrop>
  <HeadingPairs>
    <vt:vector size="8" baseType="variant">
      <vt:variant>
        <vt:lpstr>Fonts Used</vt:lpstr>
      </vt:variant>
      <vt:variant>
        <vt:i4>13</vt:i4>
      </vt:variant>
      <vt:variant>
        <vt:lpstr>Theme</vt:lpstr>
      </vt:variant>
      <vt:variant>
        <vt:i4>5</vt:i4>
      </vt:variant>
      <vt:variant>
        <vt:lpstr>Embedded OLE Servers</vt:lpstr>
      </vt:variant>
      <vt:variant>
        <vt:i4>1</vt:i4>
      </vt:variant>
      <vt:variant>
        <vt:lpstr>Slide Titles</vt:lpstr>
      </vt:variant>
      <vt:variant>
        <vt:i4>27</vt:i4>
      </vt:variant>
    </vt:vector>
  </HeadingPairs>
  <TitlesOfParts>
    <vt:vector size="46" baseType="lpstr">
      <vt:lpstr>Arial</vt:lpstr>
      <vt:lpstr>Arial Black</vt:lpstr>
      <vt:lpstr>Arial Unicode MS</vt:lpstr>
      <vt:lpstr>Calibri</vt:lpstr>
      <vt:lpstr>Courier New</vt:lpstr>
      <vt:lpstr>Gill Sans</vt:lpstr>
      <vt:lpstr>Tahoma</vt:lpstr>
      <vt:lpstr>Times New Roman</vt:lpstr>
      <vt:lpstr>Trebuchet MS</vt:lpstr>
      <vt:lpstr>Verdana</vt:lpstr>
      <vt:lpstr>Wingdings</vt:lpstr>
      <vt:lpstr>Wingdings 2</vt:lpstr>
      <vt:lpstr>Wingdings 3</vt:lpstr>
      <vt:lpstr>Facet</vt:lpstr>
      <vt:lpstr>1_Title &amp; Bullets</vt:lpstr>
      <vt:lpstr>1_Facet</vt:lpstr>
      <vt:lpstr>Pixel</vt:lpstr>
      <vt:lpstr>2_Facet</vt:lpstr>
      <vt:lpstr>Visio</vt:lpstr>
      <vt:lpstr>Programming Constructs</vt:lpstr>
      <vt:lpstr>CONTENTS</vt:lpstr>
      <vt:lpstr>PowerPoint Presentation</vt:lpstr>
      <vt:lpstr>Example 1</vt:lpstr>
      <vt:lpstr>Example 1</vt:lpstr>
      <vt:lpstr>Flowcharts</vt:lpstr>
      <vt:lpstr>Flowchart Symbols </vt:lpstr>
      <vt:lpstr>Example 1</vt:lpstr>
      <vt:lpstr>FLOW CONTROL</vt:lpstr>
      <vt:lpstr>PowerPoint Presentation</vt:lpstr>
      <vt:lpstr>A. SEQUENCE</vt:lpstr>
      <vt:lpstr>THE SEQUENCE CONSTRUCT</vt:lpstr>
      <vt:lpstr>A. SEQUENCE CONSTRUCT</vt:lpstr>
      <vt:lpstr>B. SELECTION</vt:lpstr>
      <vt:lpstr>Conditional Statements</vt:lpstr>
      <vt:lpstr>Two Way Decisions</vt:lpstr>
      <vt:lpstr>Two-way using else :</vt:lpstr>
      <vt:lpstr>B. SELECTION CONSTRUCT., Flowchart Notation </vt:lpstr>
      <vt:lpstr>Programming Syntax</vt:lpstr>
      <vt:lpstr>Flow diagram of if-else</vt:lpstr>
      <vt:lpstr>if-else example</vt:lpstr>
      <vt:lpstr>IF–THEN–ELSE STRUCTURE</vt:lpstr>
      <vt:lpstr>Program FORMAT:IF - ELSE</vt:lpstr>
      <vt:lpstr>Program Example of if statement</vt:lpstr>
      <vt:lpstr>Example of if-else</vt:lpstr>
      <vt:lpstr>Task</vt:lpstr>
      <vt:lpstr>Any Q???</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One</dc:title>
  <dc:creator>PAUL</dc:creator>
  <cp:lastModifiedBy>AAA</cp:lastModifiedBy>
  <cp:revision>757</cp:revision>
  <dcterms:created xsi:type="dcterms:W3CDTF">1999-09-10T19:21:11Z</dcterms:created>
  <dcterms:modified xsi:type="dcterms:W3CDTF">2019-10-04T06:47:31Z</dcterms:modified>
</cp:coreProperties>
</file>