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7" d="100"/>
          <a:sy n="37" d="100"/>
        </p:scale>
        <p:origin x="1255" y="2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73F8-5E13-4069-A9C1-C071D608E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06BFE-74B0-48CB-8F05-884FFB557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9E6DA-4503-49EB-8578-95AEFFEB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9D16-B46A-43A8-BF78-7BFAB1AF2C1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17E76-7341-4247-8814-E492D544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7CA4-22B1-4C6F-8E75-483ADBFB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22D7-7022-4D95-8DB6-B353B15D8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8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379C-0D04-42CD-827B-6FB36A7F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F1F01-ACBD-46B7-B46B-44CDC5E79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6154B-F2E3-4CD7-8642-87B0B6A5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9D16-B46A-43A8-BF78-7BFAB1AF2C1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5E6B-EA43-42E4-8153-8243E6D5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25F37-032C-4F1A-B20E-72F37164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22D7-7022-4D95-8DB6-B353B15D8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4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71EBE-A331-4526-86B6-0F84F5471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217B9-5C7D-404D-BFBB-C08363C15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DB7D-B401-4A90-B8B7-8C7DE626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9D16-B46A-43A8-BF78-7BFAB1AF2C1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10D33-980D-489A-9165-54F503FA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B9102-1C2A-4114-BE0D-5A522D44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22D7-7022-4D95-8DB6-B353B15D8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1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3B6D-4749-4B24-82EC-D7C9D09B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A252-95A7-4043-83DF-270499C6F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8C859-0134-4127-8D76-B5641C92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9D16-B46A-43A8-BF78-7BFAB1AF2C1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A5988-DCC5-4DBB-836C-C26B0C3E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A5E43-4C43-498C-9C60-8EE5E467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22D7-7022-4D95-8DB6-B353B15D8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8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E897-CAAB-4D6C-8EBA-2F033566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E1192-D91B-4530-A54F-7B6B56DD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E8206-AFFE-44C4-BA4B-3D0DA418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9D16-B46A-43A8-BF78-7BFAB1AF2C1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1E20-A5AB-439C-A98C-AF70F5BC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3832-C8BF-4E01-81B7-BEA4EED4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22D7-7022-4D95-8DB6-B353B15D8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3D9C-55F2-4434-A088-B16E72C1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32AF-B7DD-4604-B403-A5B172D99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D689F-31D8-4CF5-86AC-C3294A9C0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FF6D0-2BC4-4E31-83D8-C5CFC6EF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9D16-B46A-43A8-BF78-7BFAB1AF2C1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DC436-79AC-482A-BEAC-D85079E6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6605E-20F1-4A0B-A54B-A066A95F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22D7-7022-4D95-8DB6-B353B15D8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8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ACA4-7F3D-4F8F-9ABC-3FFFC83A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3F7CB-3968-4F77-AC35-108C25FF5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F093D-F223-4218-AE84-7BC9676EA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10930-527F-4DC1-8E65-17A1CE593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11E52-3865-428D-A24F-B54A2C93C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53E5D-CB26-44A8-8981-E777DAFE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9D16-B46A-43A8-BF78-7BFAB1AF2C1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04213-3832-499C-A8DF-3A72E5AE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FA874-F8FA-40DE-B15D-4ECD59E4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22D7-7022-4D95-8DB6-B353B15D8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0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DFA1-905B-4185-8537-16AB18A4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3809E-923F-4216-A5FA-F4BA997F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9D16-B46A-43A8-BF78-7BFAB1AF2C1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DC6BD-B7F4-4587-8003-A8BD5F0B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AE6BE-579F-4B8A-A95C-BFCAEF1A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22D7-7022-4D95-8DB6-B353B15D8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0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A316A-D2D7-4216-B24D-968ED80E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9D16-B46A-43A8-BF78-7BFAB1AF2C1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3E0C9-B72B-485D-9630-BB6D2FBC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DB790-53C2-40A2-8DA8-0831B206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22D7-7022-4D95-8DB6-B353B15D8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5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182B-2AB5-4B94-B69C-F4B7F249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A8EB1-C707-49A3-8707-83A29592C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D5C38-3D6C-4355-91BF-754899FDE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276B9-CE22-4E48-8076-8AAFDBF3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9D16-B46A-43A8-BF78-7BFAB1AF2C1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1A534-A09C-4424-947F-4FBAD261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EB2B2-FF58-42C5-BD28-2DE6B8A0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22D7-7022-4D95-8DB6-B353B15D8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0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D0FF-6F04-4A0B-BFF5-90670A1A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A4390-2E05-4C3D-991F-BAD4B0FEA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B7337-343B-40EC-8F38-8DC2D0FB2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C6948-2C2A-43A3-B350-9401C112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9D16-B46A-43A8-BF78-7BFAB1AF2C1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D8AD0-0D25-44B6-B2E7-F707332B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F0270-3E7F-4CF8-AF2B-5C590080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22D7-7022-4D95-8DB6-B353B15D8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B55A0-1BA5-4DA5-88C5-4E145017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850D-D5BD-4CF8-A4BF-4B6610ED3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EC4EF-4247-41EE-90C3-C49F68C21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59D16-B46A-43A8-BF78-7BFAB1AF2C1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25C50-D23F-48E7-807A-59C5FC6B9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5D285-D142-49F8-9459-38D08BD79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22D7-7022-4D95-8DB6-B353B15D8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1CB3-1F57-4A0D-BA1A-25035A139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Creating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0E507-0D8D-4935-878E-DD625A3E5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6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7494-2430-425A-83C1-D23749C5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5173-F26A-4445-9B4D-D7F1090A9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FEBBAFA-BD5E-40C7-85A8-895AD1E9E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3" y="228600"/>
            <a:ext cx="10591800" cy="101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Menu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Toolbox-&gt;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Menus&amp;Toolbars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Menustrip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44">
            <a:extLst>
              <a:ext uri="{FF2B5EF4-FFF2-40B4-BE49-F238E27FC236}">
                <a16:creationId xmlns:a16="http://schemas.microsoft.com/office/drawing/2014/main" id="{A08D1C22-C143-473A-BD29-B16742D2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60"/>
          <a:stretch>
            <a:fillRect/>
          </a:stretch>
        </p:blipFill>
        <p:spPr bwMode="auto">
          <a:xfrm>
            <a:off x="457200" y="1384605"/>
            <a:ext cx="10069286" cy="524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778057A-B44E-42D3-A812-83F196D7F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60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4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E508-74D8-4248-93B6-333D6BC0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Drag and drop on Form1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A87D-4838-4351-98D6-DC104E001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3CF65-A4B8-49AE-910B-E142FD32B076}"/>
              </a:ext>
            </a:extLst>
          </p:cNvPr>
          <p:cNvPicPr/>
          <p:nvPr/>
        </p:nvPicPr>
        <p:blipFill rotWithShape="1">
          <a:blip r:embed="rId2"/>
          <a:srcRect t="-1" r="18952" b="47949"/>
          <a:stretch/>
        </p:blipFill>
        <p:spPr bwMode="auto">
          <a:xfrm>
            <a:off x="261257" y="1690688"/>
            <a:ext cx="11092543" cy="45903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13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BA7E-4120-41E6-A88F-5A348B42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Type Programs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23BC-CF15-4D8B-9B4A-E34277FEF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7BD22-91A7-448D-B12D-46C71C0DA102}"/>
              </a:ext>
            </a:extLst>
          </p:cNvPr>
          <p:cNvPicPr/>
          <p:nvPr/>
        </p:nvPicPr>
        <p:blipFill rotWithShape="1">
          <a:blip r:embed="rId2"/>
          <a:srcRect r="19231" b="49247"/>
          <a:stretch/>
        </p:blipFill>
        <p:spPr>
          <a:xfrm>
            <a:off x="315685" y="1108711"/>
            <a:ext cx="10058401" cy="51832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9B979F-4139-4919-B758-835C53EA67D6}"/>
              </a:ext>
            </a:extLst>
          </p:cNvPr>
          <p:cNvSpPr/>
          <p:nvPr/>
        </p:nvSpPr>
        <p:spPr>
          <a:xfrm>
            <a:off x="838200" y="3735659"/>
            <a:ext cx="1157868" cy="32338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3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5559-20D3-4E99-BFB3-3B8D8C66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78" y="500062"/>
            <a:ext cx="10515600" cy="1325563"/>
          </a:xfrm>
        </p:spPr>
        <p:txBody>
          <a:bodyPr>
            <a:noAutofit/>
          </a:bodyPr>
          <a:lstStyle/>
          <a:p>
            <a:pPr lvl="0"/>
            <a:r>
              <a:rPr lang="en-US" sz="3000" dirty="0"/>
              <a:t>5. Type one below the other: </a:t>
            </a:r>
            <a:br>
              <a:rPr lang="en-US" sz="3000" dirty="0"/>
            </a:br>
            <a:r>
              <a:rPr lang="en-US" sz="3000" dirty="0">
                <a:solidFill>
                  <a:srgbClr val="00B0F0"/>
                </a:solidFill>
              </a:rPr>
              <a:t>Fibonacci Series</a:t>
            </a:r>
            <a:br>
              <a:rPr lang="en-US" sz="3000" dirty="0">
                <a:solidFill>
                  <a:srgbClr val="00B0F0"/>
                </a:solidFill>
              </a:rPr>
            </a:br>
            <a:r>
              <a:rPr lang="en-US" sz="3000" dirty="0" err="1">
                <a:solidFill>
                  <a:srgbClr val="00B0F0"/>
                </a:solidFill>
              </a:rPr>
              <a:t>EvenOdd</a:t>
            </a:r>
            <a:br>
              <a:rPr lang="en-US" sz="3000" dirty="0">
                <a:solidFill>
                  <a:srgbClr val="00B0F0"/>
                </a:solidFill>
              </a:rPr>
            </a:br>
            <a:r>
              <a:rPr lang="en-US" sz="3000" dirty="0">
                <a:solidFill>
                  <a:srgbClr val="00B0F0"/>
                </a:solidFill>
              </a:rPr>
              <a:t>GCD</a:t>
            </a:r>
            <a:br>
              <a:rPr lang="en-US" sz="3000" dirty="0">
                <a:solidFill>
                  <a:srgbClr val="00B0F0"/>
                </a:solidFill>
              </a:rPr>
            </a:br>
            <a:endParaRPr lang="en-US" sz="3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31B0-736C-438B-9E52-6E99D037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0E224-8D30-41F8-AC92-4DB7BA437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68" r="43656" b="14775"/>
          <a:stretch/>
        </p:blipFill>
        <p:spPr>
          <a:xfrm>
            <a:off x="-31297" y="1825624"/>
            <a:ext cx="11944350" cy="51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0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0298-3256-48E0-AEA9-F2D75D2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Double click on GCD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274B-6891-47BF-90CC-A58960C0E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64D86-B7C4-4DB5-8209-0E191B6CC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4" t="43140" r="47779" b="41672"/>
          <a:stretch/>
        </p:blipFill>
        <p:spPr>
          <a:xfrm>
            <a:off x="0" y="1690688"/>
            <a:ext cx="12192000" cy="5019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1F178A-CEAF-414A-B89D-F74BDC972742}"/>
              </a:ext>
            </a:extLst>
          </p:cNvPr>
          <p:cNvSpPr/>
          <p:nvPr/>
        </p:nvSpPr>
        <p:spPr>
          <a:xfrm>
            <a:off x="838200" y="3790335"/>
            <a:ext cx="4382729" cy="1725562"/>
          </a:xfrm>
          <a:prstGeom prst="round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5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4AE5-150D-452B-AE90-A7A7B826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Type Exit on side 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1BF4-F545-44D4-90D7-5B58067D4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8568D-A016-426A-BF6B-B27F91118099}"/>
              </a:ext>
            </a:extLst>
          </p:cNvPr>
          <p:cNvPicPr/>
          <p:nvPr/>
        </p:nvPicPr>
        <p:blipFill rotWithShape="1">
          <a:blip r:embed="rId2"/>
          <a:srcRect r="19680" b="50000"/>
          <a:stretch/>
        </p:blipFill>
        <p:spPr>
          <a:xfrm>
            <a:off x="148590" y="1757362"/>
            <a:ext cx="11704320" cy="465486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F9BBD0-BEF3-4DDC-BF5B-835C23A0556D}"/>
              </a:ext>
            </a:extLst>
          </p:cNvPr>
          <p:cNvSpPr/>
          <p:nvPr/>
        </p:nvSpPr>
        <p:spPr>
          <a:xfrm>
            <a:off x="838201" y="3790335"/>
            <a:ext cx="2966884" cy="663678"/>
          </a:xfrm>
          <a:prstGeom prst="round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0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Creating Menu</vt:lpstr>
      <vt:lpstr>PowerPoint Presentation</vt:lpstr>
      <vt:lpstr>2. Drag and drop on Form1 </vt:lpstr>
      <vt:lpstr>3. Type Programs </vt:lpstr>
      <vt:lpstr>5. Type one below the other:  Fibonacci Series EvenOdd GCD </vt:lpstr>
      <vt:lpstr>7. Double click on GCD menu</vt:lpstr>
      <vt:lpstr>6. Type Exit on side space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</dc:creator>
  <cp:lastModifiedBy>AAA</cp:lastModifiedBy>
  <cp:revision>35</cp:revision>
  <dcterms:created xsi:type="dcterms:W3CDTF">2018-10-23T16:48:33Z</dcterms:created>
  <dcterms:modified xsi:type="dcterms:W3CDTF">2019-10-11T07:03:09Z</dcterms:modified>
</cp:coreProperties>
</file>