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28" r:id="rId4"/>
  </p:sldMasterIdLst>
  <p:notesMasterIdLst>
    <p:notesMasterId r:id="rId18"/>
  </p:notesMasterIdLst>
  <p:handoutMasterIdLst>
    <p:handoutMasterId r:id="rId19"/>
  </p:handoutMasterIdLst>
  <p:sldIdLst>
    <p:sldId id="1150" r:id="rId5"/>
    <p:sldId id="1220" r:id="rId6"/>
    <p:sldId id="1210" r:id="rId7"/>
    <p:sldId id="1217" r:id="rId8"/>
    <p:sldId id="1161" r:id="rId9"/>
    <p:sldId id="1211" r:id="rId10"/>
    <p:sldId id="1218" r:id="rId11"/>
    <p:sldId id="1219" r:id="rId12"/>
    <p:sldId id="1212" r:id="rId13"/>
    <p:sldId id="1214" r:id="rId14"/>
    <p:sldId id="1215" r:id="rId15"/>
    <p:sldId id="1203" r:id="rId16"/>
    <p:sldId id="1209" r:id="rId17"/>
  </p:sldIdLst>
  <p:sldSz cx="12436475" cy="69945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ntiment Analysis 101" id="{3DB89D09-FC25-4D0F-B404-88490D255F79}">
          <p14:sldIdLst>
            <p14:sldId id="1150"/>
            <p14:sldId id="1220"/>
            <p14:sldId id="1210"/>
            <p14:sldId id="1217"/>
          </p14:sldIdLst>
        </p14:section>
        <p14:section name="Big Data 101" id="{E344E71A-682E-4923-BF5A-D0112978ADD3}">
          <p14:sldIdLst>
            <p14:sldId id="1161"/>
            <p14:sldId id="1211"/>
            <p14:sldId id="1218"/>
            <p14:sldId id="1219"/>
            <p14:sldId id="1212"/>
            <p14:sldId id="1214"/>
            <p14:sldId id="1215"/>
          </p14:sldIdLst>
        </p14:section>
        <p14:section name="Visualising Results" id="{E5FB226F-0F52-4FC4-88CF-6BA16ECE4057}">
          <p14:sldIdLst/>
        </p14:section>
        <p14:section name="Closing slides" id="{7F3B237A-77A3-4B81-B323-32F40CF06C42}">
          <p14:sldIdLst>
            <p14:sldId id="1203"/>
            <p14:sldId id="1209"/>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FBA00"/>
    <a:srgbClr val="007233"/>
    <a:srgbClr val="0072C6"/>
    <a:srgbClr val="B4009E"/>
    <a:srgbClr val="B0B186"/>
    <a:srgbClr val="FF66FF"/>
    <a:srgbClr val="000000"/>
    <a:srgbClr val="33CCCC"/>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32" autoAdjust="0"/>
    <p:restoredTop sz="85790" autoAdjust="0"/>
  </p:normalViewPr>
  <p:slideViewPr>
    <p:cSldViewPr>
      <p:cViewPr varScale="1">
        <p:scale>
          <a:sx n="42" d="100"/>
          <a:sy n="42" d="100"/>
        </p:scale>
        <p:origin x="1022" y="3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4266"/>
    </p:cViewPr>
  </p:sorterViewPr>
  <p:notesViewPr>
    <p:cSldViewPr showGuides="1">
      <p:cViewPr>
        <p:scale>
          <a:sx n="41" d="100"/>
          <a:sy n="41" d="100"/>
        </p:scale>
        <p:origin x="-3792" y="-84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gradFill>
                  <a:gsLst>
                    <a:gs pos="1250">
                      <a:schemeClr val="tx1"/>
                    </a:gs>
                    <a:gs pos="100000">
                      <a:schemeClr val="tx1"/>
                    </a:gs>
                  </a:gsLst>
                  <a:lin ang="5400000" scaled="0"/>
                </a:gradFill>
                <a:latin typeface="Segoe UI" pitchFamily="34" charset="0"/>
              </a:rPr>
              <a:t>TechEd 2013</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11/24/2018 9:32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gradFill>
                  <a:gsLst>
                    <a:gs pos="1250">
                      <a:schemeClr val="tx1"/>
                    </a:gs>
                    <a:gs pos="100000">
                      <a:schemeClr val="tx1"/>
                    </a:gs>
                  </a:gsLst>
                  <a:lin ang="5400000" scaled="0"/>
                </a:gradFill>
                <a:latin typeface="Segoe UI" pitchFamily="34" charset="0"/>
              </a:defRPr>
            </a:lvl1pPr>
          </a:lstStyle>
          <a:p>
            <a:r>
              <a:rPr lang="en-US" dirty="0"/>
              <a:t>TechEd 2013</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11/24/2018 9:12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10" name="Date Placeholder 9"/>
          <p:cNvSpPr>
            <a:spLocks noGrp="1"/>
          </p:cNvSpPr>
          <p:nvPr>
            <p:ph type="dt" idx="13"/>
          </p:nvPr>
        </p:nvSpPr>
        <p:spPr/>
        <p:txBody>
          <a:bodyPr/>
          <a:lstStyle/>
          <a:p>
            <a:fld id="{0D046133-B40E-4F18-BD39-DC756E7BE64C}" type="datetime8">
              <a:rPr lang="en-US" smtClean="0">
                <a:solidFill>
                  <a:prstClr val="black"/>
                </a:solidFill>
              </a:rPr>
              <a:pPr/>
              <a:t>11/24/2018 9:12 AM</a:t>
            </a:fld>
            <a:endParaRPr lang="en-US" dirty="0">
              <a:solidFill>
                <a:prstClr val="black"/>
              </a:solidFill>
            </a:endParaRPr>
          </a:p>
        </p:txBody>
      </p:sp>
      <p:sp>
        <p:nvSpPr>
          <p:cNvPr id="11" name="Footer Placeholder 10"/>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gradFill>
                <a:gsLst>
                  <a:gs pos="1250">
                    <a:prstClr val="black"/>
                  </a:gs>
                  <a:gs pos="100000">
                    <a:prstClr val="black"/>
                  </a:gs>
                </a:gsLst>
                <a:lin ang="5400000" scaled="0"/>
              </a:gradFill>
            </a:endParaRPr>
          </a:p>
        </p:txBody>
      </p:sp>
    </p:spTree>
    <p:extLst>
      <p:ext uri="{BB962C8B-B14F-4D97-AF65-F5344CB8AC3E}">
        <p14:creationId xmlns:p14="http://schemas.microsoft.com/office/powerpoint/2010/main" val="2545820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http://www.pavantestingtools.com/2016/10/scope-of-testing-in-big-data-and-hadoop.html</a:t>
            </a:r>
          </a:p>
        </p:txBody>
      </p:sp>
      <p:sp>
        <p:nvSpPr>
          <p:cNvPr id="4" name="Header Placeholder 3"/>
          <p:cNvSpPr>
            <a:spLocks noGrp="1"/>
          </p:cNvSpPr>
          <p:nvPr>
            <p:ph type="hdr" sz="quarter" idx="10"/>
          </p:nvPr>
        </p:nvSpPr>
        <p:spPr/>
        <p:txBody>
          <a:bodyPr/>
          <a:lstStyle/>
          <a:p>
            <a:r>
              <a:rPr lang="en-US"/>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11/24/2018 9:12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24883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https://www.sas.com/en_us/insights/big-data/what-is-big-data.html</a:t>
            </a:r>
          </a:p>
          <a:p>
            <a:r>
              <a:rPr lang="en-US" dirty="0"/>
              <a:t>https://www.snp.com/blog/8-ways-data-analytics-can-improve-your-business</a:t>
            </a:r>
          </a:p>
          <a:p>
            <a:endParaRPr lang="en-US" dirty="0"/>
          </a:p>
        </p:txBody>
      </p:sp>
      <p:sp>
        <p:nvSpPr>
          <p:cNvPr id="4" name="Header Placeholder 3"/>
          <p:cNvSpPr>
            <a:spLocks noGrp="1"/>
          </p:cNvSpPr>
          <p:nvPr>
            <p:ph type="hdr" sz="quarter" idx="10"/>
          </p:nvPr>
        </p:nvSpPr>
        <p:spPr/>
        <p:txBody>
          <a:bodyPr/>
          <a:lstStyle/>
          <a:p>
            <a:r>
              <a:rPr lang="en-US"/>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11/24/2018 9:12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178140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https://martech.zone/netflix-big-data/</a:t>
            </a:r>
          </a:p>
          <a:p>
            <a:r>
              <a:rPr lang="en-US" dirty="0"/>
              <a:t>https://www.norjimm.com/blog/7-ways-big-data-analytics-changing-hotels-travel-industry/</a:t>
            </a:r>
          </a:p>
        </p:txBody>
      </p:sp>
      <p:sp>
        <p:nvSpPr>
          <p:cNvPr id="4" name="Header Placeholder 3"/>
          <p:cNvSpPr>
            <a:spLocks noGrp="1"/>
          </p:cNvSpPr>
          <p:nvPr>
            <p:ph type="hdr" sz="quarter"/>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1250">
                      <a:prstClr val="black"/>
                    </a:gs>
                    <a:gs pos="100000">
                      <a:prstClr val="black"/>
                    </a:gs>
                  </a:gsLst>
                  <a:lin ang="5400000" scaled="0"/>
                </a:gradFill>
                <a:effectLst/>
                <a:uLnTx/>
                <a:uFillTx/>
                <a:latin typeface="Segoe UI" pitchFamily="34" charset="0"/>
                <a:ea typeface="+mn-ea"/>
                <a:cs typeface="+mn-cs"/>
              </a:rPr>
              <a:t>TechEd 2013</a:t>
            </a:r>
            <a:endParaRPr kumimoji="0" lang="en-US" sz="12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DFDA5C7-BBAE-481E-8BF7-731156A2E2C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11/24/2018 9:12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17904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https://www.itweb.co.za/content/Gb3Bw7Wo1Ow72k6V</a:t>
            </a:r>
          </a:p>
        </p:txBody>
      </p:sp>
      <p:sp>
        <p:nvSpPr>
          <p:cNvPr id="4" name="Header Placeholder 3"/>
          <p:cNvSpPr>
            <a:spLocks noGrp="1"/>
          </p:cNvSpPr>
          <p:nvPr>
            <p:ph type="hdr" sz="quarter"/>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1250">
                      <a:prstClr val="black"/>
                    </a:gs>
                    <a:gs pos="100000">
                      <a:prstClr val="black"/>
                    </a:gs>
                  </a:gsLst>
                  <a:lin ang="5400000" scaled="0"/>
                </a:gradFill>
                <a:effectLst/>
                <a:uLnTx/>
                <a:uFillTx/>
                <a:latin typeface="Segoe UI" pitchFamily="34" charset="0"/>
                <a:ea typeface="+mn-ea"/>
                <a:cs typeface="+mn-cs"/>
              </a:rPr>
              <a:t>TechEd 2013</a:t>
            </a:r>
            <a:endParaRPr kumimoji="0" lang="en-US" sz="12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DFDA5C7-BBAE-481E-8BF7-731156A2E2C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11/24/2018 9:12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85326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dirty="0" err="1">
                <a:gradFill>
                  <a:gsLst>
                    <a:gs pos="1250">
                      <a:prstClr val="black"/>
                    </a:gs>
                    <a:gs pos="100000">
                      <a:prstClr val="black"/>
                    </a:gs>
                  </a:gsLst>
                  <a:lin ang="5400000" scaled="0"/>
                </a:gradFill>
              </a:rPr>
              <a:t>TechEd</a:t>
            </a:r>
            <a:r>
              <a:rPr lang="en-US" dirty="0">
                <a:gradFill>
                  <a:gsLst>
                    <a:gs pos="1250">
                      <a:prstClr val="black"/>
                    </a:gs>
                    <a:gs pos="100000">
                      <a:prstClr val="black"/>
                    </a:gs>
                  </a:gsLst>
                  <a:lin ang="5400000" scaled="0"/>
                </a:gradFill>
              </a:rPr>
              <a:t> 2012</a:t>
            </a: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11/24/2018 9:12 AM</a:t>
            </a:fld>
            <a:endParaRPr lang="en-US">
              <a:solidFill>
                <a:prstClr val="black"/>
              </a:solidFill>
            </a:endParaRPr>
          </a:p>
        </p:txBody>
      </p:sp>
      <p:sp>
        <p:nvSpPr>
          <p:cNvPr id="6" name="Footer Placeholder 5"/>
          <p:cNvSpPr>
            <a:spLocks noGrp="1"/>
          </p:cNvSpPr>
          <p:nvPr>
            <p:ph type="ftr" sz="quarter" idx="12"/>
          </p:nvPr>
        </p:nvSpPr>
        <p:spPr/>
        <p:txBody>
          <a:bodyPr/>
          <a:lstStyle/>
          <a:p>
            <a:r>
              <a:rPr lang="en-US" dirty="0">
                <a:solidFill>
                  <a:prstClr val="black"/>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prstClr val="black"/>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prstClr val="black"/>
                </a:solidFill>
                <a:latin typeface="Segoe UI" pitchFamily="34" charset="0"/>
              </a:rPr>
            </a:br>
            <a:r>
              <a:rPr lang="en-US" dirty="0">
                <a:solidFill>
                  <a:prstClr val="black"/>
                </a:solidFill>
                <a:latin typeface="Segoe UI" pitchFamily="34" charset="0"/>
              </a:rPr>
              <a:t>MICROSOFT MAKES NO WARRANTIES, EXPRESS, IMPLIED OR STATUTORY, AS TO THE INFORMATION IN THIS PRESENTATION.</a:t>
            </a:r>
          </a:p>
          <a:p>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605540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628342" y="643497"/>
            <a:ext cx="5340559" cy="53333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100150" y="1120254"/>
            <a:ext cx="10525324" cy="4482481"/>
          </a:xfrm>
        </p:spPr>
        <p:txBody>
          <a:bodyPr anchor="ctr">
            <a:noAutofit/>
          </a:bodyPr>
          <a:lstStyle>
            <a:lvl1pPr algn="ctr">
              <a:defRPr sz="10199" spc="816" baseline="0"/>
            </a:lvl1pPr>
          </a:lstStyle>
          <a:p>
            <a:r>
              <a:rPr lang="en-US"/>
              <a:t>Click to edit Master title style</a:t>
            </a:r>
            <a:endParaRPr lang="en-US" dirty="0"/>
          </a:p>
        </p:txBody>
      </p:sp>
      <p:sp>
        <p:nvSpPr>
          <p:cNvPr id="3" name="Subtitle 2"/>
          <p:cNvSpPr>
            <a:spLocks noGrp="1"/>
          </p:cNvSpPr>
          <p:nvPr>
            <p:ph type="subTitle" idx="1"/>
          </p:nvPr>
        </p:nvSpPr>
        <p:spPr>
          <a:xfrm>
            <a:off x="2259462" y="6098227"/>
            <a:ext cx="8206699" cy="757056"/>
          </a:xfrm>
        </p:spPr>
        <p:txBody>
          <a:bodyPr anchor="t">
            <a:normAutofit/>
          </a:bodyPr>
          <a:lstStyle>
            <a:lvl1pPr marL="0" indent="0" algn="ctr">
              <a:lnSpc>
                <a:spcPct val="100000"/>
              </a:lnSpc>
              <a:buNone/>
              <a:defRPr sz="2040" b="1" i="0" cap="all" spc="408" baseline="0">
                <a:solidFill>
                  <a:schemeClr val="tx2"/>
                </a:solidFill>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4" name="Date Placeholder 3"/>
          <p:cNvSpPr>
            <a:spLocks noGrp="1"/>
          </p:cNvSpPr>
          <p:nvPr>
            <p:ph type="dt" sz="half" idx="10"/>
          </p:nvPr>
        </p:nvSpPr>
        <p:spPr>
          <a:xfrm>
            <a:off x="1100150" y="6502602"/>
            <a:ext cx="2376438" cy="355399"/>
          </a:xfrm>
        </p:spPr>
        <p:txBody>
          <a:bodyPr/>
          <a:lstStyle>
            <a:lvl1pPr>
              <a:defRPr baseline="0">
                <a:solidFill>
                  <a:schemeClr val="accent1">
                    <a:lumMod val="50000"/>
                  </a:schemeClr>
                </a:solidFill>
              </a:defRPr>
            </a:lvl1pPr>
          </a:lstStyle>
          <a:p>
            <a:fld id="{4BDF68E2-58F2-4D09-BE8B-E3BD06533059}" type="datetimeFigureOut">
              <a:rPr lang="en-US" smtClean="0"/>
              <a:t>11/24/2018</a:t>
            </a:fld>
            <a:endParaRPr lang="en-US" dirty="0"/>
          </a:p>
        </p:txBody>
      </p:sp>
      <p:sp>
        <p:nvSpPr>
          <p:cNvPr id="5" name="Footer Placeholder 4"/>
          <p:cNvSpPr>
            <a:spLocks noGrp="1"/>
          </p:cNvSpPr>
          <p:nvPr>
            <p:ph type="ftr" sz="quarter" idx="11"/>
          </p:nvPr>
        </p:nvSpPr>
        <p:spPr>
          <a:xfrm>
            <a:off x="4264157" y="6502602"/>
            <a:ext cx="4197310" cy="352680"/>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249035" y="6502602"/>
            <a:ext cx="2376439" cy="352680"/>
          </a:xfrm>
        </p:spPr>
        <p:txBody>
          <a:bodyPr/>
          <a:lstStyle>
            <a:lvl1pPr>
              <a:defRPr baseline="0">
                <a:solidFill>
                  <a:schemeClr val="accent1">
                    <a:lumMod val="50000"/>
                  </a:schemeClr>
                </a:solidFill>
              </a:defRPr>
            </a:lvl1pPr>
          </a:lstStyle>
          <a:p>
            <a:fld id="{4FAB73BC-B049-4115-A692-8D63A059BFB8}" type="slidenum">
              <a:rPr lang="en-US" smtClean="0"/>
              <a:t>‹#›</a:t>
            </a:fld>
            <a:endParaRPr lang="en-US" dirty="0"/>
          </a:p>
        </p:txBody>
      </p:sp>
      <p:sp>
        <p:nvSpPr>
          <p:cNvPr id="13" name="Rectangle 12" title="left edge border"/>
          <p:cNvSpPr/>
          <p:nvPr/>
        </p:nvSpPr>
        <p:spPr>
          <a:xfrm>
            <a:off x="0" y="0"/>
            <a:ext cx="289148" cy="69945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4446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22940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68172" y="389998"/>
            <a:ext cx="1522052" cy="571189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2512" y="389998"/>
            <a:ext cx="8560874" cy="571189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05382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491095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32097" y="2414215"/>
            <a:ext cx="10571642" cy="3492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1785996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112388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681133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t="-15804"/>
          <a:stretch/>
        </p:blipFill>
        <p:spPr>
          <a:xfrm>
            <a:off x="4125197" y="180494"/>
            <a:ext cx="8311278" cy="6904278"/>
          </a:xfrm>
          <a:prstGeom prst="rect">
            <a:avLst/>
          </a:prstGeom>
          <a:effectLst>
            <a:softEdge rad="63500"/>
          </a:effectLst>
        </p:spPr>
      </p:pic>
      <p:sp>
        <p:nvSpPr>
          <p:cNvPr id="4" name="Rectangle 3"/>
          <p:cNvSpPr/>
          <p:nvPr userDrawn="1"/>
        </p:nvSpPr>
        <p:spPr bwMode="auto">
          <a:xfrm>
            <a:off x="0" y="0"/>
            <a:ext cx="6683022" cy="39624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44638" y="1353125"/>
            <a:ext cx="4715386" cy="1762608"/>
          </a:xfrm>
          <a:prstGeom prst="rect">
            <a:avLst/>
          </a:prstGeom>
        </p:spPr>
      </p:pic>
      <p:pic>
        <p:nvPicPr>
          <p:cNvPr id="6" name="Picture 5"/>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invGray">
          <a:xfrm>
            <a:off x="458333" y="6208325"/>
            <a:ext cx="1552931" cy="332660"/>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Walkin">
    <p:bg bwMode="ltGray">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436475" cy="6994525"/>
          </a:xfrm>
          <a:prstGeom prst="rect">
            <a:avLst/>
          </a:prstGeom>
        </p:spPr>
      </p:pic>
      <p:sp>
        <p:nvSpPr>
          <p:cNvPr id="4" name="Rectangle 3"/>
          <p:cNvSpPr/>
          <p:nvPr userDrawn="1"/>
        </p:nvSpPr>
        <p:spPr bwMode="auto">
          <a:xfrm>
            <a:off x="0" y="0"/>
            <a:ext cx="6683022" cy="39624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44638" y="1353125"/>
            <a:ext cx="4715386" cy="1762608"/>
          </a:xfrm>
          <a:prstGeom prst="rect">
            <a:avLst/>
          </a:prstGeom>
        </p:spPr>
      </p:pic>
    </p:spTree>
    <p:extLst>
      <p:ext uri="{BB962C8B-B14F-4D97-AF65-F5344CB8AC3E}">
        <p14:creationId xmlns:p14="http://schemas.microsoft.com/office/powerpoint/2010/main" val="3525641141"/>
      </p:ext>
    </p:extLst>
  </p:cSld>
  <p:clrMapOvr>
    <a:masterClrMapping/>
  </p:clrMapOvr>
  <p:transition>
    <p:fade/>
  </p:transition>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North America ">
    <p:bg>
      <p:bgPr>
        <a:solidFill>
          <a:schemeClr val="bg2"/>
        </a:solidFill>
        <a:effectLst/>
      </p:bgPr>
    </p:bg>
    <p:spTree>
      <p:nvGrpSpPr>
        <p:cNvPr id="1" name=""/>
        <p:cNvGrpSpPr/>
        <p:nvPr/>
      </p:nvGrpSpPr>
      <p:grpSpPr>
        <a:xfrm>
          <a:off x="0" y="0"/>
          <a:ext cx="0" cy="0"/>
          <a:chOff x="0" y="0"/>
          <a:chExt cx="0" cy="0"/>
        </a:xfrm>
      </p:grpSpPr>
      <p:pic>
        <p:nvPicPr>
          <p:cNvPr id="76" name="Picture 7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8332" y="518121"/>
            <a:ext cx="2573471" cy="961962"/>
          </a:xfrm>
          <a:prstGeom prst="rect">
            <a:avLst/>
          </a:prstGeom>
        </p:spPr>
      </p:pic>
      <p:sp>
        <p:nvSpPr>
          <p:cNvPr id="100" name="Rectangle 99"/>
          <p:cNvSpPr/>
          <p:nvPr userDrawn="1"/>
        </p:nvSpPr>
        <p:spPr bwMode="auto">
          <a:xfrm>
            <a:off x="274638" y="3943350"/>
            <a:ext cx="9144000"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345382" y="3943350"/>
            <a:ext cx="3073256" cy="18288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74638" y="2125663"/>
            <a:ext cx="9144000"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6070681" cy="1828007"/>
          </a:xfrm>
          <a:noFill/>
        </p:spPr>
        <p:txBody>
          <a:bodyPr lIns="182880" tIns="146304" rIns="182880" bIns="146304">
            <a:noAutofit/>
          </a:bodyPr>
          <a:lstStyle>
            <a:lvl1pPr marL="0" indent="0">
              <a:spcBef>
                <a:spcPts val="0"/>
              </a:spcBef>
              <a:buNone/>
              <a:defRPr sz="3600" spc="0" baseline="0">
                <a:solidFill>
                  <a:schemeClr val="bg2"/>
                </a:solidFill>
                <a:latin typeface="+mj-lt"/>
              </a:defRPr>
            </a:lvl1pPr>
          </a:lstStyle>
          <a:p>
            <a:pPr lvl="0"/>
            <a:r>
              <a:rPr lang="en-US" dirty="0"/>
              <a:t>Speaker Name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invGray">
          <a:xfrm>
            <a:off x="458333" y="6208325"/>
            <a:ext cx="1552931" cy="332660"/>
          </a:xfrm>
          <a:prstGeom prst="rect">
            <a:avLst/>
          </a:prstGeom>
        </p:spPr>
      </p:pic>
      <p:sp>
        <p:nvSpPr>
          <p:cNvPr id="10" name="Text Placeholder 7"/>
          <p:cNvSpPr>
            <a:spLocks noGrp="1"/>
          </p:cNvSpPr>
          <p:nvPr>
            <p:ph type="body" sz="quarter" idx="13" hasCustomPrompt="1"/>
          </p:nvPr>
        </p:nvSpPr>
        <p:spPr>
          <a:xfrm>
            <a:off x="6492620" y="434695"/>
            <a:ext cx="5486400" cy="927838"/>
          </a:xfrm>
        </p:spPr>
        <p:txBody>
          <a:bodyPr tIns="0" rIns="0"/>
          <a:lstStyle>
            <a:lvl1pPr marL="0" indent="0" algn="r">
              <a:buNone/>
              <a:defRPr sz="6000"/>
            </a:lvl1pPr>
          </a:lstStyle>
          <a:p>
            <a:pPr lvl="0"/>
            <a:r>
              <a:rPr lang="en-US" dirty="0"/>
              <a:t>Session code</a:t>
            </a:r>
          </a:p>
        </p:txBody>
      </p:sp>
      <p:pic>
        <p:nvPicPr>
          <p:cNvPr id="2" name="Picture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023142" y="4077872"/>
            <a:ext cx="1679260" cy="1576085"/>
          </a:xfrm>
          <a:prstGeom prst="rect">
            <a:avLst/>
          </a:prstGeom>
        </p:spPr>
      </p:pic>
    </p:spTree>
    <p:extLst>
      <p:ext uri="{BB962C8B-B14F-4D97-AF65-F5344CB8AC3E}">
        <p14:creationId xmlns:p14="http://schemas.microsoft.com/office/powerpoint/2010/main" val="15995577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17818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061196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07957" y="1095267"/>
            <a:ext cx="8351239" cy="4145543"/>
          </a:xfrm>
        </p:spPr>
        <p:txBody>
          <a:bodyPr anchor="b">
            <a:normAutofit/>
          </a:bodyPr>
          <a:lstStyle>
            <a:lvl1pPr>
              <a:defRPr sz="8567" spc="816"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07958" y="5262499"/>
            <a:ext cx="7158203" cy="970070"/>
          </a:xfrm>
        </p:spPr>
        <p:txBody>
          <a:bodyPr>
            <a:normAutofit/>
          </a:bodyPr>
          <a:lstStyle>
            <a:lvl1pPr marL="0" indent="0">
              <a:lnSpc>
                <a:spcPct val="100000"/>
              </a:lnSpc>
              <a:buNone/>
              <a:defRPr sz="2040" b="1" i="0" cap="all" spc="408" baseline="0">
                <a:solidFill>
                  <a:schemeClr val="accent1"/>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301446" y="6502602"/>
            <a:ext cx="1523904" cy="355399"/>
          </a:xfrm>
        </p:spPr>
        <p:txBody>
          <a:bodyPr/>
          <a:lstStyle>
            <a:lvl1pPr>
              <a:defRPr baseline="0">
                <a:solidFill>
                  <a:schemeClr val="tx2"/>
                </a:solidFill>
              </a:defRPr>
            </a:lvl1pPr>
          </a:lstStyle>
          <a:p>
            <a:fld id="{20EBB0C4-6273-4C6E-B9BD-2EDC30F1CD52}" type="datetimeFigureOut">
              <a:rPr lang="en-US" smtClean="0"/>
              <a:t>11/24/2018</a:t>
            </a:fld>
            <a:endParaRPr lang="en-US" dirty="0"/>
          </a:p>
        </p:txBody>
      </p:sp>
      <p:sp>
        <p:nvSpPr>
          <p:cNvPr id="5" name="Footer Placeholder 4"/>
          <p:cNvSpPr>
            <a:spLocks noGrp="1"/>
          </p:cNvSpPr>
          <p:nvPr>
            <p:ph type="ftr" sz="quarter" idx="11"/>
          </p:nvPr>
        </p:nvSpPr>
        <p:spPr>
          <a:xfrm>
            <a:off x="5384920" y="6502602"/>
            <a:ext cx="4197310" cy="352680"/>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10141800" y="6502602"/>
            <a:ext cx="1517395" cy="352680"/>
          </a:xfrm>
        </p:spPr>
        <p:txBody>
          <a:bodyPr/>
          <a:lstStyle>
            <a:lvl1pPr>
              <a:defRPr baseline="0">
                <a:solidFill>
                  <a:schemeClr val="tx2"/>
                </a:solidFill>
              </a:defRPr>
            </a:lvl1pPr>
          </a:lstStyle>
          <a:p>
            <a:fld id="{4FAB73BC-B049-4115-A692-8D63A059BFB8}" type="slidenum">
              <a:rPr lang="en-US" smtClean="0"/>
              <a:t>‹#›</a:t>
            </a:fld>
            <a:endParaRPr lang="en-US" dirty="0"/>
          </a:p>
        </p:txBody>
      </p:sp>
      <p:grpSp>
        <p:nvGrpSpPr>
          <p:cNvPr id="7" name="Group 6" title="left scallop shape"/>
          <p:cNvGrpSpPr/>
          <p:nvPr/>
        </p:nvGrpSpPr>
        <p:grpSpPr>
          <a:xfrm>
            <a:off x="0" y="0"/>
            <a:ext cx="2871077" cy="6994525"/>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69782661"/>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Walkin">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invGray">
          <a:xfrm>
            <a:off x="10333038" y="482565"/>
            <a:ext cx="1646237" cy="351905"/>
          </a:xfrm>
          <a:prstGeom prst="rect">
            <a:avLst/>
          </a:prstGeom>
        </p:spPr>
      </p:pic>
    </p:spTree>
    <p:extLst>
      <p:ext uri="{BB962C8B-B14F-4D97-AF65-F5344CB8AC3E}">
        <p14:creationId xmlns:p14="http://schemas.microsoft.com/office/powerpoint/2010/main" val="3073607137"/>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lide North America ">
    <p:spTree>
      <p:nvGrpSpPr>
        <p:cNvPr id="1" name=""/>
        <p:cNvGrpSpPr/>
        <p:nvPr/>
      </p:nvGrpSpPr>
      <p:grpSpPr>
        <a:xfrm>
          <a:off x="0" y="0"/>
          <a:ext cx="0" cy="0"/>
          <a:chOff x="0" y="0"/>
          <a:chExt cx="0" cy="0"/>
        </a:xfrm>
      </p:grpSpPr>
      <p:sp>
        <p:nvSpPr>
          <p:cNvPr id="100" name="Rectangle 99"/>
          <p:cNvSpPr/>
          <p:nvPr userDrawn="1"/>
        </p:nvSpPr>
        <p:spPr bwMode="auto">
          <a:xfrm>
            <a:off x="274638" y="3943350"/>
            <a:ext cx="9144000"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345382" y="3943350"/>
            <a:ext cx="3073256" cy="18288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74638" y="2125664"/>
            <a:ext cx="9144000"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999"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6070681" cy="1828007"/>
          </a:xfrm>
          <a:noFill/>
        </p:spPr>
        <p:txBody>
          <a:bodyPr lIns="182880" tIns="146304" rIns="182880" bIns="146304">
            <a:noAutofit/>
          </a:bodyPr>
          <a:lstStyle>
            <a:lvl1pPr marL="0" indent="0">
              <a:spcBef>
                <a:spcPts val="0"/>
              </a:spcBef>
              <a:buNone/>
              <a:defRPr sz="3599" spc="0" baseline="0">
                <a:gradFill>
                  <a:gsLst>
                    <a:gs pos="0">
                      <a:schemeClr val="bg2"/>
                    </a:gs>
                    <a:gs pos="100000">
                      <a:schemeClr val="bg2"/>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8333" y="518289"/>
            <a:ext cx="2620606" cy="915495"/>
          </a:xfrm>
          <a:prstGeom prst="rect">
            <a:avLst/>
          </a:prstGeom>
        </p:spPr>
      </p:pic>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invGray">
          <a:xfrm>
            <a:off x="458333" y="6208326"/>
            <a:ext cx="1552931" cy="332660"/>
          </a:xfrm>
          <a:prstGeom prst="rect">
            <a:avLst/>
          </a:prstGeom>
        </p:spPr>
      </p:pic>
      <p:sp>
        <p:nvSpPr>
          <p:cNvPr id="10" name="Text Placeholder 7"/>
          <p:cNvSpPr>
            <a:spLocks noGrp="1"/>
          </p:cNvSpPr>
          <p:nvPr>
            <p:ph type="body" sz="quarter" idx="13" hasCustomPrompt="1"/>
          </p:nvPr>
        </p:nvSpPr>
        <p:spPr>
          <a:xfrm>
            <a:off x="6492621" y="434695"/>
            <a:ext cx="5486400" cy="927838"/>
          </a:xfrm>
        </p:spPr>
        <p:txBody>
          <a:bodyPr tIns="0" rIns="0"/>
          <a:lstStyle>
            <a:lvl1pPr marL="0" indent="0" algn="r">
              <a:buNone/>
              <a:defRPr sz="5999"/>
            </a:lvl1pPr>
          </a:lstStyle>
          <a:p>
            <a:pPr lvl="0"/>
            <a:r>
              <a:rPr lang="en-US" dirty="0"/>
              <a:t>Session code</a:t>
            </a:r>
          </a:p>
        </p:txBody>
      </p:sp>
      <p:grpSp>
        <p:nvGrpSpPr>
          <p:cNvPr id="97" name="Group 96"/>
          <p:cNvGrpSpPr/>
          <p:nvPr userDrawn="1"/>
        </p:nvGrpSpPr>
        <p:grpSpPr>
          <a:xfrm>
            <a:off x="6765998" y="4102100"/>
            <a:ext cx="2232026" cy="1533525"/>
            <a:chOff x="15328900" y="1957388"/>
            <a:chExt cx="2232026" cy="1533525"/>
          </a:xfrm>
        </p:grpSpPr>
        <p:sp>
          <p:nvSpPr>
            <p:cNvPr id="12" name="Freeform 5"/>
            <p:cNvSpPr>
              <a:spLocks/>
            </p:cNvSpPr>
            <p:nvPr userDrawn="1"/>
          </p:nvSpPr>
          <p:spPr bwMode="auto">
            <a:xfrm>
              <a:off x="16663988" y="3295650"/>
              <a:ext cx="85725" cy="39688"/>
            </a:xfrm>
            <a:custGeom>
              <a:avLst/>
              <a:gdLst>
                <a:gd name="T0" fmla="*/ 18 w 31"/>
                <a:gd name="T1" fmla="*/ 3 h 14"/>
                <a:gd name="T2" fmla="*/ 15 w 31"/>
                <a:gd name="T3" fmla="*/ 3 h 14"/>
                <a:gd name="T4" fmla="*/ 7 w 31"/>
                <a:gd name="T5" fmla="*/ 1 h 14"/>
                <a:gd name="T6" fmla="*/ 10 w 31"/>
                <a:gd name="T7" fmla="*/ 8 h 14"/>
                <a:gd name="T8" fmla="*/ 0 w 31"/>
                <a:gd name="T9" fmla="*/ 10 h 14"/>
                <a:gd name="T10" fmla="*/ 7 w 31"/>
                <a:gd name="T11" fmla="*/ 12 h 14"/>
                <a:gd name="T12" fmla="*/ 14 w 31"/>
                <a:gd name="T13" fmla="*/ 12 h 14"/>
                <a:gd name="T14" fmla="*/ 14 w 31"/>
                <a:gd name="T15" fmla="*/ 13 h 14"/>
                <a:gd name="T16" fmla="*/ 21 w 31"/>
                <a:gd name="T17" fmla="*/ 10 h 14"/>
                <a:gd name="T18" fmla="*/ 31 w 31"/>
                <a:gd name="T19" fmla="*/ 8 h 14"/>
                <a:gd name="T20" fmla="*/ 18 w 31"/>
                <a:gd name="T2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4">
                  <a:moveTo>
                    <a:pt x="18" y="3"/>
                  </a:moveTo>
                  <a:cubicBezTo>
                    <a:pt x="17" y="3"/>
                    <a:pt x="16" y="3"/>
                    <a:pt x="15" y="3"/>
                  </a:cubicBezTo>
                  <a:cubicBezTo>
                    <a:pt x="12" y="2"/>
                    <a:pt x="8" y="0"/>
                    <a:pt x="7" y="1"/>
                  </a:cubicBezTo>
                  <a:cubicBezTo>
                    <a:pt x="5" y="3"/>
                    <a:pt x="10" y="6"/>
                    <a:pt x="10" y="8"/>
                  </a:cubicBezTo>
                  <a:cubicBezTo>
                    <a:pt x="10" y="10"/>
                    <a:pt x="1" y="8"/>
                    <a:pt x="0" y="10"/>
                  </a:cubicBezTo>
                  <a:cubicBezTo>
                    <a:pt x="0" y="11"/>
                    <a:pt x="3" y="13"/>
                    <a:pt x="7" y="12"/>
                  </a:cubicBezTo>
                  <a:cubicBezTo>
                    <a:pt x="10" y="10"/>
                    <a:pt x="12" y="12"/>
                    <a:pt x="14" y="12"/>
                  </a:cubicBezTo>
                  <a:cubicBezTo>
                    <a:pt x="14" y="13"/>
                    <a:pt x="14" y="13"/>
                    <a:pt x="14" y="13"/>
                  </a:cubicBezTo>
                  <a:cubicBezTo>
                    <a:pt x="16" y="14"/>
                    <a:pt x="17" y="12"/>
                    <a:pt x="21" y="10"/>
                  </a:cubicBezTo>
                  <a:cubicBezTo>
                    <a:pt x="25" y="9"/>
                    <a:pt x="31" y="12"/>
                    <a:pt x="31" y="8"/>
                  </a:cubicBezTo>
                  <a:cubicBezTo>
                    <a:pt x="31" y="5"/>
                    <a:pt x="20" y="2"/>
                    <a:pt x="18" y="3"/>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13" name="Freeform 6"/>
            <p:cNvSpPr>
              <a:spLocks/>
            </p:cNvSpPr>
            <p:nvPr userDrawn="1"/>
          </p:nvSpPr>
          <p:spPr bwMode="auto">
            <a:xfrm>
              <a:off x="16481425" y="3373438"/>
              <a:ext cx="144463" cy="117475"/>
            </a:xfrm>
            <a:custGeom>
              <a:avLst/>
              <a:gdLst>
                <a:gd name="T0" fmla="*/ 10 w 52"/>
                <a:gd name="T1" fmla="*/ 3 h 42"/>
                <a:gd name="T2" fmla="*/ 5 w 52"/>
                <a:gd name="T3" fmla="*/ 6 h 42"/>
                <a:gd name="T4" fmla="*/ 3 w 52"/>
                <a:gd name="T5" fmla="*/ 9 h 42"/>
                <a:gd name="T6" fmla="*/ 2 w 52"/>
                <a:gd name="T7" fmla="*/ 10 h 42"/>
                <a:gd name="T8" fmla="*/ 0 w 52"/>
                <a:gd name="T9" fmla="*/ 11 h 42"/>
                <a:gd name="T10" fmla="*/ 1 w 52"/>
                <a:gd name="T11" fmla="*/ 13 h 42"/>
                <a:gd name="T12" fmla="*/ 7 w 52"/>
                <a:gd name="T13" fmla="*/ 19 h 42"/>
                <a:gd name="T14" fmla="*/ 9 w 52"/>
                <a:gd name="T15" fmla="*/ 21 h 42"/>
                <a:gd name="T16" fmla="*/ 8 w 52"/>
                <a:gd name="T17" fmla="*/ 23 h 42"/>
                <a:gd name="T18" fmla="*/ 10 w 52"/>
                <a:gd name="T19" fmla="*/ 27 h 42"/>
                <a:gd name="T20" fmla="*/ 13 w 52"/>
                <a:gd name="T21" fmla="*/ 27 h 42"/>
                <a:gd name="T22" fmla="*/ 15 w 52"/>
                <a:gd name="T23" fmla="*/ 29 h 42"/>
                <a:gd name="T24" fmla="*/ 18 w 52"/>
                <a:gd name="T25" fmla="*/ 32 h 42"/>
                <a:gd name="T26" fmla="*/ 21 w 52"/>
                <a:gd name="T27" fmla="*/ 34 h 42"/>
                <a:gd name="T28" fmla="*/ 23 w 52"/>
                <a:gd name="T29" fmla="*/ 34 h 42"/>
                <a:gd name="T30" fmla="*/ 29 w 52"/>
                <a:gd name="T31" fmla="*/ 37 h 42"/>
                <a:gd name="T32" fmla="*/ 33 w 52"/>
                <a:gd name="T33" fmla="*/ 40 h 42"/>
                <a:gd name="T34" fmla="*/ 37 w 52"/>
                <a:gd name="T35" fmla="*/ 39 h 42"/>
                <a:gd name="T36" fmla="*/ 35 w 52"/>
                <a:gd name="T37" fmla="*/ 36 h 42"/>
                <a:gd name="T38" fmla="*/ 38 w 52"/>
                <a:gd name="T39" fmla="*/ 34 h 42"/>
                <a:gd name="T40" fmla="*/ 44 w 52"/>
                <a:gd name="T41" fmla="*/ 32 h 42"/>
                <a:gd name="T42" fmla="*/ 45 w 52"/>
                <a:gd name="T43" fmla="*/ 35 h 42"/>
                <a:gd name="T44" fmla="*/ 48 w 52"/>
                <a:gd name="T45" fmla="*/ 41 h 42"/>
                <a:gd name="T46" fmla="*/ 52 w 52"/>
                <a:gd name="T47" fmla="*/ 37 h 42"/>
                <a:gd name="T48" fmla="*/ 52 w 52"/>
                <a:gd name="T49" fmla="*/ 36 h 42"/>
                <a:gd name="T50" fmla="*/ 49 w 52"/>
                <a:gd name="T51" fmla="*/ 32 h 42"/>
                <a:gd name="T52" fmla="*/ 42 w 52"/>
                <a:gd name="T53" fmla="*/ 28 h 42"/>
                <a:gd name="T54" fmla="*/ 35 w 52"/>
                <a:gd name="T55" fmla="*/ 31 h 42"/>
                <a:gd name="T56" fmla="*/ 27 w 52"/>
                <a:gd name="T57" fmla="*/ 31 h 42"/>
                <a:gd name="T58" fmla="*/ 24 w 52"/>
                <a:gd name="T59" fmla="*/ 28 h 42"/>
                <a:gd name="T60" fmla="*/ 19 w 52"/>
                <a:gd name="T61" fmla="*/ 22 h 42"/>
                <a:gd name="T62" fmla="*/ 18 w 52"/>
                <a:gd name="T63" fmla="*/ 21 h 42"/>
                <a:gd name="T64" fmla="*/ 20 w 52"/>
                <a:gd name="T65" fmla="*/ 14 h 42"/>
                <a:gd name="T66" fmla="*/ 20 w 52"/>
                <a:gd name="T67" fmla="*/ 6 h 42"/>
                <a:gd name="T68" fmla="*/ 21 w 52"/>
                <a:gd name="T69" fmla="*/ 0 h 42"/>
                <a:gd name="T70" fmla="*/ 21 w 52"/>
                <a:gd name="T71" fmla="*/ 0 h 42"/>
                <a:gd name="T72" fmla="*/ 15 w 52"/>
                <a:gd name="T73" fmla="*/ 2 h 42"/>
                <a:gd name="T74" fmla="*/ 10 w 52"/>
                <a:gd name="T75"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 h="42">
                  <a:moveTo>
                    <a:pt x="10" y="3"/>
                  </a:moveTo>
                  <a:cubicBezTo>
                    <a:pt x="10" y="5"/>
                    <a:pt x="8" y="5"/>
                    <a:pt x="5" y="6"/>
                  </a:cubicBezTo>
                  <a:cubicBezTo>
                    <a:pt x="2" y="6"/>
                    <a:pt x="3" y="8"/>
                    <a:pt x="3" y="9"/>
                  </a:cubicBezTo>
                  <a:cubicBezTo>
                    <a:pt x="3" y="9"/>
                    <a:pt x="2" y="10"/>
                    <a:pt x="2" y="10"/>
                  </a:cubicBezTo>
                  <a:cubicBezTo>
                    <a:pt x="0" y="11"/>
                    <a:pt x="0" y="11"/>
                    <a:pt x="0" y="11"/>
                  </a:cubicBezTo>
                  <a:cubicBezTo>
                    <a:pt x="0" y="11"/>
                    <a:pt x="0" y="12"/>
                    <a:pt x="1" y="13"/>
                  </a:cubicBezTo>
                  <a:cubicBezTo>
                    <a:pt x="2" y="14"/>
                    <a:pt x="5" y="18"/>
                    <a:pt x="7" y="19"/>
                  </a:cubicBezTo>
                  <a:cubicBezTo>
                    <a:pt x="8" y="19"/>
                    <a:pt x="8" y="20"/>
                    <a:pt x="9" y="21"/>
                  </a:cubicBezTo>
                  <a:cubicBezTo>
                    <a:pt x="9" y="22"/>
                    <a:pt x="9" y="22"/>
                    <a:pt x="8" y="23"/>
                  </a:cubicBezTo>
                  <a:cubicBezTo>
                    <a:pt x="7" y="23"/>
                    <a:pt x="7" y="26"/>
                    <a:pt x="10" y="27"/>
                  </a:cubicBezTo>
                  <a:cubicBezTo>
                    <a:pt x="12" y="28"/>
                    <a:pt x="11" y="27"/>
                    <a:pt x="13" y="27"/>
                  </a:cubicBezTo>
                  <a:cubicBezTo>
                    <a:pt x="14" y="27"/>
                    <a:pt x="14" y="29"/>
                    <a:pt x="15" y="29"/>
                  </a:cubicBezTo>
                  <a:cubicBezTo>
                    <a:pt x="16" y="29"/>
                    <a:pt x="19" y="30"/>
                    <a:pt x="18" y="32"/>
                  </a:cubicBezTo>
                  <a:cubicBezTo>
                    <a:pt x="18" y="34"/>
                    <a:pt x="19" y="34"/>
                    <a:pt x="21" y="34"/>
                  </a:cubicBezTo>
                  <a:cubicBezTo>
                    <a:pt x="22" y="34"/>
                    <a:pt x="22" y="34"/>
                    <a:pt x="23" y="34"/>
                  </a:cubicBezTo>
                  <a:cubicBezTo>
                    <a:pt x="25" y="35"/>
                    <a:pt x="28" y="36"/>
                    <a:pt x="29" y="37"/>
                  </a:cubicBezTo>
                  <a:cubicBezTo>
                    <a:pt x="31" y="39"/>
                    <a:pt x="32" y="38"/>
                    <a:pt x="33" y="40"/>
                  </a:cubicBezTo>
                  <a:cubicBezTo>
                    <a:pt x="34" y="42"/>
                    <a:pt x="36" y="40"/>
                    <a:pt x="37" y="39"/>
                  </a:cubicBezTo>
                  <a:cubicBezTo>
                    <a:pt x="37" y="38"/>
                    <a:pt x="36" y="37"/>
                    <a:pt x="35" y="36"/>
                  </a:cubicBezTo>
                  <a:cubicBezTo>
                    <a:pt x="35" y="35"/>
                    <a:pt x="38" y="35"/>
                    <a:pt x="38" y="34"/>
                  </a:cubicBezTo>
                  <a:cubicBezTo>
                    <a:pt x="39" y="32"/>
                    <a:pt x="42" y="31"/>
                    <a:pt x="44" y="32"/>
                  </a:cubicBezTo>
                  <a:cubicBezTo>
                    <a:pt x="45" y="32"/>
                    <a:pt x="47" y="34"/>
                    <a:pt x="45" y="35"/>
                  </a:cubicBezTo>
                  <a:cubicBezTo>
                    <a:pt x="44" y="37"/>
                    <a:pt x="46" y="39"/>
                    <a:pt x="48" y="41"/>
                  </a:cubicBezTo>
                  <a:cubicBezTo>
                    <a:pt x="50" y="39"/>
                    <a:pt x="51" y="38"/>
                    <a:pt x="52" y="37"/>
                  </a:cubicBezTo>
                  <a:cubicBezTo>
                    <a:pt x="52" y="37"/>
                    <a:pt x="52" y="36"/>
                    <a:pt x="52" y="36"/>
                  </a:cubicBezTo>
                  <a:cubicBezTo>
                    <a:pt x="52" y="35"/>
                    <a:pt x="51" y="34"/>
                    <a:pt x="49" y="32"/>
                  </a:cubicBezTo>
                  <a:cubicBezTo>
                    <a:pt x="47" y="29"/>
                    <a:pt x="44" y="29"/>
                    <a:pt x="42" y="28"/>
                  </a:cubicBezTo>
                  <a:cubicBezTo>
                    <a:pt x="40" y="27"/>
                    <a:pt x="37" y="29"/>
                    <a:pt x="35" y="31"/>
                  </a:cubicBezTo>
                  <a:cubicBezTo>
                    <a:pt x="32" y="33"/>
                    <a:pt x="29" y="32"/>
                    <a:pt x="27" y="31"/>
                  </a:cubicBezTo>
                  <a:cubicBezTo>
                    <a:pt x="26" y="30"/>
                    <a:pt x="25" y="29"/>
                    <a:pt x="24" y="28"/>
                  </a:cubicBezTo>
                  <a:cubicBezTo>
                    <a:pt x="22" y="26"/>
                    <a:pt x="20" y="24"/>
                    <a:pt x="19" y="22"/>
                  </a:cubicBezTo>
                  <a:cubicBezTo>
                    <a:pt x="19" y="22"/>
                    <a:pt x="18" y="21"/>
                    <a:pt x="18" y="21"/>
                  </a:cubicBezTo>
                  <a:cubicBezTo>
                    <a:pt x="18" y="19"/>
                    <a:pt x="19" y="17"/>
                    <a:pt x="20" y="14"/>
                  </a:cubicBezTo>
                  <a:cubicBezTo>
                    <a:pt x="20" y="12"/>
                    <a:pt x="19" y="7"/>
                    <a:pt x="20" y="6"/>
                  </a:cubicBezTo>
                  <a:cubicBezTo>
                    <a:pt x="21" y="4"/>
                    <a:pt x="21" y="3"/>
                    <a:pt x="21" y="0"/>
                  </a:cubicBezTo>
                  <a:cubicBezTo>
                    <a:pt x="21" y="0"/>
                    <a:pt x="21" y="0"/>
                    <a:pt x="21" y="0"/>
                  </a:cubicBezTo>
                  <a:cubicBezTo>
                    <a:pt x="19" y="0"/>
                    <a:pt x="16" y="2"/>
                    <a:pt x="15" y="2"/>
                  </a:cubicBezTo>
                  <a:cubicBezTo>
                    <a:pt x="14" y="2"/>
                    <a:pt x="11" y="1"/>
                    <a:pt x="10" y="3"/>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14" name="Freeform 7"/>
            <p:cNvSpPr>
              <a:spLocks/>
            </p:cNvSpPr>
            <p:nvPr userDrawn="1"/>
          </p:nvSpPr>
          <p:spPr bwMode="auto">
            <a:xfrm>
              <a:off x="16519525" y="3246438"/>
              <a:ext cx="150813" cy="55563"/>
            </a:xfrm>
            <a:custGeom>
              <a:avLst/>
              <a:gdLst>
                <a:gd name="T0" fmla="*/ 44 w 54"/>
                <a:gd name="T1" fmla="*/ 13 h 20"/>
                <a:gd name="T2" fmla="*/ 19 w 54"/>
                <a:gd name="T3" fmla="*/ 3 h 20"/>
                <a:gd name="T4" fmla="*/ 1 w 54"/>
                <a:gd name="T5" fmla="*/ 9 h 20"/>
                <a:gd name="T6" fmla="*/ 10 w 54"/>
                <a:gd name="T7" fmla="*/ 5 h 20"/>
                <a:gd name="T8" fmla="*/ 15 w 54"/>
                <a:gd name="T9" fmla="*/ 7 h 20"/>
                <a:gd name="T10" fmla="*/ 23 w 54"/>
                <a:gd name="T11" fmla="*/ 9 h 20"/>
                <a:gd name="T12" fmla="*/ 34 w 54"/>
                <a:gd name="T13" fmla="*/ 15 h 20"/>
                <a:gd name="T14" fmla="*/ 37 w 54"/>
                <a:gd name="T15" fmla="*/ 19 h 20"/>
                <a:gd name="T16" fmla="*/ 53 w 54"/>
                <a:gd name="T17" fmla="*/ 18 h 20"/>
                <a:gd name="T18" fmla="*/ 44 w 54"/>
                <a:gd name="T1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20">
                  <a:moveTo>
                    <a:pt x="44" y="13"/>
                  </a:moveTo>
                  <a:cubicBezTo>
                    <a:pt x="40" y="13"/>
                    <a:pt x="29" y="5"/>
                    <a:pt x="19" y="3"/>
                  </a:cubicBezTo>
                  <a:cubicBezTo>
                    <a:pt x="9" y="0"/>
                    <a:pt x="0" y="8"/>
                    <a:pt x="1" y="9"/>
                  </a:cubicBezTo>
                  <a:cubicBezTo>
                    <a:pt x="2" y="11"/>
                    <a:pt x="7" y="7"/>
                    <a:pt x="10" y="5"/>
                  </a:cubicBezTo>
                  <a:cubicBezTo>
                    <a:pt x="12" y="3"/>
                    <a:pt x="14" y="6"/>
                    <a:pt x="15" y="7"/>
                  </a:cubicBezTo>
                  <a:cubicBezTo>
                    <a:pt x="15" y="8"/>
                    <a:pt x="18" y="9"/>
                    <a:pt x="23" y="9"/>
                  </a:cubicBezTo>
                  <a:cubicBezTo>
                    <a:pt x="28" y="9"/>
                    <a:pt x="29" y="14"/>
                    <a:pt x="34" y="15"/>
                  </a:cubicBezTo>
                  <a:cubicBezTo>
                    <a:pt x="39" y="16"/>
                    <a:pt x="34" y="18"/>
                    <a:pt x="37" y="19"/>
                  </a:cubicBezTo>
                  <a:cubicBezTo>
                    <a:pt x="39" y="20"/>
                    <a:pt x="52" y="20"/>
                    <a:pt x="53" y="18"/>
                  </a:cubicBezTo>
                  <a:cubicBezTo>
                    <a:pt x="54" y="17"/>
                    <a:pt x="47" y="13"/>
                    <a:pt x="44" y="13"/>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15" name="Freeform 8"/>
            <p:cNvSpPr>
              <a:spLocks/>
            </p:cNvSpPr>
            <p:nvPr userDrawn="1"/>
          </p:nvSpPr>
          <p:spPr bwMode="auto">
            <a:xfrm>
              <a:off x="16605250" y="3317875"/>
              <a:ext cx="33338" cy="17463"/>
            </a:xfrm>
            <a:custGeom>
              <a:avLst/>
              <a:gdLst>
                <a:gd name="T0" fmla="*/ 1 w 12"/>
                <a:gd name="T1" fmla="*/ 2 h 6"/>
                <a:gd name="T2" fmla="*/ 11 w 12"/>
                <a:gd name="T3" fmla="*/ 4 h 6"/>
                <a:gd name="T4" fmla="*/ 1 w 12"/>
                <a:gd name="T5" fmla="*/ 2 h 6"/>
              </a:gdLst>
              <a:ahLst/>
              <a:cxnLst>
                <a:cxn ang="0">
                  <a:pos x="T0" y="T1"/>
                </a:cxn>
                <a:cxn ang="0">
                  <a:pos x="T2" y="T3"/>
                </a:cxn>
                <a:cxn ang="0">
                  <a:pos x="T4" y="T5"/>
                </a:cxn>
              </a:cxnLst>
              <a:rect l="0" t="0" r="r" b="b"/>
              <a:pathLst>
                <a:path w="12" h="6">
                  <a:moveTo>
                    <a:pt x="1" y="2"/>
                  </a:moveTo>
                  <a:cubicBezTo>
                    <a:pt x="2" y="4"/>
                    <a:pt x="11" y="6"/>
                    <a:pt x="11" y="4"/>
                  </a:cubicBezTo>
                  <a:cubicBezTo>
                    <a:pt x="12" y="2"/>
                    <a:pt x="0" y="0"/>
                    <a:pt x="1" y="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16" name="Freeform 9"/>
            <p:cNvSpPr>
              <a:spLocks/>
            </p:cNvSpPr>
            <p:nvPr userDrawn="1"/>
          </p:nvSpPr>
          <p:spPr bwMode="auto">
            <a:xfrm>
              <a:off x="16764000" y="3317875"/>
              <a:ext cx="33338" cy="17463"/>
            </a:xfrm>
            <a:custGeom>
              <a:avLst/>
              <a:gdLst>
                <a:gd name="T0" fmla="*/ 2 w 12"/>
                <a:gd name="T1" fmla="*/ 3 h 6"/>
                <a:gd name="T2" fmla="*/ 11 w 12"/>
                <a:gd name="T3" fmla="*/ 3 h 6"/>
                <a:gd name="T4" fmla="*/ 2 w 12"/>
                <a:gd name="T5" fmla="*/ 3 h 6"/>
              </a:gdLst>
              <a:ahLst/>
              <a:cxnLst>
                <a:cxn ang="0">
                  <a:pos x="T0" y="T1"/>
                </a:cxn>
                <a:cxn ang="0">
                  <a:pos x="T2" y="T3"/>
                </a:cxn>
                <a:cxn ang="0">
                  <a:pos x="T4" y="T5"/>
                </a:cxn>
              </a:cxnLst>
              <a:rect l="0" t="0" r="r" b="b"/>
              <a:pathLst>
                <a:path w="12" h="6">
                  <a:moveTo>
                    <a:pt x="2" y="3"/>
                  </a:moveTo>
                  <a:cubicBezTo>
                    <a:pt x="4" y="6"/>
                    <a:pt x="10" y="4"/>
                    <a:pt x="11" y="3"/>
                  </a:cubicBezTo>
                  <a:cubicBezTo>
                    <a:pt x="12" y="1"/>
                    <a:pt x="0" y="0"/>
                    <a:pt x="2" y="3"/>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17" name="Freeform 10"/>
            <p:cNvSpPr>
              <a:spLocks/>
            </p:cNvSpPr>
            <p:nvPr userDrawn="1"/>
          </p:nvSpPr>
          <p:spPr bwMode="auto">
            <a:xfrm>
              <a:off x="16692563" y="1957388"/>
              <a:ext cx="868363" cy="652463"/>
            </a:xfrm>
            <a:custGeom>
              <a:avLst/>
              <a:gdLst>
                <a:gd name="T0" fmla="*/ 275 w 313"/>
                <a:gd name="T1" fmla="*/ 28 h 235"/>
                <a:gd name="T2" fmla="*/ 251 w 313"/>
                <a:gd name="T3" fmla="*/ 38 h 235"/>
                <a:gd name="T4" fmla="*/ 250 w 313"/>
                <a:gd name="T5" fmla="*/ 24 h 235"/>
                <a:gd name="T6" fmla="*/ 224 w 313"/>
                <a:gd name="T7" fmla="*/ 22 h 235"/>
                <a:gd name="T8" fmla="*/ 250 w 313"/>
                <a:gd name="T9" fmla="*/ 18 h 235"/>
                <a:gd name="T10" fmla="*/ 247 w 313"/>
                <a:gd name="T11" fmla="*/ 8 h 235"/>
                <a:gd name="T12" fmla="*/ 211 w 313"/>
                <a:gd name="T13" fmla="*/ 1 h 235"/>
                <a:gd name="T14" fmla="*/ 178 w 313"/>
                <a:gd name="T15" fmla="*/ 5 h 235"/>
                <a:gd name="T16" fmla="*/ 152 w 313"/>
                <a:gd name="T17" fmla="*/ 5 h 235"/>
                <a:gd name="T18" fmla="*/ 131 w 313"/>
                <a:gd name="T19" fmla="*/ 15 h 235"/>
                <a:gd name="T20" fmla="*/ 126 w 313"/>
                <a:gd name="T21" fmla="*/ 18 h 235"/>
                <a:gd name="T22" fmla="*/ 112 w 313"/>
                <a:gd name="T23" fmla="*/ 22 h 235"/>
                <a:gd name="T24" fmla="*/ 98 w 313"/>
                <a:gd name="T25" fmla="*/ 27 h 235"/>
                <a:gd name="T26" fmla="*/ 73 w 313"/>
                <a:gd name="T27" fmla="*/ 22 h 235"/>
                <a:gd name="T28" fmla="*/ 60 w 313"/>
                <a:gd name="T29" fmla="*/ 32 h 235"/>
                <a:gd name="T30" fmla="*/ 40 w 313"/>
                <a:gd name="T31" fmla="*/ 45 h 235"/>
                <a:gd name="T32" fmla="*/ 0 w 313"/>
                <a:gd name="T33" fmla="*/ 65 h 235"/>
                <a:gd name="T34" fmla="*/ 25 w 313"/>
                <a:gd name="T35" fmla="*/ 72 h 235"/>
                <a:gd name="T36" fmla="*/ 7 w 313"/>
                <a:gd name="T37" fmla="*/ 79 h 235"/>
                <a:gd name="T38" fmla="*/ 22 w 313"/>
                <a:gd name="T39" fmla="*/ 89 h 235"/>
                <a:gd name="T40" fmla="*/ 43 w 313"/>
                <a:gd name="T41" fmla="*/ 88 h 235"/>
                <a:gd name="T42" fmla="*/ 73 w 313"/>
                <a:gd name="T43" fmla="*/ 96 h 235"/>
                <a:gd name="T44" fmla="*/ 89 w 313"/>
                <a:gd name="T45" fmla="*/ 117 h 235"/>
                <a:gd name="T46" fmla="*/ 91 w 313"/>
                <a:gd name="T47" fmla="*/ 136 h 235"/>
                <a:gd name="T48" fmla="*/ 111 w 313"/>
                <a:gd name="T49" fmla="*/ 142 h 235"/>
                <a:gd name="T50" fmla="*/ 109 w 313"/>
                <a:gd name="T51" fmla="*/ 149 h 235"/>
                <a:gd name="T52" fmla="*/ 106 w 313"/>
                <a:gd name="T53" fmla="*/ 162 h 235"/>
                <a:gd name="T54" fmla="*/ 102 w 313"/>
                <a:gd name="T55" fmla="*/ 178 h 235"/>
                <a:gd name="T56" fmla="*/ 106 w 313"/>
                <a:gd name="T57" fmla="*/ 198 h 235"/>
                <a:gd name="T58" fmla="*/ 116 w 313"/>
                <a:gd name="T59" fmla="*/ 211 h 235"/>
                <a:gd name="T60" fmla="*/ 130 w 313"/>
                <a:gd name="T61" fmla="*/ 227 h 235"/>
                <a:gd name="T62" fmla="*/ 150 w 313"/>
                <a:gd name="T63" fmla="*/ 234 h 235"/>
                <a:gd name="T64" fmla="*/ 156 w 313"/>
                <a:gd name="T65" fmla="*/ 214 h 235"/>
                <a:gd name="T66" fmla="*/ 164 w 313"/>
                <a:gd name="T67" fmla="*/ 204 h 235"/>
                <a:gd name="T68" fmla="*/ 165 w 313"/>
                <a:gd name="T69" fmla="*/ 195 h 235"/>
                <a:gd name="T70" fmla="*/ 174 w 313"/>
                <a:gd name="T71" fmla="*/ 188 h 235"/>
                <a:gd name="T72" fmla="*/ 182 w 313"/>
                <a:gd name="T73" fmla="*/ 186 h 235"/>
                <a:gd name="T74" fmla="*/ 209 w 313"/>
                <a:gd name="T75" fmla="*/ 168 h 235"/>
                <a:gd name="T76" fmla="*/ 226 w 313"/>
                <a:gd name="T77" fmla="*/ 163 h 235"/>
                <a:gd name="T78" fmla="*/ 261 w 313"/>
                <a:gd name="T79" fmla="*/ 148 h 235"/>
                <a:gd name="T80" fmla="*/ 242 w 313"/>
                <a:gd name="T81" fmla="*/ 144 h 235"/>
                <a:gd name="T82" fmla="*/ 262 w 313"/>
                <a:gd name="T83" fmla="*/ 145 h 235"/>
                <a:gd name="T84" fmla="*/ 258 w 313"/>
                <a:gd name="T85" fmla="*/ 128 h 235"/>
                <a:gd name="T86" fmla="*/ 248 w 313"/>
                <a:gd name="T87" fmla="*/ 119 h 235"/>
                <a:gd name="T88" fmla="*/ 270 w 313"/>
                <a:gd name="T89" fmla="*/ 116 h 235"/>
                <a:gd name="T90" fmla="*/ 276 w 313"/>
                <a:gd name="T91" fmla="*/ 105 h 235"/>
                <a:gd name="T92" fmla="*/ 273 w 313"/>
                <a:gd name="T93" fmla="*/ 88 h 235"/>
                <a:gd name="T94" fmla="*/ 267 w 313"/>
                <a:gd name="T95" fmla="*/ 81 h 235"/>
                <a:gd name="T96" fmla="*/ 269 w 313"/>
                <a:gd name="T97" fmla="*/ 74 h 235"/>
                <a:gd name="T98" fmla="*/ 262 w 313"/>
                <a:gd name="T99" fmla="*/ 71 h 235"/>
                <a:gd name="T100" fmla="*/ 283 w 313"/>
                <a:gd name="T101" fmla="*/ 49 h 235"/>
                <a:gd name="T102" fmla="*/ 278 w 313"/>
                <a:gd name="T103" fmla="*/ 43 h 235"/>
                <a:gd name="T104" fmla="*/ 284 w 313"/>
                <a:gd name="T105" fmla="*/ 38 h 235"/>
                <a:gd name="T106" fmla="*/ 313 w 313"/>
                <a:gd name="T107" fmla="*/ 2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3" h="235">
                  <a:moveTo>
                    <a:pt x="295" y="22"/>
                  </a:moveTo>
                  <a:cubicBezTo>
                    <a:pt x="290" y="22"/>
                    <a:pt x="285" y="23"/>
                    <a:pt x="285" y="27"/>
                  </a:cubicBezTo>
                  <a:cubicBezTo>
                    <a:pt x="285" y="31"/>
                    <a:pt x="278" y="26"/>
                    <a:pt x="275" y="28"/>
                  </a:cubicBezTo>
                  <a:cubicBezTo>
                    <a:pt x="272" y="29"/>
                    <a:pt x="273" y="24"/>
                    <a:pt x="270" y="26"/>
                  </a:cubicBezTo>
                  <a:cubicBezTo>
                    <a:pt x="267" y="27"/>
                    <a:pt x="264" y="31"/>
                    <a:pt x="260" y="33"/>
                  </a:cubicBezTo>
                  <a:cubicBezTo>
                    <a:pt x="256" y="34"/>
                    <a:pt x="254" y="38"/>
                    <a:pt x="251" y="38"/>
                  </a:cubicBezTo>
                  <a:cubicBezTo>
                    <a:pt x="249" y="38"/>
                    <a:pt x="256" y="31"/>
                    <a:pt x="260" y="28"/>
                  </a:cubicBezTo>
                  <a:cubicBezTo>
                    <a:pt x="264" y="24"/>
                    <a:pt x="262" y="20"/>
                    <a:pt x="257" y="20"/>
                  </a:cubicBezTo>
                  <a:cubicBezTo>
                    <a:pt x="252" y="21"/>
                    <a:pt x="253" y="24"/>
                    <a:pt x="250" y="24"/>
                  </a:cubicBezTo>
                  <a:cubicBezTo>
                    <a:pt x="247" y="25"/>
                    <a:pt x="234" y="31"/>
                    <a:pt x="234" y="29"/>
                  </a:cubicBezTo>
                  <a:cubicBezTo>
                    <a:pt x="233" y="27"/>
                    <a:pt x="245" y="24"/>
                    <a:pt x="244" y="23"/>
                  </a:cubicBezTo>
                  <a:cubicBezTo>
                    <a:pt x="244" y="21"/>
                    <a:pt x="230" y="21"/>
                    <a:pt x="224" y="22"/>
                  </a:cubicBezTo>
                  <a:cubicBezTo>
                    <a:pt x="217" y="23"/>
                    <a:pt x="206" y="27"/>
                    <a:pt x="206" y="25"/>
                  </a:cubicBezTo>
                  <a:cubicBezTo>
                    <a:pt x="206" y="23"/>
                    <a:pt x="219" y="20"/>
                    <a:pt x="226" y="20"/>
                  </a:cubicBezTo>
                  <a:cubicBezTo>
                    <a:pt x="233" y="19"/>
                    <a:pt x="245" y="20"/>
                    <a:pt x="250" y="18"/>
                  </a:cubicBezTo>
                  <a:cubicBezTo>
                    <a:pt x="255" y="16"/>
                    <a:pt x="263" y="16"/>
                    <a:pt x="264" y="14"/>
                  </a:cubicBezTo>
                  <a:cubicBezTo>
                    <a:pt x="265" y="12"/>
                    <a:pt x="258" y="10"/>
                    <a:pt x="254" y="10"/>
                  </a:cubicBezTo>
                  <a:cubicBezTo>
                    <a:pt x="251" y="10"/>
                    <a:pt x="247" y="10"/>
                    <a:pt x="247" y="8"/>
                  </a:cubicBezTo>
                  <a:cubicBezTo>
                    <a:pt x="248" y="6"/>
                    <a:pt x="242" y="6"/>
                    <a:pt x="241" y="5"/>
                  </a:cubicBezTo>
                  <a:cubicBezTo>
                    <a:pt x="241" y="3"/>
                    <a:pt x="229" y="4"/>
                    <a:pt x="227" y="3"/>
                  </a:cubicBezTo>
                  <a:cubicBezTo>
                    <a:pt x="225" y="1"/>
                    <a:pt x="217" y="0"/>
                    <a:pt x="211" y="1"/>
                  </a:cubicBezTo>
                  <a:cubicBezTo>
                    <a:pt x="205" y="1"/>
                    <a:pt x="193" y="1"/>
                    <a:pt x="190" y="2"/>
                  </a:cubicBezTo>
                  <a:cubicBezTo>
                    <a:pt x="187" y="2"/>
                    <a:pt x="185" y="3"/>
                    <a:pt x="183" y="3"/>
                  </a:cubicBezTo>
                  <a:cubicBezTo>
                    <a:pt x="180" y="3"/>
                    <a:pt x="176" y="4"/>
                    <a:pt x="178" y="5"/>
                  </a:cubicBezTo>
                  <a:cubicBezTo>
                    <a:pt x="181" y="8"/>
                    <a:pt x="174" y="9"/>
                    <a:pt x="174" y="7"/>
                  </a:cubicBezTo>
                  <a:cubicBezTo>
                    <a:pt x="175" y="5"/>
                    <a:pt x="168" y="4"/>
                    <a:pt x="166" y="5"/>
                  </a:cubicBezTo>
                  <a:cubicBezTo>
                    <a:pt x="164" y="7"/>
                    <a:pt x="154" y="4"/>
                    <a:pt x="152" y="5"/>
                  </a:cubicBezTo>
                  <a:cubicBezTo>
                    <a:pt x="151" y="7"/>
                    <a:pt x="139" y="7"/>
                    <a:pt x="135" y="7"/>
                  </a:cubicBezTo>
                  <a:cubicBezTo>
                    <a:pt x="132" y="8"/>
                    <a:pt x="141" y="11"/>
                    <a:pt x="141" y="12"/>
                  </a:cubicBezTo>
                  <a:cubicBezTo>
                    <a:pt x="140" y="14"/>
                    <a:pt x="129" y="12"/>
                    <a:pt x="131" y="15"/>
                  </a:cubicBezTo>
                  <a:cubicBezTo>
                    <a:pt x="134" y="18"/>
                    <a:pt x="141" y="20"/>
                    <a:pt x="144" y="23"/>
                  </a:cubicBezTo>
                  <a:cubicBezTo>
                    <a:pt x="148" y="27"/>
                    <a:pt x="142" y="24"/>
                    <a:pt x="138" y="22"/>
                  </a:cubicBezTo>
                  <a:cubicBezTo>
                    <a:pt x="134" y="19"/>
                    <a:pt x="129" y="20"/>
                    <a:pt x="126" y="18"/>
                  </a:cubicBezTo>
                  <a:cubicBezTo>
                    <a:pt x="124" y="15"/>
                    <a:pt x="115" y="13"/>
                    <a:pt x="113" y="15"/>
                  </a:cubicBezTo>
                  <a:cubicBezTo>
                    <a:pt x="110" y="16"/>
                    <a:pt x="119" y="20"/>
                    <a:pt x="119" y="22"/>
                  </a:cubicBezTo>
                  <a:cubicBezTo>
                    <a:pt x="119" y="24"/>
                    <a:pt x="113" y="21"/>
                    <a:pt x="112" y="22"/>
                  </a:cubicBezTo>
                  <a:cubicBezTo>
                    <a:pt x="111" y="23"/>
                    <a:pt x="105" y="17"/>
                    <a:pt x="102" y="17"/>
                  </a:cubicBezTo>
                  <a:cubicBezTo>
                    <a:pt x="99" y="17"/>
                    <a:pt x="102" y="20"/>
                    <a:pt x="102" y="23"/>
                  </a:cubicBezTo>
                  <a:cubicBezTo>
                    <a:pt x="102" y="27"/>
                    <a:pt x="96" y="29"/>
                    <a:pt x="98" y="27"/>
                  </a:cubicBezTo>
                  <a:cubicBezTo>
                    <a:pt x="99" y="24"/>
                    <a:pt x="98" y="18"/>
                    <a:pt x="95" y="16"/>
                  </a:cubicBezTo>
                  <a:cubicBezTo>
                    <a:pt x="92" y="15"/>
                    <a:pt x="84" y="19"/>
                    <a:pt x="79" y="19"/>
                  </a:cubicBezTo>
                  <a:cubicBezTo>
                    <a:pt x="75" y="19"/>
                    <a:pt x="70" y="20"/>
                    <a:pt x="73" y="22"/>
                  </a:cubicBezTo>
                  <a:cubicBezTo>
                    <a:pt x="77" y="24"/>
                    <a:pt x="73" y="25"/>
                    <a:pt x="70" y="23"/>
                  </a:cubicBezTo>
                  <a:cubicBezTo>
                    <a:pt x="67" y="21"/>
                    <a:pt x="56" y="23"/>
                    <a:pt x="58" y="25"/>
                  </a:cubicBezTo>
                  <a:cubicBezTo>
                    <a:pt x="61" y="26"/>
                    <a:pt x="61" y="31"/>
                    <a:pt x="60" y="32"/>
                  </a:cubicBezTo>
                  <a:cubicBezTo>
                    <a:pt x="59" y="34"/>
                    <a:pt x="54" y="31"/>
                    <a:pt x="50" y="31"/>
                  </a:cubicBezTo>
                  <a:cubicBezTo>
                    <a:pt x="46" y="31"/>
                    <a:pt x="26" y="41"/>
                    <a:pt x="27" y="43"/>
                  </a:cubicBezTo>
                  <a:cubicBezTo>
                    <a:pt x="28" y="46"/>
                    <a:pt x="37" y="44"/>
                    <a:pt x="40" y="45"/>
                  </a:cubicBezTo>
                  <a:cubicBezTo>
                    <a:pt x="42" y="47"/>
                    <a:pt x="39" y="53"/>
                    <a:pt x="35" y="55"/>
                  </a:cubicBezTo>
                  <a:cubicBezTo>
                    <a:pt x="32" y="57"/>
                    <a:pt x="20" y="55"/>
                    <a:pt x="19" y="58"/>
                  </a:cubicBezTo>
                  <a:cubicBezTo>
                    <a:pt x="19" y="60"/>
                    <a:pt x="0" y="61"/>
                    <a:pt x="0" y="65"/>
                  </a:cubicBezTo>
                  <a:cubicBezTo>
                    <a:pt x="0" y="67"/>
                    <a:pt x="1" y="69"/>
                    <a:pt x="3" y="69"/>
                  </a:cubicBezTo>
                  <a:cubicBezTo>
                    <a:pt x="5" y="70"/>
                    <a:pt x="9" y="69"/>
                    <a:pt x="11" y="71"/>
                  </a:cubicBezTo>
                  <a:cubicBezTo>
                    <a:pt x="14" y="74"/>
                    <a:pt x="20" y="74"/>
                    <a:pt x="25" y="72"/>
                  </a:cubicBezTo>
                  <a:cubicBezTo>
                    <a:pt x="30" y="71"/>
                    <a:pt x="33" y="73"/>
                    <a:pt x="33" y="76"/>
                  </a:cubicBezTo>
                  <a:cubicBezTo>
                    <a:pt x="33" y="78"/>
                    <a:pt x="23" y="74"/>
                    <a:pt x="19" y="76"/>
                  </a:cubicBezTo>
                  <a:cubicBezTo>
                    <a:pt x="16" y="78"/>
                    <a:pt x="6" y="77"/>
                    <a:pt x="7" y="79"/>
                  </a:cubicBezTo>
                  <a:cubicBezTo>
                    <a:pt x="7" y="81"/>
                    <a:pt x="12" y="81"/>
                    <a:pt x="16" y="81"/>
                  </a:cubicBezTo>
                  <a:cubicBezTo>
                    <a:pt x="20" y="82"/>
                    <a:pt x="16" y="84"/>
                    <a:pt x="16" y="85"/>
                  </a:cubicBezTo>
                  <a:cubicBezTo>
                    <a:pt x="16" y="87"/>
                    <a:pt x="18" y="87"/>
                    <a:pt x="22" y="89"/>
                  </a:cubicBezTo>
                  <a:cubicBezTo>
                    <a:pt x="26" y="91"/>
                    <a:pt x="33" y="92"/>
                    <a:pt x="31" y="90"/>
                  </a:cubicBezTo>
                  <a:cubicBezTo>
                    <a:pt x="28" y="87"/>
                    <a:pt x="35" y="88"/>
                    <a:pt x="36" y="89"/>
                  </a:cubicBezTo>
                  <a:cubicBezTo>
                    <a:pt x="37" y="90"/>
                    <a:pt x="40" y="87"/>
                    <a:pt x="43" y="88"/>
                  </a:cubicBezTo>
                  <a:cubicBezTo>
                    <a:pt x="45" y="89"/>
                    <a:pt x="46" y="85"/>
                    <a:pt x="49" y="87"/>
                  </a:cubicBezTo>
                  <a:cubicBezTo>
                    <a:pt x="51" y="88"/>
                    <a:pt x="62" y="89"/>
                    <a:pt x="65" y="91"/>
                  </a:cubicBezTo>
                  <a:cubicBezTo>
                    <a:pt x="69" y="93"/>
                    <a:pt x="74" y="93"/>
                    <a:pt x="73" y="96"/>
                  </a:cubicBezTo>
                  <a:cubicBezTo>
                    <a:pt x="73" y="99"/>
                    <a:pt x="76" y="101"/>
                    <a:pt x="81" y="103"/>
                  </a:cubicBezTo>
                  <a:cubicBezTo>
                    <a:pt x="85" y="105"/>
                    <a:pt x="85" y="109"/>
                    <a:pt x="85" y="111"/>
                  </a:cubicBezTo>
                  <a:cubicBezTo>
                    <a:pt x="85" y="114"/>
                    <a:pt x="90" y="116"/>
                    <a:pt x="89" y="117"/>
                  </a:cubicBezTo>
                  <a:cubicBezTo>
                    <a:pt x="88" y="118"/>
                    <a:pt x="89" y="120"/>
                    <a:pt x="91" y="122"/>
                  </a:cubicBezTo>
                  <a:cubicBezTo>
                    <a:pt x="94" y="125"/>
                    <a:pt x="87" y="126"/>
                    <a:pt x="89" y="129"/>
                  </a:cubicBezTo>
                  <a:cubicBezTo>
                    <a:pt x="90" y="131"/>
                    <a:pt x="86" y="135"/>
                    <a:pt x="91" y="136"/>
                  </a:cubicBezTo>
                  <a:cubicBezTo>
                    <a:pt x="96" y="136"/>
                    <a:pt x="95" y="132"/>
                    <a:pt x="99" y="132"/>
                  </a:cubicBezTo>
                  <a:cubicBezTo>
                    <a:pt x="103" y="132"/>
                    <a:pt x="99" y="135"/>
                    <a:pt x="101" y="137"/>
                  </a:cubicBezTo>
                  <a:cubicBezTo>
                    <a:pt x="103" y="139"/>
                    <a:pt x="107" y="139"/>
                    <a:pt x="111" y="142"/>
                  </a:cubicBezTo>
                  <a:cubicBezTo>
                    <a:pt x="114" y="145"/>
                    <a:pt x="112" y="147"/>
                    <a:pt x="108" y="144"/>
                  </a:cubicBezTo>
                  <a:cubicBezTo>
                    <a:pt x="105" y="142"/>
                    <a:pt x="95" y="142"/>
                    <a:pt x="95" y="143"/>
                  </a:cubicBezTo>
                  <a:cubicBezTo>
                    <a:pt x="95" y="144"/>
                    <a:pt x="106" y="150"/>
                    <a:pt x="109" y="149"/>
                  </a:cubicBezTo>
                  <a:cubicBezTo>
                    <a:pt x="111" y="149"/>
                    <a:pt x="115" y="153"/>
                    <a:pt x="113" y="155"/>
                  </a:cubicBezTo>
                  <a:cubicBezTo>
                    <a:pt x="112" y="156"/>
                    <a:pt x="112" y="160"/>
                    <a:pt x="112" y="162"/>
                  </a:cubicBezTo>
                  <a:cubicBezTo>
                    <a:pt x="112" y="164"/>
                    <a:pt x="108" y="162"/>
                    <a:pt x="106" y="162"/>
                  </a:cubicBezTo>
                  <a:cubicBezTo>
                    <a:pt x="103" y="162"/>
                    <a:pt x="102" y="163"/>
                    <a:pt x="102" y="166"/>
                  </a:cubicBezTo>
                  <a:cubicBezTo>
                    <a:pt x="102" y="168"/>
                    <a:pt x="98" y="170"/>
                    <a:pt x="97" y="173"/>
                  </a:cubicBezTo>
                  <a:cubicBezTo>
                    <a:pt x="97" y="177"/>
                    <a:pt x="100" y="176"/>
                    <a:pt x="102" y="178"/>
                  </a:cubicBezTo>
                  <a:cubicBezTo>
                    <a:pt x="104" y="179"/>
                    <a:pt x="99" y="180"/>
                    <a:pt x="98" y="182"/>
                  </a:cubicBezTo>
                  <a:cubicBezTo>
                    <a:pt x="98" y="185"/>
                    <a:pt x="103" y="189"/>
                    <a:pt x="105" y="190"/>
                  </a:cubicBezTo>
                  <a:cubicBezTo>
                    <a:pt x="107" y="191"/>
                    <a:pt x="106" y="196"/>
                    <a:pt x="106" y="198"/>
                  </a:cubicBezTo>
                  <a:cubicBezTo>
                    <a:pt x="107" y="201"/>
                    <a:pt x="110" y="198"/>
                    <a:pt x="109" y="201"/>
                  </a:cubicBezTo>
                  <a:cubicBezTo>
                    <a:pt x="109" y="205"/>
                    <a:pt x="112" y="204"/>
                    <a:pt x="112" y="206"/>
                  </a:cubicBezTo>
                  <a:cubicBezTo>
                    <a:pt x="112" y="208"/>
                    <a:pt x="117" y="208"/>
                    <a:pt x="116" y="211"/>
                  </a:cubicBezTo>
                  <a:cubicBezTo>
                    <a:pt x="115" y="213"/>
                    <a:pt x="117" y="215"/>
                    <a:pt x="118" y="217"/>
                  </a:cubicBezTo>
                  <a:cubicBezTo>
                    <a:pt x="119" y="218"/>
                    <a:pt x="123" y="221"/>
                    <a:pt x="124" y="223"/>
                  </a:cubicBezTo>
                  <a:cubicBezTo>
                    <a:pt x="125" y="225"/>
                    <a:pt x="127" y="228"/>
                    <a:pt x="130" y="227"/>
                  </a:cubicBezTo>
                  <a:cubicBezTo>
                    <a:pt x="133" y="226"/>
                    <a:pt x="133" y="229"/>
                    <a:pt x="135" y="228"/>
                  </a:cubicBezTo>
                  <a:cubicBezTo>
                    <a:pt x="137" y="228"/>
                    <a:pt x="140" y="229"/>
                    <a:pt x="141" y="231"/>
                  </a:cubicBezTo>
                  <a:cubicBezTo>
                    <a:pt x="141" y="233"/>
                    <a:pt x="148" y="234"/>
                    <a:pt x="150" y="234"/>
                  </a:cubicBezTo>
                  <a:cubicBezTo>
                    <a:pt x="152" y="235"/>
                    <a:pt x="152" y="231"/>
                    <a:pt x="154" y="230"/>
                  </a:cubicBezTo>
                  <a:cubicBezTo>
                    <a:pt x="155" y="230"/>
                    <a:pt x="155" y="223"/>
                    <a:pt x="156" y="222"/>
                  </a:cubicBezTo>
                  <a:cubicBezTo>
                    <a:pt x="158" y="222"/>
                    <a:pt x="157" y="215"/>
                    <a:pt x="156" y="214"/>
                  </a:cubicBezTo>
                  <a:cubicBezTo>
                    <a:pt x="154" y="214"/>
                    <a:pt x="155" y="211"/>
                    <a:pt x="158" y="212"/>
                  </a:cubicBezTo>
                  <a:cubicBezTo>
                    <a:pt x="162" y="212"/>
                    <a:pt x="161" y="209"/>
                    <a:pt x="162" y="208"/>
                  </a:cubicBezTo>
                  <a:cubicBezTo>
                    <a:pt x="164" y="208"/>
                    <a:pt x="163" y="205"/>
                    <a:pt x="164" y="204"/>
                  </a:cubicBezTo>
                  <a:cubicBezTo>
                    <a:pt x="166" y="204"/>
                    <a:pt x="165" y="202"/>
                    <a:pt x="164" y="201"/>
                  </a:cubicBezTo>
                  <a:cubicBezTo>
                    <a:pt x="164" y="200"/>
                    <a:pt x="165" y="199"/>
                    <a:pt x="166" y="198"/>
                  </a:cubicBezTo>
                  <a:cubicBezTo>
                    <a:pt x="168" y="198"/>
                    <a:pt x="168" y="195"/>
                    <a:pt x="165" y="195"/>
                  </a:cubicBezTo>
                  <a:cubicBezTo>
                    <a:pt x="163" y="194"/>
                    <a:pt x="164" y="191"/>
                    <a:pt x="166" y="193"/>
                  </a:cubicBezTo>
                  <a:cubicBezTo>
                    <a:pt x="169" y="194"/>
                    <a:pt x="170" y="193"/>
                    <a:pt x="169" y="191"/>
                  </a:cubicBezTo>
                  <a:cubicBezTo>
                    <a:pt x="168" y="189"/>
                    <a:pt x="171" y="189"/>
                    <a:pt x="174" y="188"/>
                  </a:cubicBezTo>
                  <a:cubicBezTo>
                    <a:pt x="177" y="188"/>
                    <a:pt x="179" y="186"/>
                    <a:pt x="178" y="184"/>
                  </a:cubicBezTo>
                  <a:cubicBezTo>
                    <a:pt x="177" y="181"/>
                    <a:pt x="182" y="182"/>
                    <a:pt x="181" y="184"/>
                  </a:cubicBezTo>
                  <a:cubicBezTo>
                    <a:pt x="180" y="186"/>
                    <a:pt x="180" y="188"/>
                    <a:pt x="182" y="186"/>
                  </a:cubicBezTo>
                  <a:cubicBezTo>
                    <a:pt x="183" y="185"/>
                    <a:pt x="186" y="186"/>
                    <a:pt x="191" y="184"/>
                  </a:cubicBezTo>
                  <a:cubicBezTo>
                    <a:pt x="196" y="183"/>
                    <a:pt x="201" y="179"/>
                    <a:pt x="203" y="175"/>
                  </a:cubicBezTo>
                  <a:cubicBezTo>
                    <a:pt x="204" y="171"/>
                    <a:pt x="210" y="171"/>
                    <a:pt x="209" y="168"/>
                  </a:cubicBezTo>
                  <a:cubicBezTo>
                    <a:pt x="208" y="166"/>
                    <a:pt x="210" y="164"/>
                    <a:pt x="214" y="166"/>
                  </a:cubicBezTo>
                  <a:cubicBezTo>
                    <a:pt x="218" y="168"/>
                    <a:pt x="215" y="165"/>
                    <a:pt x="219" y="165"/>
                  </a:cubicBezTo>
                  <a:cubicBezTo>
                    <a:pt x="223" y="165"/>
                    <a:pt x="222" y="164"/>
                    <a:pt x="226" y="163"/>
                  </a:cubicBezTo>
                  <a:cubicBezTo>
                    <a:pt x="230" y="163"/>
                    <a:pt x="241" y="161"/>
                    <a:pt x="245" y="158"/>
                  </a:cubicBezTo>
                  <a:cubicBezTo>
                    <a:pt x="248" y="155"/>
                    <a:pt x="256" y="153"/>
                    <a:pt x="259" y="151"/>
                  </a:cubicBezTo>
                  <a:cubicBezTo>
                    <a:pt x="262" y="149"/>
                    <a:pt x="263" y="147"/>
                    <a:pt x="261" y="148"/>
                  </a:cubicBezTo>
                  <a:cubicBezTo>
                    <a:pt x="259" y="149"/>
                    <a:pt x="255" y="149"/>
                    <a:pt x="252" y="149"/>
                  </a:cubicBezTo>
                  <a:cubicBezTo>
                    <a:pt x="249" y="148"/>
                    <a:pt x="244" y="145"/>
                    <a:pt x="241" y="147"/>
                  </a:cubicBezTo>
                  <a:cubicBezTo>
                    <a:pt x="237" y="149"/>
                    <a:pt x="239" y="144"/>
                    <a:pt x="242" y="144"/>
                  </a:cubicBezTo>
                  <a:cubicBezTo>
                    <a:pt x="245" y="144"/>
                    <a:pt x="244" y="142"/>
                    <a:pt x="243" y="139"/>
                  </a:cubicBezTo>
                  <a:cubicBezTo>
                    <a:pt x="242" y="136"/>
                    <a:pt x="248" y="138"/>
                    <a:pt x="250" y="142"/>
                  </a:cubicBezTo>
                  <a:cubicBezTo>
                    <a:pt x="253" y="145"/>
                    <a:pt x="257" y="147"/>
                    <a:pt x="262" y="145"/>
                  </a:cubicBezTo>
                  <a:cubicBezTo>
                    <a:pt x="266" y="144"/>
                    <a:pt x="262" y="141"/>
                    <a:pt x="263" y="139"/>
                  </a:cubicBezTo>
                  <a:cubicBezTo>
                    <a:pt x="265" y="136"/>
                    <a:pt x="251" y="129"/>
                    <a:pt x="250" y="127"/>
                  </a:cubicBezTo>
                  <a:cubicBezTo>
                    <a:pt x="249" y="124"/>
                    <a:pt x="254" y="126"/>
                    <a:pt x="258" y="128"/>
                  </a:cubicBezTo>
                  <a:cubicBezTo>
                    <a:pt x="262" y="129"/>
                    <a:pt x="262" y="125"/>
                    <a:pt x="262" y="122"/>
                  </a:cubicBezTo>
                  <a:cubicBezTo>
                    <a:pt x="262" y="120"/>
                    <a:pt x="254" y="120"/>
                    <a:pt x="250" y="122"/>
                  </a:cubicBezTo>
                  <a:cubicBezTo>
                    <a:pt x="246" y="124"/>
                    <a:pt x="243" y="120"/>
                    <a:pt x="248" y="119"/>
                  </a:cubicBezTo>
                  <a:cubicBezTo>
                    <a:pt x="253" y="118"/>
                    <a:pt x="248" y="116"/>
                    <a:pt x="250" y="115"/>
                  </a:cubicBezTo>
                  <a:cubicBezTo>
                    <a:pt x="251" y="113"/>
                    <a:pt x="258" y="119"/>
                    <a:pt x="261" y="118"/>
                  </a:cubicBezTo>
                  <a:cubicBezTo>
                    <a:pt x="265" y="117"/>
                    <a:pt x="267" y="118"/>
                    <a:pt x="270" y="116"/>
                  </a:cubicBezTo>
                  <a:cubicBezTo>
                    <a:pt x="273" y="114"/>
                    <a:pt x="265" y="112"/>
                    <a:pt x="263" y="110"/>
                  </a:cubicBezTo>
                  <a:cubicBezTo>
                    <a:pt x="261" y="108"/>
                    <a:pt x="271" y="108"/>
                    <a:pt x="274" y="108"/>
                  </a:cubicBezTo>
                  <a:cubicBezTo>
                    <a:pt x="277" y="109"/>
                    <a:pt x="278" y="104"/>
                    <a:pt x="276" y="105"/>
                  </a:cubicBezTo>
                  <a:cubicBezTo>
                    <a:pt x="273" y="106"/>
                    <a:pt x="265" y="102"/>
                    <a:pt x="267" y="99"/>
                  </a:cubicBezTo>
                  <a:cubicBezTo>
                    <a:pt x="268" y="97"/>
                    <a:pt x="272" y="100"/>
                    <a:pt x="275" y="98"/>
                  </a:cubicBezTo>
                  <a:cubicBezTo>
                    <a:pt x="279" y="96"/>
                    <a:pt x="276" y="88"/>
                    <a:pt x="273" y="88"/>
                  </a:cubicBezTo>
                  <a:cubicBezTo>
                    <a:pt x="270" y="88"/>
                    <a:pt x="264" y="87"/>
                    <a:pt x="264" y="86"/>
                  </a:cubicBezTo>
                  <a:cubicBezTo>
                    <a:pt x="264" y="85"/>
                    <a:pt x="259" y="84"/>
                    <a:pt x="260" y="82"/>
                  </a:cubicBezTo>
                  <a:cubicBezTo>
                    <a:pt x="262" y="81"/>
                    <a:pt x="264" y="84"/>
                    <a:pt x="267" y="81"/>
                  </a:cubicBezTo>
                  <a:cubicBezTo>
                    <a:pt x="271" y="79"/>
                    <a:pt x="278" y="82"/>
                    <a:pt x="281" y="81"/>
                  </a:cubicBezTo>
                  <a:cubicBezTo>
                    <a:pt x="284" y="81"/>
                    <a:pt x="280" y="75"/>
                    <a:pt x="278" y="76"/>
                  </a:cubicBezTo>
                  <a:cubicBezTo>
                    <a:pt x="276" y="77"/>
                    <a:pt x="270" y="77"/>
                    <a:pt x="269" y="74"/>
                  </a:cubicBezTo>
                  <a:cubicBezTo>
                    <a:pt x="269" y="71"/>
                    <a:pt x="275" y="74"/>
                    <a:pt x="276" y="72"/>
                  </a:cubicBezTo>
                  <a:cubicBezTo>
                    <a:pt x="277" y="71"/>
                    <a:pt x="268" y="67"/>
                    <a:pt x="266" y="70"/>
                  </a:cubicBezTo>
                  <a:cubicBezTo>
                    <a:pt x="265" y="73"/>
                    <a:pt x="259" y="72"/>
                    <a:pt x="262" y="71"/>
                  </a:cubicBezTo>
                  <a:cubicBezTo>
                    <a:pt x="265" y="69"/>
                    <a:pt x="265" y="64"/>
                    <a:pt x="265" y="61"/>
                  </a:cubicBezTo>
                  <a:cubicBezTo>
                    <a:pt x="265" y="58"/>
                    <a:pt x="275" y="58"/>
                    <a:pt x="274" y="54"/>
                  </a:cubicBezTo>
                  <a:cubicBezTo>
                    <a:pt x="273" y="50"/>
                    <a:pt x="279" y="49"/>
                    <a:pt x="283" y="49"/>
                  </a:cubicBezTo>
                  <a:cubicBezTo>
                    <a:pt x="286" y="49"/>
                    <a:pt x="283" y="44"/>
                    <a:pt x="279" y="45"/>
                  </a:cubicBezTo>
                  <a:cubicBezTo>
                    <a:pt x="276" y="45"/>
                    <a:pt x="272" y="49"/>
                    <a:pt x="271" y="48"/>
                  </a:cubicBezTo>
                  <a:cubicBezTo>
                    <a:pt x="269" y="46"/>
                    <a:pt x="275" y="43"/>
                    <a:pt x="278" y="43"/>
                  </a:cubicBezTo>
                  <a:cubicBezTo>
                    <a:pt x="281" y="43"/>
                    <a:pt x="288" y="43"/>
                    <a:pt x="291" y="41"/>
                  </a:cubicBezTo>
                  <a:cubicBezTo>
                    <a:pt x="293" y="40"/>
                    <a:pt x="286" y="39"/>
                    <a:pt x="281" y="39"/>
                  </a:cubicBezTo>
                  <a:cubicBezTo>
                    <a:pt x="276" y="40"/>
                    <a:pt x="276" y="38"/>
                    <a:pt x="284" y="38"/>
                  </a:cubicBezTo>
                  <a:cubicBezTo>
                    <a:pt x="291" y="37"/>
                    <a:pt x="290" y="36"/>
                    <a:pt x="295" y="35"/>
                  </a:cubicBezTo>
                  <a:cubicBezTo>
                    <a:pt x="300" y="35"/>
                    <a:pt x="298" y="33"/>
                    <a:pt x="301" y="32"/>
                  </a:cubicBezTo>
                  <a:cubicBezTo>
                    <a:pt x="305" y="32"/>
                    <a:pt x="313" y="29"/>
                    <a:pt x="313" y="27"/>
                  </a:cubicBezTo>
                  <a:cubicBezTo>
                    <a:pt x="313" y="25"/>
                    <a:pt x="301" y="22"/>
                    <a:pt x="295" y="2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18" name="Freeform 11"/>
            <p:cNvSpPr>
              <a:spLocks/>
            </p:cNvSpPr>
            <p:nvPr userDrawn="1"/>
          </p:nvSpPr>
          <p:spPr bwMode="auto">
            <a:xfrm>
              <a:off x="16941800" y="2363788"/>
              <a:ext cx="47625" cy="33338"/>
            </a:xfrm>
            <a:custGeom>
              <a:avLst/>
              <a:gdLst>
                <a:gd name="T0" fmla="*/ 17 w 17"/>
                <a:gd name="T1" fmla="*/ 8 h 12"/>
                <a:gd name="T2" fmla="*/ 13 w 17"/>
                <a:gd name="T3" fmla="*/ 4 h 12"/>
                <a:gd name="T4" fmla="*/ 3 w 17"/>
                <a:gd name="T5" fmla="*/ 2 h 12"/>
                <a:gd name="T6" fmla="*/ 2 w 17"/>
                <a:gd name="T7" fmla="*/ 7 h 12"/>
                <a:gd name="T8" fmla="*/ 8 w 17"/>
                <a:gd name="T9" fmla="*/ 10 h 12"/>
                <a:gd name="T10" fmla="*/ 17 w 17"/>
                <a:gd name="T11" fmla="*/ 8 h 12"/>
              </a:gdLst>
              <a:ahLst/>
              <a:cxnLst>
                <a:cxn ang="0">
                  <a:pos x="T0" y="T1"/>
                </a:cxn>
                <a:cxn ang="0">
                  <a:pos x="T2" y="T3"/>
                </a:cxn>
                <a:cxn ang="0">
                  <a:pos x="T4" y="T5"/>
                </a:cxn>
                <a:cxn ang="0">
                  <a:pos x="T6" y="T7"/>
                </a:cxn>
                <a:cxn ang="0">
                  <a:pos x="T8" y="T9"/>
                </a:cxn>
                <a:cxn ang="0">
                  <a:pos x="T10" y="T11"/>
                </a:cxn>
              </a:cxnLst>
              <a:rect l="0" t="0" r="r" b="b"/>
              <a:pathLst>
                <a:path w="17" h="12">
                  <a:moveTo>
                    <a:pt x="17" y="8"/>
                  </a:moveTo>
                  <a:cubicBezTo>
                    <a:pt x="17" y="5"/>
                    <a:pt x="14" y="7"/>
                    <a:pt x="13" y="4"/>
                  </a:cubicBezTo>
                  <a:cubicBezTo>
                    <a:pt x="11" y="1"/>
                    <a:pt x="4" y="0"/>
                    <a:pt x="3" y="2"/>
                  </a:cubicBezTo>
                  <a:cubicBezTo>
                    <a:pt x="3" y="3"/>
                    <a:pt x="0" y="5"/>
                    <a:pt x="2" y="7"/>
                  </a:cubicBezTo>
                  <a:cubicBezTo>
                    <a:pt x="4" y="9"/>
                    <a:pt x="5" y="8"/>
                    <a:pt x="8" y="10"/>
                  </a:cubicBezTo>
                  <a:cubicBezTo>
                    <a:pt x="10" y="12"/>
                    <a:pt x="17" y="10"/>
                    <a:pt x="17" y="8"/>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19" name="Freeform 12"/>
            <p:cNvSpPr>
              <a:spLocks/>
            </p:cNvSpPr>
            <p:nvPr userDrawn="1"/>
          </p:nvSpPr>
          <p:spPr bwMode="auto">
            <a:xfrm>
              <a:off x="15928975" y="2246313"/>
              <a:ext cx="157163" cy="100013"/>
            </a:xfrm>
            <a:custGeom>
              <a:avLst/>
              <a:gdLst>
                <a:gd name="T0" fmla="*/ 9 w 57"/>
                <a:gd name="T1" fmla="*/ 28 h 36"/>
                <a:gd name="T2" fmla="*/ 16 w 57"/>
                <a:gd name="T3" fmla="*/ 36 h 36"/>
                <a:gd name="T4" fmla="*/ 20 w 57"/>
                <a:gd name="T5" fmla="*/ 34 h 36"/>
                <a:gd name="T6" fmla="*/ 25 w 57"/>
                <a:gd name="T7" fmla="*/ 33 h 36"/>
                <a:gd name="T8" fmla="*/ 30 w 57"/>
                <a:gd name="T9" fmla="*/ 29 h 36"/>
                <a:gd name="T10" fmla="*/ 34 w 57"/>
                <a:gd name="T11" fmla="*/ 24 h 36"/>
                <a:gd name="T12" fmla="*/ 39 w 57"/>
                <a:gd name="T13" fmla="*/ 19 h 36"/>
                <a:gd name="T14" fmla="*/ 55 w 57"/>
                <a:gd name="T15" fmla="*/ 12 h 36"/>
                <a:gd name="T16" fmla="*/ 49 w 57"/>
                <a:gd name="T17" fmla="*/ 7 h 36"/>
                <a:gd name="T18" fmla="*/ 38 w 57"/>
                <a:gd name="T19" fmla="*/ 5 h 36"/>
                <a:gd name="T20" fmla="*/ 35 w 57"/>
                <a:gd name="T21" fmla="*/ 4 h 36"/>
                <a:gd name="T22" fmla="*/ 25 w 57"/>
                <a:gd name="T23" fmla="*/ 1 h 36"/>
                <a:gd name="T24" fmla="*/ 9 w 57"/>
                <a:gd name="T25" fmla="*/ 4 h 36"/>
                <a:gd name="T26" fmla="*/ 11 w 57"/>
                <a:gd name="T27" fmla="*/ 9 h 36"/>
                <a:gd name="T28" fmla="*/ 7 w 57"/>
                <a:gd name="T29" fmla="*/ 16 h 36"/>
                <a:gd name="T30" fmla="*/ 3 w 57"/>
                <a:gd name="T31" fmla="*/ 24 h 36"/>
                <a:gd name="T32" fmla="*/ 9 w 57"/>
                <a:gd name="T33"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6">
                  <a:moveTo>
                    <a:pt x="9" y="28"/>
                  </a:moveTo>
                  <a:cubicBezTo>
                    <a:pt x="13" y="29"/>
                    <a:pt x="14" y="36"/>
                    <a:pt x="16" y="36"/>
                  </a:cubicBezTo>
                  <a:cubicBezTo>
                    <a:pt x="18" y="36"/>
                    <a:pt x="17" y="34"/>
                    <a:pt x="20" y="34"/>
                  </a:cubicBezTo>
                  <a:cubicBezTo>
                    <a:pt x="23" y="34"/>
                    <a:pt x="22" y="33"/>
                    <a:pt x="25" y="33"/>
                  </a:cubicBezTo>
                  <a:cubicBezTo>
                    <a:pt x="27" y="33"/>
                    <a:pt x="30" y="32"/>
                    <a:pt x="30" y="29"/>
                  </a:cubicBezTo>
                  <a:cubicBezTo>
                    <a:pt x="30" y="26"/>
                    <a:pt x="32" y="25"/>
                    <a:pt x="34" y="24"/>
                  </a:cubicBezTo>
                  <a:cubicBezTo>
                    <a:pt x="37" y="23"/>
                    <a:pt x="35" y="20"/>
                    <a:pt x="39" y="19"/>
                  </a:cubicBezTo>
                  <a:cubicBezTo>
                    <a:pt x="42" y="18"/>
                    <a:pt x="53" y="14"/>
                    <a:pt x="55" y="12"/>
                  </a:cubicBezTo>
                  <a:cubicBezTo>
                    <a:pt x="57" y="11"/>
                    <a:pt x="53" y="9"/>
                    <a:pt x="49" y="7"/>
                  </a:cubicBezTo>
                  <a:cubicBezTo>
                    <a:pt x="44" y="4"/>
                    <a:pt x="41" y="3"/>
                    <a:pt x="38" y="5"/>
                  </a:cubicBezTo>
                  <a:cubicBezTo>
                    <a:pt x="35" y="7"/>
                    <a:pt x="37" y="3"/>
                    <a:pt x="35" y="4"/>
                  </a:cubicBezTo>
                  <a:cubicBezTo>
                    <a:pt x="32" y="5"/>
                    <a:pt x="26" y="2"/>
                    <a:pt x="25" y="1"/>
                  </a:cubicBezTo>
                  <a:cubicBezTo>
                    <a:pt x="24" y="0"/>
                    <a:pt x="12" y="4"/>
                    <a:pt x="9" y="4"/>
                  </a:cubicBezTo>
                  <a:cubicBezTo>
                    <a:pt x="6" y="4"/>
                    <a:pt x="9" y="7"/>
                    <a:pt x="11" y="9"/>
                  </a:cubicBezTo>
                  <a:cubicBezTo>
                    <a:pt x="13" y="10"/>
                    <a:pt x="6" y="15"/>
                    <a:pt x="7" y="16"/>
                  </a:cubicBezTo>
                  <a:cubicBezTo>
                    <a:pt x="9" y="17"/>
                    <a:pt x="6" y="20"/>
                    <a:pt x="3" y="24"/>
                  </a:cubicBezTo>
                  <a:cubicBezTo>
                    <a:pt x="0" y="28"/>
                    <a:pt x="5" y="27"/>
                    <a:pt x="9" y="28"/>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20" name="Freeform 13"/>
            <p:cNvSpPr>
              <a:spLocks/>
            </p:cNvSpPr>
            <p:nvPr userDrawn="1"/>
          </p:nvSpPr>
          <p:spPr bwMode="auto">
            <a:xfrm>
              <a:off x="16025813" y="2268538"/>
              <a:ext cx="263525" cy="141288"/>
            </a:xfrm>
            <a:custGeom>
              <a:avLst/>
              <a:gdLst>
                <a:gd name="T0" fmla="*/ 87 w 95"/>
                <a:gd name="T1" fmla="*/ 39 h 51"/>
                <a:gd name="T2" fmla="*/ 95 w 95"/>
                <a:gd name="T3" fmla="*/ 39 h 51"/>
                <a:gd name="T4" fmla="*/ 86 w 95"/>
                <a:gd name="T5" fmla="*/ 32 h 51"/>
                <a:gd name="T6" fmla="*/ 78 w 95"/>
                <a:gd name="T7" fmla="*/ 28 h 51"/>
                <a:gd name="T8" fmla="*/ 75 w 95"/>
                <a:gd name="T9" fmla="*/ 21 h 51"/>
                <a:gd name="T10" fmla="*/ 73 w 95"/>
                <a:gd name="T11" fmla="*/ 9 h 51"/>
                <a:gd name="T12" fmla="*/ 74 w 95"/>
                <a:gd name="T13" fmla="*/ 2 h 51"/>
                <a:gd name="T14" fmla="*/ 64 w 95"/>
                <a:gd name="T15" fmla="*/ 4 h 51"/>
                <a:gd name="T16" fmla="*/ 70 w 95"/>
                <a:gd name="T17" fmla="*/ 9 h 51"/>
                <a:gd name="T18" fmla="*/ 63 w 95"/>
                <a:gd name="T19" fmla="*/ 7 h 51"/>
                <a:gd name="T20" fmla="*/ 58 w 95"/>
                <a:gd name="T21" fmla="*/ 7 h 51"/>
                <a:gd name="T22" fmla="*/ 61 w 95"/>
                <a:gd name="T23" fmla="*/ 19 h 51"/>
                <a:gd name="T24" fmla="*/ 58 w 95"/>
                <a:gd name="T25" fmla="*/ 22 h 51"/>
                <a:gd name="T26" fmla="*/ 54 w 95"/>
                <a:gd name="T27" fmla="*/ 13 h 51"/>
                <a:gd name="T28" fmla="*/ 45 w 95"/>
                <a:gd name="T29" fmla="*/ 9 h 51"/>
                <a:gd name="T30" fmla="*/ 49 w 95"/>
                <a:gd name="T31" fmla="*/ 14 h 51"/>
                <a:gd name="T32" fmla="*/ 43 w 95"/>
                <a:gd name="T33" fmla="*/ 14 h 51"/>
                <a:gd name="T34" fmla="*/ 41 w 95"/>
                <a:gd name="T35" fmla="*/ 13 h 51"/>
                <a:gd name="T36" fmla="*/ 33 w 95"/>
                <a:gd name="T37" fmla="*/ 9 h 51"/>
                <a:gd name="T38" fmla="*/ 30 w 95"/>
                <a:gd name="T39" fmla="*/ 14 h 51"/>
                <a:gd name="T40" fmla="*/ 26 w 95"/>
                <a:gd name="T41" fmla="*/ 12 h 51"/>
                <a:gd name="T42" fmla="*/ 27 w 95"/>
                <a:gd name="T43" fmla="*/ 6 h 51"/>
                <a:gd name="T44" fmla="*/ 14 w 95"/>
                <a:gd name="T45" fmla="*/ 9 h 51"/>
                <a:gd name="T46" fmla="*/ 4 w 95"/>
                <a:gd name="T47" fmla="*/ 15 h 51"/>
                <a:gd name="T48" fmla="*/ 3 w 95"/>
                <a:gd name="T49" fmla="*/ 18 h 51"/>
                <a:gd name="T50" fmla="*/ 5 w 95"/>
                <a:gd name="T51" fmla="*/ 23 h 51"/>
                <a:gd name="T52" fmla="*/ 7 w 95"/>
                <a:gd name="T53" fmla="*/ 25 h 51"/>
                <a:gd name="T54" fmla="*/ 19 w 95"/>
                <a:gd name="T55" fmla="*/ 23 h 51"/>
                <a:gd name="T56" fmla="*/ 6 w 95"/>
                <a:gd name="T57" fmla="*/ 29 h 51"/>
                <a:gd name="T58" fmla="*/ 21 w 95"/>
                <a:gd name="T59" fmla="*/ 32 h 51"/>
                <a:gd name="T60" fmla="*/ 38 w 95"/>
                <a:gd name="T61" fmla="*/ 34 h 51"/>
                <a:gd name="T62" fmla="*/ 25 w 95"/>
                <a:gd name="T63" fmla="*/ 35 h 51"/>
                <a:gd name="T64" fmla="*/ 10 w 95"/>
                <a:gd name="T65" fmla="*/ 39 h 51"/>
                <a:gd name="T66" fmla="*/ 17 w 95"/>
                <a:gd name="T67" fmla="*/ 43 h 51"/>
                <a:gd name="T68" fmla="*/ 29 w 95"/>
                <a:gd name="T69" fmla="*/ 46 h 51"/>
                <a:gd name="T70" fmla="*/ 40 w 95"/>
                <a:gd name="T71" fmla="*/ 51 h 51"/>
                <a:gd name="T72" fmla="*/ 56 w 95"/>
                <a:gd name="T73" fmla="*/ 48 h 51"/>
                <a:gd name="T74" fmla="*/ 63 w 95"/>
                <a:gd name="T75" fmla="*/ 44 h 51"/>
                <a:gd name="T76" fmla="*/ 67 w 95"/>
                <a:gd name="T77" fmla="*/ 45 h 51"/>
                <a:gd name="T78" fmla="*/ 74 w 95"/>
                <a:gd name="T79" fmla="*/ 47 h 51"/>
                <a:gd name="T80" fmla="*/ 90 w 95"/>
                <a:gd name="T81" fmla="*/ 47 h 51"/>
                <a:gd name="T82" fmla="*/ 86 w 95"/>
                <a:gd name="T83" fmla="*/ 43 h 51"/>
                <a:gd name="T84" fmla="*/ 82 w 95"/>
                <a:gd name="T85" fmla="*/ 42 h 51"/>
                <a:gd name="T86" fmla="*/ 87 w 95"/>
                <a:gd name="T87" fmla="*/ 3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5" h="51">
                  <a:moveTo>
                    <a:pt x="87" y="39"/>
                  </a:moveTo>
                  <a:cubicBezTo>
                    <a:pt x="89" y="37"/>
                    <a:pt x="95" y="42"/>
                    <a:pt x="95" y="39"/>
                  </a:cubicBezTo>
                  <a:cubicBezTo>
                    <a:pt x="95" y="35"/>
                    <a:pt x="88" y="34"/>
                    <a:pt x="86" y="32"/>
                  </a:cubicBezTo>
                  <a:cubicBezTo>
                    <a:pt x="83" y="30"/>
                    <a:pt x="82" y="31"/>
                    <a:pt x="78" y="28"/>
                  </a:cubicBezTo>
                  <a:cubicBezTo>
                    <a:pt x="73" y="25"/>
                    <a:pt x="79" y="23"/>
                    <a:pt x="75" y="21"/>
                  </a:cubicBezTo>
                  <a:cubicBezTo>
                    <a:pt x="72" y="18"/>
                    <a:pt x="71" y="11"/>
                    <a:pt x="73" y="9"/>
                  </a:cubicBezTo>
                  <a:cubicBezTo>
                    <a:pt x="76" y="7"/>
                    <a:pt x="78" y="3"/>
                    <a:pt x="74" y="2"/>
                  </a:cubicBezTo>
                  <a:cubicBezTo>
                    <a:pt x="70" y="0"/>
                    <a:pt x="63" y="3"/>
                    <a:pt x="64" y="4"/>
                  </a:cubicBezTo>
                  <a:cubicBezTo>
                    <a:pt x="65" y="5"/>
                    <a:pt x="70" y="8"/>
                    <a:pt x="70" y="9"/>
                  </a:cubicBezTo>
                  <a:cubicBezTo>
                    <a:pt x="70" y="11"/>
                    <a:pt x="65" y="6"/>
                    <a:pt x="63" y="7"/>
                  </a:cubicBezTo>
                  <a:cubicBezTo>
                    <a:pt x="62" y="8"/>
                    <a:pt x="60" y="4"/>
                    <a:pt x="58" y="7"/>
                  </a:cubicBezTo>
                  <a:cubicBezTo>
                    <a:pt x="56" y="9"/>
                    <a:pt x="60" y="17"/>
                    <a:pt x="61" y="19"/>
                  </a:cubicBezTo>
                  <a:cubicBezTo>
                    <a:pt x="63" y="21"/>
                    <a:pt x="60" y="21"/>
                    <a:pt x="58" y="22"/>
                  </a:cubicBezTo>
                  <a:cubicBezTo>
                    <a:pt x="56" y="22"/>
                    <a:pt x="56" y="16"/>
                    <a:pt x="54" y="13"/>
                  </a:cubicBezTo>
                  <a:cubicBezTo>
                    <a:pt x="53" y="11"/>
                    <a:pt x="45" y="8"/>
                    <a:pt x="45" y="9"/>
                  </a:cubicBezTo>
                  <a:cubicBezTo>
                    <a:pt x="44" y="11"/>
                    <a:pt x="49" y="11"/>
                    <a:pt x="49" y="14"/>
                  </a:cubicBezTo>
                  <a:cubicBezTo>
                    <a:pt x="48" y="16"/>
                    <a:pt x="45" y="12"/>
                    <a:pt x="43" y="14"/>
                  </a:cubicBezTo>
                  <a:cubicBezTo>
                    <a:pt x="40" y="16"/>
                    <a:pt x="41" y="15"/>
                    <a:pt x="41" y="13"/>
                  </a:cubicBezTo>
                  <a:cubicBezTo>
                    <a:pt x="42" y="11"/>
                    <a:pt x="38" y="9"/>
                    <a:pt x="33" y="9"/>
                  </a:cubicBezTo>
                  <a:cubicBezTo>
                    <a:pt x="28" y="9"/>
                    <a:pt x="31" y="13"/>
                    <a:pt x="30" y="14"/>
                  </a:cubicBezTo>
                  <a:cubicBezTo>
                    <a:pt x="28" y="15"/>
                    <a:pt x="21" y="13"/>
                    <a:pt x="26" y="12"/>
                  </a:cubicBezTo>
                  <a:cubicBezTo>
                    <a:pt x="30" y="11"/>
                    <a:pt x="28" y="9"/>
                    <a:pt x="27" y="6"/>
                  </a:cubicBezTo>
                  <a:cubicBezTo>
                    <a:pt x="25" y="4"/>
                    <a:pt x="21" y="7"/>
                    <a:pt x="14" y="9"/>
                  </a:cubicBezTo>
                  <a:cubicBezTo>
                    <a:pt x="7" y="12"/>
                    <a:pt x="4" y="14"/>
                    <a:pt x="4" y="15"/>
                  </a:cubicBezTo>
                  <a:cubicBezTo>
                    <a:pt x="5" y="15"/>
                    <a:pt x="6" y="16"/>
                    <a:pt x="3" y="18"/>
                  </a:cubicBezTo>
                  <a:cubicBezTo>
                    <a:pt x="0" y="21"/>
                    <a:pt x="3" y="23"/>
                    <a:pt x="5" y="23"/>
                  </a:cubicBezTo>
                  <a:cubicBezTo>
                    <a:pt x="8" y="23"/>
                    <a:pt x="6" y="25"/>
                    <a:pt x="7" y="25"/>
                  </a:cubicBezTo>
                  <a:cubicBezTo>
                    <a:pt x="9" y="26"/>
                    <a:pt x="17" y="22"/>
                    <a:pt x="19" y="23"/>
                  </a:cubicBezTo>
                  <a:cubicBezTo>
                    <a:pt x="22" y="25"/>
                    <a:pt x="6" y="26"/>
                    <a:pt x="6" y="29"/>
                  </a:cubicBezTo>
                  <a:cubicBezTo>
                    <a:pt x="6" y="31"/>
                    <a:pt x="15" y="33"/>
                    <a:pt x="21" y="32"/>
                  </a:cubicBezTo>
                  <a:cubicBezTo>
                    <a:pt x="27" y="31"/>
                    <a:pt x="38" y="33"/>
                    <a:pt x="38" y="34"/>
                  </a:cubicBezTo>
                  <a:cubicBezTo>
                    <a:pt x="38" y="36"/>
                    <a:pt x="31" y="36"/>
                    <a:pt x="25" y="35"/>
                  </a:cubicBezTo>
                  <a:cubicBezTo>
                    <a:pt x="20" y="35"/>
                    <a:pt x="10" y="37"/>
                    <a:pt x="10" y="39"/>
                  </a:cubicBezTo>
                  <a:cubicBezTo>
                    <a:pt x="11" y="41"/>
                    <a:pt x="11" y="41"/>
                    <a:pt x="17" y="43"/>
                  </a:cubicBezTo>
                  <a:cubicBezTo>
                    <a:pt x="23" y="46"/>
                    <a:pt x="29" y="42"/>
                    <a:pt x="29" y="46"/>
                  </a:cubicBezTo>
                  <a:cubicBezTo>
                    <a:pt x="29" y="50"/>
                    <a:pt x="32" y="51"/>
                    <a:pt x="40" y="51"/>
                  </a:cubicBezTo>
                  <a:cubicBezTo>
                    <a:pt x="48" y="51"/>
                    <a:pt x="52" y="47"/>
                    <a:pt x="56" y="48"/>
                  </a:cubicBezTo>
                  <a:cubicBezTo>
                    <a:pt x="60" y="48"/>
                    <a:pt x="61" y="47"/>
                    <a:pt x="63" y="44"/>
                  </a:cubicBezTo>
                  <a:cubicBezTo>
                    <a:pt x="65" y="42"/>
                    <a:pt x="67" y="43"/>
                    <a:pt x="67" y="45"/>
                  </a:cubicBezTo>
                  <a:cubicBezTo>
                    <a:pt x="68" y="46"/>
                    <a:pt x="73" y="46"/>
                    <a:pt x="74" y="47"/>
                  </a:cubicBezTo>
                  <a:cubicBezTo>
                    <a:pt x="77" y="50"/>
                    <a:pt x="86" y="49"/>
                    <a:pt x="90" y="47"/>
                  </a:cubicBezTo>
                  <a:cubicBezTo>
                    <a:pt x="93" y="45"/>
                    <a:pt x="88" y="40"/>
                    <a:pt x="86" y="43"/>
                  </a:cubicBezTo>
                  <a:cubicBezTo>
                    <a:pt x="85" y="45"/>
                    <a:pt x="83" y="43"/>
                    <a:pt x="82" y="42"/>
                  </a:cubicBezTo>
                  <a:cubicBezTo>
                    <a:pt x="82" y="41"/>
                    <a:pt x="86" y="41"/>
                    <a:pt x="87" y="39"/>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21" name="Freeform 14"/>
            <p:cNvSpPr>
              <a:spLocks/>
            </p:cNvSpPr>
            <p:nvPr userDrawn="1"/>
          </p:nvSpPr>
          <p:spPr bwMode="auto">
            <a:xfrm>
              <a:off x="16022638" y="2201863"/>
              <a:ext cx="28575" cy="22225"/>
            </a:xfrm>
            <a:custGeom>
              <a:avLst/>
              <a:gdLst>
                <a:gd name="T0" fmla="*/ 2 w 10"/>
                <a:gd name="T1" fmla="*/ 7 h 8"/>
                <a:gd name="T2" fmla="*/ 10 w 10"/>
                <a:gd name="T3" fmla="*/ 2 h 8"/>
                <a:gd name="T4" fmla="*/ 2 w 10"/>
                <a:gd name="T5" fmla="*/ 7 h 8"/>
              </a:gdLst>
              <a:ahLst/>
              <a:cxnLst>
                <a:cxn ang="0">
                  <a:pos x="T0" y="T1"/>
                </a:cxn>
                <a:cxn ang="0">
                  <a:pos x="T2" y="T3"/>
                </a:cxn>
                <a:cxn ang="0">
                  <a:pos x="T4" y="T5"/>
                </a:cxn>
              </a:cxnLst>
              <a:rect l="0" t="0" r="r" b="b"/>
              <a:pathLst>
                <a:path w="10" h="8">
                  <a:moveTo>
                    <a:pt x="2" y="7"/>
                  </a:moveTo>
                  <a:cubicBezTo>
                    <a:pt x="6" y="8"/>
                    <a:pt x="10" y="4"/>
                    <a:pt x="10" y="2"/>
                  </a:cubicBezTo>
                  <a:cubicBezTo>
                    <a:pt x="10" y="0"/>
                    <a:pt x="0" y="7"/>
                    <a:pt x="2" y="7"/>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22" name="Freeform 15"/>
            <p:cNvSpPr>
              <a:spLocks/>
            </p:cNvSpPr>
            <p:nvPr userDrawn="1"/>
          </p:nvSpPr>
          <p:spPr bwMode="auto">
            <a:xfrm>
              <a:off x="15973425" y="2157413"/>
              <a:ext cx="111125" cy="58738"/>
            </a:xfrm>
            <a:custGeom>
              <a:avLst/>
              <a:gdLst>
                <a:gd name="T0" fmla="*/ 1 w 40"/>
                <a:gd name="T1" fmla="*/ 17 h 21"/>
                <a:gd name="T2" fmla="*/ 3 w 40"/>
                <a:gd name="T3" fmla="*/ 20 h 21"/>
                <a:gd name="T4" fmla="*/ 7 w 40"/>
                <a:gd name="T5" fmla="*/ 19 h 21"/>
                <a:gd name="T6" fmla="*/ 11 w 40"/>
                <a:gd name="T7" fmla="*/ 17 h 21"/>
                <a:gd name="T8" fmla="*/ 15 w 40"/>
                <a:gd name="T9" fmla="*/ 21 h 21"/>
                <a:gd name="T10" fmla="*/ 19 w 40"/>
                <a:gd name="T11" fmla="*/ 17 h 21"/>
                <a:gd name="T12" fmla="*/ 22 w 40"/>
                <a:gd name="T13" fmla="*/ 14 h 21"/>
                <a:gd name="T14" fmla="*/ 25 w 40"/>
                <a:gd name="T15" fmla="*/ 10 h 21"/>
                <a:gd name="T16" fmla="*/ 27 w 40"/>
                <a:gd name="T17" fmla="*/ 14 h 21"/>
                <a:gd name="T18" fmla="*/ 32 w 40"/>
                <a:gd name="T19" fmla="*/ 13 h 21"/>
                <a:gd name="T20" fmla="*/ 36 w 40"/>
                <a:gd name="T21" fmla="*/ 11 h 21"/>
                <a:gd name="T22" fmla="*/ 36 w 40"/>
                <a:gd name="T23" fmla="*/ 7 h 21"/>
                <a:gd name="T24" fmla="*/ 39 w 40"/>
                <a:gd name="T25" fmla="*/ 5 h 21"/>
                <a:gd name="T26" fmla="*/ 35 w 40"/>
                <a:gd name="T27" fmla="*/ 2 h 21"/>
                <a:gd name="T28" fmla="*/ 32 w 40"/>
                <a:gd name="T29" fmla="*/ 4 h 21"/>
                <a:gd name="T30" fmla="*/ 25 w 40"/>
                <a:gd name="T31" fmla="*/ 4 h 21"/>
                <a:gd name="T32" fmla="*/ 16 w 40"/>
                <a:gd name="T33" fmla="*/ 8 h 21"/>
                <a:gd name="T34" fmla="*/ 8 w 40"/>
                <a:gd name="T35" fmla="*/ 13 h 21"/>
                <a:gd name="T36" fmla="*/ 1 w 40"/>
                <a:gd name="T3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21">
                  <a:moveTo>
                    <a:pt x="1" y="17"/>
                  </a:moveTo>
                  <a:cubicBezTo>
                    <a:pt x="3" y="17"/>
                    <a:pt x="1" y="21"/>
                    <a:pt x="3" y="20"/>
                  </a:cubicBezTo>
                  <a:cubicBezTo>
                    <a:pt x="5" y="19"/>
                    <a:pt x="6" y="19"/>
                    <a:pt x="7" y="19"/>
                  </a:cubicBezTo>
                  <a:cubicBezTo>
                    <a:pt x="9" y="20"/>
                    <a:pt x="10" y="18"/>
                    <a:pt x="11" y="17"/>
                  </a:cubicBezTo>
                  <a:cubicBezTo>
                    <a:pt x="12" y="15"/>
                    <a:pt x="12" y="21"/>
                    <a:pt x="15" y="21"/>
                  </a:cubicBezTo>
                  <a:cubicBezTo>
                    <a:pt x="17" y="21"/>
                    <a:pt x="17" y="15"/>
                    <a:pt x="19" y="17"/>
                  </a:cubicBezTo>
                  <a:cubicBezTo>
                    <a:pt x="21" y="18"/>
                    <a:pt x="22" y="16"/>
                    <a:pt x="22" y="14"/>
                  </a:cubicBezTo>
                  <a:cubicBezTo>
                    <a:pt x="23" y="13"/>
                    <a:pt x="23" y="10"/>
                    <a:pt x="25" y="10"/>
                  </a:cubicBezTo>
                  <a:cubicBezTo>
                    <a:pt x="28" y="9"/>
                    <a:pt x="26" y="12"/>
                    <a:pt x="27" y="14"/>
                  </a:cubicBezTo>
                  <a:cubicBezTo>
                    <a:pt x="28" y="17"/>
                    <a:pt x="31" y="14"/>
                    <a:pt x="32" y="13"/>
                  </a:cubicBezTo>
                  <a:cubicBezTo>
                    <a:pt x="32" y="12"/>
                    <a:pt x="36" y="13"/>
                    <a:pt x="36" y="11"/>
                  </a:cubicBezTo>
                  <a:cubicBezTo>
                    <a:pt x="35" y="9"/>
                    <a:pt x="37" y="9"/>
                    <a:pt x="36" y="7"/>
                  </a:cubicBezTo>
                  <a:cubicBezTo>
                    <a:pt x="35" y="5"/>
                    <a:pt x="38" y="6"/>
                    <a:pt x="39" y="5"/>
                  </a:cubicBezTo>
                  <a:cubicBezTo>
                    <a:pt x="40" y="3"/>
                    <a:pt x="37" y="4"/>
                    <a:pt x="35" y="2"/>
                  </a:cubicBezTo>
                  <a:cubicBezTo>
                    <a:pt x="33" y="0"/>
                    <a:pt x="32" y="3"/>
                    <a:pt x="32" y="4"/>
                  </a:cubicBezTo>
                  <a:cubicBezTo>
                    <a:pt x="32" y="6"/>
                    <a:pt x="27" y="5"/>
                    <a:pt x="25" y="4"/>
                  </a:cubicBezTo>
                  <a:cubicBezTo>
                    <a:pt x="22" y="3"/>
                    <a:pt x="19" y="7"/>
                    <a:pt x="16" y="8"/>
                  </a:cubicBezTo>
                  <a:cubicBezTo>
                    <a:pt x="12" y="10"/>
                    <a:pt x="12" y="13"/>
                    <a:pt x="8" y="13"/>
                  </a:cubicBezTo>
                  <a:cubicBezTo>
                    <a:pt x="5" y="13"/>
                    <a:pt x="0" y="16"/>
                    <a:pt x="1" y="17"/>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23" name="Freeform 16"/>
            <p:cNvSpPr>
              <a:spLocks/>
            </p:cNvSpPr>
            <p:nvPr userDrawn="1"/>
          </p:nvSpPr>
          <p:spPr bwMode="auto">
            <a:xfrm>
              <a:off x="16051213" y="2182813"/>
              <a:ext cx="174625" cy="74613"/>
            </a:xfrm>
            <a:custGeom>
              <a:avLst/>
              <a:gdLst>
                <a:gd name="T0" fmla="*/ 9 w 63"/>
                <a:gd name="T1" fmla="*/ 7 h 27"/>
                <a:gd name="T2" fmla="*/ 10 w 63"/>
                <a:gd name="T3" fmla="*/ 10 h 27"/>
                <a:gd name="T4" fmla="*/ 9 w 63"/>
                <a:gd name="T5" fmla="*/ 11 h 27"/>
                <a:gd name="T6" fmla="*/ 5 w 63"/>
                <a:gd name="T7" fmla="*/ 14 h 27"/>
                <a:gd name="T8" fmla="*/ 10 w 63"/>
                <a:gd name="T9" fmla="*/ 14 h 27"/>
                <a:gd name="T10" fmla="*/ 1 w 63"/>
                <a:gd name="T11" fmla="*/ 17 h 27"/>
                <a:gd name="T12" fmla="*/ 8 w 63"/>
                <a:gd name="T13" fmla="*/ 19 h 27"/>
                <a:gd name="T14" fmla="*/ 15 w 63"/>
                <a:gd name="T15" fmla="*/ 18 h 27"/>
                <a:gd name="T16" fmla="*/ 19 w 63"/>
                <a:gd name="T17" fmla="*/ 17 h 27"/>
                <a:gd name="T18" fmla="*/ 29 w 63"/>
                <a:gd name="T19" fmla="*/ 18 h 27"/>
                <a:gd name="T20" fmla="*/ 21 w 63"/>
                <a:gd name="T21" fmla="*/ 22 h 27"/>
                <a:gd name="T22" fmla="*/ 21 w 63"/>
                <a:gd name="T23" fmla="*/ 26 h 27"/>
                <a:gd name="T24" fmla="*/ 39 w 63"/>
                <a:gd name="T25" fmla="*/ 21 h 27"/>
                <a:gd name="T26" fmla="*/ 46 w 63"/>
                <a:gd name="T27" fmla="*/ 20 h 27"/>
                <a:gd name="T28" fmla="*/ 58 w 63"/>
                <a:gd name="T29" fmla="*/ 20 h 27"/>
                <a:gd name="T30" fmla="*/ 60 w 63"/>
                <a:gd name="T31" fmla="*/ 9 h 27"/>
                <a:gd name="T32" fmla="*/ 54 w 63"/>
                <a:gd name="T33" fmla="*/ 11 h 27"/>
                <a:gd name="T34" fmla="*/ 48 w 63"/>
                <a:gd name="T35" fmla="*/ 6 h 27"/>
                <a:gd name="T36" fmla="*/ 45 w 63"/>
                <a:gd name="T37" fmla="*/ 1 h 27"/>
                <a:gd name="T38" fmla="*/ 39 w 63"/>
                <a:gd name="T39" fmla="*/ 7 h 27"/>
                <a:gd name="T40" fmla="*/ 40 w 63"/>
                <a:gd name="T41" fmla="*/ 10 h 27"/>
                <a:gd name="T42" fmla="*/ 44 w 63"/>
                <a:gd name="T43" fmla="*/ 14 h 27"/>
                <a:gd name="T44" fmla="*/ 32 w 63"/>
                <a:gd name="T45" fmla="*/ 12 h 27"/>
                <a:gd name="T46" fmla="*/ 20 w 63"/>
                <a:gd name="T47" fmla="*/ 6 h 27"/>
                <a:gd name="T48" fmla="*/ 14 w 63"/>
                <a:gd name="T49" fmla="*/ 3 h 27"/>
                <a:gd name="T50" fmla="*/ 9 w 63"/>
                <a:gd name="T51"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27">
                  <a:moveTo>
                    <a:pt x="9" y="7"/>
                  </a:moveTo>
                  <a:cubicBezTo>
                    <a:pt x="6" y="7"/>
                    <a:pt x="6" y="10"/>
                    <a:pt x="10" y="10"/>
                  </a:cubicBezTo>
                  <a:cubicBezTo>
                    <a:pt x="13" y="10"/>
                    <a:pt x="14" y="11"/>
                    <a:pt x="9" y="11"/>
                  </a:cubicBezTo>
                  <a:cubicBezTo>
                    <a:pt x="4" y="11"/>
                    <a:pt x="2" y="15"/>
                    <a:pt x="5" y="14"/>
                  </a:cubicBezTo>
                  <a:cubicBezTo>
                    <a:pt x="9" y="13"/>
                    <a:pt x="13" y="13"/>
                    <a:pt x="10" y="14"/>
                  </a:cubicBezTo>
                  <a:cubicBezTo>
                    <a:pt x="8" y="15"/>
                    <a:pt x="0" y="16"/>
                    <a:pt x="1" y="17"/>
                  </a:cubicBezTo>
                  <a:cubicBezTo>
                    <a:pt x="2" y="18"/>
                    <a:pt x="5" y="18"/>
                    <a:pt x="8" y="19"/>
                  </a:cubicBezTo>
                  <a:cubicBezTo>
                    <a:pt x="11" y="20"/>
                    <a:pt x="13" y="21"/>
                    <a:pt x="15" y="18"/>
                  </a:cubicBezTo>
                  <a:cubicBezTo>
                    <a:pt x="17" y="16"/>
                    <a:pt x="20" y="13"/>
                    <a:pt x="19" y="17"/>
                  </a:cubicBezTo>
                  <a:cubicBezTo>
                    <a:pt x="18" y="20"/>
                    <a:pt x="23" y="18"/>
                    <a:pt x="29" y="18"/>
                  </a:cubicBezTo>
                  <a:cubicBezTo>
                    <a:pt x="35" y="17"/>
                    <a:pt x="28" y="21"/>
                    <a:pt x="21" y="22"/>
                  </a:cubicBezTo>
                  <a:cubicBezTo>
                    <a:pt x="15" y="22"/>
                    <a:pt x="16" y="25"/>
                    <a:pt x="21" y="26"/>
                  </a:cubicBezTo>
                  <a:cubicBezTo>
                    <a:pt x="26" y="27"/>
                    <a:pt x="37" y="23"/>
                    <a:pt x="39" y="21"/>
                  </a:cubicBezTo>
                  <a:cubicBezTo>
                    <a:pt x="42" y="18"/>
                    <a:pt x="44" y="22"/>
                    <a:pt x="46" y="20"/>
                  </a:cubicBezTo>
                  <a:cubicBezTo>
                    <a:pt x="49" y="18"/>
                    <a:pt x="54" y="20"/>
                    <a:pt x="58" y="20"/>
                  </a:cubicBezTo>
                  <a:cubicBezTo>
                    <a:pt x="62" y="19"/>
                    <a:pt x="63" y="10"/>
                    <a:pt x="60" y="9"/>
                  </a:cubicBezTo>
                  <a:cubicBezTo>
                    <a:pt x="57" y="8"/>
                    <a:pt x="57" y="11"/>
                    <a:pt x="54" y="11"/>
                  </a:cubicBezTo>
                  <a:cubicBezTo>
                    <a:pt x="52" y="12"/>
                    <a:pt x="50" y="8"/>
                    <a:pt x="48" y="6"/>
                  </a:cubicBezTo>
                  <a:cubicBezTo>
                    <a:pt x="46" y="4"/>
                    <a:pt x="48" y="0"/>
                    <a:pt x="45" y="1"/>
                  </a:cubicBezTo>
                  <a:cubicBezTo>
                    <a:pt x="42" y="1"/>
                    <a:pt x="35" y="6"/>
                    <a:pt x="39" y="7"/>
                  </a:cubicBezTo>
                  <a:cubicBezTo>
                    <a:pt x="43" y="7"/>
                    <a:pt x="42" y="9"/>
                    <a:pt x="40" y="10"/>
                  </a:cubicBezTo>
                  <a:cubicBezTo>
                    <a:pt x="38" y="11"/>
                    <a:pt x="44" y="13"/>
                    <a:pt x="44" y="14"/>
                  </a:cubicBezTo>
                  <a:cubicBezTo>
                    <a:pt x="43" y="15"/>
                    <a:pt x="32" y="14"/>
                    <a:pt x="32" y="12"/>
                  </a:cubicBezTo>
                  <a:cubicBezTo>
                    <a:pt x="31" y="10"/>
                    <a:pt x="23" y="5"/>
                    <a:pt x="20" y="6"/>
                  </a:cubicBezTo>
                  <a:cubicBezTo>
                    <a:pt x="16" y="7"/>
                    <a:pt x="18" y="4"/>
                    <a:pt x="14" y="3"/>
                  </a:cubicBezTo>
                  <a:cubicBezTo>
                    <a:pt x="11" y="3"/>
                    <a:pt x="12" y="6"/>
                    <a:pt x="9" y="7"/>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24" name="Freeform 17"/>
            <p:cNvSpPr>
              <a:spLocks/>
            </p:cNvSpPr>
            <p:nvPr userDrawn="1"/>
          </p:nvSpPr>
          <p:spPr bwMode="auto">
            <a:xfrm>
              <a:off x="16086138" y="2149475"/>
              <a:ext cx="25400" cy="14288"/>
            </a:xfrm>
            <a:custGeom>
              <a:avLst/>
              <a:gdLst>
                <a:gd name="T0" fmla="*/ 8 w 9"/>
                <a:gd name="T1" fmla="*/ 2 h 5"/>
                <a:gd name="T2" fmla="*/ 1 w 9"/>
                <a:gd name="T3" fmla="*/ 1 h 5"/>
                <a:gd name="T4" fmla="*/ 8 w 9"/>
                <a:gd name="T5" fmla="*/ 2 h 5"/>
              </a:gdLst>
              <a:ahLst/>
              <a:cxnLst>
                <a:cxn ang="0">
                  <a:pos x="T0" y="T1"/>
                </a:cxn>
                <a:cxn ang="0">
                  <a:pos x="T2" y="T3"/>
                </a:cxn>
                <a:cxn ang="0">
                  <a:pos x="T4" y="T5"/>
                </a:cxn>
              </a:cxnLst>
              <a:rect l="0" t="0" r="r" b="b"/>
              <a:pathLst>
                <a:path w="9" h="5">
                  <a:moveTo>
                    <a:pt x="8" y="2"/>
                  </a:moveTo>
                  <a:cubicBezTo>
                    <a:pt x="9" y="0"/>
                    <a:pt x="0" y="0"/>
                    <a:pt x="1" y="1"/>
                  </a:cubicBezTo>
                  <a:cubicBezTo>
                    <a:pt x="2" y="3"/>
                    <a:pt x="6" y="5"/>
                    <a:pt x="8" y="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25" name="Freeform 18"/>
            <p:cNvSpPr>
              <a:spLocks/>
            </p:cNvSpPr>
            <p:nvPr userDrawn="1"/>
          </p:nvSpPr>
          <p:spPr bwMode="auto">
            <a:xfrm>
              <a:off x="16114713" y="2144713"/>
              <a:ext cx="52388" cy="26988"/>
            </a:xfrm>
            <a:custGeom>
              <a:avLst/>
              <a:gdLst>
                <a:gd name="T0" fmla="*/ 16 w 19"/>
                <a:gd name="T1" fmla="*/ 3 h 10"/>
                <a:gd name="T2" fmla="*/ 13 w 19"/>
                <a:gd name="T3" fmla="*/ 1 h 10"/>
                <a:gd name="T4" fmla="*/ 0 w 19"/>
                <a:gd name="T5" fmla="*/ 5 h 10"/>
                <a:gd name="T6" fmla="*/ 7 w 19"/>
                <a:gd name="T7" fmla="*/ 10 h 10"/>
                <a:gd name="T8" fmla="*/ 14 w 19"/>
                <a:gd name="T9" fmla="*/ 5 h 10"/>
                <a:gd name="T10" fmla="*/ 16 w 19"/>
                <a:gd name="T11" fmla="*/ 3 h 10"/>
              </a:gdLst>
              <a:ahLst/>
              <a:cxnLst>
                <a:cxn ang="0">
                  <a:pos x="T0" y="T1"/>
                </a:cxn>
                <a:cxn ang="0">
                  <a:pos x="T2" y="T3"/>
                </a:cxn>
                <a:cxn ang="0">
                  <a:pos x="T4" y="T5"/>
                </a:cxn>
                <a:cxn ang="0">
                  <a:pos x="T6" y="T7"/>
                </a:cxn>
                <a:cxn ang="0">
                  <a:pos x="T8" y="T9"/>
                </a:cxn>
                <a:cxn ang="0">
                  <a:pos x="T10" y="T11"/>
                </a:cxn>
              </a:cxnLst>
              <a:rect l="0" t="0" r="r" b="b"/>
              <a:pathLst>
                <a:path w="19" h="10">
                  <a:moveTo>
                    <a:pt x="16" y="3"/>
                  </a:moveTo>
                  <a:cubicBezTo>
                    <a:pt x="19" y="3"/>
                    <a:pt x="18" y="0"/>
                    <a:pt x="13" y="1"/>
                  </a:cubicBezTo>
                  <a:cubicBezTo>
                    <a:pt x="9" y="2"/>
                    <a:pt x="0" y="2"/>
                    <a:pt x="0" y="5"/>
                  </a:cubicBezTo>
                  <a:cubicBezTo>
                    <a:pt x="0" y="8"/>
                    <a:pt x="2" y="9"/>
                    <a:pt x="7" y="10"/>
                  </a:cubicBezTo>
                  <a:cubicBezTo>
                    <a:pt x="12" y="10"/>
                    <a:pt x="17" y="5"/>
                    <a:pt x="14" y="5"/>
                  </a:cubicBezTo>
                  <a:cubicBezTo>
                    <a:pt x="12" y="5"/>
                    <a:pt x="14" y="4"/>
                    <a:pt x="16" y="3"/>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26" name="Freeform 19"/>
            <p:cNvSpPr>
              <a:spLocks/>
            </p:cNvSpPr>
            <p:nvPr userDrawn="1"/>
          </p:nvSpPr>
          <p:spPr bwMode="auto">
            <a:xfrm>
              <a:off x="16103600" y="2124075"/>
              <a:ext cx="66675" cy="22225"/>
            </a:xfrm>
            <a:custGeom>
              <a:avLst/>
              <a:gdLst>
                <a:gd name="T0" fmla="*/ 9 w 24"/>
                <a:gd name="T1" fmla="*/ 6 h 8"/>
                <a:gd name="T2" fmla="*/ 15 w 24"/>
                <a:gd name="T3" fmla="*/ 5 h 8"/>
                <a:gd name="T4" fmla="*/ 24 w 24"/>
                <a:gd name="T5" fmla="*/ 4 h 8"/>
                <a:gd name="T6" fmla="*/ 13 w 24"/>
                <a:gd name="T7" fmla="*/ 1 h 8"/>
                <a:gd name="T8" fmla="*/ 3 w 24"/>
                <a:gd name="T9" fmla="*/ 5 h 8"/>
                <a:gd name="T10" fmla="*/ 9 w 24"/>
                <a:gd name="T11" fmla="*/ 6 h 8"/>
              </a:gdLst>
              <a:ahLst/>
              <a:cxnLst>
                <a:cxn ang="0">
                  <a:pos x="T0" y="T1"/>
                </a:cxn>
                <a:cxn ang="0">
                  <a:pos x="T2" y="T3"/>
                </a:cxn>
                <a:cxn ang="0">
                  <a:pos x="T4" y="T5"/>
                </a:cxn>
                <a:cxn ang="0">
                  <a:pos x="T6" y="T7"/>
                </a:cxn>
                <a:cxn ang="0">
                  <a:pos x="T8" y="T9"/>
                </a:cxn>
                <a:cxn ang="0">
                  <a:pos x="T10" y="T11"/>
                </a:cxn>
              </a:cxnLst>
              <a:rect l="0" t="0" r="r" b="b"/>
              <a:pathLst>
                <a:path w="24" h="8">
                  <a:moveTo>
                    <a:pt x="9" y="6"/>
                  </a:moveTo>
                  <a:cubicBezTo>
                    <a:pt x="12" y="7"/>
                    <a:pt x="14" y="4"/>
                    <a:pt x="15" y="5"/>
                  </a:cubicBezTo>
                  <a:cubicBezTo>
                    <a:pt x="17" y="7"/>
                    <a:pt x="24" y="8"/>
                    <a:pt x="24" y="4"/>
                  </a:cubicBezTo>
                  <a:cubicBezTo>
                    <a:pt x="24" y="0"/>
                    <a:pt x="15" y="0"/>
                    <a:pt x="13" y="1"/>
                  </a:cubicBezTo>
                  <a:cubicBezTo>
                    <a:pt x="11" y="3"/>
                    <a:pt x="0" y="3"/>
                    <a:pt x="3" y="5"/>
                  </a:cubicBezTo>
                  <a:cubicBezTo>
                    <a:pt x="5" y="7"/>
                    <a:pt x="7" y="5"/>
                    <a:pt x="9" y="6"/>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27" name="Freeform 20"/>
            <p:cNvSpPr>
              <a:spLocks/>
            </p:cNvSpPr>
            <p:nvPr userDrawn="1"/>
          </p:nvSpPr>
          <p:spPr bwMode="auto">
            <a:xfrm>
              <a:off x="16217900" y="2101850"/>
              <a:ext cx="101600" cy="55563"/>
            </a:xfrm>
            <a:custGeom>
              <a:avLst/>
              <a:gdLst>
                <a:gd name="T0" fmla="*/ 6 w 37"/>
                <a:gd name="T1" fmla="*/ 7 h 20"/>
                <a:gd name="T2" fmla="*/ 13 w 37"/>
                <a:gd name="T3" fmla="*/ 10 h 20"/>
                <a:gd name="T4" fmla="*/ 5 w 37"/>
                <a:gd name="T5" fmla="*/ 11 h 20"/>
                <a:gd name="T6" fmla="*/ 11 w 37"/>
                <a:gd name="T7" fmla="*/ 13 h 20"/>
                <a:gd name="T8" fmla="*/ 25 w 37"/>
                <a:gd name="T9" fmla="*/ 16 h 20"/>
                <a:gd name="T10" fmla="*/ 35 w 37"/>
                <a:gd name="T11" fmla="*/ 17 h 20"/>
                <a:gd name="T12" fmla="*/ 33 w 37"/>
                <a:gd name="T13" fmla="*/ 11 h 20"/>
                <a:gd name="T14" fmla="*/ 26 w 37"/>
                <a:gd name="T15" fmla="*/ 7 h 20"/>
                <a:gd name="T16" fmla="*/ 21 w 37"/>
                <a:gd name="T17" fmla="*/ 4 h 20"/>
                <a:gd name="T18" fmla="*/ 18 w 37"/>
                <a:gd name="T19" fmla="*/ 3 h 20"/>
                <a:gd name="T20" fmla="*/ 3 w 37"/>
                <a:gd name="T21" fmla="*/ 1 h 20"/>
                <a:gd name="T22" fmla="*/ 6 w 37"/>
                <a:gd name="T23"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6" y="7"/>
                  </a:moveTo>
                  <a:cubicBezTo>
                    <a:pt x="9" y="5"/>
                    <a:pt x="14" y="8"/>
                    <a:pt x="13" y="10"/>
                  </a:cubicBezTo>
                  <a:cubicBezTo>
                    <a:pt x="12" y="12"/>
                    <a:pt x="4" y="10"/>
                    <a:pt x="5" y="11"/>
                  </a:cubicBezTo>
                  <a:cubicBezTo>
                    <a:pt x="5" y="12"/>
                    <a:pt x="6" y="15"/>
                    <a:pt x="11" y="13"/>
                  </a:cubicBezTo>
                  <a:cubicBezTo>
                    <a:pt x="17" y="12"/>
                    <a:pt x="21" y="13"/>
                    <a:pt x="25" y="16"/>
                  </a:cubicBezTo>
                  <a:cubicBezTo>
                    <a:pt x="29" y="19"/>
                    <a:pt x="32" y="20"/>
                    <a:pt x="35" y="17"/>
                  </a:cubicBezTo>
                  <a:cubicBezTo>
                    <a:pt x="37" y="14"/>
                    <a:pt x="31" y="13"/>
                    <a:pt x="33" y="11"/>
                  </a:cubicBezTo>
                  <a:cubicBezTo>
                    <a:pt x="34" y="9"/>
                    <a:pt x="29" y="7"/>
                    <a:pt x="26" y="7"/>
                  </a:cubicBezTo>
                  <a:cubicBezTo>
                    <a:pt x="24" y="7"/>
                    <a:pt x="23" y="3"/>
                    <a:pt x="21" y="4"/>
                  </a:cubicBezTo>
                  <a:cubicBezTo>
                    <a:pt x="19" y="5"/>
                    <a:pt x="18" y="6"/>
                    <a:pt x="18" y="3"/>
                  </a:cubicBezTo>
                  <a:cubicBezTo>
                    <a:pt x="18" y="0"/>
                    <a:pt x="6" y="0"/>
                    <a:pt x="3" y="1"/>
                  </a:cubicBezTo>
                  <a:cubicBezTo>
                    <a:pt x="0" y="2"/>
                    <a:pt x="4" y="9"/>
                    <a:pt x="6" y="7"/>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28" name="Freeform 21"/>
            <p:cNvSpPr>
              <a:spLocks/>
            </p:cNvSpPr>
            <p:nvPr userDrawn="1"/>
          </p:nvSpPr>
          <p:spPr bwMode="auto">
            <a:xfrm>
              <a:off x="16217900" y="2146300"/>
              <a:ext cx="26988" cy="33338"/>
            </a:xfrm>
            <a:custGeom>
              <a:avLst/>
              <a:gdLst>
                <a:gd name="T0" fmla="*/ 8 w 10"/>
                <a:gd name="T1" fmla="*/ 10 h 12"/>
                <a:gd name="T2" fmla="*/ 0 w 10"/>
                <a:gd name="T3" fmla="*/ 4 h 12"/>
                <a:gd name="T4" fmla="*/ 8 w 10"/>
                <a:gd name="T5" fmla="*/ 10 h 12"/>
              </a:gdLst>
              <a:ahLst/>
              <a:cxnLst>
                <a:cxn ang="0">
                  <a:pos x="T0" y="T1"/>
                </a:cxn>
                <a:cxn ang="0">
                  <a:pos x="T2" y="T3"/>
                </a:cxn>
                <a:cxn ang="0">
                  <a:pos x="T4" y="T5"/>
                </a:cxn>
              </a:cxnLst>
              <a:rect l="0" t="0" r="r" b="b"/>
              <a:pathLst>
                <a:path w="10" h="12">
                  <a:moveTo>
                    <a:pt x="8" y="10"/>
                  </a:moveTo>
                  <a:cubicBezTo>
                    <a:pt x="10" y="8"/>
                    <a:pt x="1" y="0"/>
                    <a:pt x="0" y="4"/>
                  </a:cubicBezTo>
                  <a:cubicBezTo>
                    <a:pt x="0" y="7"/>
                    <a:pt x="6" y="12"/>
                    <a:pt x="8" y="10"/>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29" name="Freeform 22"/>
            <p:cNvSpPr>
              <a:spLocks/>
            </p:cNvSpPr>
            <p:nvPr userDrawn="1"/>
          </p:nvSpPr>
          <p:spPr bwMode="auto">
            <a:xfrm>
              <a:off x="16295688" y="2078038"/>
              <a:ext cx="30163" cy="22225"/>
            </a:xfrm>
            <a:custGeom>
              <a:avLst/>
              <a:gdLst>
                <a:gd name="T0" fmla="*/ 9 w 11"/>
                <a:gd name="T1" fmla="*/ 5 h 8"/>
                <a:gd name="T2" fmla="*/ 3 w 11"/>
                <a:gd name="T3" fmla="*/ 3 h 8"/>
                <a:gd name="T4" fmla="*/ 9 w 11"/>
                <a:gd name="T5" fmla="*/ 5 h 8"/>
              </a:gdLst>
              <a:ahLst/>
              <a:cxnLst>
                <a:cxn ang="0">
                  <a:pos x="T0" y="T1"/>
                </a:cxn>
                <a:cxn ang="0">
                  <a:pos x="T2" y="T3"/>
                </a:cxn>
                <a:cxn ang="0">
                  <a:pos x="T4" y="T5"/>
                </a:cxn>
              </a:cxnLst>
              <a:rect l="0" t="0" r="r" b="b"/>
              <a:pathLst>
                <a:path w="11" h="8">
                  <a:moveTo>
                    <a:pt x="9" y="5"/>
                  </a:moveTo>
                  <a:cubicBezTo>
                    <a:pt x="11" y="2"/>
                    <a:pt x="0" y="0"/>
                    <a:pt x="3" y="3"/>
                  </a:cubicBezTo>
                  <a:cubicBezTo>
                    <a:pt x="4" y="4"/>
                    <a:pt x="8" y="8"/>
                    <a:pt x="9" y="5"/>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30" name="Freeform 23"/>
            <p:cNvSpPr>
              <a:spLocks/>
            </p:cNvSpPr>
            <p:nvPr userDrawn="1"/>
          </p:nvSpPr>
          <p:spPr bwMode="auto">
            <a:xfrm>
              <a:off x="16233775" y="2219325"/>
              <a:ext cx="19050" cy="19050"/>
            </a:xfrm>
            <a:custGeom>
              <a:avLst/>
              <a:gdLst>
                <a:gd name="T0" fmla="*/ 6 w 7"/>
                <a:gd name="T1" fmla="*/ 6 h 7"/>
                <a:gd name="T2" fmla="*/ 1 w 7"/>
                <a:gd name="T3" fmla="*/ 3 h 7"/>
                <a:gd name="T4" fmla="*/ 6 w 7"/>
                <a:gd name="T5" fmla="*/ 6 h 7"/>
              </a:gdLst>
              <a:ahLst/>
              <a:cxnLst>
                <a:cxn ang="0">
                  <a:pos x="T0" y="T1"/>
                </a:cxn>
                <a:cxn ang="0">
                  <a:pos x="T2" y="T3"/>
                </a:cxn>
                <a:cxn ang="0">
                  <a:pos x="T4" y="T5"/>
                </a:cxn>
              </a:cxnLst>
              <a:rect l="0" t="0" r="r" b="b"/>
              <a:pathLst>
                <a:path w="7" h="7">
                  <a:moveTo>
                    <a:pt x="6" y="6"/>
                  </a:moveTo>
                  <a:cubicBezTo>
                    <a:pt x="7" y="4"/>
                    <a:pt x="2" y="0"/>
                    <a:pt x="1" y="3"/>
                  </a:cubicBezTo>
                  <a:cubicBezTo>
                    <a:pt x="0" y="6"/>
                    <a:pt x="4" y="7"/>
                    <a:pt x="6" y="6"/>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31" name="Freeform 24"/>
            <p:cNvSpPr>
              <a:spLocks/>
            </p:cNvSpPr>
            <p:nvPr userDrawn="1"/>
          </p:nvSpPr>
          <p:spPr bwMode="auto">
            <a:xfrm>
              <a:off x="16233775" y="2179638"/>
              <a:ext cx="111125" cy="65088"/>
            </a:xfrm>
            <a:custGeom>
              <a:avLst/>
              <a:gdLst>
                <a:gd name="T0" fmla="*/ 31 w 40"/>
                <a:gd name="T1" fmla="*/ 4 h 23"/>
                <a:gd name="T2" fmla="*/ 22 w 40"/>
                <a:gd name="T3" fmla="*/ 2 h 23"/>
                <a:gd name="T4" fmla="*/ 23 w 40"/>
                <a:gd name="T5" fmla="*/ 8 h 23"/>
                <a:gd name="T6" fmla="*/ 17 w 40"/>
                <a:gd name="T7" fmla="*/ 6 h 23"/>
                <a:gd name="T8" fmla="*/ 16 w 40"/>
                <a:gd name="T9" fmla="*/ 10 h 23"/>
                <a:gd name="T10" fmla="*/ 12 w 40"/>
                <a:gd name="T11" fmla="*/ 10 h 23"/>
                <a:gd name="T12" fmla="*/ 4 w 40"/>
                <a:gd name="T13" fmla="*/ 2 h 23"/>
                <a:gd name="T14" fmla="*/ 3 w 40"/>
                <a:gd name="T15" fmla="*/ 9 h 23"/>
                <a:gd name="T16" fmla="*/ 12 w 40"/>
                <a:gd name="T17" fmla="*/ 14 h 23"/>
                <a:gd name="T18" fmla="*/ 24 w 40"/>
                <a:gd name="T19" fmla="*/ 14 h 23"/>
                <a:gd name="T20" fmla="*/ 23 w 40"/>
                <a:gd name="T21" fmla="*/ 20 h 23"/>
                <a:gd name="T22" fmla="*/ 33 w 40"/>
                <a:gd name="T23" fmla="*/ 21 h 23"/>
                <a:gd name="T24" fmla="*/ 38 w 40"/>
                <a:gd name="T25" fmla="*/ 17 h 23"/>
                <a:gd name="T26" fmla="*/ 37 w 40"/>
                <a:gd name="T27" fmla="*/ 11 h 23"/>
                <a:gd name="T28" fmla="*/ 31 w 40"/>
                <a:gd name="T2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23">
                  <a:moveTo>
                    <a:pt x="31" y="4"/>
                  </a:moveTo>
                  <a:cubicBezTo>
                    <a:pt x="31" y="6"/>
                    <a:pt x="26" y="3"/>
                    <a:pt x="22" y="2"/>
                  </a:cubicBezTo>
                  <a:cubicBezTo>
                    <a:pt x="18" y="0"/>
                    <a:pt x="20" y="5"/>
                    <a:pt x="23" y="8"/>
                  </a:cubicBezTo>
                  <a:cubicBezTo>
                    <a:pt x="27" y="10"/>
                    <a:pt x="22" y="9"/>
                    <a:pt x="17" y="6"/>
                  </a:cubicBezTo>
                  <a:cubicBezTo>
                    <a:pt x="13" y="3"/>
                    <a:pt x="14" y="8"/>
                    <a:pt x="16" y="10"/>
                  </a:cubicBezTo>
                  <a:cubicBezTo>
                    <a:pt x="18" y="11"/>
                    <a:pt x="15" y="14"/>
                    <a:pt x="12" y="10"/>
                  </a:cubicBezTo>
                  <a:cubicBezTo>
                    <a:pt x="10" y="6"/>
                    <a:pt x="8" y="2"/>
                    <a:pt x="4" y="2"/>
                  </a:cubicBezTo>
                  <a:cubicBezTo>
                    <a:pt x="0" y="2"/>
                    <a:pt x="2" y="6"/>
                    <a:pt x="3" y="9"/>
                  </a:cubicBezTo>
                  <a:cubicBezTo>
                    <a:pt x="6" y="11"/>
                    <a:pt x="8" y="12"/>
                    <a:pt x="12" y="14"/>
                  </a:cubicBezTo>
                  <a:cubicBezTo>
                    <a:pt x="15" y="16"/>
                    <a:pt x="21" y="13"/>
                    <a:pt x="24" y="14"/>
                  </a:cubicBezTo>
                  <a:cubicBezTo>
                    <a:pt x="27" y="15"/>
                    <a:pt x="21" y="18"/>
                    <a:pt x="23" y="20"/>
                  </a:cubicBezTo>
                  <a:cubicBezTo>
                    <a:pt x="25" y="23"/>
                    <a:pt x="30" y="21"/>
                    <a:pt x="33" y="21"/>
                  </a:cubicBezTo>
                  <a:cubicBezTo>
                    <a:pt x="37" y="21"/>
                    <a:pt x="35" y="18"/>
                    <a:pt x="38" y="17"/>
                  </a:cubicBezTo>
                  <a:cubicBezTo>
                    <a:pt x="40" y="15"/>
                    <a:pt x="35" y="15"/>
                    <a:pt x="37" y="11"/>
                  </a:cubicBezTo>
                  <a:cubicBezTo>
                    <a:pt x="39" y="8"/>
                    <a:pt x="32" y="1"/>
                    <a:pt x="31" y="4"/>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32" name="Freeform 25"/>
            <p:cNvSpPr>
              <a:spLocks/>
            </p:cNvSpPr>
            <p:nvPr userDrawn="1"/>
          </p:nvSpPr>
          <p:spPr bwMode="auto">
            <a:xfrm>
              <a:off x="16325850" y="2116138"/>
              <a:ext cx="55563" cy="36513"/>
            </a:xfrm>
            <a:custGeom>
              <a:avLst/>
              <a:gdLst>
                <a:gd name="T0" fmla="*/ 8 w 20"/>
                <a:gd name="T1" fmla="*/ 13 h 13"/>
                <a:gd name="T2" fmla="*/ 17 w 20"/>
                <a:gd name="T3" fmla="*/ 12 h 13"/>
                <a:gd name="T4" fmla="*/ 17 w 20"/>
                <a:gd name="T5" fmla="*/ 8 h 13"/>
                <a:gd name="T6" fmla="*/ 12 w 20"/>
                <a:gd name="T7" fmla="*/ 6 h 13"/>
                <a:gd name="T8" fmla="*/ 1 w 20"/>
                <a:gd name="T9" fmla="*/ 2 h 13"/>
                <a:gd name="T10" fmla="*/ 8 w 20"/>
                <a:gd name="T11" fmla="*/ 13 h 13"/>
              </a:gdLst>
              <a:ahLst/>
              <a:cxnLst>
                <a:cxn ang="0">
                  <a:pos x="T0" y="T1"/>
                </a:cxn>
                <a:cxn ang="0">
                  <a:pos x="T2" y="T3"/>
                </a:cxn>
                <a:cxn ang="0">
                  <a:pos x="T4" y="T5"/>
                </a:cxn>
                <a:cxn ang="0">
                  <a:pos x="T6" y="T7"/>
                </a:cxn>
                <a:cxn ang="0">
                  <a:pos x="T8" y="T9"/>
                </a:cxn>
                <a:cxn ang="0">
                  <a:pos x="T10" y="T11"/>
                </a:cxn>
              </a:cxnLst>
              <a:rect l="0" t="0" r="r" b="b"/>
              <a:pathLst>
                <a:path w="20" h="13">
                  <a:moveTo>
                    <a:pt x="8" y="13"/>
                  </a:moveTo>
                  <a:cubicBezTo>
                    <a:pt x="11" y="13"/>
                    <a:pt x="14" y="13"/>
                    <a:pt x="17" y="12"/>
                  </a:cubicBezTo>
                  <a:cubicBezTo>
                    <a:pt x="20" y="11"/>
                    <a:pt x="15" y="11"/>
                    <a:pt x="17" y="8"/>
                  </a:cubicBezTo>
                  <a:cubicBezTo>
                    <a:pt x="19" y="5"/>
                    <a:pt x="12" y="5"/>
                    <a:pt x="12" y="6"/>
                  </a:cubicBezTo>
                  <a:cubicBezTo>
                    <a:pt x="11" y="7"/>
                    <a:pt x="3" y="0"/>
                    <a:pt x="1" y="2"/>
                  </a:cubicBezTo>
                  <a:cubicBezTo>
                    <a:pt x="0" y="5"/>
                    <a:pt x="4" y="13"/>
                    <a:pt x="8" y="13"/>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33" name="Freeform 26"/>
            <p:cNvSpPr>
              <a:spLocks/>
            </p:cNvSpPr>
            <p:nvPr userDrawn="1"/>
          </p:nvSpPr>
          <p:spPr bwMode="auto">
            <a:xfrm>
              <a:off x="16351250" y="2152650"/>
              <a:ext cx="49213" cy="22225"/>
            </a:xfrm>
            <a:custGeom>
              <a:avLst/>
              <a:gdLst>
                <a:gd name="T0" fmla="*/ 17 w 18"/>
                <a:gd name="T1" fmla="*/ 2 h 8"/>
                <a:gd name="T2" fmla="*/ 2 w 18"/>
                <a:gd name="T3" fmla="*/ 4 h 8"/>
                <a:gd name="T4" fmla="*/ 17 w 18"/>
                <a:gd name="T5" fmla="*/ 2 h 8"/>
              </a:gdLst>
              <a:ahLst/>
              <a:cxnLst>
                <a:cxn ang="0">
                  <a:pos x="T0" y="T1"/>
                </a:cxn>
                <a:cxn ang="0">
                  <a:pos x="T2" y="T3"/>
                </a:cxn>
                <a:cxn ang="0">
                  <a:pos x="T4" y="T5"/>
                </a:cxn>
              </a:cxnLst>
              <a:rect l="0" t="0" r="r" b="b"/>
              <a:pathLst>
                <a:path w="18" h="8">
                  <a:moveTo>
                    <a:pt x="17" y="2"/>
                  </a:moveTo>
                  <a:cubicBezTo>
                    <a:pt x="17" y="0"/>
                    <a:pt x="0" y="2"/>
                    <a:pt x="2" y="4"/>
                  </a:cubicBezTo>
                  <a:cubicBezTo>
                    <a:pt x="7" y="8"/>
                    <a:pt x="18" y="3"/>
                    <a:pt x="17" y="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34" name="Freeform 27"/>
            <p:cNvSpPr>
              <a:spLocks/>
            </p:cNvSpPr>
            <p:nvPr userDrawn="1"/>
          </p:nvSpPr>
          <p:spPr bwMode="auto">
            <a:xfrm>
              <a:off x="16341725" y="2216150"/>
              <a:ext cx="61913" cy="33338"/>
            </a:xfrm>
            <a:custGeom>
              <a:avLst/>
              <a:gdLst>
                <a:gd name="T0" fmla="*/ 18 w 22"/>
                <a:gd name="T1" fmla="*/ 12 h 12"/>
                <a:gd name="T2" fmla="*/ 15 w 22"/>
                <a:gd name="T3" fmla="*/ 3 h 12"/>
                <a:gd name="T4" fmla="*/ 2 w 22"/>
                <a:gd name="T5" fmla="*/ 8 h 12"/>
                <a:gd name="T6" fmla="*/ 18 w 22"/>
                <a:gd name="T7" fmla="*/ 12 h 12"/>
              </a:gdLst>
              <a:ahLst/>
              <a:cxnLst>
                <a:cxn ang="0">
                  <a:pos x="T0" y="T1"/>
                </a:cxn>
                <a:cxn ang="0">
                  <a:pos x="T2" y="T3"/>
                </a:cxn>
                <a:cxn ang="0">
                  <a:pos x="T4" y="T5"/>
                </a:cxn>
                <a:cxn ang="0">
                  <a:pos x="T6" y="T7"/>
                </a:cxn>
              </a:cxnLst>
              <a:rect l="0" t="0" r="r" b="b"/>
              <a:pathLst>
                <a:path w="22" h="12">
                  <a:moveTo>
                    <a:pt x="18" y="12"/>
                  </a:moveTo>
                  <a:cubicBezTo>
                    <a:pt x="22" y="11"/>
                    <a:pt x="20" y="6"/>
                    <a:pt x="15" y="3"/>
                  </a:cubicBezTo>
                  <a:cubicBezTo>
                    <a:pt x="11" y="0"/>
                    <a:pt x="0" y="7"/>
                    <a:pt x="2" y="8"/>
                  </a:cubicBezTo>
                  <a:cubicBezTo>
                    <a:pt x="4" y="10"/>
                    <a:pt x="14" y="12"/>
                    <a:pt x="18" y="1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35" name="Freeform 28"/>
            <p:cNvSpPr>
              <a:spLocks/>
            </p:cNvSpPr>
            <p:nvPr userDrawn="1"/>
          </p:nvSpPr>
          <p:spPr bwMode="auto">
            <a:xfrm>
              <a:off x="16259175" y="2257425"/>
              <a:ext cx="96838" cy="88900"/>
            </a:xfrm>
            <a:custGeom>
              <a:avLst/>
              <a:gdLst>
                <a:gd name="T0" fmla="*/ 19 w 35"/>
                <a:gd name="T1" fmla="*/ 28 h 32"/>
                <a:gd name="T2" fmla="*/ 28 w 35"/>
                <a:gd name="T3" fmla="*/ 26 h 32"/>
                <a:gd name="T4" fmla="*/ 35 w 35"/>
                <a:gd name="T5" fmla="*/ 13 h 32"/>
                <a:gd name="T6" fmla="*/ 31 w 35"/>
                <a:gd name="T7" fmla="*/ 13 h 32"/>
                <a:gd name="T8" fmla="*/ 31 w 35"/>
                <a:gd name="T9" fmla="*/ 15 h 32"/>
                <a:gd name="T10" fmla="*/ 24 w 35"/>
                <a:gd name="T11" fmla="*/ 12 h 32"/>
                <a:gd name="T12" fmla="*/ 31 w 35"/>
                <a:gd name="T13" fmla="*/ 7 h 32"/>
                <a:gd name="T14" fmla="*/ 27 w 35"/>
                <a:gd name="T15" fmla="*/ 2 h 32"/>
                <a:gd name="T16" fmla="*/ 21 w 35"/>
                <a:gd name="T17" fmla="*/ 4 h 32"/>
                <a:gd name="T18" fmla="*/ 18 w 35"/>
                <a:gd name="T19" fmla="*/ 5 h 32"/>
                <a:gd name="T20" fmla="*/ 9 w 35"/>
                <a:gd name="T21" fmla="*/ 9 h 32"/>
                <a:gd name="T22" fmla="*/ 15 w 35"/>
                <a:gd name="T23" fmla="*/ 13 h 32"/>
                <a:gd name="T24" fmla="*/ 4 w 35"/>
                <a:gd name="T25" fmla="*/ 12 h 32"/>
                <a:gd name="T26" fmla="*/ 8 w 35"/>
                <a:gd name="T27" fmla="*/ 20 h 32"/>
                <a:gd name="T28" fmla="*/ 19 w 35"/>
                <a:gd name="T2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2">
                  <a:moveTo>
                    <a:pt x="19" y="28"/>
                  </a:moveTo>
                  <a:cubicBezTo>
                    <a:pt x="24" y="32"/>
                    <a:pt x="22" y="26"/>
                    <a:pt x="28" y="26"/>
                  </a:cubicBezTo>
                  <a:cubicBezTo>
                    <a:pt x="33" y="26"/>
                    <a:pt x="34" y="17"/>
                    <a:pt x="35" y="13"/>
                  </a:cubicBezTo>
                  <a:cubicBezTo>
                    <a:pt x="35" y="10"/>
                    <a:pt x="30" y="10"/>
                    <a:pt x="31" y="13"/>
                  </a:cubicBezTo>
                  <a:cubicBezTo>
                    <a:pt x="33" y="15"/>
                    <a:pt x="31" y="18"/>
                    <a:pt x="31" y="15"/>
                  </a:cubicBezTo>
                  <a:cubicBezTo>
                    <a:pt x="30" y="12"/>
                    <a:pt x="26" y="15"/>
                    <a:pt x="24" y="12"/>
                  </a:cubicBezTo>
                  <a:cubicBezTo>
                    <a:pt x="23" y="10"/>
                    <a:pt x="29" y="10"/>
                    <a:pt x="31" y="7"/>
                  </a:cubicBezTo>
                  <a:cubicBezTo>
                    <a:pt x="33" y="4"/>
                    <a:pt x="26" y="4"/>
                    <a:pt x="27" y="2"/>
                  </a:cubicBezTo>
                  <a:cubicBezTo>
                    <a:pt x="29" y="0"/>
                    <a:pt x="17" y="2"/>
                    <a:pt x="21" y="4"/>
                  </a:cubicBezTo>
                  <a:cubicBezTo>
                    <a:pt x="24" y="5"/>
                    <a:pt x="21" y="7"/>
                    <a:pt x="18" y="5"/>
                  </a:cubicBezTo>
                  <a:cubicBezTo>
                    <a:pt x="15" y="2"/>
                    <a:pt x="6" y="6"/>
                    <a:pt x="9" y="9"/>
                  </a:cubicBezTo>
                  <a:cubicBezTo>
                    <a:pt x="11" y="11"/>
                    <a:pt x="19" y="7"/>
                    <a:pt x="15" y="13"/>
                  </a:cubicBezTo>
                  <a:cubicBezTo>
                    <a:pt x="10" y="19"/>
                    <a:pt x="8" y="12"/>
                    <a:pt x="4" y="12"/>
                  </a:cubicBezTo>
                  <a:cubicBezTo>
                    <a:pt x="0" y="13"/>
                    <a:pt x="2" y="18"/>
                    <a:pt x="8" y="20"/>
                  </a:cubicBezTo>
                  <a:cubicBezTo>
                    <a:pt x="14" y="22"/>
                    <a:pt x="14" y="25"/>
                    <a:pt x="19" y="28"/>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36" name="Freeform 29"/>
            <p:cNvSpPr>
              <a:spLocks/>
            </p:cNvSpPr>
            <p:nvPr userDrawn="1"/>
          </p:nvSpPr>
          <p:spPr bwMode="auto">
            <a:xfrm>
              <a:off x="16341725" y="2178050"/>
              <a:ext cx="250825" cy="74613"/>
            </a:xfrm>
            <a:custGeom>
              <a:avLst/>
              <a:gdLst>
                <a:gd name="T0" fmla="*/ 26 w 90"/>
                <a:gd name="T1" fmla="*/ 21 h 27"/>
                <a:gd name="T2" fmla="*/ 32 w 90"/>
                <a:gd name="T3" fmla="*/ 24 h 27"/>
                <a:gd name="T4" fmla="*/ 40 w 90"/>
                <a:gd name="T5" fmla="*/ 25 h 27"/>
                <a:gd name="T6" fmla="*/ 44 w 90"/>
                <a:gd name="T7" fmla="*/ 24 h 27"/>
                <a:gd name="T8" fmla="*/ 61 w 90"/>
                <a:gd name="T9" fmla="*/ 27 h 27"/>
                <a:gd name="T10" fmla="*/ 72 w 90"/>
                <a:gd name="T11" fmla="*/ 24 h 27"/>
                <a:gd name="T12" fmla="*/ 86 w 90"/>
                <a:gd name="T13" fmla="*/ 25 h 27"/>
                <a:gd name="T14" fmla="*/ 90 w 90"/>
                <a:gd name="T15" fmla="*/ 17 h 27"/>
                <a:gd name="T16" fmla="*/ 61 w 90"/>
                <a:gd name="T17" fmla="*/ 15 h 27"/>
                <a:gd name="T18" fmla="*/ 47 w 90"/>
                <a:gd name="T19" fmla="*/ 16 h 27"/>
                <a:gd name="T20" fmla="*/ 38 w 90"/>
                <a:gd name="T21" fmla="*/ 13 h 27"/>
                <a:gd name="T22" fmla="*/ 40 w 90"/>
                <a:gd name="T23" fmla="*/ 9 h 27"/>
                <a:gd name="T24" fmla="*/ 26 w 90"/>
                <a:gd name="T25" fmla="*/ 5 h 27"/>
                <a:gd name="T26" fmla="*/ 15 w 90"/>
                <a:gd name="T27" fmla="*/ 1 h 27"/>
                <a:gd name="T28" fmla="*/ 3 w 90"/>
                <a:gd name="T29" fmla="*/ 3 h 27"/>
                <a:gd name="T30" fmla="*/ 19 w 90"/>
                <a:gd name="T31" fmla="*/ 8 h 27"/>
                <a:gd name="T32" fmla="*/ 25 w 90"/>
                <a:gd name="T33" fmla="*/ 13 h 27"/>
                <a:gd name="T34" fmla="*/ 26 w 90"/>
                <a:gd name="T35"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27">
                  <a:moveTo>
                    <a:pt x="26" y="21"/>
                  </a:moveTo>
                  <a:cubicBezTo>
                    <a:pt x="27" y="26"/>
                    <a:pt x="29" y="22"/>
                    <a:pt x="32" y="24"/>
                  </a:cubicBezTo>
                  <a:cubicBezTo>
                    <a:pt x="34" y="26"/>
                    <a:pt x="38" y="27"/>
                    <a:pt x="40" y="25"/>
                  </a:cubicBezTo>
                  <a:cubicBezTo>
                    <a:pt x="42" y="24"/>
                    <a:pt x="43" y="22"/>
                    <a:pt x="44" y="24"/>
                  </a:cubicBezTo>
                  <a:cubicBezTo>
                    <a:pt x="45" y="26"/>
                    <a:pt x="50" y="27"/>
                    <a:pt x="61" y="27"/>
                  </a:cubicBezTo>
                  <a:cubicBezTo>
                    <a:pt x="72" y="27"/>
                    <a:pt x="69" y="22"/>
                    <a:pt x="72" y="24"/>
                  </a:cubicBezTo>
                  <a:cubicBezTo>
                    <a:pt x="75" y="26"/>
                    <a:pt x="82" y="26"/>
                    <a:pt x="86" y="25"/>
                  </a:cubicBezTo>
                  <a:cubicBezTo>
                    <a:pt x="89" y="25"/>
                    <a:pt x="90" y="20"/>
                    <a:pt x="90" y="17"/>
                  </a:cubicBezTo>
                  <a:cubicBezTo>
                    <a:pt x="90" y="15"/>
                    <a:pt x="66" y="13"/>
                    <a:pt x="61" y="15"/>
                  </a:cubicBezTo>
                  <a:cubicBezTo>
                    <a:pt x="57" y="18"/>
                    <a:pt x="50" y="14"/>
                    <a:pt x="47" y="16"/>
                  </a:cubicBezTo>
                  <a:cubicBezTo>
                    <a:pt x="43" y="18"/>
                    <a:pt x="45" y="14"/>
                    <a:pt x="38" y="13"/>
                  </a:cubicBezTo>
                  <a:cubicBezTo>
                    <a:pt x="32" y="13"/>
                    <a:pt x="39" y="10"/>
                    <a:pt x="40" y="9"/>
                  </a:cubicBezTo>
                  <a:cubicBezTo>
                    <a:pt x="41" y="7"/>
                    <a:pt x="31" y="4"/>
                    <a:pt x="26" y="5"/>
                  </a:cubicBezTo>
                  <a:cubicBezTo>
                    <a:pt x="22" y="5"/>
                    <a:pt x="20" y="3"/>
                    <a:pt x="15" y="1"/>
                  </a:cubicBezTo>
                  <a:cubicBezTo>
                    <a:pt x="11" y="0"/>
                    <a:pt x="0" y="0"/>
                    <a:pt x="3" y="3"/>
                  </a:cubicBezTo>
                  <a:cubicBezTo>
                    <a:pt x="4" y="5"/>
                    <a:pt x="17" y="10"/>
                    <a:pt x="19" y="8"/>
                  </a:cubicBezTo>
                  <a:cubicBezTo>
                    <a:pt x="20" y="6"/>
                    <a:pt x="23" y="11"/>
                    <a:pt x="25" y="13"/>
                  </a:cubicBezTo>
                  <a:cubicBezTo>
                    <a:pt x="27" y="16"/>
                    <a:pt x="24" y="17"/>
                    <a:pt x="26" y="21"/>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37" name="Freeform 30"/>
            <p:cNvSpPr>
              <a:spLocks/>
            </p:cNvSpPr>
            <p:nvPr userDrawn="1"/>
          </p:nvSpPr>
          <p:spPr bwMode="auto">
            <a:xfrm>
              <a:off x="16419513" y="2155825"/>
              <a:ext cx="36513" cy="22225"/>
            </a:xfrm>
            <a:custGeom>
              <a:avLst/>
              <a:gdLst>
                <a:gd name="T0" fmla="*/ 9 w 13"/>
                <a:gd name="T1" fmla="*/ 2 h 8"/>
                <a:gd name="T2" fmla="*/ 4 w 13"/>
                <a:gd name="T3" fmla="*/ 6 h 8"/>
                <a:gd name="T4" fmla="*/ 9 w 13"/>
                <a:gd name="T5" fmla="*/ 2 h 8"/>
              </a:gdLst>
              <a:ahLst/>
              <a:cxnLst>
                <a:cxn ang="0">
                  <a:pos x="T0" y="T1"/>
                </a:cxn>
                <a:cxn ang="0">
                  <a:pos x="T2" y="T3"/>
                </a:cxn>
                <a:cxn ang="0">
                  <a:pos x="T4" y="T5"/>
                </a:cxn>
              </a:cxnLst>
              <a:rect l="0" t="0" r="r" b="b"/>
              <a:pathLst>
                <a:path w="13" h="8">
                  <a:moveTo>
                    <a:pt x="9" y="2"/>
                  </a:moveTo>
                  <a:cubicBezTo>
                    <a:pt x="5" y="0"/>
                    <a:pt x="0" y="5"/>
                    <a:pt x="4" y="6"/>
                  </a:cubicBezTo>
                  <a:cubicBezTo>
                    <a:pt x="8" y="8"/>
                    <a:pt x="13" y="4"/>
                    <a:pt x="9" y="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38" name="Freeform 31"/>
            <p:cNvSpPr>
              <a:spLocks/>
            </p:cNvSpPr>
            <p:nvPr userDrawn="1"/>
          </p:nvSpPr>
          <p:spPr bwMode="auto">
            <a:xfrm>
              <a:off x="16344900" y="2030413"/>
              <a:ext cx="166688" cy="119063"/>
            </a:xfrm>
            <a:custGeom>
              <a:avLst/>
              <a:gdLst>
                <a:gd name="T0" fmla="*/ 4 w 60"/>
                <a:gd name="T1" fmla="*/ 22 h 43"/>
                <a:gd name="T2" fmla="*/ 9 w 60"/>
                <a:gd name="T3" fmla="*/ 27 h 43"/>
                <a:gd name="T4" fmla="*/ 24 w 60"/>
                <a:gd name="T5" fmla="*/ 28 h 43"/>
                <a:gd name="T6" fmla="*/ 14 w 60"/>
                <a:gd name="T7" fmla="*/ 32 h 43"/>
                <a:gd name="T8" fmla="*/ 22 w 60"/>
                <a:gd name="T9" fmla="*/ 38 h 43"/>
                <a:gd name="T10" fmla="*/ 34 w 60"/>
                <a:gd name="T11" fmla="*/ 41 h 43"/>
                <a:gd name="T12" fmla="*/ 41 w 60"/>
                <a:gd name="T13" fmla="*/ 41 h 43"/>
                <a:gd name="T14" fmla="*/ 46 w 60"/>
                <a:gd name="T15" fmla="*/ 35 h 43"/>
                <a:gd name="T16" fmla="*/ 51 w 60"/>
                <a:gd name="T17" fmla="*/ 31 h 43"/>
                <a:gd name="T18" fmla="*/ 60 w 60"/>
                <a:gd name="T19" fmla="*/ 28 h 43"/>
                <a:gd name="T20" fmla="*/ 55 w 60"/>
                <a:gd name="T21" fmla="*/ 26 h 43"/>
                <a:gd name="T22" fmla="*/ 50 w 60"/>
                <a:gd name="T23" fmla="*/ 22 h 43"/>
                <a:gd name="T24" fmla="*/ 48 w 60"/>
                <a:gd name="T25" fmla="*/ 17 h 43"/>
                <a:gd name="T26" fmla="*/ 44 w 60"/>
                <a:gd name="T27" fmla="*/ 16 h 43"/>
                <a:gd name="T28" fmla="*/ 39 w 60"/>
                <a:gd name="T29" fmla="*/ 14 h 43"/>
                <a:gd name="T30" fmla="*/ 23 w 60"/>
                <a:gd name="T31" fmla="*/ 5 h 43"/>
                <a:gd name="T32" fmla="*/ 14 w 60"/>
                <a:gd name="T33" fmla="*/ 4 h 43"/>
                <a:gd name="T34" fmla="*/ 15 w 60"/>
                <a:gd name="T35" fmla="*/ 6 h 43"/>
                <a:gd name="T36" fmla="*/ 12 w 60"/>
                <a:gd name="T37" fmla="*/ 9 h 43"/>
                <a:gd name="T38" fmla="*/ 7 w 60"/>
                <a:gd name="T39" fmla="*/ 11 h 43"/>
                <a:gd name="T40" fmla="*/ 8 w 60"/>
                <a:gd name="T41" fmla="*/ 17 h 43"/>
                <a:gd name="T42" fmla="*/ 5 w 60"/>
                <a:gd name="T43" fmla="*/ 19 h 43"/>
                <a:gd name="T44" fmla="*/ 4 w 60"/>
                <a:gd name="T4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3">
                  <a:moveTo>
                    <a:pt x="4" y="22"/>
                  </a:moveTo>
                  <a:cubicBezTo>
                    <a:pt x="7" y="24"/>
                    <a:pt x="5" y="26"/>
                    <a:pt x="9" y="27"/>
                  </a:cubicBezTo>
                  <a:cubicBezTo>
                    <a:pt x="12" y="29"/>
                    <a:pt x="23" y="25"/>
                    <a:pt x="24" y="28"/>
                  </a:cubicBezTo>
                  <a:cubicBezTo>
                    <a:pt x="24" y="30"/>
                    <a:pt x="13" y="31"/>
                    <a:pt x="14" y="32"/>
                  </a:cubicBezTo>
                  <a:cubicBezTo>
                    <a:pt x="16" y="34"/>
                    <a:pt x="23" y="36"/>
                    <a:pt x="22" y="38"/>
                  </a:cubicBezTo>
                  <a:cubicBezTo>
                    <a:pt x="21" y="39"/>
                    <a:pt x="33" y="43"/>
                    <a:pt x="34" y="41"/>
                  </a:cubicBezTo>
                  <a:cubicBezTo>
                    <a:pt x="35" y="39"/>
                    <a:pt x="38" y="40"/>
                    <a:pt x="41" y="41"/>
                  </a:cubicBezTo>
                  <a:cubicBezTo>
                    <a:pt x="44" y="42"/>
                    <a:pt x="44" y="34"/>
                    <a:pt x="46" y="35"/>
                  </a:cubicBezTo>
                  <a:cubicBezTo>
                    <a:pt x="48" y="36"/>
                    <a:pt x="48" y="32"/>
                    <a:pt x="51" y="31"/>
                  </a:cubicBezTo>
                  <a:cubicBezTo>
                    <a:pt x="55" y="29"/>
                    <a:pt x="60" y="29"/>
                    <a:pt x="60" y="28"/>
                  </a:cubicBezTo>
                  <a:cubicBezTo>
                    <a:pt x="60" y="27"/>
                    <a:pt x="59" y="25"/>
                    <a:pt x="55" y="26"/>
                  </a:cubicBezTo>
                  <a:cubicBezTo>
                    <a:pt x="51" y="26"/>
                    <a:pt x="48" y="24"/>
                    <a:pt x="50" y="22"/>
                  </a:cubicBezTo>
                  <a:cubicBezTo>
                    <a:pt x="52" y="20"/>
                    <a:pt x="46" y="19"/>
                    <a:pt x="48" y="17"/>
                  </a:cubicBezTo>
                  <a:cubicBezTo>
                    <a:pt x="50" y="16"/>
                    <a:pt x="44" y="14"/>
                    <a:pt x="44" y="16"/>
                  </a:cubicBezTo>
                  <a:cubicBezTo>
                    <a:pt x="45" y="19"/>
                    <a:pt x="40" y="17"/>
                    <a:pt x="39" y="14"/>
                  </a:cubicBezTo>
                  <a:cubicBezTo>
                    <a:pt x="39" y="12"/>
                    <a:pt x="29" y="11"/>
                    <a:pt x="23" y="5"/>
                  </a:cubicBezTo>
                  <a:cubicBezTo>
                    <a:pt x="17" y="0"/>
                    <a:pt x="11" y="4"/>
                    <a:pt x="14" y="4"/>
                  </a:cubicBezTo>
                  <a:cubicBezTo>
                    <a:pt x="18" y="5"/>
                    <a:pt x="18" y="7"/>
                    <a:pt x="15" y="6"/>
                  </a:cubicBezTo>
                  <a:cubicBezTo>
                    <a:pt x="12" y="6"/>
                    <a:pt x="7" y="7"/>
                    <a:pt x="12" y="9"/>
                  </a:cubicBezTo>
                  <a:cubicBezTo>
                    <a:pt x="16" y="10"/>
                    <a:pt x="11" y="11"/>
                    <a:pt x="7" y="11"/>
                  </a:cubicBezTo>
                  <a:cubicBezTo>
                    <a:pt x="3" y="11"/>
                    <a:pt x="3" y="16"/>
                    <a:pt x="8" y="17"/>
                  </a:cubicBezTo>
                  <a:cubicBezTo>
                    <a:pt x="13" y="17"/>
                    <a:pt x="9" y="20"/>
                    <a:pt x="5" y="19"/>
                  </a:cubicBezTo>
                  <a:cubicBezTo>
                    <a:pt x="1" y="18"/>
                    <a:pt x="0" y="20"/>
                    <a:pt x="4" y="2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39" name="Freeform 32"/>
            <p:cNvSpPr>
              <a:spLocks/>
            </p:cNvSpPr>
            <p:nvPr userDrawn="1"/>
          </p:nvSpPr>
          <p:spPr bwMode="auto">
            <a:xfrm>
              <a:off x="16405225" y="1971675"/>
              <a:ext cx="441325" cy="233363"/>
            </a:xfrm>
            <a:custGeom>
              <a:avLst/>
              <a:gdLst>
                <a:gd name="T0" fmla="*/ 12 w 159"/>
                <a:gd name="T1" fmla="*/ 21 h 84"/>
                <a:gd name="T2" fmla="*/ 12 w 159"/>
                <a:gd name="T3" fmla="*/ 27 h 84"/>
                <a:gd name="T4" fmla="*/ 30 w 159"/>
                <a:gd name="T5" fmla="*/ 30 h 84"/>
                <a:gd name="T6" fmla="*/ 46 w 159"/>
                <a:gd name="T7" fmla="*/ 34 h 84"/>
                <a:gd name="T8" fmla="*/ 68 w 159"/>
                <a:gd name="T9" fmla="*/ 28 h 84"/>
                <a:gd name="T10" fmla="*/ 51 w 159"/>
                <a:gd name="T11" fmla="*/ 36 h 84"/>
                <a:gd name="T12" fmla="*/ 49 w 159"/>
                <a:gd name="T13" fmla="*/ 40 h 84"/>
                <a:gd name="T14" fmla="*/ 33 w 159"/>
                <a:gd name="T15" fmla="*/ 45 h 84"/>
                <a:gd name="T16" fmla="*/ 53 w 159"/>
                <a:gd name="T17" fmla="*/ 57 h 84"/>
                <a:gd name="T18" fmla="*/ 26 w 159"/>
                <a:gd name="T19" fmla="*/ 60 h 84"/>
                <a:gd name="T20" fmla="*/ 37 w 159"/>
                <a:gd name="T21" fmla="*/ 64 h 84"/>
                <a:gd name="T22" fmla="*/ 36 w 159"/>
                <a:gd name="T23" fmla="*/ 70 h 84"/>
                <a:gd name="T24" fmla="*/ 26 w 159"/>
                <a:gd name="T25" fmla="*/ 70 h 84"/>
                <a:gd name="T26" fmla="*/ 16 w 159"/>
                <a:gd name="T27" fmla="*/ 79 h 84"/>
                <a:gd name="T28" fmla="*/ 41 w 159"/>
                <a:gd name="T29" fmla="*/ 81 h 84"/>
                <a:gd name="T30" fmla="*/ 60 w 159"/>
                <a:gd name="T31" fmla="*/ 82 h 84"/>
                <a:gd name="T32" fmla="*/ 73 w 159"/>
                <a:gd name="T33" fmla="*/ 80 h 84"/>
                <a:gd name="T34" fmla="*/ 70 w 159"/>
                <a:gd name="T35" fmla="*/ 75 h 84"/>
                <a:gd name="T36" fmla="*/ 59 w 159"/>
                <a:gd name="T37" fmla="*/ 70 h 84"/>
                <a:gd name="T38" fmla="*/ 73 w 159"/>
                <a:gd name="T39" fmla="*/ 65 h 84"/>
                <a:gd name="T40" fmla="*/ 93 w 159"/>
                <a:gd name="T41" fmla="*/ 54 h 84"/>
                <a:gd name="T42" fmla="*/ 91 w 159"/>
                <a:gd name="T43" fmla="*/ 48 h 84"/>
                <a:gd name="T44" fmla="*/ 107 w 159"/>
                <a:gd name="T45" fmla="*/ 44 h 84"/>
                <a:gd name="T46" fmla="*/ 128 w 159"/>
                <a:gd name="T47" fmla="*/ 31 h 84"/>
                <a:gd name="T48" fmla="*/ 130 w 159"/>
                <a:gd name="T49" fmla="*/ 22 h 84"/>
                <a:gd name="T50" fmla="*/ 157 w 159"/>
                <a:gd name="T51" fmla="*/ 15 h 84"/>
                <a:gd name="T52" fmla="*/ 151 w 159"/>
                <a:gd name="T53" fmla="*/ 7 h 84"/>
                <a:gd name="T54" fmla="*/ 133 w 159"/>
                <a:gd name="T55" fmla="*/ 7 h 84"/>
                <a:gd name="T56" fmla="*/ 117 w 159"/>
                <a:gd name="T57" fmla="*/ 2 h 84"/>
                <a:gd name="T58" fmla="*/ 100 w 159"/>
                <a:gd name="T59" fmla="*/ 4 h 84"/>
                <a:gd name="T60" fmla="*/ 83 w 159"/>
                <a:gd name="T61" fmla="*/ 3 h 84"/>
                <a:gd name="T62" fmla="*/ 66 w 159"/>
                <a:gd name="T63" fmla="*/ 5 h 84"/>
                <a:gd name="T64" fmla="*/ 60 w 159"/>
                <a:gd name="T65" fmla="*/ 8 h 84"/>
                <a:gd name="T66" fmla="*/ 45 w 159"/>
                <a:gd name="T67" fmla="*/ 12 h 84"/>
                <a:gd name="T68" fmla="*/ 31 w 159"/>
                <a:gd name="T69" fmla="*/ 14 h 84"/>
                <a:gd name="T70" fmla="*/ 20 w 159"/>
                <a:gd name="T71" fmla="*/ 15 h 84"/>
                <a:gd name="T72" fmla="*/ 5 w 159"/>
                <a:gd name="T73" fmla="*/ 1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84">
                  <a:moveTo>
                    <a:pt x="9" y="20"/>
                  </a:moveTo>
                  <a:cubicBezTo>
                    <a:pt x="12" y="18"/>
                    <a:pt x="15" y="20"/>
                    <a:pt x="12" y="21"/>
                  </a:cubicBezTo>
                  <a:cubicBezTo>
                    <a:pt x="9" y="22"/>
                    <a:pt x="10" y="23"/>
                    <a:pt x="14" y="23"/>
                  </a:cubicBezTo>
                  <a:cubicBezTo>
                    <a:pt x="18" y="23"/>
                    <a:pt x="12" y="24"/>
                    <a:pt x="12" y="27"/>
                  </a:cubicBezTo>
                  <a:cubicBezTo>
                    <a:pt x="12" y="29"/>
                    <a:pt x="17" y="27"/>
                    <a:pt x="17" y="30"/>
                  </a:cubicBezTo>
                  <a:cubicBezTo>
                    <a:pt x="17" y="32"/>
                    <a:pt x="27" y="33"/>
                    <a:pt x="30" y="30"/>
                  </a:cubicBezTo>
                  <a:cubicBezTo>
                    <a:pt x="33" y="27"/>
                    <a:pt x="32" y="31"/>
                    <a:pt x="32" y="33"/>
                  </a:cubicBezTo>
                  <a:cubicBezTo>
                    <a:pt x="31" y="35"/>
                    <a:pt x="46" y="36"/>
                    <a:pt x="46" y="34"/>
                  </a:cubicBezTo>
                  <a:cubicBezTo>
                    <a:pt x="47" y="32"/>
                    <a:pt x="49" y="32"/>
                    <a:pt x="52" y="33"/>
                  </a:cubicBezTo>
                  <a:cubicBezTo>
                    <a:pt x="54" y="34"/>
                    <a:pt x="68" y="31"/>
                    <a:pt x="68" y="28"/>
                  </a:cubicBezTo>
                  <a:cubicBezTo>
                    <a:pt x="68" y="25"/>
                    <a:pt x="72" y="29"/>
                    <a:pt x="68" y="32"/>
                  </a:cubicBezTo>
                  <a:cubicBezTo>
                    <a:pt x="64" y="35"/>
                    <a:pt x="55" y="35"/>
                    <a:pt x="51" y="36"/>
                  </a:cubicBezTo>
                  <a:cubicBezTo>
                    <a:pt x="47" y="37"/>
                    <a:pt x="54" y="40"/>
                    <a:pt x="58" y="43"/>
                  </a:cubicBezTo>
                  <a:cubicBezTo>
                    <a:pt x="61" y="46"/>
                    <a:pt x="53" y="44"/>
                    <a:pt x="49" y="40"/>
                  </a:cubicBezTo>
                  <a:cubicBezTo>
                    <a:pt x="45" y="36"/>
                    <a:pt x="37" y="36"/>
                    <a:pt x="33" y="37"/>
                  </a:cubicBezTo>
                  <a:cubicBezTo>
                    <a:pt x="29" y="37"/>
                    <a:pt x="30" y="45"/>
                    <a:pt x="33" y="45"/>
                  </a:cubicBezTo>
                  <a:cubicBezTo>
                    <a:pt x="36" y="45"/>
                    <a:pt x="39" y="46"/>
                    <a:pt x="43" y="51"/>
                  </a:cubicBezTo>
                  <a:cubicBezTo>
                    <a:pt x="46" y="56"/>
                    <a:pt x="53" y="55"/>
                    <a:pt x="53" y="57"/>
                  </a:cubicBezTo>
                  <a:cubicBezTo>
                    <a:pt x="53" y="59"/>
                    <a:pt x="44" y="55"/>
                    <a:pt x="39" y="54"/>
                  </a:cubicBezTo>
                  <a:cubicBezTo>
                    <a:pt x="34" y="53"/>
                    <a:pt x="26" y="57"/>
                    <a:pt x="26" y="60"/>
                  </a:cubicBezTo>
                  <a:cubicBezTo>
                    <a:pt x="25" y="64"/>
                    <a:pt x="33" y="63"/>
                    <a:pt x="38" y="60"/>
                  </a:cubicBezTo>
                  <a:cubicBezTo>
                    <a:pt x="43" y="57"/>
                    <a:pt x="39" y="61"/>
                    <a:pt x="37" y="64"/>
                  </a:cubicBezTo>
                  <a:cubicBezTo>
                    <a:pt x="34" y="66"/>
                    <a:pt x="43" y="68"/>
                    <a:pt x="43" y="70"/>
                  </a:cubicBezTo>
                  <a:cubicBezTo>
                    <a:pt x="43" y="73"/>
                    <a:pt x="36" y="72"/>
                    <a:pt x="36" y="70"/>
                  </a:cubicBezTo>
                  <a:cubicBezTo>
                    <a:pt x="35" y="67"/>
                    <a:pt x="33" y="65"/>
                    <a:pt x="27" y="65"/>
                  </a:cubicBezTo>
                  <a:cubicBezTo>
                    <a:pt x="21" y="66"/>
                    <a:pt x="23" y="70"/>
                    <a:pt x="26" y="70"/>
                  </a:cubicBezTo>
                  <a:cubicBezTo>
                    <a:pt x="30" y="71"/>
                    <a:pt x="30" y="73"/>
                    <a:pt x="26" y="73"/>
                  </a:cubicBezTo>
                  <a:cubicBezTo>
                    <a:pt x="22" y="73"/>
                    <a:pt x="13" y="76"/>
                    <a:pt x="16" y="79"/>
                  </a:cubicBezTo>
                  <a:cubicBezTo>
                    <a:pt x="19" y="81"/>
                    <a:pt x="30" y="79"/>
                    <a:pt x="32" y="80"/>
                  </a:cubicBezTo>
                  <a:cubicBezTo>
                    <a:pt x="34" y="82"/>
                    <a:pt x="40" y="83"/>
                    <a:pt x="41" y="81"/>
                  </a:cubicBezTo>
                  <a:cubicBezTo>
                    <a:pt x="43" y="79"/>
                    <a:pt x="47" y="80"/>
                    <a:pt x="52" y="80"/>
                  </a:cubicBezTo>
                  <a:cubicBezTo>
                    <a:pt x="56" y="80"/>
                    <a:pt x="58" y="80"/>
                    <a:pt x="60" y="82"/>
                  </a:cubicBezTo>
                  <a:cubicBezTo>
                    <a:pt x="62" y="84"/>
                    <a:pt x="65" y="83"/>
                    <a:pt x="68" y="81"/>
                  </a:cubicBezTo>
                  <a:cubicBezTo>
                    <a:pt x="70" y="80"/>
                    <a:pt x="70" y="80"/>
                    <a:pt x="73" y="80"/>
                  </a:cubicBezTo>
                  <a:cubicBezTo>
                    <a:pt x="77" y="80"/>
                    <a:pt x="77" y="78"/>
                    <a:pt x="76" y="75"/>
                  </a:cubicBezTo>
                  <a:cubicBezTo>
                    <a:pt x="74" y="73"/>
                    <a:pt x="70" y="77"/>
                    <a:pt x="70" y="75"/>
                  </a:cubicBezTo>
                  <a:cubicBezTo>
                    <a:pt x="69" y="73"/>
                    <a:pt x="65" y="72"/>
                    <a:pt x="59" y="73"/>
                  </a:cubicBezTo>
                  <a:cubicBezTo>
                    <a:pt x="53" y="74"/>
                    <a:pt x="55" y="69"/>
                    <a:pt x="59" y="70"/>
                  </a:cubicBezTo>
                  <a:cubicBezTo>
                    <a:pt x="63" y="71"/>
                    <a:pt x="68" y="71"/>
                    <a:pt x="73" y="70"/>
                  </a:cubicBezTo>
                  <a:cubicBezTo>
                    <a:pt x="77" y="69"/>
                    <a:pt x="73" y="67"/>
                    <a:pt x="73" y="65"/>
                  </a:cubicBezTo>
                  <a:cubicBezTo>
                    <a:pt x="73" y="63"/>
                    <a:pt x="79" y="64"/>
                    <a:pt x="83" y="64"/>
                  </a:cubicBezTo>
                  <a:cubicBezTo>
                    <a:pt x="87" y="64"/>
                    <a:pt x="93" y="57"/>
                    <a:pt x="93" y="54"/>
                  </a:cubicBezTo>
                  <a:cubicBezTo>
                    <a:pt x="93" y="50"/>
                    <a:pt x="84" y="51"/>
                    <a:pt x="80" y="51"/>
                  </a:cubicBezTo>
                  <a:cubicBezTo>
                    <a:pt x="75" y="51"/>
                    <a:pt x="83" y="47"/>
                    <a:pt x="91" y="48"/>
                  </a:cubicBezTo>
                  <a:cubicBezTo>
                    <a:pt x="100" y="48"/>
                    <a:pt x="96" y="44"/>
                    <a:pt x="98" y="43"/>
                  </a:cubicBezTo>
                  <a:cubicBezTo>
                    <a:pt x="99" y="42"/>
                    <a:pt x="103" y="45"/>
                    <a:pt x="107" y="44"/>
                  </a:cubicBezTo>
                  <a:cubicBezTo>
                    <a:pt x="112" y="43"/>
                    <a:pt x="109" y="39"/>
                    <a:pt x="112" y="39"/>
                  </a:cubicBezTo>
                  <a:cubicBezTo>
                    <a:pt x="114" y="39"/>
                    <a:pt x="119" y="36"/>
                    <a:pt x="128" y="31"/>
                  </a:cubicBezTo>
                  <a:cubicBezTo>
                    <a:pt x="137" y="25"/>
                    <a:pt x="144" y="26"/>
                    <a:pt x="145" y="23"/>
                  </a:cubicBezTo>
                  <a:cubicBezTo>
                    <a:pt x="145" y="20"/>
                    <a:pt x="132" y="23"/>
                    <a:pt x="130" y="22"/>
                  </a:cubicBezTo>
                  <a:cubicBezTo>
                    <a:pt x="127" y="22"/>
                    <a:pt x="139" y="19"/>
                    <a:pt x="142" y="20"/>
                  </a:cubicBezTo>
                  <a:cubicBezTo>
                    <a:pt x="144" y="20"/>
                    <a:pt x="148" y="20"/>
                    <a:pt x="157" y="15"/>
                  </a:cubicBezTo>
                  <a:cubicBezTo>
                    <a:pt x="159" y="10"/>
                    <a:pt x="159" y="10"/>
                    <a:pt x="159" y="10"/>
                  </a:cubicBezTo>
                  <a:cubicBezTo>
                    <a:pt x="155" y="11"/>
                    <a:pt x="151" y="10"/>
                    <a:pt x="151" y="7"/>
                  </a:cubicBezTo>
                  <a:cubicBezTo>
                    <a:pt x="151" y="5"/>
                    <a:pt x="145" y="7"/>
                    <a:pt x="145" y="5"/>
                  </a:cubicBezTo>
                  <a:cubicBezTo>
                    <a:pt x="145" y="4"/>
                    <a:pt x="139" y="5"/>
                    <a:pt x="133" y="7"/>
                  </a:cubicBezTo>
                  <a:cubicBezTo>
                    <a:pt x="127" y="9"/>
                    <a:pt x="133" y="5"/>
                    <a:pt x="135" y="4"/>
                  </a:cubicBezTo>
                  <a:cubicBezTo>
                    <a:pt x="138" y="3"/>
                    <a:pt x="120" y="4"/>
                    <a:pt x="117" y="2"/>
                  </a:cubicBezTo>
                  <a:cubicBezTo>
                    <a:pt x="115" y="0"/>
                    <a:pt x="111" y="5"/>
                    <a:pt x="108" y="3"/>
                  </a:cubicBezTo>
                  <a:cubicBezTo>
                    <a:pt x="106" y="0"/>
                    <a:pt x="99" y="2"/>
                    <a:pt x="100" y="4"/>
                  </a:cubicBezTo>
                  <a:cubicBezTo>
                    <a:pt x="100" y="6"/>
                    <a:pt x="98" y="6"/>
                    <a:pt x="96" y="4"/>
                  </a:cubicBezTo>
                  <a:cubicBezTo>
                    <a:pt x="93" y="2"/>
                    <a:pt x="88" y="4"/>
                    <a:pt x="83" y="3"/>
                  </a:cubicBezTo>
                  <a:cubicBezTo>
                    <a:pt x="78" y="3"/>
                    <a:pt x="80" y="7"/>
                    <a:pt x="75" y="5"/>
                  </a:cubicBezTo>
                  <a:cubicBezTo>
                    <a:pt x="70" y="3"/>
                    <a:pt x="64" y="4"/>
                    <a:pt x="66" y="5"/>
                  </a:cubicBezTo>
                  <a:cubicBezTo>
                    <a:pt x="67" y="5"/>
                    <a:pt x="65" y="7"/>
                    <a:pt x="63" y="6"/>
                  </a:cubicBezTo>
                  <a:cubicBezTo>
                    <a:pt x="61" y="5"/>
                    <a:pt x="59" y="6"/>
                    <a:pt x="60" y="8"/>
                  </a:cubicBezTo>
                  <a:cubicBezTo>
                    <a:pt x="61" y="11"/>
                    <a:pt x="51" y="8"/>
                    <a:pt x="51" y="10"/>
                  </a:cubicBezTo>
                  <a:cubicBezTo>
                    <a:pt x="51" y="13"/>
                    <a:pt x="48" y="14"/>
                    <a:pt x="45" y="12"/>
                  </a:cubicBezTo>
                  <a:cubicBezTo>
                    <a:pt x="43" y="10"/>
                    <a:pt x="34" y="9"/>
                    <a:pt x="36" y="11"/>
                  </a:cubicBezTo>
                  <a:cubicBezTo>
                    <a:pt x="39" y="13"/>
                    <a:pt x="29" y="12"/>
                    <a:pt x="31" y="14"/>
                  </a:cubicBezTo>
                  <a:cubicBezTo>
                    <a:pt x="34" y="16"/>
                    <a:pt x="28" y="18"/>
                    <a:pt x="28" y="16"/>
                  </a:cubicBezTo>
                  <a:cubicBezTo>
                    <a:pt x="28" y="15"/>
                    <a:pt x="22" y="13"/>
                    <a:pt x="20" y="15"/>
                  </a:cubicBezTo>
                  <a:cubicBezTo>
                    <a:pt x="18" y="17"/>
                    <a:pt x="17" y="20"/>
                    <a:pt x="16" y="18"/>
                  </a:cubicBezTo>
                  <a:cubicBezTo>
                    <a:pt x="15" y="17"/>
                    <a:pt x="10" y="18"/>
                    <a:pt x="5" y="19"/>
                  </a:cubicBezTo>
                  <a:cubicBezTo>
                    <a:pt x="0" y="21"/>
                    <a:pt x="6" y="22"/>
                    <a:pt x="9" y="20"/>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40" name="Freeform 33"/>
            <p:cNvSpPr>
              <a:spLocks/>
            </p:cNvSpPr>
            <p:nvPr userDrawn="1"/>
          </p:nvSpPr>
          <p:spPr bwMode="auto">
            <a:xfrm>
              <a:off x="16581438" y="2554288"/>
              <a:ext cx="22225" cy="20638"/>
            </a:xfrm>
            <a:custGeom>
              <a:avLst/>
              <a:gdLst>
                <a:gd name="T0" fmla="*/ 3 w 8"/>
                <a:gd name="T1" fmla="*/ 6 h 7"/>
                <a:gd name="T2" fmla="*/ 4 w 8"/>
                <a:gd name="T3" fmla="*/ 1 h 7"/>
                <a:gd name="T4" fmla="*/ 3 w 8"/>
                <a:gd name="T5" fmla="*/ 6 h 7"/>
              </a:gdLst>
              <a:ahLst/>
              <a:cxnLst>
                <a:cxn ang="0">
                  <a:pos x="T0" y="T1"/>
                </a:cxn>
                <a:cxn ang="0">
                  <a:pos x="T2" y="T3"/>
                </a:cxn>
                <a:cxn ang="0">
                  <a:pos x="T4" y="T5"/>
                </a:cxn>
              </a:cxnLst>
              <a:rect l="0" t="0" r="r" b="b"/>
              <a:pathLst>
                <a:path w="8" h="7">
                  <a:moveTo>
                    <a:pt x="3" y="6"/>
                  </a:moveTo>
                  <a:cubicBezTo>
                    <a:pt x="5" y="6"/>
                    <a:pt x="8" y="0"/>
                    <a:pt x="4" y="1"/>
                  </a:cubicBezTo>
                  <a:cubicBezTo>
                    <a:pt x="0" y="1"/>
                    <a:pt x="1" y="7"/>
                    <a:pt x="3" y="6"/>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41" name="Freeform 34"/>
            <p:cNvSpPr>
              <a:spLocks/>
            </p:cNvSpPr>
            <p:nvPr userDrawn="1"/>
          </p:nvSpPr>
          <p:spPr bwMode="auto">
            <a:xfrm>
              <a:off x="16522700" y="2538413"/>
              <a:ext cx="36513" cy="26988"/>
            </a:xfrm>
            <a:custGeom>
              <a:avLst/>
              <a:gdLst>
                <a:gd name="T0" fmla="*/ 4 w 13"/>
                <a:gd name="T1" fmla="*/ 7 h 10"/>
                <a:gd name="T2" fmla="*/ 13 w 13"/>
                <a:gd name="T3" fmla="*/ 2 h 10"/>
                <a:gd name="T4" fmla="*/ 4 w 13"/>
                <a:gd name="T5" fmla="*/ 7 h 10"/>
              </a:gdLst>
              <a:ahLst/>
              <a:cxnLst>
                <a:cxn ang="0">
                  <a:pos x="T0" y="T1"/>
                </a:cxn>
                <a:cxn ang="0">
                  <a:pos x="T2" y="T3"/>
                </a:cxn>
                <a:cxn ang="0">
                  <a:pos x="T4" y="T5"/>
                </a:cxn>
              </a:cxnLst>
              <a:rect l="0" t="0" r="r" b="b"/>
              <a:pathLst>
                <a:path w="13" h="10">
                  <a:moveTo>
                    <a:pt x="4" y="7"/>
                  </a:moveTo>
                  <a:cubicBezTo>
                    <a:pt x="8" y="10"/>
                    <a:pt x="13" y="3"/>
                    <a:pt x="13" y="2"/>
                  </a:cubicBezTo>
                  <a:cubicBezTo>
                    <a:pt x="12" y="0"/>
                    <a:pt x="0" y="5"/>
                    <a:pt x="4" y="7"/>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42" name="Freeform 35"/>
            <p:cNvSpPr>
              <a:spLocks/>
            </p:cNvSpPr>
            <p:nvPr userDrawn="1"/>
          </p:nvSpPr>
          <p:spPr bwMode="auto">
            <a:xfrm>
              <a:off x="16481425" y="2471738"/>
              <a:ext cx="100013" cy="66675"/>
            </a:xfrm>
            <a:custGeom>
              <a:avLst/>
              <a:gdLst>
                <a:gd name="T0" fmla="*/ 36 w 36"/>
                <a:gd name="T1" fmla="*/ 19 h 24"/>
                <a:gd name="T2" fmla="*/ 29 w 36"/>
                <a:gd name="T3" fmla="*/ 13 h 24"/>
                <a:gd name="T4" fmla="*/ 19 w 36"/>
                <a:gd name="T5" fmla="*/ 7 h 24"/>
                <a:gd name="T6" fmla="*/ 12 w 36"/>
                <a:gd name="T7" fmla="*/ 2 h 24"/>
                <a:gd name="T8" fmla="*/ 7 w 36"/>
                <a:gd name="T9" fmla="*/ 6 h 24"/>
                <a:gd name="T10" fmla="*/ 5 w 36"/>
                <a:gd name="T11" fmla="*/ 13 h 24"/>
                <a:gd name="T12" fmla="*/ 1 w 36"/>
                <a:gd name="T13" fmla="*/ 20 h 24"/>
                <a:gd name="T14" fmla="*/ 7 w 36"/>
                <a:gd name="T15" fmla="*/ 19 h 24"/>
                <a:gd name="T16" fmla="*/ 10 w 36"/>
                <a:gd name="T17" fmla="*/ 24 h 24"/>
                <a:gd name="T18" fmla="*/ 19 w 36"/>
                <a:gd name="T19" fmla="*/ 19 h 24"/>
                <a:gd name="T20" fmla="*/ 25 w 36"/>
                <a:gd name="T21" fmla="*/ 19 h 24"/>
                <a:gd name="T22" fmla="*/ 36 w 36"/>
                <a:gd name="T23"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4">
                  <a:moveTo>
                    <a:pt x="36" y="19"/>
                  </a:moveTo>
                  <a:cubicBezTo>
                    <a:pt x="36" y="17"/>
                    <a:pt x="28" y="16"/>
                    <a:pt x="29" y="13"/>
                  </a:cubicBezTo>
                  <a:cubicBezTo>
                    <a:pt x="29" y="11"/>
                    <a:pt x="21" y="9"/>
                    <a:pt x="19" y="7"/>
                  </a:cubicBezTo>
                  <a:cubicBezTo>
                    <a:pt x="16" y="6"/>
                    <a:pt x="12" y="5"/>
                    <a:pt x="12" y="2"/>
                  </a:cubicBezTo>
                  <a:cubicBezTo>
                    <a:pt x="12" y="0"/>
                    <a:pt x="7" y="2"/>
                    <a:pt x="7" y="6"/>
                  </a:cubicBezTo>
                  <a:cubicBezTo>
                    <a:pt x="6" y="10"/>
                    <a:pt x="4" y="9"/>
                    <a:pt x="5" y="13"/>
                  </a:cubicBezTo>
                  <a:cubicBezTo>
                    <a:pt x="6" y="17"/>
                    <a:pt x="0" y="18"/>
                    <a:pt x="1" y="20"/>
                  </a:cubicBezTo>
                  <a:cubicBezTo>
                    <a:pt x="2" y="22"/>
                    <a:pt x="4" y="19"/>
                    <a:pt x="7" y="19"/>
                  </a:cubicBezTo>
                  <a:cubicBezTo>
                    <a:pt x="10" y="19"/>
                    <a:pt x="6" y="23"/>
                    <a:pt x="10" y="24"/>
                  </a:cubicBezTo>
                  <a:cubicBezTo>
                    <a:pt x="13" y="24"/>
                    <a:pt x="17" y="21"/>
                    <a:pt x="19" y="19"/>
                  </a:cubicBezTo>
                  <a:cubicBezTo>
                    <a:pt x="20" y="17"/>
                    <a:pt x="22" y="16"/>
                    <a:pt x="25" y="19"/>
                  </a:cubicBezTo>
                  <a:cubicBezTo>
                    <a:pt x="28" y="21"/>
                    <a:pt x="35" y="21"/>
                    <a:pt x="36" y="19"/>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43" name="Freeform 36"/>
            <p:cNvSpPr>
              <a:spLocks/>
            </p:cNvSpPr>
            <p:nvPr userDrawn="1"/>
          </p:nvSpPr>
          <p:spPr bwMode="auto">
            <a:xfrm>
              <a:off x="16438563" y="2268538"/>
              <a:ext cx="400050" cy="303213"/>
            </a:xfrm>
            <a:custGeom>
              <a:avLst/>
              <a:gdLst>
                <a:gd name="T0" fmla="*/ 97 w 144"/>
                <a:gd name="T1" fmla="*/ 24 h 109"/>
                <a:gd name="T2" fmla="*/ 84 w 144"/>
                <a:gd name="T3" fmla="*/ 20 h 109"/>
                <a:gd name="T4" fmla="*/ 66 w 144"/>
                <a:gd name="T5" fmla="*/ 12 h 109"/>
                <a:gd name="T6" fmla="*/ 58 w 144"/>
                <a:gd name="T7" fmla="*/ 15 h 109"/>
                <a:gd name="T8" fmla="*/ 49 w 144"/>
                <a:gd name="T9" fmla="*/ 9 h 109"/>
                <a:gd name="T10" fmla="*/ 36 w 144"/>
                <a:gd name="T11" fmla="*/ 3 h 109"/>
                <a:gd name="T12" fmla="*/ 27 w 144"/>
                <a:gd name="T13" fmla="*/ 15 h 109"/>
                <a:gd name="T14" fmla="*/ 29 w 144"/>
                <a:gd name="T15" fmla="*/ 23 h 109"/>
                <a:gd name="T16" fmla="*/ 19 w 144"/>
                <a:gd name="T17" fmla="*/ 14 h 109"/>
                <a:gd name="T18" fmla="*/ 27 w 144"/>
                <a:gd name="T19" fmla="*/ 2 h 109"/>
                <a:gd name="T20" fmla="*/ 2 w 144"/>
                <a:gd name="T21" fmla="*/ 24 h 109"/>
                <a:gd name="T22" fmla="*/ 12 w 144"/>
                <a:gd name="T23" fmla="*/ 29 h 109"/>
                <a:gd name="T24" fmla="*/ 14 w 144"/>
                <a:gd name="T25" fmla="*/ 34 h 109"/>
                <a:gd name="T26" fmla="*/ 30 w 144"/>
                <a:gd name="T27" fmla="*/ 37 h 109"/>
                <a:gd name="T28" fmla="*/ 46 w 144"/>
                <a:gd name="T29" fmla="*/ 37 h 109"/>
                <a:gd name="T30" fmla="*/ 57 w 144"/>
                <a:gd name="T31" fmla="*/ 35 h 109"/>
                <a:gd name="T32" fmla="*/ 65 w 144"/>
                <a:gd name="T33" fmla="*/ 37 h 109"/>
                <a:gd name="T34" fmla="*/ 75 w 144"/>
                <a:gd name="T35" fmla="*/ 44 h 109"/>
                <a:gd name="T36" fmla="*/ 78 w 144"/>
                <a:gd name="T37" fmla="*/ 46 h 109"/>
                <a:gd name="T38" fmla="*/ 91 w 144"/>
                <a:gd name="T39" fmla="*/ 56 h 109"/>
                <a:gd name="T40" fmla="*/ 99 w 144"/>
                <a:gd name="T41" fmla="*/ 65 h 109"/>
                <a:gd name="T42" fmla="*/ 99 w 144"/>
                <a:gd name="T43" fmla="*/ 72 h 109"/>
                <a:gd name="T44" fmla="*/ 85 w 144"/>
                <a:gd name="T45" fmla="*/ 76 h 109"/>
                <a:gd name="T46" fmla="*/ 66 w 144"/>
                <a:gd name="T47" fmla="*/ 80 h 109"/>
                <a:gd name="T48" fmla="*/ 75 w 144"/>
                <a:gd name="T49" fmla="*/ 87 h 109"/>
                <a:gd name="T50" fmla="*/ 87 w 144"/>
                <a:gd name="T51" fmla="*/ 85 h 109"/>
                <a:gd name="T52" fmla="*/ 96 w 144"/>
                <a:gd name="T53" fmla="*/ 97 h 109"/>
                <a:gd name="T54" fmla="*/ 124 w 144"/>
                <a:gd name="T55" fmla="*/ 107 h 109"/>
                <a:gd name="T56" fmla="*/ 119 w 144"/>
                <a:gd name="T57" fmla="*/ 95 h 109"/>
                <a:gd name="T58" fmla="*/ 130 w 144"/>
                <a:gd name="T59" fmla="*/ 90 h 109"/>
                <a:gd name="T60" fmla="*/ 116 w 144"/>
                <a:gd name="T61" fmla="*/ 75 h 109"/>
                <a:gd name="T62" fmla="*/ 125 w 144"/>
                <a:gd name="T63" fmla="*/ 72 h 109"/>
                <a:gd name="T64" fmla="*/ 138 w 144"/>
                <a:gd name="T65" fmla="*/ 78 h 109"/>
                <a:gd name="T66" fmla="*/ 144 w 144"/>
                <a:gd name="T67" fmla="*/ 65 h 109"/>
                <a:gd name="T68" fmla="*/ 130 w 144"/>
                <a:gd name="T69" fmla="*/ 56 h 109"/>
                <a:gd name="T70" fmla="*/ 114 w 144"/>
                <a:gd name="T71" fmla="*/ 47 h 109"/>
                <a:gd name="T72" fmla="*/ 115 w 144"/>
                <a:gd name="T73" fmla="*/ 43 h 109"/>
                <a:gd name="T74" fmla="*/ 116 w 144"/>
                <a:gd name="T75" fmla="*/ 36 h 109"/>
                <a:gd name="T76" fmla="*/ 113 w 144"/>
                <a:gd name="T77" fmla="*/ 34 h 109"/>
                <a:gd name="T78" fmla="*/ 101 w 144"/>
                <a:gd name="T79" fmla="*/ 29 h 109"/>
                <a:gd name="T80" fmla="*/ 93 w 144"/>
                <a:gd name="T81" fmla="*/ 2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4" h="109">
                  <a:moveTo>
                    <a:pt x="93" y="28"/>
                  </a:moveTo>
                  <a:cubicBezTo>
                    <a:pt x="95" y="28"/>
                    <a:pt x="98" y="26"/>
                    <a:pt x="97" y="24"/>
                  </a:cubicBezTo>
                  <a:cubicBezTo>
                    <a:pt x="97" y="22"/>
                    <a:pt x="91" y="22"/>
                    <a:pt x="90" y="25"/>
                  </a:cubicBezTo>
                  <a:cubicBezTo>
                    <a:pt x="88" y="27"/>
                    <a:pt x="84" y="22"/>
                    <a:pt x="84" y="20"/>
                  </a:cubicBezTo>
                  <a:cubicBezTo>
                    <a:pt x="84" y="18"/>
                    <a:pt x="76" y="20"/>
                    <a:pt x="77" y="16"/>
                  </a:cubicBezTo>
                  <a:cubicBezTo>
                    <a:pt x="78" y="13"/>
                    <a:pt x="69" y="12"/>
                    <a:pt x="66" y="12"/>
                  </a:cubicBezTo>
                  <a:cubicBezTo>
                    <a:pt x="64" y="12"/>
                    <a:pt x="60" y="14"/>
                    <a:pt x="61" y="16"/>
                  </a:cubicBezTo>
                  <a:cubicBezTo>
                    <a:pt x="61" y="19"/>
                    <a:pt x="58" y="18"/>
                    <a:pt x="58" y="15"/>
                  </a:cubicBezTo>
                  <a:cubicBezTo>
                    <a:pt x="57" y="13"/>
                    <a:pt x="51" y="18"/>
                    <a:pt x="49" y="18"/>
                  </a:cubicBezTo>
                  <a:cubicBezTo>
                    <a:pt x="47" y="18"/>
                    <a:pt x="50" y="11"/>
                    <a:pt x="49" y="9"/>
                  </a:cubicBezTo>
                  <a:cubicBezTo>
                    <a:pt x="49" y="7"/>
                    <a:pt x="47" y="6"/>
                    <a:pt x="46" y="3"/>
                  </a:cubicBezTo>
                  <a:cubicBezTo>
                    <a:pt x="44" y="0"/>
                    <a:pt x="38" y="1"/>
                    <a:pt x="36" y="3"/>
                  </a:cubicBezTo>
                  <a:cubicBezTo>
                    <a:pt x="34" y="5"/>
                    <a:pt x="28" y="4"/>
                    <a:pt x="25" y="7"/>
                  </a:cubicBezTo>
                  <a:cubicBezTo>
                    <a:pt x="22" y="11"/>
                    <a:pt x="25" y="14"/>
                    <a:pt x="27" y="15"/>
                  </a:cubicBezTo>
                  <a:cubicBezTo>
                    <a:pt x="28" y="16"/>
                    <a:pt x="22" y="18"/>
                    <a:pt x="24" y="20"/>
                  </a:cubicBezTo>
                  <a:cubicBezTo>
                    <a:pt x="26" y="21"/>
                    <a:pt x="29" y="21"/>
                    <a:pt x="29" y="23"/>
                  </a:cubicBezTo>
                  <a:cubicBezTo>
                    <a:pt x="29" y="26"/>
                    <a:pt x="22" y="23"/>
                    <a:pt x="21" y="20"/>
                  </a:cubicBezTo>
                  <a:cubicBezTo>
                    <a:pt x="19" y="18"/>
                    <a:pt x="21" y="15"/>
                    <a:pt x="19" y="14"/>
                  </a:cubicBezTo>
                  <a:cubicBezTo>
                    <a:pt x="18" y="12"/>
                    <a:pt x="19" y="9"/>
                    <a:pt x="22" y="6"/>
                  </a:cubicBezTo>
                  <a:cubicBezTo>
                    <a:pt x="25" y="3"/>
                    <a:pt x="27" y="4"/>
                    <a:pt x="27" y="2"/>
                  </a:cubicBezTo>
                  <a:cubicBezTo>
                    <a:pt x="27" y="0"/>
                    <a:pt x="15" y="0"/>
                    <a:pt x="7" y="7"/>
                  </a:cubicBezTo>
                  <a:cubicBezTo>
                    <a:pt x="0" y="14"/>
                    <a:pt x="2" y="23"/>
                    <a:pt x="2" y="24"/>
                  </a:cubicBezTo>
                  <a:cubicBezTo>
                    <a:pt x="3" y="26"/>
                    <a:pt x="10" y="25"/>
                    <a:pt x="13" y="26"/>
                  </a:cubicBezTo>
                  <a:cubicBezTo>
                    <a:pt x="17" y="28"/>
                    <a:pt x="15" y="29"/>
                    <a:pt x="12" y="29"/>
                  </a:cubicBezTo>
                  <a:cubicBezTo>
                    <a:pt x="9" y="28"/>
                    <a:pt x="4" y="27"/>
                    <a:pt x="5" y="29"/>
                  </a:cubicBezTo>
                  <a:cubicBezTo>
                    <a:pt x="5" y="31"/>
                    <a:pt x="11" y="35"/>
                    <a:pt x="14" y="34"/>
                  </a:cubicBezTo>
                  <a:cubicBezTo>
                    <a:pt x="18" y="33"/>
                    <a:pt x="18" y="33"/>
                    <a:pt x="20" y="36"/>
                  </a:cubicBezTo>
                  <a:cubicBezTo>
                    <a:pt x="21" y="38"/>
                    <a:pt x="26" y="37"/>
                    <a:pt x="30" y="37"/>
                  </a:cubicBezTo>
                  <a:cubicBezTo>
                    <a:pt x="34" y="37"/>
                    <a:pt x="39" y="39"/>
                    <a:pt x="41" y="39"/>
                  </a:cubicBezTo>
                  <a:cubicBezTo>
                    <a:pt x="43" y="39"/>
                    <a:pt x="46" y="38"/>
                    <a:pt x="46" y="37"/>
                  </a:cubicBezTo>
                  <a:cubicBezTo>
                    <a:pt x="47" y="36"/>
                    <a:pt x="56" y="39"/>
                    <a:pt x="58" y="38"/>
                  </a:cubicBezTo>
                  <a:cubicBezTo>
                    <a:pt x="61" y="38"/>
                    <a:pt x="59" y="36"/>
                    <a:pt x="57" y="35"/>
                  </a:cubicBezTo>
                  <a:cubicBezTo>
                    <a:pt x="56" y="35"/>
                    <a:pt x="56" y="32"/>
                    <a:pt x="59" y="33"/>
                  </a:cubicBezTo>
                  <a:cubicBezTo>
                    <a:pt x="61" y="34"/>
                    <a:pt x="64" y="35"/>
                    <a:pt x="65" y="37"/>
                  </a:cubicBezTo>
                  <a:cubicBezTo>
                    <a:pt x="65" y="38"/>
                    <a:pt x="67" y="38"/>
                    <a:pt x="67" y="39"/>
                  </a:cubicBezTo>
                  <a:cubicBezTo>
                    <a:pt x="68" y="41"/>
                    <a:pt x="75" y="43"/>
                    <a:pt x="75" y="44"/>
                  </a:cubicBezTo>
                  <a:cubicBezTo>
                    <a:pt x="75" y="46"/>
                    <a:pt x="68" y="47"/>
                    <a:pt x="70" y="49"/>
                  </a:cubicBezTo>
                  <a:cubicBezTo>
                    <a:pt x="72" y="50"/>
                    <a:pt x="75" y="47"/>
                    <a:pt x="78" y="46"/>
                  </a:cubicBezTo>
                  <a:cubicBezTo>
                    <a:pt x="81" y="46"/>
                    <a:pt x="81" y="52"/>
                    <a:pt x="83" y="51"/>
                  </a:cubicBezTo>
                  <a:cubicBezTo>
                    <a:pt x="86" y="50"/>
                    <a:pt x="88" y="53"/>
                    <a:pt x="91" y="56"/>
                  </a:cubicBezTo>
                  <a:cubicBezTo>
                    <a:pt x="93" y="60"/>
                    <a:pt x="90" y="64"/>
                    <a:pt x="91" y="65"/>
                  </a:cubicBezTo>
                  <a:cubicBezTo>
                    <a:pt x="91" y="67"/>
                    <a:pt x="96" y="66"/>
                    <a:pt x="99" y="65"/>
                  </a:cubicBezTo>
                  <a:cubicBezTo>
                    <a:pt x="102" y="63"/>
                    <a:pt x="105" y="66"/>
                    <a:pt x="107" y="68"/>
                  </a:cubicBezTo>
                  <a:cubicBezTo>
                    <a:pt x="109" y="70"/>
                    <a:pt x="98" y="74"/>
                    <a:pt x="99" y="72"/>
                  </a:cubicBezTo>
                  <a:cubicBezTo>
                    <a:pt x="100" y="70"/>
                    <a:pt x="93" y="65"/>
                    <a:pt x="86" y="67"/>
                  </a:cubicBezTo>
                  <a:cubicBezTo>
                    <a:pt x="80" y="70"/>
                    <a:pt x="84" y="74"/>
                    <a:pt x="85" y="76"/>
                  </a:cubicBezTo>
                  <a:cubicBezTo>
                    <a:pt x="86" y="78"/>
                    <a:pt x="79" y="80"/>
                    <a:pt x="73" y="78"/>
                  </a:cubicBezTo>
                  <a:cubicBezTo>
                    <a:pt x="67" y="76"/>
                    <a:pt x="69" y="80"/>
                    <a:pt x="66" y="80"/>
                  </a:cubicBezTo>
                  <a:cubicBezTo>
                    <a:pt x="64" y="80"/>
                    <a:pt x="61" y="84"/>
                    <a:pt x="63" y="86"/>
                  </a:cubicBezTo>
                  <a:cubicBezTo>
                    <a:pt x="66" y="89"/>
                    <a:pt x="71" y="86"/>
                    <a:pt x="75" y="87"/>
                  </a:cubicBezTo>
                  <a:cubicBezTo>
                    <a:pt x="79" y="87"/>
                    <a:pt x="79" y="88"/>
                    <a:pt x="80" y="86"/>
                  </a:cubicBezTo>
                  <a:cubicBezTo>
                    <a:pt x="80" y="83"/>
                    <a:pt x="84" y="85"/>
                    <a:pt x="87" y="85"/>
                  </a:cubicBezTo>
                  <a:cubicBezTo>
                    <a:pt x="90" y="86"/>
                    <a:pt x="90" y="90"/>
                    <a:pt x="93" y="90"/>
                  </a:cubicBezTo>
                  <a:cubicBezTo>
                    <a:pt x="97" y="91"/>
                    <a:pt x="94" y="95"/>
                    <a:pt x="96" y="97"/>
                  </a:cubicBezTo>
                  <a:cubicBezTo>
                    <a:pt x="98" y="100"/>
                    <a:pt x="106" y="98"/>
                    <a:pt x="108" y="101"/>
                  </a:cubicBezTo>
                  <a:cubicBezTo>
                    <a:pt x="111" y="104"/>
                    <a:pt x="123" y="109"/>
                    <a:pt x="124" y="107"/>
                  </a:cubicBezTo>
                  <a:cubicBezTo>
                    <a:pt x="126" y="105"/>
                    <a:pt x="114" y="94"/>
                    <a:pt x="111" y="93"/>
                  </a:cubicBezTo>
                  <a:cubicBezTo>
                    <a:pt x="108" y="92"/>
                    <a:pt x="114" y="91"/>
                    <a:pt x="119" y="95"/>
                  </a:cubicBezTo>
                  <a:cubicBezTo>
                    <a:pt x="123" y="98"/>
                    <a:pt x="129" y="100"/>
                    <a:pt x="132" y="96"/>
                  </a:cubicBezTo>
                  <a:cubicBezTo>
                    <a:pt x="136" y="92"/>
                    <a:pt x="130" y="93"/>
                    <a:pt x="130" y="90"/>
                  </a:cubicBezTo>
                  <a:cubicBezTo>
                    <a:pt x="130" y="87"/>
                    <a:pt x="128" y="83"/>
                    <a:pt x="125" y="83"/>
                  </a:cubicBezTo>
                  <a:cubicBezTo>
                    <a:pt x="121" y="83"/>
                    <a:pt x="113" y="76"/>
                    <a:pt x="116" y="75"/>
                  </a:cubicBezTo>
                  <a:cubicBezTo>
                    <a:pt x="119" y="74"/>
                    <a:pt x="115" y="72"/>
                    <a:pt x="118" y="69"/>
                  </a:cubicBezTo>
                  <a:cubicBezTo>
                    <a:pt x="120" y="67"/>
                    <a:pt x="122" y="72"/>
                    <a:pt x="125" y="72"/>
                  </a:cubicBezTo>
                  <a:cubicBezTo>
                    <a:pt x="127" y="72"/>
                    <a:pt x="128" y="75"/>
                    <a:pt x="132" y="79"/>
                  </a:cubicBezTo>
                  <a:cubicBezTo>
                    <a:pt x="137" y="83"/>
                    <a:pt x="137" y="80"/>
                    <a:pt x="138" y="78"/>
                  </a:cubicBezTo>
                  <a:cubicBezTo>
                    <a:pt x="138" y="75"/>
                    <a:pt x="143" y="77"/>
                    <a:pt x="143" y="75"/>
                  </a:cubicBezTo>
                  <a:cubicBezTo>
                    <a:pt x="144" y="65"/>
                    <a:pt x="144" y="65"/>
                    <a:pt x="144" y="65"/>
                  </a:cubicBezTo>
                  <a:cubicBezTo>
                    <a:pt x="140" y="65"/>
                    <a:pt x="139" y="62"/>
                    <a:pt x="139" y="61"/>
                  </a:cubicBezTo>
                  <a:cubicBezTo>
                    <a:pt x="139" y="59"/>
                    <a:pt x="132" y="55"/>
                    <a:pt x="130" y="56"/>
                  </a:cubicBezTo>
                  <a:cubicBezTo>
                    <a:pt x="128" y="57"/>
                    <a:pt x="124" y="53"/>
                    <a:pt x="121" y="53"/>
                  </a:cubicBezTo>
                  <a:cubicBezTo>
                    <a:pt x="118" y="53"/>
                    <a:pt x="114" y="50"/>
                    <a:pt x="114" y="47"/>
                  </a:cubicBezTo>
                  <a:cubicBezTo>
                    <a:pt x="115" y="44"/>
                    <a:pt x="120" y="48"/>
                    <a:pt x="121" y="46"/>
                  </a:cubicBezTo>
                  <a:cubicBezTo>
                    <a:pt x="122" y="43"/>
                    <a:pt x="116" y="44"/>
                    <a:pt x="115" y="43"/>
                  </a:cubicBezTo>
                  <a:cubicBezTo>
                    <a:pt x="115" y="41"/>
                    <a:pt x="117" y="41"/>
                    <a:pt x="118" y="40"/>
                  </a:cubicBezTo>
                  <a:cubicBezTo>
                    <a:pt x="120" y="39"/>
                    <a:pt x="117" y="37"/>
                    <a:pt x="116" y="36"/>
                  </a:cubicBezTo>
                  <a:cubicBezTo>
                    <a:pt x="114" y="35"/>
                    <a:pt x="114" y="38"/>
                    <a:pt x="112" y="38"/>
                  </a:cubicBezTo>
                  <a:cubicBezTo>
                    <a:pt x="110" y="38"/>
                    <a:pt x="112" y="35"/>
                    <a:pt x="113" y="34"/>
                  </a:cubicBezTo>
                  <a:cubicBezTo>
                    <a:pt x="114" y="32"/>
                    <a:pt x="108" y="30"/>
                    <a:pt x="105" y="31"/>
                  </a:cubicBezTo>
                  <a:cubicBezTo>
                    <a:pt x="102" y="32"/>
                    <a:pt x="101" y="31"/>
                    <a:pt x="101" y="29"/>
                  </a:cubicBezTo>
                  <a:cubicBezTo>
                    <a:pt x="101" y="27"/>
                    <a:pt x="97" y="29"/>
                    <a:pt x="95" y="30"/>
                  </a:cubicBezTo>
                  <a:cubicBezTo>
                    <a:pt x="93" y="31"/>
                    <a:pt x="91" y="29"/>
                    <a:pt x="93" y="28"/>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44" name="Freeform 37"/>
            <p:cNvSpPr>
              <a:spLocks/>
            </p:cNvSpPr>
            <p:nvPr userDrawn="1"/>
          </p:nvSpPr>
          <p:spPr bwMode="auto">
            <a:xfrm>
              <a:off x="16616363" y="2413000"/>
              <a:ext cx="44450" cy="33338"/>
            </a:xfrm>
            <a:custGeom>
              <a:avLst/>
              <a:gdLst>
                <a:gd name="T0" fmla="*/ 13 w 16"/>
                <a:gd name="T1" fmla="*/ 9 h 12"/>
                <a:gd name="T2" fmla="*/ 14 w 16"/>
                <a:gd name="T3" fmla="*/ 2 h 12"/>
                <a:gd name="T4" fmla="*/ 7 w 16"/>
                <a:gd name="T5" fmla="*/ 1 h 12"/>
                <a:gd name="T6" fmla="*/ 2 w 16"/>
                <a:gd name="T7" fmla="*/ 8 h 12"/>
                <a:gd name="T8" fmla="*/ 13 w 16"/>
                <a:gd name="T9" fmla="*/ 9 h 12"/>
              </a:gdLst>
              <a:ahLst/>
              <a:cxnLst>
                <a:cxn ang="0">
                  <a:pos x="T0" y="T1"/>
                </a:cxn>
                <a:cxn ang="0">
                  <a:pos x="T2" y="T3"/>
                </a:cxn>
                <a:cxn ang="0">
                  <a:pos x="T4" y="T5"/>
                </a:cxn>
                <a:cxn ang="0">
                  <a:pos x="T6" y="T7"/>
                </a:cxn>
                <a:cxn ang="0">
                  <a:pos x="T8" y="T9"/>
                </a:cxn>
              </a:cxnLst>
              <a:rect l="0" t="0" r="r" b="b"/>
              <a:pathLst>
                <a:path w="16" h="12">
                  <a:moveTo>
                    <a:pt x="13" y="9"/>
                  </a:moveTo>
                  <a:cubicBezTo>
                    <a:pt x="16" y="8"/>
                    <a:pt x="15" y="4"/>
                    <a:pt x="14" y="2"/>
                  </a:cubicBezTo>
                  <a:cubicBezTo>
                    <a:pt x="12" y="1"/>
                    <a:pt x="9" y="0"/>
                    <a:pt x="7" y="1"/>
                  </a:cubicBezTo>
                  <a:cubicBezTo>
                    <a:pt x="4" y="1"/>
                    <a:pt x="0" y="5"/>
                    <a:pt x="2" y="8"/>
                  </a:cubicBezTo>
                  <a:cubicBezTo>
                    <a:pt x="5" y="12"/>
                    <a:pt x="10" y="9"/>
                    <a:pt x="13" y="9"/>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45" name="Freeform 38"/>
            <p:cNvSpPr>
              <a:spLocks/>
            </p:cNvSpPr>
            <p:nvPr userDrawn="1"/>
          </p:nvSpPr>
          <p:spPr bwMode="auto">
            <a:xfrm>
              <a:off x="16570325" y="2266950"/>
              <a:ext cx="68263" cy="38100"/>
            </a:xfrm>
            <a:custGeom>
              <a:avLst/>
              <a:gdLst>
                <a:gd name="T0" fmla="*/ 2 w 25"/>
                <a:gd name="T1" fmla="*/ 3 h 14"/>
                <a:gd name="T2" fmla="*/ 5 w 25"/>
                <a:gd name="T3" fmla="*/ 9 h 14"/>
                <a:gd name="T4" fmla="*/ 12 w 25"/>
                <a:gd name="T5" fmla="*/ 12 h 14"/>
                <a:gd name="T6" fmla="*/ 25 w 25"/>
                <a:gd name="T7" fmla="*/ 10 h 14"/>
                <a:gd name="T8" fmla="*/ 12 w 25"/>
                <a:gd name="T9" fmla="*/ 3 h 14"/>
                <a:gd name="T10" fmla="*/ 2 w 25"/>
                <a:gd name="T11" fmla="*/ 3 h 14"/>
              </a:gdLst>
              <a:ahLst/>
              <a:cxnLst>
                <a:cxn ang="0">
                  <a:pos x="T0" y="T1"/>
                </a:cxn>
                <a:cxn ang="0">
                  <a:pos x="T2" y="T3"/>
                </a:cxn>
                <a:cxn ang="0">
                  <a:pos x="T4" y="T5"/>
                </a:cxn>
                <a:cxn ang="0">
                  <a:pos x="T6" y="T7"/>
                </a:cxn>
                <a:cxn ang="0">
                  <a:pos x="T8" y="T9"/>
                </a:cxn>
                <a:cxn ang="0">
                  <a:pos x="T10" y="T11"/>
                </a:cxn>
              </a:cxnLst>
              <a:rect l="0" t="0" r="r" b="b"/>
              <a:pathLst>
                <a:path w="25" h="14">
                  <a:moveTo>
                    <a:pt x="2" y="3"/>
                  </a:moveTo>
                  <a:cubicBezTo>
                    <a:pt x="0" y="6"/>
                    <a:pt x="4" y="6"/>
                    <a:pt x="5" y="9"/>
                  </a:cubicBezTo>
                  <a:cubicBezTo>
                    <a:pt x="5" y="13"/>
                    <a:pt x="9" y="14"/>
                    <a:pt x="12" y="12"/>
                  </a:cubicBezTo>
                  <a:cubicBezTo>
                    <a:pt x="16" y="10"/>
                    <a:pt x="25" y="12"/>
                    <a:pt x="25" y="10"/>
                  </a:cubicBezTo>
                  <a:cubicBezTo>
                    <a:pt x="25" y="7"/>
                    <a:pt x="15" y="3"/>
                    <a:pt x="12" y="3"/>
                  </a:cubicBezTo>
                  <a:cubicBezTo>
                    <a:pt x="8" y="4"/>
                    <a:pt x="3" y="0"/>
                    <a:pt x="2" y="3"/>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46" name="Freeform 39"/>
            <p:cNvSpPr>
              <a:spLocks/>
            </p:cNvSpPr>
            <p:nvPr userDrawn="1"/>
          </p:nvSpPr>
          <p:spPr bwMode="auto">
            <a:xfrm>
              <a:off x="15821025" y="2727325"/>
              <a:ext cx="34925" cy="38100"/>
            </a:xfrm>
            <a:custGeom>
              <a:avLst/>
              <a:gdLst>
                <a:gd name="T0" fmla="*/ 4 w 13"/>
                <a:gd name="T1" fmla="*/ 2 h 14"/>
                <a:gd name="T2" fmla="*/ 12 w 13"/>
                <a:gd name="T3" fmla="*/ 13 h 14"/>
                <a:gd name="T4" fmla="*/ 9 w 13"/>
                <a:gd name="T5" fmla="*/ 5 h 14"/>
                <a:gd name="T6" fmla="*/ 4 w 13"/>
                <a:gd name="T7" fmla="*/ 2 h 14"/>
              </a:gdLst>
              <a:ahLst/>
              <a:cxnLst>
                <a:cxn ang="0">
                  <a:pos x="T0" y="T1"/>
                </a:cxn>
                <a:cxn ang="0">
                  <a:pos x="T2" y="T3"/>
                </a:cxn>
                <a:cxn ang="0">
                  <a:pos x="T4" y="T5"/>
                </a:cxn>
                <a:cxn ang="0">
                  <a:pos x="T6" y="T7"/>
                </a:cxn>
              </a:cxnLst>
              <a:rect l="0" t="0" r="r" b="b"/>
              <a:pathLst>
                <a:path w="13" h="14">
                  <a:moveTo>
                    <a:pt x="4" y="2"/>
                  </a:moveTo>
                  <a:cubicBezTo>
                    <a:pt x="0" y="4"/>
                    <a:pt x="10" y="14"/>
                    <a:pt x="12" y="13"/>
                  </a:cubicBezTo>
                  <a:cubicBezTo>
                    <a:pt x="13" y="12"/>
                    <a:pt x="9" y="8"/>
                    <a:pt x="9" y="5"/>
                  </a:cubicBezTo>
                  <a:cubicBezTo>
                    <a:pt x="9" y="3"/>
                    <a:pt x="8" y="0"/>
                    <a:pt x="4" y="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47" name="Freeform 40"/>
            <p:cNvSpPr>
              <a:spLocks noEditPoints="1"/>
            </p:cNvSpPr>
            <p:nvPr userDrawn="1"/>
          </p:nvSpPr>
          <p:spPr bwMode="auto">
            <a:xfrm>
              <a:off x="15328900" y="2260600"/>
              <a:ext cx="1538288" cy="1112838"/>
            </a:xfrm>
            <a:custGeom>
              <a:avLst/>
              <a:gdLst>
                <a:gd name="T0" fmla="*/ 525 w 554"/>
                <a:gd name="T1" fmla="*/ 135 h 401"/>
                <a:gd name="T2" fmla="*/ 496 w 554"/>
                <a:gd name="T3" fmla="*/ 114 h 401"/>
                <a:gd name="T4" fmla="*/ 464 w 554"/>
                <a:gd name="T5" fmla="*/ 115 h 401"/>
                <a:gd name="T6" fmla="*/ 457 w 554"/>
                <a:gd name="T7" fmla="*/ 168 h 401"/>
                <a:gd name="T8" fmla="*/ 441 w 554"/>
                <a:gd name="T9" fmla="*/ 168 h 401"/>
                <a:gd name="T10" fmla="*/ 389 w 554"/>
                <a:gd name="T11" fmla="*/ 145 h 401"/>
                <a:gd name="T12" fmla="*/ 398 w 554"/>
                <a:gd name="T13" fmla="*/ 99 h 401"/>
                <a:gd name="T14" fmla="*/ 414 w 554"/>
                <a:gd name="T15" fmla="*/ 82 h 401"/>
                <a:gd name="T16" fmla="*/ 445 w 554"/>
                <a:gd name="T17" fmla="*/ 66 h 401"/>
                <a:gd name="T18" fmla="*/ 428 w 554"/>
                <a:gd name="T19" fmla="*/ 50 h 401"/>
                <a:gd name="T20" fmla="*/ 412 w 554"/>
                <a:gd name="T21" fmla="*/ 53 h 401"/>
                <a:gd name="T22" fmla="*/ 394 w 554"/>
                <a:gd name="T23" fmla="*/ 39 h 401"/>
                <a:gd name="T24" fmla="*/ 394 w 554"/>
                <a:gd name="T25" fmla="*/ 2 h 401"/>
                <a:gd name="T26" fmla="*/ 369 w 554"/>
                <a:gd name="T27" fmla="*/ 33 h 401"/>
                <a:gd name="T28" fmla="*/ 372 w 554"/>
                <a:gd name="T29" fmla="*/ 65 h 401"/>
                <a:gd name="T30" fmla="*/ 365 w 554"/>
                <a:gd name="T31" fmla="*/ 43 h 401"/>
                <a:gd name="T32" fmla="*/ 329 w 554"/>
                <a:gd name="T33" fmla="*/ 58 h 401"/>
                <a:gd name="T34" fmla="*/ 308 w 554"/>
                <a:gd name="T35" fmla="*/ 68 h 401"/>
                <a:gd name="T36" fmla="*/ 253 w 554"/>
                <a:gd name="T37" fmla="*/ 47 h 401"/>
                <a:gd name="T38" fmla="*/ 196 w 554"/>
                <a:gd name="T39" fmla="*/ 44 h 401"/>
                <a:gd name="T40" fmla="*/ 176 w 554"/>
                <a:gd name="T41" fmla="*/ 46 h 401"/>
                <a:gd name="T42" fmla="*/ 108 w 554"/>
                <a:gd name="T43" fmla="*/ 40 h 401"/>
                <a:gd name="T44" fmla="*/ 54 w 554"/>
                <a:gd name="T45" fmla="*/ 32 h 401"/>
                <a:gd name="T46" fmla="*/ 23 w 554"/>
                <a:gd name="T47" fmla="*/ 68 h 401"/>
                <a:gd name="T48" fmla="*/ 1 w 554"/>
                <a:gd name="T49" fmla="*/ 80 h 401"/>
                <a:gd name="T50" fmla="*/ 19 w 554"/>
                <a:gd name="T51" fmla="*/ 100 h 401"/>
                <a:gd name="T52" fmla="*/ 36 w 554"/>
                <a:gd name="T53" fmla="*/ 135 h 401"/>
                <a:gd name="T54" fmla="*/ 32 w 554"/>
                <a:gd name="T55" fmla="*/ 160 h 401"/>
                <a:gd name="T56" fmla="*/ 75 w 554"/>
                <a:gd name="T57" fmla="*/ 134 h 401"/>
                <a:gd name="T58" fmla="*/ 85 w 554"/>
                <a:gd name="T59" fmla="*/ 128 h 401"/>
                <a:gd name="T60" fmla="*/ 110 w 554"/>
                <a:gd name="T61" fmla="*/ 121 h 401"/>
                <a:gd name="T62" fmla="*/ 154 w 554"/>
                <a:gd name="T63" fmla="*/ 133 h 401"/>
                <a:gd name="T64" fmla="*/ 171 w 554"/>
                <a:gd name="T65" fmla="*/ 152 h 401"/>
                <a:gd name="T66" fmla="*/ 180 w 554"/>
                <a:gd name="T67" fmla="*/ 152 h 401"/>
                <a:gd name="T68" fmla="*/ 185 w 554"/>
                <a:gd name="T69" fmla="*/ 161 h 401"/>
                <a:gd name="T70" fmla="*/ 202 w 554"/>
                <a:gd name="T71" fmla="*/ 178 h 401"/>
                <a:gd name="T72" fmla="*/ 234 w 554"/>
                <a:gd name="T73" fmla="*/ 204 h 401"/>
                <a:gd name="T74" fmla="*/ 210 w 554"/>
                <a:gd name="T75" fmla="*/ 193 h 401"/>
                <a:gd name="T76" fmla="*/ 228 w 554"/>
                <a:gd name="T77" fmla="*/ 220 h 401"/>
                <a:gd name="T78" fmla="*/ 238 w 554"/>
                <a:gd name="T79" fmla="*/ 283 h 401"/>
                <a:gd name="T80" fmla="*/ 275 w 554"/>
                <a:gd name="T81" fmla="*/ 332 h 401"/>
                <a:gd name="T82" fmla="*/ 286 w 554"/>
                <a:gd name="T83" fmla="*/ 331 h 401"/>
                <a:gd name="T84" fmla="*/ 286 w 554"/>
                <a:gd name="T85" fmla="*/ 324 h 401"/>
                <a:gd name="T86" fmla="*/ 324 w 554"/>
                <a:gd name="T87" fmla="*/ 370 h 401"/>
                <a:gd name="T88" fmla="*/ 407 w 554"/>
                <a:gd name="T89" fmla="*/ 400 h 401"/>
                <a:gd name="T90" fmla="*/ 415 w 554"/>
                <a:gd name="T91" fmla="*/ 371 h 401"/>
                <a:gd name="T92" fmla="*/ 364 w 554"/>
                <a:gd name="T93" fmla="*/ 369 h 401"/>
                <a:gd name="T94" fmla="*/ 379 w 554"/>
                <a:gd name="T95" fmla="*/ 322 h 401"/>
                <a:gd name="T96" fmla="*/ 408 w 554"/>
                <a:gd name="T97" fmla="*/ 317 h 401"/>
                <a:gd name="T98" fmla="*/ 446 w 554"/>
                <a:gd name="T99" fmla="*/ 346 h 401"/>
                <a:gd name="T100" fmla="*/ 469 w 554"/>
                <a:gd name="T101" fmla="*/ 289 h 401"/>
                <a:gd name="T102" fmla="*/ 472 w 554"/>
                <a:gd name="T103" fmla="*/ 269 h 401"/>
                <a:gd name="T104" fmla="*/ 497 w 554"/>
                <a:gd name="T105" fmla="*/ 250 h 401"/>
                <a:gd name="T106" fmla="*/ 532 w 554"/>
                <a:gd name="T107" fmla="*/ 225 h 401"/>
                <a:gd name="T108" fmla="*/ 398 w 554"/>
                <a:gd name="T109" fmla="*/ 386 h 401"/>
                <a:gd name="T110" fmla="*/ 363 w 554"/>
                <a:gd name="T111" fmla="*/ 342 h 401"/>
                <a:gd name="T112" fmla="*/ 427 w 554"/>
                <a:gd name="T113" fmla="*/ 212 h 401"/>
                <a:gd name="T114" fmla="*/ 417 w 554"/>
                <a:gd name="T115" fmla="*/ 249 h 401"/>
                <a:gd name="T116" fmla="*/ 440 w 554"/>
                <a:gd name="T117" fmla="*/ 243 h 401"/>
                <a:gd name="T118" fmla="*/ 457 w 554"/>
                <a:gd name="T119" fmla="*/ 24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4" h="401">
                  <a:moveTo>
                    <a:pt x="547" y="195"/>
                  </a:moveTo>
                  <a:cubicBezTo>
                    <a:pt x="543" y="139"/>
                    <a:pt x="543" y="139"/>
                    <a:pt x="543" y="139"/>
                  </a:cubicBezTo>
                  <a:cubicBezTo>
                    <a:pt x="543" y="138"/>
                    <a:pt x="541" y="137"/>
                    <a:pt x="541" y="136"/>
                  </a:cubicBezTo>
                  <a:cubicBezTo>
                    <a:pt x="541" y="135"/>
                    <a:pt x="539" y="133"/>
                    <a:pt x="539" y="132"/>
                  </a:cubicBezTo>
                  <a:cubicBezTo>
                    <a:pt x="539" y="131"/>
                    <a:pt x="536" y="128"/>
                    <a:pt x="536" y="126"/>
                  </a:cubicBezTo>
                  <a:cubicBezTo>
                    <a:pt x="536" y="125"/>
                    <a:pt x="534" y="124"/>
                    <a:pt x="533" y="122"/>
                  </a:cubicBezTo>
                  <a:cubicBezTo>
                    <a:pt x="532" y="120"/>
                    <a:pt x="532" y="121"/>
                    <a:pt x="531" y="123"/>
                  </a:cubicBezTo>
                  <a:cubicBezTo>
                    <a:pt x="530" y="126"/>
                    <a:pt x="528" y="126"/>
                    <a:pt x="529" y="127"/>
                  </a:cubicBezTo>
                  <a:cubicBezTo>
                    <a:pt x="530" y="129"/>
                    <a:pt x="529" y="129"/>
                    <a:pt x="528" y="130"/>
                  </a:cubicBezTo>
                  <a:cubicBezTo>
                    <a:pt x="527" y="131"/>
                    <a:pt x="529" y="133"/>
                    <a:pt x="527" y="133"/>
                  </a:cubicBezTo>
                  <a:cubicBezTo>
                    <a:pt x="525" y="133"/>
                    <a:pt x="526" y="136"/>
                    <a:pt x="525" y="135"/>
                  </a:cubicBezTo>
                  <a:cubicBezTo>
                    <a:pt x="524" y="133"/>
                    <a:pt x="522" y="134"/>
                    <a:pt x="522" y="135"/>
                  </a:cubicBezTo>
                  <a:cubicBezTo>
                    <a:pt x="522" y="137"/>
                    <a:pt x="518" y="138"/>
                    <a:pt x="517" y="138"/>
                  </a:cubicBezTo>
                  <a:cubicBezTo>
                    <a:pt x="515" y="138"/>
                    <a:pt x="515" y="135"/>
                    <a:pt x="514" y="136"/>
                  </a:cubicBezTo>
                  <a:cubicBezTo>
                    <a:pt x="513" y="137"/>
                    <a:pt x="513" y="133"/>
                    <a:pt x="511" y="133"/>
                  </a:cubicBezTo>
                  <a:cubicBezTo>
                    <a:pt x="509" y="133"/>
                    <a:pt x="508" y="133"/>
                    <a:pt x="508" y="132"/>
                  </a:cubicBezTo>
                  <a:cubicBezTo>
                    <a:pt x="509" y="130"/>
                    <a:pt x="505" y="129"/>
                    <a:pt x="506" y="128"/>
                  </a:cubicBezTo>
                  <a:cubicBezTo>
                    <a:pt x="508" y="127"/>
                    <a:pt x="506" y="125"/>
                    <a:pt x="506" y="122"/>
                  </a:cubicBezTo>
                  <a:cubicBezTo>
                    <a:pt x="506" y="119"/>
                    <a:pt x="508" y="119"/>
                    <a:pt x="508" y="118"/>
                  </a:cubicBezTo>
                  <a:cubicBezTo>
                    <a:pt x="508" y="117"/>
                    <a:pt x="506" y="117"/>
                    <a:pt x="505" y="118"/>
                  </a:cubicBezTo>
                  <a:cubicBezTo>
                    <a:pt x="503" y="119"/>
                    <a:pt x="503" y="116"/>
                    <a:pt x="502" y="117"/>
                  </a:cubicBezTo>
                  <a:cubicBezTo>
                    <a:pt x="500" y="117"/>
                    <a:pt x="496" y="116"/>
                    <a:pt x="496" y="114"/>
                  </a:cubicBezTo>
                  <a:cubicBezTo>
                    <a:pt x="496" y="112"/>
                    <a:pt x="494" y="113"/>
                    <a:pt x="493" y="111"/>
                  </a:cubicBezTo>
                  <a:cubicBezTo>
                    <a:pt x="493" y="110"/>
                    <a:pt x="491" y="111"/>
                    <a:pt x="491" y="110"/>
                  </a:cubicBezTo>
                  <a:cubicBezTo>
                    <a:pt x="491" y="108"/>
                    <a:pt x="490" y="108"/>
                    <a:pt x="489" y="108"/>
                  </a:cubicBezTo>
                  <a:cubicBezTo>
                    <a:pt x="487" y="107"/>
                    <a:pt x="487" y="106"/>
                    <a:pt x="485" y="106"/>
                  </a:cubicBezTo>
                  <a:cubicBezTo>
                    <a:pt x="483" y="106"/>
                    <a:pt x="481" y="107"/>
                    <a:pt x="480" y="107"/>
                  </a:cubicBezTo>
                  <a:cubicBezTo>
                    <a:pt x="479" y="108"/>
                    <a:pt x="476" y="106"/>
                    <a:pt x="475" y="107"/>
                  </a:cubicBezTo>
                  <a:cubicBezTo>
                    <a:pt x="474" y="107"/>
                    <a:pt x="474" y="106"/>
                    <a:pt x="471" y="105"/>
                  </a:cubicBezTo>
                  <a:cubicBezTo>
                    <a:pt x="468" y="105"/>
                    <a:pt x="465" y="104"/>
                    <a:pt x="465" y="105"/>
                  </a:cubicBezTo>
                  <a:cubicBezTo>
                    <a:pt x="464" y="106"/>
                    <a:pt x="462" y="107"/>
                    <a:pt x="462" y="109"/>
                  </a:cubicBezTo>
                  <a:cubicBezTo>
                    <a:pt x="463" y="111"/>
                    <a:pt x="465" y="111"/>
                    <a:pt x="466" y="113"/>
                  </a:cubicBezTo>
                  <a:cubicBezTo>
                    <a:pt x="466" y="114"/>
                    <a:pt x="465" y="114"/>
                    <a:pt x="464" y="115"/>
                  </a:cubicBezTo>
                  <a:cubicBezTo>
                    <a:pt x="464" y="117"/>
                    <a:pt x="463" y="116"/>
                    <a:pt x="463" y="117"/>
                  </a:cubicBezTo>
                  <a:cubicBezTo>
                    <a:pt x="463" y="118"/>
                    <a:pt x="464" y="118"/>
                    <a:pt x="464" y="120"/>
                  </a:cubicBezTo>
                  <a:cubicBezTo>
                    <a:pt x="465" y="122"/>
                    <a:pt x="466" y="122"/>
                    <a:pt x="466" y="125"/>
                  </a:cubicBezTo>
                  <a:cubicBezTo>
                    <a:pt x="467" y="128"/>
                    <a:pt x="466" y="127"/>
                    <a:pt x="464" y="127"/>
                  </a:cubicBezTo>
                  <a:cubicBezTo>
                    <a:pt x="463" y="128"/>
                    <a:pt x="465" y="129"/>
                    <a:pt x="463" y="131"/>
                  </a:cubicBezTo>
                  <a:cubicBezTo>
                    <a:pt x="461" y="133"/>
                    <a:pt x="460" y="135"/>
                    <a:pt x="461" y="136"/>
                  </a:cubicBezTo>
                  <a:cubicBezTo>
                    <a:pt x="462" y="137"/>
                    <a:pt x="467" y="139"/>
                    <a:pt x="469" y="142"/>
                  </a:cubicBezTo>
                  <a:cubicBezTo>
                    <a:pt x="471" y="145"/>
                    <a:pt x="471" y="150"/>
                    <a:pt x="470" y="153"/>
                  </a:cubicBezTo>
                  <a:cubicBezTo>
                    <a:pt x="470" y="157"/>
                    <a:pt x="466" y="157"/>
                    <a:pt x="463" y="160"/>
                  </a:cubicBezTo>
                  <a:cubicBezTo>
                    <a:pt x="460" y="163"/>
                    <a:pt x="457" y="163"/>
                    <a:pt x="456" y="163"/>
                  </a:cubicBezTo>
                  <a:cubicBezTo>
                    <a:pt x="454" y="163"/>
                    <a:pt x="455" y="166"/>
                    <a:pt x="457" y="168"/>
                  </a:cubicBezTo>
                  <a:cubicBezTo>
                    <a:pt x="459" y="170"/>
                    <a:pt x="457" y="171"/>
                    <a:pt x="458" y="173"/>
                  </a:cubicBezTo>
                  <a:cubicBezTo>
                    <a:pt x="459" y="175"/>
                    <a:pt x="458" y="177"/>
                    <a:pt x="460" y="179"/>
                  </a:cubicBezTo>
                  <a:cubicBezTo>
                    <a:pt x="461" y="181"/>
                    <a:pt x="460" y="182"/>
                    <a:pt x="459" y="183"/>
                  </a:cubicBezTo>
                  <a:cubicBezTo>
                    <a:pt x="457" y="185"/>
                    <a:pt x="459" y="184"/>
                    <a:pt x="460" y="186"/>
                  </a:cubicBezTo>
                  <a:cubicBezTo>
                    <a:pt x="460" y="188"/>
                    <a:pt x="459" y="187"/>
                    <a:pt x="457" y="186"/>
                  </a:cubicBezTo>
                  <a:cubicBezTo>
                    <a:pt x="456" y="185"/>
                    <a:pt x="454" y="188"/>
                    <a:pt x="454" y="189"/>
                  </a:cubicBezTo>
                  <a:cubicBezTo>
                    <a:pt x="454" y="190"/>
                    <a:pt x="451" y="187"/>
                    <a:pt x="450" y="187"/>
                  </a:cubicBezTo>
                  <a:cubicBezTo>
                    <a:pt x="449" y="188"/>
                    <a:pt x="450" y="186"/>
                    <a:pt x="448" y="184"/>
                  </a:cubicBezTo>
                  <a:cubicBezTo>
                    <a:pt x="446" y="182"/>
                    <a:pt x="445" y="182"/>
                    <a:pt x="445" y="180"/>
                  </a:cubicBezTo>
                  <a:cubicBezTo>
                    <a:pt x="445" y="179"/>
                    <a:pt x="441" y="178"/>
                    <a:pt x="441" y="176"/>
                  </a:cubicBezTo>
                  <a:cubicBezTo>
                    <a:pt x="441" y="174"/>
                    <a:pt x="442" y="169"/>
                    <a:pt x="441" y="168"/>
                  </a:cubicBezTo>
                  <a:cubicBezTo>
                    <a:pt x="440" y="167"/>
                    <a:pt x="441" y="165"/>
                    <a:pt x="441" y="164"/>
                  </a:cubicBezTo>
                  <a:cubicBezTo>
                    <a:pt x="442" y="163"/>
                    <a:pt x="441" y="161"/>
                    <a:pt x="439" y="161"/>
                  </a:cubicBezTo>
                  <a:cubicBezTo>
                    <a:pt x="436" y="161"/>
                    <a:pt x="434" y="160"/>
                    <a:pt x="431" y="160"/>
                  </a:cubicBezTo>
                  <a:cubicBezTo>
                    <a:pt x="428" y="161"/>
                    <a:pt x="426" y="160"/>
                    <a:pt x="425" y="159"/>
                  </a:cubicBezTo>
                  <a:cubicBezTo>
                    <a:pt x="425" y="159"/>
                    <a:pt x="422" y="157"/>
                    <a:pt x="418" y="156"/>
                  </a:cubicBezTo>
                  <a:cubicBezTo>
                    <a:pt x="415" y="155"/>
                    <a:pt x="413" y="153"/>
                    <a:pt x="413" y="152"/>
                  </a:cubicBezTo>
                  <a:cubicBezTo>
                    <a:pt x="413" y="151"/>
                    <a:pt x="409" y="150"/>
                    <a:pt x="408" y="149"/>
                  </a:cubicBezTo>
                  <a:cubicBezTo>
                    <a:pt x="408" y="148"/>
                    <a:pt x="404" y="148"/>
                    <a:pt x="403" y="148"/>
                  </a:cubicBezTo>
                  <a:cubicBezTo>
                    <a:pt x="401" y="148"/>
                    <a:pt x="398" y="145"/>
                    <a:pt x="396" y="145"/>
                  </a:cubicBezTo>
                  <a:cubicBezTo>
                    <a:pt x="394" y="145"/>
                    <a:pt x="389" y="147"/>
                    <a:pt x="388" y="148"/>
                  </a:cubicBezTo>
                  <a:cubicBezTo>
                    <a:pt x="388" y="148"/>
                    <a:pt x="389" y="146"/>
                    <a:pt x="389" y="145"/>
                  </a:cubicBezTo>
                  <a:cubicBezTo>
                    <a:pt x="390" y="144"/>
                    <a:pt x="387" y="141"/>
                    <a:pt x="387" y="139"/>
                  </a:cubicBezTo>
                  <a:cubicBezTo>
                    <a:pt x="386" y="136"/>
                    <a:pt x="385" y="134"/>
                    <a:pt x="383" y="134"/>
                  </a:cubicBezTo>
                  <a:cubicBezTo>
                    <a:pt x="381" y="134"/>
                    <a:pt x="378" y="133"/>
                    <a:pt x="377" y="133"/>
                  </a:cubicBezTo>
                  <a:cubicBezTo>
                    <a:pt x="377" y="132"/>
                    <a:pt x="377" y="126"/>
                    <a:pt x="377" y="123"/>
                  </a:cubicBezTo>
                  <a:cubicBezTo>
                    <a:pt x="378" y="120"/>
                    <a:pt x="381" y="116"/>
                    <a:pt x="381" y="115"/>
                  </a:cubicBezTo>
                  <a:cubicBezTo>
                    <a:pt x="381" y="113"/>
                    <a:pt x="383" y="112"/>
                    <a:pt x="384" y="112"/>
                  </a:cubicBezTo>
                  <a:cubicBezTo>
                    <a:pt x="386" y="111"/>
                    <a:pt x="385" y="108"/>
                    <a:pt x="386" y="108"/>
                  </a:cubicBezTo>
                  <a:cubicBezTo>
                    <a:pt x="388" y="107"/>
                    <a:pt x="388" y="107"/>
                    <a:pt x="389" y="105"/>
                  </a:cubicBezTo>
                  <a:cubicBezTo>
                    <a:pt x="389" y="104"/>
                    <a:pt x="391" y="105"/>
                    <a:pt x="390" y="104"/>
                  </a:cubicBezTo>
                  <a:cubicBezTo>
                    <a:pt x="389" y="103"/>
                    <a:pt x="390" y="102"/>
                    <a:pt x="392" y="102"/>
                  </a:cubicBezTo>
                  <a:cubicBezTo>
                    <a:pt x="395" y="102"/>
                    <a:pt x="399" y="101"/>
                    <a:pt x="398" y="99"/>
                  </a:cubicBezTo>
                  <a:cubicBezTo>
                    <a:pt x="397" y="96"/>
                    <a:pt x="391" y="98"/>
                    <a:pt x="391" y="96"/>
                  </a:cubicBezTo>
                  <a:cubicBezTo>
                    <a:pt x="391" y="94"/>
                    <a:pt x="382" y="94"/>
                    <a:pt x="383" y="93"/>
                  </a:cubicBezTo>
                  <a:cubicBezTo>
                    <a:pt x="383" y="91"/>
                    <a:pt x="391" y="93"/>
                    <a:pt x="394" y="95"/>
                  </a:cubicBezTo>
                  <a:cubicBezTo>
                    <a:pt x="397" y="96"/>
                    <a:pt x="398" y="96"/>
                    <a:pt x="400" y="95"/>
                  </a:cubicBezTo>
                  <a:cubicBezTo>
                    <a:pt x="403" y="95"/>
                    <a:pt x="401" y="92"/>
                    <a:pt x="402" y="91"/>
                  </a:cubicBezTo>
                  <a:cubicBezTo>
                    <a:pt x="402" y="90"/>
                    <a:pt x="407" y="93"/>
                    <a:pt x="409" y="92"/>
                  </a:cubicBezTo>
                  <a:cubicBezTo>
                    <a:pt x="412" y="92"/>
                    <a:pt x="414" y="86"/>
                    <a:pt x="416" y="85"/>
                  </a:cubicBezTo>
                  <a:cubicBezTo>
                    <a:pt x="419" y="83"/>
                    <a:pt x="417" y="82"/>
                    <a:pt x="412" y="82"/>
                  </a:cubicBezTo>
                  <a:cubicBezTo>
                    <a:pt x="408" y="83"/>
                    <a:pt x="406" y="81"/>
                    <a:pt x="404" y="79"/>
                  </a:cubicBezTo>
                  <a:cubicBezTo>
                    <a:pt x="401" y="78"/>
                    <a:pt x="402" y="76"/>
                    <a:pt x="404" y="77"/>
                  </a:cubicBezTo>
                  <a:cubicBezTo>
                    <a:pt x="406" y="77"/>
                    <a:pt x="412" y="81"/>
                    <a:pt x="414" y="82"/>
                  </a:cubicBezTo>
                  <a:cubicBezTo>
                    <a:pt x="416" y="82"/>
                    <a:pt x="420" y="77"/>
                    <a:pt x="422" y="76"/>
                  </a:cubicBezTo>
                  <a:cubicBezTo>
                    <a:pt x="424" y="75"/>
                    <a:pt x="420" y="74"/>
                    <a:pt x="419" y="73"/>
                  </a:cubicBezTo>
                  <a:cubicBezTo>
                    <a:pt x="418" y="72"/>
                    <a:pt x="421" y="71"/>
                    <a:pt x="423" y="71"/>
                  </a:cubicBezTo>
                  <a:cubicBezTo>
                    <a:pt x="425" y="71"/>
                    <a:pt x="425" y="73"/>
                    <a:pt x="426" y="74"/>
                  </a:cubicBezTo>
                  <a:cubicBezTo>
                    <a:pt x="427" y="74"/>
                    <a:pt x="430" y="73"/>
                    <a:pt x="432" y="73"/>
                  </a:cubicBezTo>
                  <a:cubicBezTo>
                    <a:pt x="433" y="73"/>
                    <a:pt x="431" y="71"/>
                    <a:pt x="429" y="69"/>
                  </a:cubicBezTo>
                  <a:cubicBezTo>
                    <a:pt x="426" y="68"/>
                    <a:pt x="429" y="67"/>
                    <a:pt x="430" y="68"/>
                  </a:cubicBezTo>
                  <a:cubicBezTo>
                    <a:pt x="430" y="70"/>
                    <a:pt x="432" y="69"/>
                    <a:pt x="433" y="71"/>
                  </a:cubicBezTo>
                  <a:cubicBezTo>
                    <a:pt x="435" y="74"/>
                    <a:pt x="435" y="72"/>
                    <a:pt x="438" y="71"/>
                  </a:cubicBezTo>
                  <a:cubicBezTo>
                    <a:pt x="440" y="71"/>
                    <a:pt x="441" y="69"/>
                    <a:pt x="442" y="68"/>
                  </a:cubicBezTo>
                  <a:cubicBezTo>
                    <a:pt x="444" y="66"/>
                    <a:pt x="444" y="68"/>
                    <a:pt x="445" y="66"/>
                  </a:cubicBezTo>
                  <a:cubicBezTo>
                    <a:pt x="447" y="64"/>
                    <a:pt x="445" y="62"/>
                    <a:pt x="443" y="60"/>
                  </a:cubicBezTo>
                  <a:cubicBezTo>
                    <a:pt x="441" y="59"/>
                    <a:pt x="443" y="58"/>
                    <a:pt x="441" y="57"/>
                  </a:cubicBezTo>
                  <a:cubicBezTo>
                    <a:pt x="439" y="56"/>
                    <a:pt x="439" y="54"/>
                    <a:pt x="441" y="55"/>
                  </a:cubicBezTo>
                  <a:cubicBezTo>
                    <a:pt x="443" y="55"/>
                    <a:pt x="445" y="54"/>
                    <a:pt x="446" y="53"/>
                  </a:cubicBezTo>
                  <a:cubicBezTo>
                    <a:pt x="447" y="51"/>
                    <a:pt x="443" y="51"/>
                    <a:pt x="445" y="50"/>
                  </a:cubicBezTo>
                  <a:cubicBezTo>
                    <a:pt x="447" y="49"/>
                    <a:pt x="445" y="47"/>
                    <a:pt x="443" y="47"/>
                  </a:cubicBezTo>
                  <a:cubicBezTo>
                    <a:pt x="441" y="47"/>
                    <a:pt x="439" y="46"/>
                    <a:pt x="439" y="45"/>
                  </a:cubicBezTo>
                  <a:cubicBezTo>
                    <a:pt x="439" y="43"/>
                    <a:pt x="436" y="44"/>
                    <a:pt x="434" y="43"/>
                  </a:cubicBezTo>
                  <a:cubicBezTo>
                    <a:pt x="431" y="42"/>
                    <a:pt x="427" y="42"/>
                    <a:pt x="425" y="42"/>
                  </a:cubicBezTo>
                  <a:cubicBezTo>
                    <a:pt x="424" y="42"/>
                    <a:pt x="424" y="47"/>
                    <a:pt x="426" y="47"/>
                  </a:cubicBezTo>
                  <a:cubicBezTo>
                    <a:pt x="428" y="47"/>
                    <a:pt x="429" y="49"/>
                    <a:pt x="428" y="50"/>
                  </a:cubicBezTo>
                  <a:cubicBezTo>
                    <a:pt x="426" y="50"/>
                    <a:pt x="428" y="52"/>
                    <a:pt x="427" y="52"/>
                  </a:cubicBezTo>
                  <a:cubicBezTo>
                    <a:pt x="425" y="52"/>
                    <a:pt x="424" y="51"/>
                    <a:pt x="423" y="54"/>
                  </a:cubicBezTo>
                  <a:cubicBezTo>
                    <a:pt x="423" y="57"/>
                    <a:pt x="423" y="58"/>
                    <a:pt x="421" y="59"/>
                  </a:cubicBezTo>
                  <a:cubicBezTo>
                    <a:pt x="419" y="60"/>
                    <a:pt x="420" y="56"/>
                    <a:pt x="419" y="56"/>
                  </a:cubicBezTo>
                  <a:cubicBezTo>
                    <a:pt x="417" y="56"/>
                    <a:pt x="417" y="60"/>
                    <a:pt x="418" y="60"/>
                  </a:cubicBezTo>
                  <a:cubicBezTo>
                    <a:pt x="419" y="61"/>
                    <a:pt x="419" y="62"/>
                    <a:pt x="420" y="63"/>
                  </a:cubicBezTo>
                  <a:cubicBezTo>
                    <a:pt x="420" y="65"/>
                    <a:pt x="417" y="64"/>
                    <a:pt x="416" y="66"/>
                  </a:cubicBezTo>
                  <a:cubicBezTo>
                    <a:pt x="415" y="68"/>
                    <a:pt x="415" y="65"/>
                    <a:pt x="413" y="64"/>
                  </a:cubicBezTo>
                  <a:cubicBezTo>
                    <a:pt x="412" y="62"/>
                    <a:pt x="410" y="60"/>
                    <a:pt x="410" y="58"/>
                  </a:cubicBezTo>
                  <a:cubicBezTo>
                    <a:pt x="410" y="57"/>
                    <a:pt x="411" y="56"/>
                    <a:pt x="412" y="56"/>
                  </a:cubicBezTo>
                  <a:cubicBezTo>
                    <a:pt x="413" y="56"/>
                    <a:pt x="412" y="55"/>
                    <a:pt x="412" y="53"/>
                  </a:cubicBezTo>
                  <a:cubicBezTo>
                    <a:pt x="412" y="51"/>
                    <a:pt x="410" y="51"/>
                    <a:pt x="409" y="49"/>
                  </a:cubicBezTo>
                  <a:cubicBezTo>
                    <a:pt x="407" y="47"/>
                    <a:pt x="405" y="47"/>
                    <a:pt x="404" y="48"/>
                  </a:cubicBezTo>
                  <a:cubicBezTo>
                    <a:pt x="403" y="49"/>
                    <a:pt x="403" y="51"/>
                    <a:pt x="402" y="52"/>
                  </a:cubicBezTo>
                  <a:cubicBezTo>
                    <a:pt x="400" y="52"/>
                    <a:pt x="401" y="55"/>
                    <a:pt x="400" y="56"/>
                  </a:cubicBezTo>
                  <a:cubicBezTo>
                    <a:pt x="398" y="56"/>
                    <a:pt x="399" y="50"/>
                    <a:pt x="398" y="50"/>
                  </a:cubicBezTo>
                  <a:cubicBezTo>
                    <a:pt x="397" y="49"/>
                    <a:pt x="397" y="48"/>
                    <a:pt x="399" y="47"/>
                  </a:cubicBezTo>
                  <a:cubicBezTo>
                    <a:pt x="400" y="47"/>
                    <a:pt x="401" y="45"/>
                    <a:pt x="400" y="45"/>
                  </a:cubicBezTo>
                  <a:cubicBezTo>
                    <a:pt x="398" y="45"/>
                    <a:pt x="396" y="44"/>
                    <a:pt x="395" y="43"/>
                  </a:cubicBezTo>
                  <a:cubicBezTo>
                    <a:pt x="394" y="43"/>
                    <a:pt x="392" y="45"/>
                    <a:pt x="391" y="44"/>
                  </a:cubicBezTo>
                  <a:cubicBezTo>
                    <a:pt x="390" y="43"/>
                    <a:pt x="391" y="41"/>
                    <a:pt x="391" y="40"/>
                  </a:cubicBezTo>
                  <a:cubicBezTo>
                    <a:pt x="391" y="39"/>
                    <a:pt x="393" y="40"/>
                    <a:pt x="394" y="39"/>
                  </a:cubicBezTo>
                  <a:cubicBezTo>
                    <a:pt x="395" y="37"/>
                    <a:pt x="391" y="37"/>
                    <a:pt x="391" y="36"/>
                  </a:cubicBezTo>
                  <a:cubicBezTo>
                    <a:pt x="391" y="34"/>
                    <a:pt x="387" y="33"/>
                    <a:pt x="386" y="33"/>
                  </a:cubicBezTo>
                  <a:cubicBezTo>
                    <a:pt x="385" y="32"/>
                    <a:pt x="387" y="29"/>
                    <a:pt x="387" y="28"/>
                  </a:cubicBezTo>
                  <a:cubicBezTo>
                    <a:pt x="386" y="27"/>
                    <a:pt x="382" y="23"/>
                    <a:pt x="380" y="24"/>
                  </a:cubicBezTo>
                  <a:cubicBezTo>
                    <a:pt x="378" y="24"/>
                    <a:pt x="378" y="21"/>
                    <a:pt x="379" y="21"/>
                  </a:cubicBezTo>
                  <a:cubicBezTo>
                    <a:pt x="380" y="22"/>
                    <a:pt x="381" y="21"/>
                    <a:pt x="382" y="19"/>
                  </a:cubicBezTo>
                  <a:cubicBezTo>
                    <a:pt x="384" y="17"/>
                    <a:pt x="385" y="16"/>
                    <a:pt x="383" y="15"/>
                  </a:cubicBezTo>
                  <a:cubicBezTo>
                    <a:pt x="382" y="15"/>
                    <a:pt x="381" y="14"/>
                    <a:pt x="384" y="14"/>
                  </a:cubicBezTo>
                  <a:cubicBezTo>
                    <a:pt x="386" y="14"/>
                    <a:pt x="390" y="15"/>
                    <a:pt x="392" y="14"/>
                  </a:cubicBezTo>
                  <a:cubicBezTo>
                    <a:pt x="393" y="13"/>
                    <a:pt x="397" y="7"/>
                    <a:pt x="399" y="4"/>
                  </a:cubicBezTo>
                  <a:cubicBezTo>
                    <a:pt x="401" y="2"/>
                    <a:pt x="398" y="2"/>
                    <a:pt x="394" y="2"/>
                  </a:cubicBezTo>
                  <a:cubicBezTo>
                    <a:pt x="390" y="2"/>
                    <a:pt x="389" y="1"/>
                    <a:pt x="385" y="0"/>
                  </a:cubicBezTo>
                  <a:cubicBezTo>
                    <a:pt x="382" y="0"/>
                    <a:pt x="375" y="1"/>
                    <a:pt x="375" y="2"/>
                  </a:cubicBezTo>
                  <a:cubicBezTo>
                    <a:pt x="374" y="3"/>
                    <a:pt x="376" y="4"/>
                    <a:pt x="376" y="5"/>
                  </a:cubicBezTo>
                  <a:cubicBezTo>
                    <a:pt x="376" y="6"/>
                    <a:pt x="374" y="4"/>
                    <a:pt x="373" y="5"/>
                  </a:cubicBezTo>
                  <a:cubicBezTo>
                    <a:pt x="372" y="5"/>
                    <a:pt x="373" y="7"/>
                    <a:pt x="373" y="11"/>
                  </a:cubicBezTo>
                  <a:cubicBezTo>
                    <a:pt x="372" y="15"/>
                    <a:pt x="373" y="15"/>
                    <a:pt x="375" y="16"/>
                  </a:cubicBezTo>
                  <a:cubicBezTo>
                    <a:pt x="376" y="18"/>
                    <a:pt x="375" y="20"/>
                    <a:pt x="375" y="22"/>
                  </a:cubicBezTo>
                  <a:cubicBezTo>
                    <a:pt x="375" y="25"/>
                    <a:pt x="373" y="25"/>
                    <a:pt x="372" y="25"/>
                  </a:cubicBezTo>
                  <a:cubicBezTo>
                    <a:pt x="371" y="26"/>
                    <a:pt x="374" y="27"/>
                    <a:pt x="374" y="28"/>
                  </a:cubicBezTo>
                  <a:cubicBezTo>
                    <a:pt x="373" y="30"/>
                    <a:pt x="371" y="27"/>
                    <a:pt x="370" y="28"/>
                  </a:cubicBezTo>
                  <a:cubicBezTo>
                    <a:pt x="368" y="28"/>
                    <a:pt x="367" y="32"/>
                    <a:pt x="369" y="33"/>
                  </a:cubicBezTo>
                  <a:cubicBezTo>
                    <a:pt x="370" y="35"/>
                    <a:pt x="371" y="34"/>
                    <a:pt x="370" y="36"/>
                  </a:cubicBezTo>
                  <a:cubicBezTo>
                    <a:pt x="368" y="37"/>
                    <a:pt x="367" y="39"/>
                    <a:pt x="370" y="42"/>
                  </a:cubicBezTo>
                  <a:cubicBezTo>
                    <a:pt x="373" y="44"/>
                    <a:pt x="378" y="44"/>
                    <a:pt x="380" y="45"/>
                  </a:cubicBezTo>
                  <a:cubicBezTo>
                    <a:pt x="383" y="47"/>
                    <a:pt x="379" y="46"/>
                    <a:pt x="380" y="48"/>
                  </a:cubicBezTo>
                  <a:cubicBezTo>
                    <a:pt x="381" y="50"/>
                    <a:pt x="378" y="50"/>
                    <a:pt x="379" y="52"/>
                  </a:cubicBezTo>
                  <a:cubicBezTo>
                    <a:pt x="379" y="53"/>
                    <a:pt x="380" y="53"/>
                    <a:pt x="381" y="50"/>
                  </a:cubicBezTo>
                  <a:cubicBezTo>
                    <a:pt x="382" y="48"/>
                    <a:pt x="383" y="51"/>
                    <a:pt x="383" y="53"/>
                  </a:cubicBezTo>
                  <a:cubicBezTo>
                    <a:pt x="383" y="55"/>
                    <a:pt x="381" y="54"/>
                    <a:pt x="380" y="56"/>
                  </a:cubicBezTo>
                  <a:cubicBezTo>
                    <a:pt x="378" y="58"/>
                    <a:pt x="377" y="58"/>
                    <a:pt x="375" y="58"/>
                  </a:cubicBezTo>
                  <a:cubicBezTo>
                    <a:pt x="373" y="58"/>
                    <a:pt x="374" y="61"/>
                    <a:pt x="375" y="63"/>
                  </a:cubicBezTo>
                  <a:cubicBezTo>
                    <a:pt x="376" y="65"/>
                    <a:pt x="375" y="66"/>
                    <a:pt x="372" y="65"/>
                  </a:cubicBezTo>
                  <a:cubicBezTo>
                    <a:pt x="370" y="64"/>
                    <a:pt x="368" y="63"/>
                    <a:pt x="369" y="61"/>
                  </a:cubicBezTo>
                  <a:cubicBezTo>
                    <a:pt x="371" y="59"/>
                    <a:pt x="371" y="57"/>
                    <a:pt x="370" y="57"/>
                  </a:cubicBezTo>
                  <a:cubicBezTo>
                    <a:pt x="369" y="57"/>
                    <a:pt x="365" y="57"/>
                    <a:pt x="364" y="55"/>
                  </a:cubicBezTo>
                  <a:cubicBezTo>
                    <a:pt x="363" y="53"/>
                    <a:pt x="365" y="54"/>
                    <a:pt x="368" y="55"/>
                  </a:cubicBezTo>
                  <a:cubicBezTo>
                    <a:pt x="371" y="55"/>
                    <a:pt x="368" y="52"/>
                    <a:pt x="371" y="52"/>
                  </a:cubicBezTo>
                  <a:cubicBezTo>
                    <a:pt x="373" y="52"/>
                    <a:pt x="375" y="54"/>
                    <a:pt x="376" y="52"/>
                  </a:cubicBezTo>
                  <a:cubicBezTo>
                    <a:pt x="378" y="50"/>
                    <a:pt x="375" y="47"/>
                    <a:pt x="374" y="48"/>
                  </a:cubicBezTo>
                  <a:cubicBezTo>
                    <a:pt x="372" y="48"/>
                    <a:pt x="370" y="49"/>
                    <a:pt x="370" y="47"/>
                  </a:cubicBezTo>
                  <a:cubicBezTo>
                    <a:pt x="370" y="46"/>
                    <a:pt x="372" y="47"/>
                    <a:pt x="374" y="46"/>
                  </a:cubicBezTo>
                  <a:cubicBezTo>
                    <a:pt x="375" y="46"/>
                    <a:pt x="373" y="44"/>
                    <a:pt x="371" y="45"/>
                  </a:cubicBezTo>
                  <a:cubicBezTo>
                    <a:pt x="368" y="45"/>
                    <a:pt x="367" y="45"/>
                    <a:pt x="365" y="43"/>
                  </a:cubicBezTo>
                  <a:cubicBezTo>
                    <a:pt x="363" y="41"/>
                    <a:pt x="360" y="40"/>
                    <a:pt x="359" y="45"/>
                  </a:cubicBezTo>
                  <a:cubicBezTo>
                    <a:pt x="358" y="49"/>
                    <a:pt x="355" y="47"/>
                    <a:pt x="354" y="48"/>
                  </a:cubicBezTo>
                  <a:cubicBezTo>
                    <a:pt x="353" y="50"/>
                    <a:pt x="355" y="51"/>
                    <a:pt x="358" y="51"/>
                  </a:cubicBezTo>
                  <a:cubicBezTo>
                    <a:pt x="362" y="51"/>
                    <a:pt x="364" y="54"/>
                    <a:pt x="362" y="54"/>
                  </a:cubicBezTo>
                  <a:cubicBezTo>
                    <a:pt x="361" y="54"/>
                    <a:pt x="362" y="56"/>
                    <a:pt x="360" y="55"/>
                  </a:cubicBezTo>
                  <a:cubicBezTo>
                    <a:pt x="358" y="54"/>
                    <a:pt x="357" y="55"/>
                    <a:pt x="358" y="57"/>
                  </a:cubicBezTo>
                  <a:cubicBezTo>
                    <a:pt x="359" y="58"/>
                    <a:pt x="357" y="58"/>
                    <a:pt x="358" y="60"/>
                  </a:cubicBezTo>
                  <a:cubicBezTo>
                    <a:pt x="358" y="61"/>
                    <a:pt x="355" y="60"/>
                    <a:pt x="353" y="60"/>
                  </a:cubicBezTo>
                  <a:cubicBezTo>
                    <a:pt x="350" y="60"/>
                    <a:pt x="346" y="60"/>
                    <a:pt x="343" y="61"/>
                  </a:cubicBezTo>
                  <a:cubicBezTo>
                    <a:pt x="340" y="62"/>
                    <a:pt x="336" y="61"/>
                    <a:pt x="335" y="59"/>
                  </a:cubicBezTo>
                  <a:cubicBezTo>
                    <a:pt x="333" y="58"/>
                    <a:pt x="332" y="58"/>
                    <a:pt x="329" y="58"/>
                  </a:cubicBezTo>
                  <a:cubicBezTo>
                    <a:pt x="327" y="58"/>
                    <a:pt x="328" y="56"/>
                    <a:pt x="325" y="56"/>
                  </a:cubicBezTo>
                  <a:cubicBezTo>
                    <a:pt x="322" y="55"/>
                    <a:pt x="322" y="53"/>
                    <a:pt x="322" y="51"/>
                  </a:cubicBezTo>
                  <a:cubicBezTo>
                    <a:pt x="322" y="50"/>
                    <a:pt x="316" y="50"/>
                    <a:pt x="314" y="52"/>
                  </a:cubicBezTo>
                  <a:cubicBezTo>
                    <a:pt x="312" y="53"/>
                    <a:pt x="307" y="53"/>
                    <a:pt x="306" y="55"/>
                  </a:cubicBezTo>
                  <a:cubicBezTo>
                    <a:pt x="305" y="58"/>
                    <a:pt x="307" y="57"/>
                    <a:pt x="309" y="57"/>
                  </a:cubicBezTo>
                  <a:cubicBezTo>
                    <a:pt x="310" y="57"/>
                    <a:pt x="310" y="55"/>
                    <a:pt x="313" y="56"/>
                  </a:cubicBezTo>
                  <a:cubicBezTo>
                    <a:pt x="316" y="56"/>
                    <a:pt x="319" y="52"/>
                    <a:pt x="320" y="54"/>
                  </a:cubicBezTo>
                  <a:cubicBezTo>
                    <a:pt x="321" y="55"/>
                    <a:pt x="315" y="58"/>
                    <a:pt x="312" y="58"/>
                  </a:cubicBezTo>
                  <a:cubicBezTo>
                    <a:pt x="309" y="59"/>
                    <a:pt x="309" y="61"/>
                    <a:pt x="312" y="65"/>
                  </a:cubicBezTo>
                  <a:cubicBezTo>
                    <a:pt x="315" y="69"/>
                    <a:pt x="311" y="67"/>
                    <a:pt x="311" y="69"/>
                  </a:cubicBezTo>
                  <a:cubicBezTo>
                    <a:pt x="311" y="71"/>
                    <a:pt x="306" y="68"/>
                    <a:pt x="308" y="68"/>
                  </a:cubicBezTo>
                  <a:cubicBezTo>
                    <a:pt x="310" y="67"/>
                    <a:pt x="309" y="65"/>
                    <a:pt x="307" y="63"/>
                  </a:cubicBezTo>
                  <a:cubicBezTo>
                    <a:pt x="306" y="62"/>
                    <a:pt x="304" y="63"/>
                    <a:pt x="305" y="62"/>
                  </a:cubicBezTo>
                  <a:cubicBezTo>
                    <a:pt x="305" y="61"/>
                    <a:pt x="303" y="62"/>
                    <a:pt x="301" y="61"/>
                  </a:cubicBezTo>
                  <a:cubicBezTo>
                    <a:pt x="300" y="60"/>
                    <a:pt x="299" y="59"/>
                    <a:pt x="297" y="60"/>
                  </a:cubicBezTo>
                  <a:cubicBezTo>
                    <a:pt x="295" y="61"/>
                    <a:pt x="292" y="61"/>
                    <a:pt x="287" y="61"/>
                  </a:cubicBezTo>
                  <a:cubicBezTo>
                    <a:pt x="283" y="62"/>
                    <a:pt x="274" y="62"/>
                    <a:pt x="272" y="60"/>
                  </a:cubicBezTo>
                  <a:cubicBezTo>
                    <a:pt x="271" y="59"/>
                    <a:pt x="276" y="56"/>
                    <a:pt x="278" y="56"/>
                  </a:cubicBezTo>
                  <a:cubicBezTo>
                    <a:pt x="280" y="57"/>
                    <a:pt x="279" y="55"/>
                    <a:pt x="276" y="52"/>
                  </a:cubicBezTo>
                  <a:cubicBezTo>
                    <a:pt x="273" y="50"/>
                    <a:pt x="268" y="49"/>
                    <a:pt x="268" y="50"/>
                  </a:cubicBezTo>
                  <a:cubicBezTo>
                    <a:pt x="268" y="52"/>
                    <a:pt x="265" y="51"/>
                    <a:pt x="260" y="50"/>
                  </a:cubicBezTo>
                  <a:cubicBezTo>
                    <a:pt x="256" y="49"/>
                    <a:pt x="256" y="47"/>
                    <a:pt x="253" y="47"/>
                  </a:cubicBezTo>
                  <a:cubicBezTo>
                    <a:pt x="250" y="47"/>
                    <a:pt x="246" y="46"/>
                    <a:pt x="243" y="44"/>
                  </a:cubicBezTo>
                  <a:cubicBezTo>
                    <a:pt x="240" y="41"/>
                    <a:pt x="232" y="42"/>
                    <a:pt x="231" y="44"/>
                  </a:cubicBezTo>
                  <a:cubicBezTo>
                    <a:pt x="230" y="47"/>
                    <a:pt x="228" y="47"/>
                    <a:pt x="225" y="47"/>
                  </a:cubicBezTo>
                  <a:cubicBezTo>
                    <a:pt x="223" y="47"/>
                    <a:pt x="227" y="44"/>
                    <a:pt x="226" y="43"/>
                  </a:cubicBezTo>
                  <a:cubicBezTo>
                    <a:pt x="224" y="43"/>
                    <a:pt x="226" y="40"/>
                    <a:pt x="224" y="39"/>
                  </a:cubicBezTo>
                  <a:cubicBezTo>
                    <a:pt x="222" y="39"/>
                    <a:pt x="220" y="47"/>
                    <a:pt x="217" y="47"/>
                  </a:cubicBezTo>
                  <a:cubicBezTo>
                    <a:pt x="214" y="46"/>
                    <a:pt x="212" y="38"/>
                    <a:pt x="209" y="36"/>
                  </a:cubicBezTo>
                  <a:cubicBezTo>
                    <a:pt x="206" y="34"/>
                    <a:pt x="204" y="34"/>
                    <a:pt x="206" y="37"/>
                  </a:cubicBezTo>
                  <a:cubicBezTo>
                    <a:pt x="209" y="40"/>
                    <a:pt x="204" y="38"/>
                    <a:pt x="204" y="40"/>
                  </a:cubicBezTo>
                  <a:cubicBezTo>
                    <a:pt x="205" y="42"/>
                    <a:pt x="201" y="45"/>
                    <a:pt x="201" y="44"/>
                  </a:cubicBezTo>
                  <a:cubicBezTo>
                    <a:pt x="201" y="42"/>
                    <a:pt x="198" y="41"/>
                    <a:pt x="196" y="44"/>
                  </a:cubicBezTo>
                  <a:cubicBezTo>
                    <a:pt x="193" y="47"/>
                    <a:pt x="191" y="47"/>
                    <a:pt x="191" y="46"/>
                  </a:cubicBezTo>
                  <a:cubicBezTo>
                    <a:pt x="191" y="45"/>
                    <a:pt x="182" y="49"/>
                    <a:pt x="183" y="50"/>
                  </a:cubicBezTo>
                  <a:cubicBezTo>
                    <a:pt x="183" y="52"/>
                    <a:pt x="182" y="53"/>
                    <a:pt x="179" y="52"/>
                  </a:cubicBezTo>
                  <a:cubicBezTo>
                    <a:pt x="177" y="52"/>
                    <a:pt x="179" y="51"/>
                    <a:pt x="181" y="50"/>
                  </a:cubicBezTo>
                  <a:cubicBezTo>
                    <a:pt x="183" y="49"/>
                    <a:pt x="188" y="44"/>
                    <a:pt x="191" y="44"/>
                  </a:cubicBezTo>
                  <a:cubicBezTo>
                    <a:pt x="193" y="44"/>
                    <a:pt x="198" y="41"/>
                    <a:pt x="199" y="40"/>
                  </a:cubicBezTo>
                  <a:cubicBezTo>
                    <a:pt x="199" y="39"/>
                    <a:pt x="196" y="40"/>
                    <a:pt x="194" y="40"/>
                  </a:cubicBezTo>
                  <a:cubicBezTo>
                    <a:pt x="192" y="39"/>
                    <a:pt x="189" y="41"/>
                    <a:pt x="186" y="43"/>
                  </a:cubicBezTo>
                  <a:cubicBezTo>
                    <a:pt x="183" y="44"/>
                    <a:pt x="180" y="44"/>
                    <a:pt x="180" y="45"/>
                  </a:cubicBezTo>
                  <a:cubicBezTo>
                    <a:pt x="181" y="47"/>
                    <a:pt x="178" y="45"/>
                    <a:pt x="177" y="46"/>
                  </a:cubicBezTo>
                  <a:cubicBezTo>
                    <a:pt x="176" y="48"/>
                    <a:pt x="175" y="46"/>
                    <a:pt x="176" y="46"/>
                  </a:cubicBezTo>
                  <a:cubicBezTo>
                    <a:pt x="177" y="45"/>
                    <a:pt x="173" y="44"/>
                    <a:pt x="173" y="44"/>
                  </a:cubicBezTo>
                  <a:cubicBezTo>
                    <a:pt x="173" y="45"/>
                    <a:pt x="172" y="46"/>
                    <a:pt x="170" y="46"/>
                  </a:cubicBezTo>
                  <a:cubicBezTo>
                    <a:pt x="167" y="46"/>
                    <a:pt x="164" y="48"/>
                    <a:pt x="166" y="50"/>
                  </a:cubicBezTo>
                  <a:cubicBezTo>
                    <a:pt x="168" y="51"/>
                    <a:pt x="169" y="52"/>
                    <a:pt x="168" y="52"/>
                  </a:cubicBezTo>
                  <a:cubicBezTo>
                    <a:pt x="167" y="53"/>
                    <a:pt x="164" y="50"/>
                    <a:pt x="160" y="50"/>
                  </a:cubicBezTo>
                  <a:cubicBezTo>
                    <a:pt x="156" y="51"/>
                    <a:pt x="148" y="46"/>
                    <a:pt x="148" y="45"/>
                  </a:cubicBezTo>
                  <a:cubicBezTo>
                    <a:pt x="148" y="44"/>
                    <a:pt x="143" y="45"/>
                    <a:pt x="139" y="44"/>
                  </a:cubicBezTo>
                  <a:cubicBezTo>
                    <a:pt x="138" y="44"/>
                    <a:pt x="137" y="44"/>
                    <a:pt x="137" y="44"/>
                  </a:cubicBezTo>
                  <a:cubicBezTo>
                    <a:pt x="133" y="42"/>
                    <a:pt x="128" y="40"/>
                    <a:pt x="126" y="41"/>
                  </a:cubicBezTo>
                  <a:cubicBezTo>
                    <a:pt x="123" y="41"/>
                    <a:pt x="118" y="42"/>
                    <a:pt x="116" y="41"/>
                  </a:cubicBezTo>
                  <a:cubicBezTo>
                    <a:pt x="114" y="40"/>
                    <a:pt x="112" y="39"/>
                    <a:pt x="108" y="40"/>
                  </a:cubicBezTo>
                  <a:cubicBezTo>
                    <a:pt x="104" y="40"/>
                    <a:pt x="102" y="38"/>
                    <a:pt x="97" y="37"/>
                  </a:cubicBezTo>
                  <a:cubicBezTo>
                    <a:pt x="92" y="36"/>
                    <a:pt x="86" y="37"/>
                    <a:pt x="84" y="38"/>
                  </a:cubicBezTo>
                  <a:cubicBezTo>
                    <a:pt x="83" y="38"/>
                    <a:pt x="83" y="36"/>
                    <a:pt x="81" y="36"/>
                  </a:cubicBezTo>
                  <a:cubicBezTo>
                    <a:pt x="79" y="36"/>
                    <a:pt x="80" y="35"/>
                    <a:pt x="79" y="34"/>
                  </a:cubicBezTo>
                  <a:cubicBezTo>
                    <a:pt x="78" y="32"/>
                    <a:pt x="72" y="33"/>
                    <a:pt x="70" y="34"/>
                  </a:cubicBezTo>
                  <a:cubicBezTo>
                    <a:pt x="68" y="34"/>
                    <a:pt x="68" y="33"/>
                    <a:pt x="68" y="32"/>
                  </a:cubicBezTo>
                  <a:cubicBezTo>
                    <a:pt x="68" y="31"/>
                    <a:pt x="66" y="31"/>
                    <a:pt x="65" y="32"/>
                  </a:cubicBezTo>
                  <a:cubicBezTo>
                    <a:pt x="65" y="34"/>
                    <a:pt x="62" y="34"/>
                    <a:pt x="61" y="33"/>
                  </a:cubicBezTo>
                  <a:cubicBezTo>
                    <a:pt x="60" y="32"/>
                    <a:pt x="63" y="32"/>
                    <a:pt x="63" y="31"/>
                  </a:cubicBezTo>
                  <a:cubicBezTo>
                    <a:pt x="63" y="30"/>
                    <a:pt x="60" y="29"/>
                    <a:pt x="59" y="29"/>
                  </a:cubicBezTo>
                  <a:cubicBezTo>
                    <a:pt x="58" y="28"/>
                    <a:pt x="56" y="30"/>
                    <a:pt x="54" y="32"/>
                  </a:cubicBezTo>
                  <a:cubicBezTo>
                    <a:pt x="52" y="34"/>
                    <a:pt x="48" y="34"/>
                    <a:pt x="46" y="34"/>
                  </a:cubicBezTo>
                  <a:cubicBezTo>
                    <a:pt x="44" y="34"/>
                    <a:pt x="41" y="34"/>
                    <a:pt x="41" y="35"/>
                  </a:cubicBezTo>
                  <a:cubicBezTo>
                    <a:pt x="41" y="36"/>
                    <a:pt x="44" y="36"/>
                    <a:pt x="42" y="38"/>
                  </a:cubicBezTo>
                  <a:cubicBezTo>
                    <a:pt x="41" y="40"/>
                    <a:pt x="40" y="36"/>
                    <a:pt x="39" y="37"/>
                  </a:cubicBezTo>
                  <a:cubicBezTo>
                    <a:pt x="37" y="39"/>
                    <a:pt x="32" y="39"/>
                    <a:pt x="31" y="39"/>
                  </a:cubicBezTo>
                  <a:cubicBezTo>
                    <a:pt x="30" y="39"/>
                    <a:pt x="26" y="43"/>
                    <a:pt x="25" y="44"/>
                  </a:cubicBezTo>
                  <a:cubicBezTo>
                    <a:pt x="24" y="45"/>
                    <a:pt x="26" y="46"/>
                    <a:pt x="23" y="49"/>
                  </a:cubicBezTo>
                  <a:cubicBezTo>
                    <a:pt x="20" y="53"/>
                    <a:pt x="12" y="52"/>
                    <a:pt x="10" y="52"/>
                  </a:cubicBezTo>
                  <a:cubicBezTo>
                    <a:pt x="8" y="52"/>
                    <a:pt x="9" y="54"/>
                    <a:pt x="9" y="55"/>
                  </a:cubicBezTo>
                  <a:cubicBezTo>
                    <a:pt x="8" y="56"/>
                    <a:pt x="10" y="57"/>
                    <a:pt x="14" y="59"/>
                  </a:cubicBezTo>
                  <a:cubicBezTo>
                    <a:pt x="19" y="60"/>
                    <a:pt x="22" y="66"/>
                    <a:pt x="23" y="68"/>
                  </a:cubicBezTo>
                  <a:cubicBezTo>
                    <a:pt x="23" y="69"/>
                    <a:pt x="29" y="67"/>
                    <a:pt x="31" y="68"/>
                  </a:cubicBezTo>
                  <a:cubicBezTo>
                    <a:pt x="34" y="68"/>
                    <a:pt x="31" y="71"/>
                    <a:pt x="33" y="72"/>
                  </a:cubicBezTo>
                  <a:cubicBezTo>
                    <a:pt x="35" y="73"/>
                    <a:pt x="38" y="72"/>
                    <a:pt x="38" y="73"/>
                  </a:cubicBezTo>
                  <a:cubicBezTo>
                    <a:pt x="39" y="75"/>
                    <a:pt x="35" y="73"/>
                    <a:pt x="32" y="75"/>
                  </a:cubicBezTo>
                  <a:cubicBezTo>
                    <a:pt x="30" y="77"/>
                    <a:pt x="29" y="78"/>
                    <a:pt x="28" y="76"/>
                  </a:cubicBezTo>
                  <a:cubicBezTo>
                    <a:pt x="27" y="75"/>
                    <a:pt x="23" y="76"/>
                    <a:pt x="21" y="76"/>
                  </a:cubicBezTo>
                  <a:cubicBezTo>
                    <a:pt x="19" y="76"/>
                    <a:pt x="21" y="74"/>
                    <a:pt x="21" y="73"/>
                  </a:cubicBezTo>
                  <a:cubicBezTo>
                    <a:pt x="22" y="71"/>
                    <a:pt x="19" y="71"/>
                    <a:pt x="15" y="73"/>
                  </a:cubicBezTo>
                  <a:cubicBezTo>
                    <a:pt x="11" y="75"/>
                    <a:pt x="13" y="74"/>
                    <a:pt x="12" y="76"/>
                  </a:cubicBezTo>
                  <a:cubicBezTo>
                    <a:pt x="12" y="78"/>
                    <a:pt x="10" y="75"/>
                    <a:pt x="8" y="76"/>
                  </a:cubicBezTo>
                  <a:cubicBezTo>
                    <a:pt x="5" y="78"/>
                    <a:pt x="2" y="79"/>
                    <a:pt x="1" y="80"/>
                  </a:cubicBezTo>
                  <a:cubicBezTo>
                    <a:pt x="0" y="82"/>
                    <a:pt x="6" y="83"/>
                    <a:pt x="8" y="83"/>
                  </a:cubicBezTo>
                  <a:cubicBezTo>
                    <a:pt x="11" y="84"/>
                    <a:pt x="6" y="85"/>
                    <a:pt x="7" y="86"/>
                  </a:cubicBezTo>
                  <a:cubicBezTo>
                    <a:pt x="9" y="86"/>
                    <a:pt x="8" y="88"/>
                    <a:pt x="11" y="89"/>
                  </a:cubicBezTo>
                  <a:cubicBezTo>
                    <a:pt x="14" y="91"/>
                    <a:pt x="20" y="89"/>
                    <a:pt x="22" y="89"/>
                  </a:cubicBezTo>
                  <a:cubicBezTo>
                    <a:pt x="24" y="89"/>
                    <a:pt x="25" y="91"/>
                    <a:pt x="27" y="90"/>
                  </a:cubicBezTo>
                  <a:cubicBezTo>
                    <a:pt x="28" y="89"/>
                    <a:pt x="33" y="84"/>
                    <a:pt x="36" y="87"/>
                  </a:cubicBezTo>
                  <a:cubicBezTo>
                    <a:pt x="38" y="89"/>
                    <a:pt x="33" y="89"/>
                    <a:pt x="34" y="90"/>
                  </a:cubicBezTo>
                  <a:cubicBezTo>
                    <a:pt x="36" y="92"/>
                    <a:pt x="37" y="95"/>
                    <a:pt x="35" y="97"/>
                  </a:cubicBezTo>
                  <a:cubicBezTo>
                    <a:pt x="32" y="99"/>
                    <a:pt x="30" y="98"/>
                    <a:pt x="29" y="98"/>
                  </a:cubicBezTo>
                  <a:cubicBezTo>
                    <a:pt x="27" y="98"/>
                    <a:pt x="28" y="100"/>
                    <a:pt x="26" y="102"/>
                  </a:cubicBezTo>
                  <a:cubicBezTo>
                    <a:pt x="24" y="104"/>
                    <a:pt x="22" y="100"/>
                    <a:pt x="19" y="100"/>
                  </a:cubicBezTo>
                  <a:cubicBezTo>
                    <a:pt x="17" y="100"/>
                    <a:pt x="17" y="104"/>
                    <a:pt x="17" y="105"/>
                  </a:cubicBezTo>
                  <a:cubicBezTo>
                    <a:pt x="18" y="107"/>
                    <a:pt x="13" y="105"/>
                    <a:pt x="12" y="109"/>
                  </a:cubicBezTo>
                  <a:cubicBezTo>
                    <a:pt x="11" y="113"/>
                    <a:pt x="7" y="110"/>
                    <a:pt x="10" y="114"/>
                  </a:cubicBezTo>
                  <a:cubicBezTo>
                    <a:pt x="13" y="117"/>
                    <a:pt x="12" y="115"/>
                    <a:pt x="14" y="117"/>
                  </a:cubicBezTo>
                  <a:cubicBezTo>
                    <a:pt x="17" y="118"/>
                    <a:pt x="12" y="121"/>
                    <a:pt x="14" y="121"/>
                  </a:cubicBezTo>
                  <a:cubicBezTo>
                    <a:pt x="17" y="122"/>
                    <a:pt x="19" y="126"/>
                    <a:pt x="21" y="127"/>
                  </a:cubicBezTo>
                  <a:cubicBezTo>
                    <a:pt x="22" y="129"/>
                    <a:pt x="24" y="127"/>
                    <a:pt x="27" y="127"/>
                  </a:cubicBezTo>
                  <a:cubicBezTo>
                    <a:pt x="29" y="126"/>
                    <a:pt x="28" y="123"/>
                    <a:pt x="29" y="124"/>
                  </a:cubicBezTo>
                  <a:cubicBezTo>
                    <a:pt x="31" y="126"/>
                    <a:pt x="33" y="129"/>
                    <a:pt x="31" y="130"/>
                  </a:cubicBezTo>
                  <a:cubicBezTo>
                    <a:pt x="30" y="131"/>
                    <a:pt x="31" y="134"/>
                    <a:pt x="31" y="135"/>
                  </a:cubicBezTo>
                  <a:cubicBezTo>
                    <a:pt x="31" y="137"/>
                    <a:pt x="36" y="136"/>
                    <a:pt x="36" y="135"/>
                  </a:cubicBezTo>
                  <a:cubicBezTo>
                    <a:pt x="37" y="133"/>
                    <a:pt x="41" y="133"/>
                    <a:pt x="43" y="135"/>
                  </a:cubicBezTo>
                  <a:cubicBezTo>
                    <a:pt x="46" y="138"/>
                    <a:pt x="47" y="138"/>
                    <a:pt x="47" y="136"/>
                  </a:cubicBezTo>
                  <a:cubicBezTo>
                    <a:pt x="47" y="134"/>
                    <a:pt x="49" y="132"/>
                    <a:pt x="49" y="134"/>
                  </a:cubicBezTo>
                  <a:cubicBezTo>
                    <a:pt x="49" y="135"/>
                    <a:pt x="51" y="136"/>
                    <a:pt x="54" y="134"/>
                  </a:cubicBezTo>
                  <a:cubicBezTo>
                    <a:pt x="58" y="133"/>
                    <a:pt x="56" y="134"/>
                    <a:pt x="54" y="137"/>
                  </a:cubicBezTo>
                  <a:cubicBezTo>
                    <a:pt x="52" y="140"/>
                    <a:pt x="54" y="144"/>
                    <a:pt x="53" y="145"/>
                  </a:cubicBezTo>
                  <a:cubicBezTo>
                    <a:pt x="51" y="145"/>
                    <a:pt x="49" y="150"/>
                    <a:pt x="46" y="150"/>
                  </a:cubicBezTo>
                  <a:cubicBezTo>
                    <a:pt x="43" y="150"/>
                    <a:pt x="38" y="156"/>
                    <a:pt x="38" y="157"/>
                  </a:cubicBezTo>
                  <a:cubicBezTo>
                    <a:pt x="37" y="158"/>
                    <a:pt x="31" y="155"/>
                    <a:pt x="30" y="158"/>
                  </a:cubicBezTo>
                  <a:cubicBezTo>
                    <a:pt x="29" y="160"/>
                    <a:pt x="25" y="162"/>
                    <a:pt x="26" y="163"/>
                  </a:cubicBezTo>
                  <a:cubicBezTo>
                    <a:pt x="27" y="164"/>
                    <a:pt x="32" y="161"/>
                    <a:pt x="32" y="160"/>
                  </a:cubicBezTo>
                  <a:cubicBezTo>
                    <a:pt x="32" y="159"/>
                    <a:pt x="33" y="159"/>
                    <a:pt x="34" y="160"/>
                  </a:cubicBezTo>
                  <a:cubicBezTo>
                    <a:pt x="35" y="161"/>
                    <a:pt x="37" y="159"/>
                    <a:pt x="38" y="159"/>
                  </a:cubicBezTo>
                  <a:cubicBezTo>
                    <a:pt x="39" y="158"/>
                    <a:pt x="41" y="158"/>
                    <a:pt x="42" y="158"/>
                  </a:cubicBezTo>
                  <a:cubicBezTo>
                    <a:pt x="43" y="158"/>
                    <a:pt x="43" y="157"/>
                    <a:pt x="46" y="156"/>
                  </a:cubicBezTo>
                  <a:cubicBezTo>
                    <a:pt x="50" y="156"/>
                    <a:pt x="49" y="155"/>
                    <a:pt x="50" y="153"/>
                  </a:cubicBezTo>
                  <a:cubicBezTo>
                    <a:pt x="50" y="152"/>
                    <a:pt x="57" y="148"/>
                    <a:pt x="59" y="148"/>
                  </a:cubicBezTo>
                  <a:cubicBezTo>
                    <a:pt x="60" y="148"/>
                    <a:pt x="59" y="145"/>
                    <a:pt x="61" y="145"/>
                  </a:cubicBezTo>
                  <a:cubicBezTo>
                    <a:pt x="62" y="145"/>
                    <a:pt x="65" y="143"/>
                    <a:pt x="67" y="142"/>
                  </a:cubicBezTo>
                  <a:cubicBezTo>
                    <a:pt x="68" y="140"/>
                    <a:pt x="69" y="141"/>
                    <a:pt x="70" y="140"/>
                  </a:cubicBezTo>
                  <a:cubicBezTo>
                    <a:pt x="72" y="140"/>
                    <a:pt x="71" y="137"/>
                    <a:pt x="72" y="136"/>
                  </a:cubicBezTo>
                  <a:cubicBezTo>
                    <a:pt x="74" y="136"/>
                    <a:pt x="75" y="135"/>
                    <a:pt x="75" y="134"/>
                  </a:cubicBezTo>
                  <a:cubicBezTo>
                    <a:pt x="75" y="133"/>
                    <a:pt x="71" y="133"/>
                    <a:pt x="71" y="132"/>
                  </a:cubicBezTo>
                  <a:cubicBezTo>
                    <a:pt x="70" y="131"/>
                    <a:pt x="74" y="128"/>
                    <a:pt x="75" y="128"/>
                  </a:cubicBezTo>
                  <a:cubicBezTo>
                    <a:pt x="76" y="128"/>
                    <a:pt x="78" y="127"/>
                    <a:pt x="78" y="125"/>
                  </a:cubicBezTo>
                  <a:cubicBezTo>
                    <a:pt x="78" y="123"/>
                    <a:pt x="80" y="123"/>
                    <a:pt x="82" y="121"/>
                  </a:cubicBezTo>
                  <a:cubicBezTo>
                    <a:pt x="83" y="120"/>
                    <a:pt x="83" y="118"/>
                    <a:pt x="84" y="118"/>
                  </a:cubicBezTo>
                  <a:cubicBezTo>
                    <a:pt x="86" y="118"/>
                    <a:pt x="87" y="116"/>
                    <a:pt x="89" y="115"/>
                  </a:cubicBezTo>
                  <a:cubicBezTo>
                    <a:pt x="90" y="114"/>
                    <a:pt x="89" y="116"/>
                    <a:pt x="92" y="116"/>
                  </a:cubicBezTo>
                  <a:cubicBezTo>
                    <a:pt x="95" y="117"/>
                    <a:pt x="94" y="119"/>
                    <a:pt x="92" y="118"/>
                  </a:cubicBezTo>
                  <a:cubicBezTo>
                    <a:pt x="90" y="117"/>
                    <a:pt x="89" y="117"/>
                    <a:pt x="87" y="119"/>
                  </a:cubicBezTo>
                  <a:cubicBezTo>
                    <a:pt x="85" y="121"/>
                    <a:pt x="86" y="122"/>
                    <a:pt x="85" y="124"/>
                  </a:cubicBezTo>
                  <a:cubicBezTo>
                    <a:pt x="83" y="126"/>
                    <a:pt x="83" y="128"/>
                    <a:pt x="85" y="128"/>
                  </a:cubicBezTo>
                  <a:cubicBezTo>
                    <a:pt x="87" y="128"/>
                    <a:pt x="85" y="130"/>
                    <a:pt x="83" y="130"/>
                  </a:cubicBezTo>
                  <a:cubicBezTo>
                    <a:pt x="81" y="131"/>
                    <a:pt x="83" y="132"/>
                    <a:pt x="85" y="132"/>
                  </a:cubicBezTo>
                  <a:cubicBezTo>
                    <a:pt x="88" y="132"/>
                    <a:pt x="92" y="128"/>
                    <a:pt x="95" y="126"/>
                  </a:cubicBezTo>
                  <a:cubicBezTo>
                    <a:pt x="99" y="124"/>
                    <a:pt x="102" y="126"/>
                    <a:pt x="103" y="126"/>
                  </a:cubicBezTo>
                  <a:cubicBezTo>
                    <a:pt x="104" y="126"/>
                    <a:pt x="101" y="124"/>
                    <a:pt x="103" y="123"/>
                  </a:cubicBezTo>
                  <a:cubicBezTo>
                    <a:pt x="104" y="123"/>
                    <a:pt x="101" y="122"/>
                    <a:pt x="100" y="120"/>
                  </a:cubicBezTo>
                  <a:cubicBezTo>
                    <a:pt x="100" y="118"/>
                    <a:pt x="102" y="119"/>
                    <a:pt x="102" y="118"/>
                  </a:cubicBezTo>
                  <a:cubicBezTo>
                    <a:pt x="103" y="116"/>
                    <a:pt x="104" y="117"/>
                    <a:pt x="105" y="117"/>
                  </a:cubicBezTo>
                  <a:cubicBezTo>
                    <a:pt x="106" y="118"/>
                    <a:pt x="108" y="117"/>
                    <a:pt x="109" y="119"/>
                  </a:cubicBezTo>
                  <a:cubicBezTo>
                    <a:pt x="110" y="121"/>
                    <a:pt x="111" y="118"/>
                    <a:pt x="113" y="120"/>
                  </a:cubicBezTo>
                  <a:cubicBezTo>
                    <a:pt x="115" y="121"/>
                    <a:pt x="112" y="121"/>
                    <a:pt x="110" y="121"/>
                  </a:cubicBezTo>
                  <a:cubicBezTo>
                    <a:pt x="109" y="122"/>
                    <a:pt x="110" y="125"/>
                    <a:pt x="111" y="123"/>
                  </a:cubicBezTo>
                  <a:cubicBezTo>
                    <a:pt x="112" y="122"/>
                    <a:pt x="114" y="121"/>
                    <a:pt x="115" y="122"/>
                  </a:cubicBezTo>
                  <a:cubicBezTo>
                    <a:pt x="116" y="124"/>
                    <a:pt x="117" y="123"/>
                    <a:pt x="118" y="122"/>
                  </a:cubicBezTo>
                  <a:cubicBezTo>
                    <a:pt x="119" y="121"/>
                    <a:pt x="119" y="122"/>
                    <a:pt x="119" y="123"/>
                  </a:cubicBezTo>
                  <a:cubicBezTo>
                    <a:pt x="119" y="124"/>
                    <a:pt x="122" y="124"/>
                    <a:pt x="125" y="125"/>
                  </a:cubicBezTo>
                  <a:cubicBezTo>
                    <a:pt x="128" y="125"/>
                    <a:pt x="135" y="125"/>
                    <a:pt x="136" y="125"/>
                  </a:cubicBezTo>
                  <a:cubicBezTo>
                    <a:pt x="138" y="124"/>
                    <a:pt x="137" y="127"/>
                    <a:pt x="141" y="128"/>
                  </a:cubicBezTo>
                  <a:cubicBezTo>
                    <a:pt x="144" y="128"/>
                    <a:pt x="145" y="124"/>
                    <a:pt x="147" y="126"/>
                  </a:cubicBezTo>
                  <a:cubicBezTo>
                    <a:pt x="149" y="127"/>
                    <a:pt x="147" y="128"/>
                    <a:pt x="146" y="129"/>
                  </a:cubicBezTo>
                  <a:cubicBezTo>
                    <a:pt x="145" y="130"/>
                    <a:pt x="147" y="130"/>
                    <a:pt x="148" y="131"/>
                  </a:cubicBezTo>
                  <a:cubicBezTo>
                    <a:pt x="150" y="131"/>
                    <a:pt x="153" y="132"/>
                    <a:pt x="154" y="133"/>
                  </a:cubicBezTo>
                  <a:cubicBezTo>
                    <a:pt x="156" y="135"/>
                    <a:pt x="157" y="137"/>
                    <a:pt x="160" y="138"/>
                  </a:cubicBezTo>
                  <a:cubicBezTo>
                    <a:pt x="164" y="140"/>
                    <a:pt x="161" y="134"/>
                    <a:pt x="163" y="136"/>
                  </a:cubicBezTo>
                  <a:cubicBezTo>
                    <a:pt x="166" y="138"/>
                    <a:pt x="165" y="136"/>
                    <a:pt x="168" y="138"/>
                  </a:cubicBezTo>
                  <a:cubicBezTo>
                    <a:pt x="170" y="140"/>
                    <a:pt x="169" y="137"/>
                    <a:pt x="168" y="134"/>
                  </a:cubicBezTo>
                  <a:cubicBezTo>
                    <a:pt x="167" y="130"/>
                    <a:pt x="169" y="133"/>
                    <a:pt x="170" y="134"/>
                  </a:cubicBezTo>
                  <a:cubicBezTo>
                    <a:pt x="171" y="136"/>
                    <a:pt x="171" y="139"/>
                    <a:pt x="170" y="141"/>
                  </a:cubicBezTo>
                  <a:cubicBezTo>
                    <a:pt x="170" y="143"/>
                    <a:pt x="166" y="141"/>
                    <a:pt x="167" y="140"/>
                  </a:cubicBezTo>
                  <a:cubicBezTo>
                    <a:pt x="167" y="139"/>
                    <a:pt x="163" y="139"/>
                    <a:pt x="163" y="141"/>
                  </a:cubicBezTo>
                  <a:cubicBezTo>
                    <a:pt x="163" y="143"/>
                    <a:pt x="165" y="146"/>
                    <a:pt x="167" y="146"/>
                  </a:cubicBezTo>
                  <a:cubicBezTo>
                    <a:pt x="169" y="146"/>
                    <a:pt x="168" y="149"/>
                    <a:pt x="169" y="149"/>
                  </a:cubicBezTo>
                  <a:cubicBezTo>
                    <a:pt x="170" y="150"/>
                    <a:pt x="170" y="153"/>
                    <a:pt x="171" y="152"/>
                  </a:cubicBezTo>
                  <a:cubicBezTo>
                    <a:pt x="172" y="152"/>
                    <a:pt x="172" y="148"/>
                    <a:pt x="171" y="147"/>
                  </a:cubicBezTo>
                  <a:cubicBezTo>
                    <a:pt x="170" y="145"/>
                    <a:pt x="170" y="143"/>
                    <a:pt x="172" y="143"/>
                  </a:cubicBezTo>
                  <a:cubicBezTo>
                    <a:pt x="173" y="144"/>
                    <a:pt x="172" y="146"/>
                    <a:pt x="172" y="147"/>
                  </a:cubicBezTo>
                  <a:cubicBezTo>
                    <a:pt x="173" y="148"/>
                    <a:pt x="174" y="146"/>
                    <a:pt x="175" y="145"/>
                  </a:cubicBezTo>
                  <a:cubicBezTo>
                    <a:pt x="177" y="144"/>
                    <a:pt x="175" y="142"/>
                    <a:pt x="175" y="141"/>
                  </a:cubicBezTo>
                  <a:cubicBezTo>
                    <a:pt x="176" y="139"/>
                    <a:pt x="178" y="142"/>
                    <a:pt x="178" y="144"/>
                  </a:cubicBezTo>
                  <a:cubicBezTo>
                    <a:pt x="179" y="146"/>
                    <a:pt x="177" y="146"/>
                    <a:pt x="177" y="148"/>
                  </a:cubicBezTo>
                  <a:cubicBezTo>
                    <a:pt x="177" y="149"/>
                    <a:pt x="174" y="148"/>
                    <a:pt x="174" y="149"/>
                  </a:cubicBezTo>
                  <a:cubicBezTo>
                    <a:pt x="173" y="150"/>
                    <a:pt x="173" y="154"/>
                    <a:pt x="174" y="154"/>
                  </a:cubicBezTo>
                  <a:cubicBezTo>
                    <a:pt x="175" y="154"/>
                    <a:pt x="176" y="150"/>
                    <a:pt x="176" y="152"/>
                  </a:cubicBezTo>
                  <a:cubicBezTo>
                    <a:pt x="177" y="154"/>
                    <a:pt x="179" y="150"/>
                    <a:pt x="180" y="152"/>
                  </a:cubicBezTo>
                  <a:cubicBezTo>
                    <a:pt x="180" y="154"/>
                    <a:pt x="183" y="156"/>
                    <a:pt x="184" y="155"/>
                  </a:cubicBezTo>
                  <a:cubicBezTo>
                    <a:pt x="185" y="155"/>
                    <a:pt x="184" y="153"/>
                    <a:pt x="182" y="153"/>
                  </a:cubicBezTo>
                  <a:cubicBezTo>
                    <a:pt x="180" y="153"/>
                    <a:pt x="181" y="150"/>
                    <a:pt x="182" y="150"/>
                  </a:cubicBezTo>
                  <a:cubicBezTo>
                    <a:pt x="184" y="150"/>
                    <a:pt x="186" y="154"/>
                    <a:pt x="186" y="155"/>
                  </a:cubicBezTo>
                  <a:cubicBezTo>
                    <a:pt x="186" y="156"/>
                    <a:pt x="185" y="156"/>
                    <a:pt x="183" y="158"/>
                  </a:cubicBezTo>
                  <a:cubicBezTo>
                    <a:pt x="182" y="159"/>
                    <a:pt x="180" y="155"/>
                    <a:pt x="179" y="155"/>
                  </a:cubicBezTo>
                  <a:cubicBezTo>
                    <a:pt x="178" y="155"/>
                    <a:pt x="179" y="158"/>
                    <a:pt x="180" y="159"/>
                  </a:cubicBezTo>
                  <a:cubicBezTo>
                    <a:pt x="180" y="161"/>
                    <a:pt x="178" y="163"/>
                    <a:pt x="180" y="164"/>
                  </a:cubicBezTo>
                  <a:cubicBezTo>
                    <a:pt x="182" y="166"/>
                    <a:pt x="181" y="164"/>
                    <a:pt x="181" y="163"/>
                  </a:cubicBezTo>
                  <a:cubicBezTo>
                    <a:pt x="182" y="162"/>
                    <a:pt x="183" y="163"/>
                    <a:pt x="184" y="164"/>
                  </a:cubicBezTo>
                  <a:cubicBezTo>
                    <a:pt x="185" y="164"/>
                    <a:pt x="185" y="162"/>
                    <a:pt x="185" y="161"/>
                  </a:cubicBezTo>
                  <a:cubicBezTo>
                    <a:pt x="185" y="160"/>
                    <a:pt x="187" y="160"/>
                    <a:pt x="188" y="162"/>
                  </a:cubicBezTo>
                  <a:cubicBezTo>
                    <a:pt x="189" y="163"/>
                    <a:pt x="189" y="160"/>
                    <a:pt x="190" y="160"/>
                  </a:cubicBezTo>
                  <a:cubicBezTo>
                    <a:pt x="192" y="161"/>
                    <a:pt x="191" y="163"/>
                    <a:pt x="191" y="164"/>
                  </a:cubicBezTo>
                  <a:cubicBezTo>
                    <a:pt x="191" y="165"/>
                    <a:pt x="193" y="163"/>
                    <a:pt x="193" y="164"/>
                  </a:cubicBezTo>
                  <a:cubicBezTo>
                    <a:pt x="193" y="165"/>
                    <a:pt x="193" y="165"/>
                    <a:pt x="193" y="165"/>
                  </a:cubicBezTo>
                  <a:cubicBezTo>
                    <a:pt x="193" y="166"/>
                    <a:pt x="194" y="167"/>
                    <a:pt x="195" y="168"/>
                  </a:cubicBezTo>
                  <a:cubicBezTo>
                    <a:pt x="197" y="169"/>
                    <a:pt x="193" y="169"/>
                    <a:pt x="194" y="170"/>
                  </a:cubicBezTo>
                  <a:cubicBezTo>
                    <a:pt x="195" y="171"/>
                    <a:pt x="194" y="172"/>
                    <a:pt x="195" y="174"/>
                  </a:cubicBezTo>
                  <a:cubicBezTo>
                    <a:pt x="196" y="175"/>
                    <a:pt x="198" y="174"/>
                    <a:pt x="199" y="173"/>
                  </a:cubicBezTo>
                  <a:cubicBezTo>
                    <a:pt x="200" y="172"/>
                    <a:pt x="201" y="175"/>
                    <a:pt x="200" y="176"/>
                  </a:cubicBezTo>
                  <a:cubicBezTo>
                    <a:pt x="199" y="178"/>
                    <a:pt x="201" y="179"/>
                    <a:pt x="202" y="178"/>
                  </a:cubicBezTo>
                  <a:cubicBezTo>
                    <a:pt x="203" y="177"/>
                    <a:pt x="206" y="180"/>
                    <a:pt x="207" y="181"/>
                  </a:cubicBezTo>
                  <a:cubicBezTo>
                    <a:pt x="208" y="181"/>
                    <a:pt x="209" y="183"/>
                    <a:pt x="207" y="183"/>
                  </a:cubicBezTo>
                  <a:cubicBezTo>
                    <a:pt x="205" y="183"/>
                    <a:pt x="206" y="186"/>
                    <a:pt x="207" y="186"/>
                  </a:cubicBezTo>
                  <a:cubicBezTo>
                    <a:pt x="208" y="186"/>
                    <a:pt x="208" y="188"/>
                    <a:pt x="208" y="189"/>
                  </a:cubicBezTo>
                  <a:cubicBezTo>
                    <a:pt x="208" y="190"/>
                    <a:pt x="212" y="191"/>
                    <a:pt x="213" y="191"/>
                  </a:cubicBezTo>
                  <a:cubicBezTo>
                    <a:pt x="215" y="190"/>
                    <a:pt x="216" y="192"/>
                    <a:pt x="217" y="193"/>
                  </a:cubicBezTo>
                  <a:cubicBezTo>
                    <a:pt x="218" y="194"/>
                    <a:pt x="220" y="195"/>
                    <a:pt x="221" y="194"/>
                  </a:cubicBezTo>
                  <a:cubicBezTo>
                    <a:pt x="222" y="193"/>
                    <a:pt x="223" y="196"/>
                    <a:pt x="223" y="197"/>
                  </a:cubicBezTo>
                  <a:cubicBezTo>
                    <a:pt x="223" y="199"/>
                    <a:pt x="226" y="198"/>
                    <a:pt x="227" y="198"/>
                  </a:cubicBezTo>
                  <a:cubicBezTo>
                    <a:pt x="228" y="198"/>
                    <a:pt x="229" y="200"/>
                    <a:pt x="230" y="199"/>
                  </a:cubicBezTo>
                  <a:cubicBezTo>
                    <a:pt x="232" y="199"/>
                    <a:pt x="233" y="202"/>
                    <a:pt x="234" y="204"/>
                  </a:cubicBezTo>
                  <a:cubicBezTo>
                    <a:pt x="234" y="204"/>
                    <a:pt x="234" y="205"/>
                    <a:pt x="235" y="205"/>
                  </a:cubicBezTo>
                  <a:cubicBezTo>
                    <a:pt x="236" y="207"/>
                    <a:pt x="235" y="208"/>
                    <a:pt x="235" y="210"/>
                  </a:cubicBezTo>
                  <a:cubicBezTo>
                    <a:pt x="236" y="212"/>
                    <a:pt x="236" y="215"/>
                    <a:pt x="234" y="215"/>
                  </a:cubicBezTo>
                  <a:cubicBezTo>
                    <a:pt x="232" y="215"/>
                    <a:pt x="232" y="213"/>
                    <a:pt x="233" y="213"/>
                  </a:cubicBezTo>
                  <a:cubicBezTo>
                    <a:pt x="234" y="212"/>
                    <a:pt x="234" y="210"/>
                    <a:pt x="233" y="210"/>
                  </a:cubicBezTo>
                  <a:cubicBezTo>
                    <a:pt x="232" y="210"/>
                    <a:pt x="232" y="209"/>
                    <a:pt x="232" y="208"/>
                  </a:cubicBezTo>
                  <a:cubicBezTo>
                    <a:pt x="232" y="207"/>
                    <a:pt x="232" y="206"/>
                    <a:pt x="232" y="206"/>
                  </a:cubicBezTo>
                  <a:cubicBezTo>
                    <a:pt x="233" y="204"/>
                    <a:pt x="230" y="205"/>
                    <a:pt x="229" y="204"/>
                  </a:cubicBezTo>
                  <a:cubicBezTo>
                    <a:pt x="227" y="202"/>
                    <a:pt x="224" y="202"/>
                    <a:pt x="223" y="201"/>
                  </a:cubicBezTo>
                  <a:cubicBezTo>
                    <a:pt x="222" y="199"/>
                    <a:pt x="219" y="194"/>
                    <a:pt x="217" y="194"/>
                  </a:cubicBezTo>
                  <a:cubicBezTo>
                    <a:pt x="215" y="194"/>
                    <a:pt x="213" y="194"/>
                    <a:pt x="210" y="193"/>
                  </a:cubicBezTo>
                  <a:cubicBezTo>
                    <a:pt x="208" y="191"/>
                    <a:pt x="207" y="191"/>
                    <a:pt x="205" y="192"/>
                  </a:cubicBezTo>
                  <a:cubicBezTo>
                    <a:pt x="203" y="193"/>
                    <a:pt x="207" y="193"/>
                    <a:pt x="207" y="194"/>
                  </a:cubicBezTo>
                  <a:cubicBezTo>
                    <a:pt x="206" y="195"/>
                    <a:pt x="208" y="196"/>
                    <a:pt x="209" y="196"/>
                  </a:cubicBezTo>
                  <a:cubicBezTo>
                    <a:pt x="210" y="196"/>
                    <a:pt x="211" y="198"/>
                    <a:pt x="212" y="199"/>
                  </a:cubicBezTo>
                  <a:cubicBezTo>
                    <a:pt x="214" y="199"/>
                    <a:pt x="214" y="201"/>
                    <a:pt x="216" y="201"/>
                  </a:cubicBezTo>
                  <a:cubicBezTo>
                    <a:pt x="217" y="201"/>
                    <a:pt x="218" y="203"/>
                    <a:pt x="219" y="204"/>
                  </a:cubicBezTo>
                  <a:cubicBezTo>
                    <a:pt x="219" y="205"/>
                    <a:pt x="221" y="204"/>
                    <a:pt x="221" y="205"/>
                  </a:cubicBezTo>
                  <a:cubicBezTo>
                    <a:pt x="221" y="206"/>
                    <a:pt x="223" y="207"/>
                    <a:pt x="223" y="208"/>
                  </a:cubicBezTo>
                  <a:cubicBezTo>
                    <a:pt x="224" y="208"/>
                    <a:pt x="224" y="208"/>
                    <a:pt x="224" y="208"/>
                  </a:cubicBezTo>
                  <a:cubicBezTo>
                    <a:pt x="224" y="209"/>
                    <a:pt x="224" y="213"/>
                    <a:pt x="226" y="215"/>
                  </a:cubicBezTo>
                  <a:cubicBezTo>
                    <a:pt x="228" y="217"/>
                    <a:pt x="227" y="219"/>
                    <a:pt x="228" y="220"/>
                  </a:cubicBezTo>
                  <a:cubicBezTo>
                    <a:pt x="230" y="221"/>
                    <a:pt x="230" y="222"/>
                    <a:pt x="228" y="221"/>
                  </a:cubicBezTo>
                  <a:cubicBezTo>
                    <a:pt x="227" y="221"/>
                    <a:pt x="228" y="223"/>
                    <a:pt x="227" y="226"/>
                  </a:cubicBezTo>
                  <a:cubicBezTo>
                    <a:pt x="227" y="229"/>
                    <a:pt x="227" y="236"/>
                    <a:pt x="227" y="239"/>
                  </a:cubicBezTo>
                  <a:cubicBezTo>
                    <a:pt x="226" y="241"/>
                    <a:pt x="224" y="244"/>
                    <a:pt x="225" y="247"/>
                  </a:cubicBezTo>
                  <a:cubicBezTo>
                    <a:pt x="227" y="249"/>
                    <a:pt x="228" y="252"/>
                    <a:pt x="227" y="255"/>
                  </a:cubicBezTo>
                  <a:cubicBezTo>
                    <a:pt x="226" y="258"/>
                    <a:pt x="226" y="259"/>
                    <a:pt x="228" y="262"/>
                  </a:cubicBezTo>
                  <a:cubicBezTo>
                    <a:pt x="229" y="264"/>
                    <a:pt x="228" y="267"/>
                    <a:pt x="229" y="268"/>
                  </a:cubicBezTo>
                  <a:cubicBezTo>
                    <a:pt x="230" y="269"/>
                    <a:pt x="232" y="271"/>
                    <a:pt x="233" y="273"/>
                  </a:cubicBezTo>
                  <a:cubicBezTo>
                    <a:pt x="234" y="275"/>
                    <a:pt x="235" y="273"/>
                    <a:pt x="236" y="276"/>
                  </a:cubicBezTo>
                  <a:cubicBezTo>
                    <a:pt x="236" y="278"/>
                    <a:pt x="236" y="278"/>
                    <a:pt x="238" y="279"/>
                  </a:cubicBezTo>
                  <a:cubicBezTo>
                    <a:pt x="239" y="279"/>
                    <a:pt x="238" y="282"/>
                    <a:pt x="238" y="283"/>
                  </a:cubicBezTo>
                  <a:cubicBezTo>
                    <a:pt x="238" y="284"/>
                    <a:pt x="241" y="286"/>
                    <a:pt x="244" y="288"/>
                  </a:cubicBezTo>
                  <a:cubicBezTo>
                    <a:pt x="247" y="291"/>
                    <a:pt x="244" y="293"/>
                    <a:pt x="246" y="293"/>
                  </a:cubicBezTo>
                  <a:cubicBezTo>
                    <a:pt x="248" y="293"/>
                    <a:pt x="250" y="294"/>
                    <a:pt x="253" y="296"/>
                  </a:cubicBezTo>
                  <a:cubicBezTo>
                    <a:pt x="255" y="297"/>
                    <a:pt x="255" y="296"/>
                    <a:pt x="257" y="297"/>
                  </a:cubicBezTo>
                  <a:cubicBezTo>
                    <a:pt x="258" y="297"/>
                    <a:pt x="261" y="300"/>
                    <a:pt x="262" y="302"/>
                  </a:cubicBezTo>
                  <a:cubicBezTo>
                    <a:pt x="262" y="303"/>
                    <a:pt x="262" y="304"/>
                    <a:pt x="263" y="306"/>
                  </a:cubicBezTo>
                  <a:cubicBezTo>
                    <a:pt x="263" y="307"/>
                    <a:pt x="264" y="308"/>
                    <a:pt x="266" y="310"/>
                  </a:cubicBezTo>
                  <a:cubicBezTo>
                    <a:pt x="268" y="313"/>
                    <a:pt x="270" y="318"/>
                    <a:pt x="270" y="320"/>
                  </a:cubicBezTo>
                  <a:cubicBezTo>
                    <a:pt x="270" y="322"/>
                    <a:pt x="273" y="323"/>
                    <a:pt x="276" y="325"/>
                  </a:cubicBezTo>
                  <a:cubicBezTo>
                    <a:pt x="279" y="327"/>
                    <a:pt x="279" y="331"/>
                    <a:pt x="279" y="332"/>
                  </a:cubicBezTo>
                  <a:cubicBezTo>
                    <a:pt x="278" y="333"/>
                    <a:pt x="275" y="331"/>
                    <a:pt x="275" y="332"/>
                  </a:cubicBezTo>
                  <a:cubicBezTo>
                    <a:pt x="274" y="333"/>
                    <a:pt x="279" y="337"/>
                    <a:pt x="281" y="337"/>
                  </a:cubicBezTo>
                  <a:cubicBezTo>
                    <a:pt x="283" y="337"/>
                    <a:pt x="284" y="338"/>
                    <a:pt x="287" y="340"/>
                  </a:cubicBezTo>
                  <a:cubicBezTo>
                    <a:pt x="289" y="343"/>
                    <a:pt x="289" y="346"/>
                    <a:pt x="288" y="347"/>
                  </a:cubicBezTo>
                  <a:cubicBezTo>
                    <a:pt x="287" y="348"/>
                    <a:pt x="290" y="349"/>
                    <a:pt x="294" y="352"/>
                  </a:cubicBezTo>
                  <a:cubicBezTo>
                    <a:pt x="298" y="354"/>
                    <a:pt x="299" y="357"/>
                    <a:pt x="299" y="358"/>
                  </a:cubicBezTo>
                  <a:cubicBezTo>
                    <a:pt x="300" y="360"/>
                    <a:pt x="301" y="359"/>
                    <a:pt x="302" y="357"/>
                  </a:cubicBezTo>
                  <a:cubicBezTo>
                    <a:pt x="302" y="355"/>
                    <a:pt x="301" y="355"/>
                    <a:pt x="301" y="353"/>
                  </a:cubicBezTo>
                  <a:cubicBezTo>
                    <a:pt x="301" y="351"/>
                    <a:pt x="298" y="351"/>
                    <a:pt x="296" y="351"/>
                  </a:cubicBezTo>
                  <a:cubicBezTo>
                    <a:pt x="295" y="351"/>
                    <a:pt x="297" y="348"/>
                    <a:pt x="295" y="346"/>
                  </a:cubicBezTo>
                  <a:cubicBezTo>
                    <a:pt x="294" y="345"/>
                    <a:pt x="293" y="342"/>
                    <a:pt x="292" y="339"/>
                  </a:cubicBezTo>
                  <a:cubicBezTo>
                    <a:pt x="291" y="337"/>
                    <a:pt x="288" y="334"/>
                    <a:pt x="286" y="331"/>
                  </a:cubicBezTo>
                  <a:cubicBezTo>
                    <a:pt x="285" y="329"/>
                    <a:pt x="283" y="327"/>
                    <a:pt x="282" y="326"/>
                  </a:cubicBezTo>
                  <a:cubicBezTo>
                    <a:pt x="281" y="325"/>
                    <a:pt x="284" y="324"/>
                    <a:pt x="283" y="323"/>
                  </a:cubicBezTo>
                  <a:cubicBezTo>
                    <a:pt x="282" y="322"/>
                    <a:pt x="280" y="322"/>
                    <a:pt x="279" y="321"/>
                  </a:cubicBezTo>
                  <a:cubicBezTo>
                    <a:pt x="277" y="321"/>
                    <a:pt x="276" y="319"/>
                    <a:pt x="276" y="317"/>
                  </a:cubicBezTo>
                  <a:cubicBezTo>
                    <a:pt x="276" y="316"/>
                    <a:pt x="275" y="311"/>
                    <a:pt x="274" y="310"/>
                  </a:cubicBezTo>
                  <a:cubicBezTo>
                    <a:pt x="274" y="308"/>
                    <a:pt x="275" y="309"/>
                    <a:pt x="276" y="309"/>
                  </a:cubicBezTo>
                  <a:cubicBezTo>
                    <a:pt x="277" y="310"/>
                    <a:pt x="277" y="311"/>
                    <a:pt x="278" y="310"/>
                  </a:cubicBezTo>
                  <a:cubicBezTo>
                    <a:pt x="279" y="310"/>
                    <a:pt x="280" y="310"/>
                    <a:pt x="281" y="311"/>
                  </a:cubicBezTo>
                  <a:cubicBezTo>
                    <a:pt x="281" y="313"/>
                    <a:pt x="283" y="311"/>
                    <a:pt x="284" y="312"/>
                  </a:cubicBezTo>
                  <a:cubicBezTo>
                    <a:pt x="285" y="313"/>
                    <a:pt x="282" y="313"/>
                    <a:pt x="285" y="319"/>
                  </a:cubicBezTo>
                  <a:cubicBezTo>
                    <a:pt x="288" y="324"/>
                    <a:pt x="286" y="321"/>
                    <a:pt x="286" y="324"/>
                  </a:cubicBezTo>
                  <a:cubicBezTo>
                    <a:pt x="286" y="328"/>
                    <a:pt x="288" y="326"/>
                    <a:pt x="288" y="326"/>
                  </a:cubicBezTo>
                  <a:cubicBezTo>
                    <a:pt x="289" y="325"/>
                    <a:pt x="290" y="327"/>
                    <a:pt x="292" y="329"/>
                  </a:cubicBezTo>
                  <a:cubicBezTo>
                    <a:pt x="293" y="330"/>
                    <a:pt x="296" y="331"/>
                    <a:pt x="296" y="332"/>
                  </a:cubicBezTo>
                  <a:cubicBezTo>
                    <a:pt x="296" y="333"/>
                    <a:pt x="297" y="335"/>
                    <a:pt x="299" y="335"/>
                  </a:cubicBezTo>
                  <a:cubicBezTo>
                    <a:pt x="300" y="335"/>
                    <a:pt x="301" y="337"/>
                    <a:pt x="302" y="338"/>
                  </a:cubicBezTo>
                  <a:cubicBezTo>
                    <a:pt x="303" y="338"/>
                    <a:pt x="304" y="339"/>
                    <a:pt x="303" y="341"/>
                  </a:cubicBezTo>
                  <a:cubicBezTo>
                    <a:pt x="302" y="342"/>
                    <a:pt x="303" y="343"/>
                    <a:pt x="306" y="345"/>
                  </a:cubicBezTo>
                  <a:cubicBezTo>
                    <a:pt x="309" y="346"/>
                    <a:pt x="308" y="346"/>
                    <a:pt x="310" y="349"/>
                  </a:cubicBezTo>
                  <a:cubicBezTo>
                    <a:pt x="313" y="351"/>
                    <a:pt x="320" y="359"/>
                    <a:pt x="321" y="361"/>
                  </a:cubicBezTo>
                  <a:cubicBezTo>
                    <a:pt x="323" y="363"/>
                    <a:pt x="323" y="365"/>
                    <a:pt x="324" y="366"/>
                  </a:cubicBezTo>
                  <a:cubicBezTo>
                    <a:pt x="324" y="368"/>
                    <a:pt x="323" y="369"/>
                    <a:pt x="324" y="370"/>
                  </a:cubicBezTo>
                  <a:cubicBezTo>
                    <a:pt x="324" y="371"/>
                    <a:pt x="322" y="371"/>
                    <a:pt x="322" y="372"/>
                  </a:cubicBezTo>
                  <a:cubicBezTo>
                    <a:pt x="322" y="373"/>
                    <a:pt x="324" y="378"/>
                    <a:pt x="326" y="378"/>
                  </a:cubicBezTo>
                  <a:cubicBezTo>
                    <a:pt x="328" y="379"/>
                    <a:pt x="331" y="382"/>
                    <a:pt x="333" y="383"/>
                  </a:cubicBezTo>
                  <a:cubicBezTo>
                    <a:pt x="335" y="385"/>
                    <a:pt x="338" y="385"/>
                    <a:pt x="342" y="386"/>
                  </a:cubicBezTo>
                  <a:cubicBezTo>
                    <a:pt x="345" y="387"/>
                    <a:pt x="347" y="390"/>
                    <a:pt x="352" y="391"/>
                  </a:cubicBezTo>
                  <a:cubicBezTo>
                    <a:pt x="356" y="392"/>
                    <a:pt x="360" y="394"/>
                    <a:pt x="363" y="396"/>
                  </a:cubicBezTo>
                  <a:cubicBezTo>
                    <a:pt x="366" y="398"/>
                    <a:pt x="370" y="397"/>
                    <a:pt x="374" y="395"/>
                  </a:cubicBezTo>
                  <a:cubicBezTo>
                    <a:pt x="378" y="394"/>
                    <a:pt x="381" y="396"/>
                    <a:pt x="383" y="397"/>
                  </a:cubicBezTo>
                  <a:cubicBezTo>
                    <a:pt x="384" y="397"/>
                    <a:pt x="386" y="399"/>
                    <a:pt x="388" y="401"/>
                  </a:cubicBezTo>
                  <a:cubicBezTo>
                    <a:pt x="388" y="401"/>
                    <a:pt x="388" y="401"/>
                    <a:pt x="388" y="401"/>
                  </a:cubicBezTo>
                  <a:cubicBezTo>
                    <a:pt x="407" y="400"/>
                    <a:pt x="407" y="400"/>
                    <a:pt x="407" y="400"/>
                  </a:cubicBezTo>
                  <a:cubicBezTo>
                    <a:pt x="436" y="401"/>
                    <a:pt x="436" y="401"/>
                    <a:pt x="436" y="401"/>
                  </a:cubicBezTo>
                  <a:cubicBezTo>
                    <a:pt x="436" y="398"/>
                    <a:pt x="433" y="399"/>
                    <a:pt x="431" y="397"/>
                  </a:cubicBezTo>
                  <a:cubicBezTo>
                    <a:pt x="428" y="394"/>
                    <a:pt x="423" y="395"/>
                    <a:pt x="420" y="397"/>
                  </a:cubicBezTo>
                  <a:cubicBezTo>
                    <a:pt x="417" y="398"/>
                    <a:pt x="413" y="395"/>
                    <a:pt x="410" y="397"/>
                  </a:cubicBezTo>
                  <a:cubicBezTo>
                    <a:pt x="410" y="397"/>
                    <a:pt x="410" y="397"/>
                    <a:pt x="410" y="397"/>
                  </a:cubicBezTo>
                  <a:cubicBezTo>
                    <a:pt x="408" y="398"/>
                    <a:pt x="408" y="397"/>
                    <a:pt x="408" y="396"/>
                  </a:cubicBezTo>
                  <a:cubicBezTo>
                    <a:pt x="408" y="395"/>
                    <a:pt x="409" y="394"/>
                    <a:pt x="410" y="393"/>
                  </a:cubicBezTo>
                  <a:cubicBezTo>
                    <a:pt x="412" y="392"/>
                    <a:pt x="409" y="385"/>
                    <a:pt x="411" y="385"/>
                  </a:cubicBezTo>
                  <a:cubicBezTo>
                    <a:pt x="412" y="385"/>
                    <a:pt x="412" y="385"/>
                    <a:pt x="412" y="384"/>
                  </a:cubicBezTo>
                  <a:cubicBezTo>
                    <a:pt x="414" y="383"/>
                    <a:pt x="414" y="380"/>
                    <a:pt x="414" y="377"/>
                  </a:cubicBezTo>
                  <a:cubicBezTo>
                    <a:pt x="415" y="374"/>
                    <a:pt x="414" y="373"/>
                    <a:pt x="415" y="371"/>
                  </a:cubicBezTo>
                  <a:cubicBezTo>
                    <a:pt x="417" y="370"/>
                    <a:pt x="419" y="370"/>
                    <a:pt x="418" y="367"/>
                  </a:cubicBezTo>
                  <a:cubicBezTo>
                    <a:pt x="418" y="365"/>
                    <a:pt x="416" y="367"/>
                    <a:pt x="414" y="366"/>
                  </a:cubicBezTo>
                  <a:cubicBezTo>
                    <a:pt x="412" y="365"/>
                    <a:pt x="410" y="366"/>
                    <a:pt x="406" y="366"/>
                  </a:cubicBezTo>
                  <a:cubicBezTo>
                    <a:pt x="401" y="367"/>
                    <a:pt x="399" y="369"/>
                    <a:pt x="399" y="372"/>
                  </a:cubicBezTo>
                  <a:cubicBezTo>
                    <a:pt x="399" y="376"/>
                    <a:pt x="398" y="374"/>
                    <a:pt x="398" y="377"/>
                  </a:cubicBezTo>
                  <a:cubicBezTo>
                    <a:pt x="398" y="380"/>
                    <a:pt x="394" y="380"/>
                    <a:pt x="394" y="382"/>
                  </a:cubicBezTo>
                  <a:cubicBezTo>
                    <a:pt x="395" y="383"/>
                    <a:pt x="391" y="382"/>
                    <a:pt x="390" y="381"/>
                  </a:cubicBezTo>
                  <a:cubicBezTo>
                    <a:pt x="390" y="381"/>
                    <a:pt x="380" y="384"/>
                    <a:pt x="378" y="384"/>
                  </a:cubicBezTo>
                  <a:cubicBezTo>
                    <a:pt x="377" y="384"/>
                    <a:pt x="375" y="381"/>
                    <a:pt x="373" y="381"/>
                  </a:cubicBezTo>
                  <a:cubicBezTo>
                    <a:pt x="371" y="381"/>
                    <a:pt x="370" y="378"/>
                    <a:pt x="370" y="376"/>
                  </a:cubicBezTo>
                  <a:cubicBezTo>
                    <a:pt x="369" y="373"/>
                    <a:pt x="366" y="371"/>
                    <a:pt x="364" y="369"/>
                  </a:cubicBezTo>
                  <a:cubicBezTo>
                    <a:pt x="363" y="367"/>
                    <a:pt x="362" y="362"/>
                    <a:pt x="362" y="359"/>
                  </a:cubicBezTo>
                  <a:cubicBezTo>
                    <a:pt x="362" y="356"/>
                    <a:pt x="362" y="351"/>
                    <a:pt x="364" y="345"/>
                  </a:cubicBezTo>
                  <a:cubicBezTo>
                    <a:pt x="364" y="344"/>
                    <a:pt x="364" y="343"/>
                    <a:pt x="364" y="343"/>
                  </a:cubicBezTo>
                  <a:cubicBezTo>
                    <a:pt x="364" y="342"/>
                    <a:pt x="364" y="342"/>
                    <a:pt x="363" y="342"/>
                  </a:cubicBezTo>
                  <a:cubicBezTo>
                    <a:pt x="364" y="342"/>
                    <a:pt x="364" y="342"/>
                    <a:pt x="364" y="343"/>
                  </a:cubicBezTo>
                  <a:cubicBezTo>
                    <a:pt x="365" y="339"/>
                    <a:pt x="361" y="338"/>
                    <a:pt x="363" y="336"/>
                  </a:cubicBezTo>
                  <a:cubicBezTo>
                    <a:pt x="366" y="334"/>
                    <a:pt x="363" y="332"/>
                    <a:pt x="364" y="331"/>
                  </a:cubicBezTo>
                  <a:cubicBezTo>
                    <a:pt x="366" y="330"/>
                    <a:pt x="368" y="329"/>
                    <a:pt x="368" y="328"/>
                  </a:cubicBezTo>
                  <a:cubicBezTo>
                    <a:pt x="368" y="327"/>
                    <a:pt x="369" y="327"/>
                    <a:pt x="371" y="327"/>
                  </a:cubicBezTo>
                  <a:cubicBezTo>
                    <a:pt x="373" y="327"/>
                    <a:pt x="376" y="324"/>
                    <a:pt x="376" y="323"/>
                  </a:cubicBezTo>
                  <a:cubicBezTo>
                    <a:pt x="376" y="321"/>
                    <a:pt x="376" y="321"/>
                    <a:pt x="379" y="322"/>
                  </a:cubicBezTo>
                  <a:cubicBezTo>
                    <a:pt x="381" y="322"/>
                    <a:pt x="380" y="319"/>
                    <a:pt x="382" y="320"/>
                  </a:cubicBezTo>
                  <a:cubicBezTo>
                    <a:pt x="383" y="320"/>
                    <a:pt x="384" y="321"/>
                    <a:pt x="384" y="320"/>
                  </a:cubicBezTo>
                  <a:cubicBezTo>
                    <a:pt x="384" y="319"/>
                    <a:pt x="386" y="319"/>
                    <a:pt x="387" y="320"/>
                  </a:cubicBezTo>
                  <a:cubicBezTo>
                    <a:pt x="388" y="322"/>
                    <a:pt x="391" y="322"/>
                    <a:pt x="391" y="321"/>
                  </a:cubicBezTo>
                  <a:cubicBezTo>
                    <a:pt x="391" y="319"/>
                    <a:pt x="393" y="321"/>
                    <a:pt x="394" y="322"/>
                  </a:cubicBezTo>
                  <a:cubicBezTo>
                    <a:pt x="396" y="324"/>
                    <a:pt x="397" y="323"/>
                    <a:pt x="399" y="323"/>
                  </a:cubicBezTo>
                  <a:cubicBezTo>
                    <a:pt x="401" y="323"/>
                    <a:pt x="401" y="323"/>
                    <a:pt x="401" y="322"/>
                  </a:cubicBezTo>
                  <a:cubicBezTo>
                    <a:pt x="401" y="320"/>
                    <a:pt x="403" y="325"/>
                    <a:pt x="406" y="325"/>
                  </a:cubicBezTo>
                  <a:cubicBezTo>
                    <a:pt x="408" y="325"/>
                    <a:pt x="406" y="323"/>
                    <a:pt x="404" y="322"/>
                  </a:cubicBezTo>
                  <a:cubicBezTo>
                    <a:pt x="403" y="321"/>
                    <a:pt x="405" y="320"/>
                    <a:pt x="403" y="319"/>
                  </a:cubicBezTo>
                  <a:cubicBezTo>
                    <a:pt x="402" y="318"/>
                    <a:pt x="405" y="317"/>
                    <a:pt x="408" y="317"/>
                  </a:cubicBezTo>
                  <a:cubicBezTo>
                    <a:pt x="411" y="317"/>
                    <a:pt x="410" y="318"/>
                    <a:pt x="411" y="316"/>
                  </a:cubicBezTo>
                  <a:cubicBezTo>
                    <a:pt x="412" y="315"/>
                    <a:pt x="413" y="316"/>
                    <a:pt x="413" y="318"/>
                  </a:cubicBezTo>
                  <a:cubicBezTo>
                    <a:pt x="413" y="319"/>
                    <a:pt x="418" y="317"/>
                    <a:pt x="420" y="317"/>
                  </a:cubicBezTo>
                  <a:cubicBezTo>
                    <a:pt x="423" y="317"/>
                    <a:pt x="425" y="319"/>
                    <a:pt x="425" y="320"/>
                  </a:cubicBezTo>
                  <a:cubicBezTo>
                    <a:pt x="425" y="322"/>
                    <a:pt x="427" y="322"/>
                    <a:pt x="429" y="321"/>
                  </a:cubicBezTo>
                  <a:cubicBezTo>
                    <a:pt x="430" y="319"/>
                    <a:pt x="432" y="318"/>
                    <a:pt x="433" y="319"/>
                  </a:cubicBezTo>
                  <a:cubicBezTo>
                    <a:pt x="435" y="321"/>
                    <a:pt x="436" y="323"/>
                    <a:pt x="438" y="325"/>
                  </a:cubicBezTo>
                  <a:cubicBezTo>
                    <a:pt x="440" y="327"/>
                    <a:pt x="438" y="329"/>
                    <a:pt x="439" y="331"/>
                  </a:cubicBezTo>
                  <a:cubicBezTo>
                    <a:pt x="440" y="332"/>
                    <a:pt x="438" y="334"/>
                    <a:pt x="441" y="336"/>
                  </a:cubicBezTo>
                  <a:cubicBezTo>
                    <a:pt x="443" y="337"/>
                    <a:pt x="441" y="341"/>
                    <a:pt x="443" y="341"/>
                  </a:cubicBezTo>
                  <a:cubicBezTo>
                    <a:pt x="445" y="342"/>
                    <a:pt x="446" y="344"/>
                    <a:pt x="446" y="346"/>
                  </a:cubicBezTo>
                  <a:cubicBezTo>
                    <a:pt x="446" y="347"/>
                    <a:pt x="450" y="348"/>
                    <a:pt x="450" y="346"/>
                  </a:cubicBezTo>
                  <a:cubicBezTo>
                    <a:pt x="450" y="344"/>
                    <a:pt x="452" y="342"/>
                    <a:pt x="452" y="340"/>
                  </a:cubicBezTo>
                  <a:cubicBezTo>
                    <a:pt x="453" y="338"/>
                    <a:pt x="451" y="332"/>
                    <a:pt x="450" y="330"/>
                  </a:cubicBezTo>
                  <a:cubicBezTo>
                    <a:pt x="448" y="328"/>
                    <a:pt x="450" y="327"/>
                    <a:pt x="448" y="325"/>
                  </a:cubicBezTo>
                  <a:cubicBezTo>
                    <a:pt x="446" y="323"/>
                    <a:pt x="445" y="318"/>
                    <a:pt x="445" y="315"/>
                  </a:cubicBezTo>
                  <a:cubicBezTo>
                    <a:pt x="445" y="312"/>
                    <a:pt x="449" y="306"/>
                    <a:pt x="451" y="304"/>
                  </a:cubicBezTo>
                  <a:cubicBezTo>
                    <a:pt x="453" y="303"/>
                    <a:pt x="455" y="304"/>
                    <a:pt x="456" y="302"/>
                  </a:cubicBezTo>
                  <a:cubicBezTo>
                    <a:pt x="456" y="300"/>
                    <a:pt x="459" y="298"/>
                    <a:pt x="460" y="298"/>
                  </a:cubicBezTo>
                  <a:cubicBezTo>
                    <a:pt x="461" y="298"/>
                    <a:pt x="463" y="298"/>
                    <a:pt x="463" y="296"/>
                  </a:cubicBezTo>
                  <a:cubicBezTo>
                    <a:pt x="463" y="295"/>
                    <a:pt x="466" y="293"/>
                    <a:pt x="468" y="293"/>
                  </a:cubicBezTo>
                  <a:cubicBezTo>
                    <a:pt x="471" y="292"/>
                    <a:pt x="470" y="291"/>
                    <a:pt x="469" y="289"/>
                  </a:cubicBezTo>
                  <a:cubicBezTo>
                    <a:pt x="468" y="288"/>
                    <a:pt x="470" y="287"/>
                    <a:pt x="470" y="288"/>
                  </a:cubicBezTo>
                  <a:cubicBezTo>
                    <a:pt x="471" y="288"/>
                    <a:pt x="473" y="289"/>
                    <a:pt x="474" y="288"/>
                  </a:cubicBezTo>
                  <a:cubicBezTo>
                    <a:pt x="475" y="287"/>
                    <a:pt x="477" y="285"/>
                    <a:pt x="475" y="285"/>
                  </a:cubicBezTo>
                  <a:cubicBezTo>
                    <a:pt x="472" y="285"/>
                    <a:pt x="472" y="284"/>
                    <a:pt x="473" y="283"/>
                  </a:cubicBezTo>
                  <a:cubicBezTo>
                    <a:pt x="475" y="282"/>
                    <a:pt x="474" y="280"/>
                    <a:pt x="472" y="279"/>
                  </a:cubicBezTo>
                  <a:cubicBezTo>
                    <a:pt x="470" y="279"/>
                    <a:pt x="470" y="278"/>
                    <a:pt x="471" y="277"/>
                  </a:cubicBezTo>
                  <a:cubicBezTo>
                    <a:pt x="473" y="276"/>
                    <a:pt x="470" y="274"/>
                    <a:pt x="468" y="273"/>
                  </a:cubicBezTo>
                  <a:cubicBezTo>
                    <a:pt x="467" y="272"/>
                    <a:pt x="469" y="271"/>
                    <a:pt x="470" y="271"/>
                  </a:cubicBezTo>
                  <a:cubicBezTo>
                    <a:pt x="471" y="271"/>
                    <a:pt x="470" y="265"/>
                    <a:pt x="471" y="264"/>
                  </a:cubicBezTo>
                  <a:cubicBezTo>
                    <a:pt x="472" y="263"/>
                    <a:pt x="473" y="263"/>
                    <a:pt x="473" y="264"/>
                  </a:cubicBezTo>
                  <a:cubicBezTo>
                    <a:pt x="472" y="265"/>
                    <a:pt x="471" y="267"/>
                    <a:pt x="472" y="269"/>
                  </a:cubicBezTo>
                  <a:cubicBezTo>
                    <a:pt x="474" y="271"/>
                    <a:pt x="474" y="273"/>
                    <a:pt x="474" y="275"/>
                  </a:cubicBezTo>
                  <a:cubicBezTo>
                    <a:pt x="473" y="278"/>
                    <a:pt x="474" y="277"/>
                    <a:pt x="476" y="274"/>
                  </a:cubicBezTo>
                  <a:cubicBezTo>
                    <a:pt x="478" y="270"/>
                    <a:pt x="478" y="267"/>
                    <a:pt x="477" y="267"/>
                  </a:cubicBezTo>
                  <a:cubicBezTo>
                    <a:pt x="476" y="267"/>
                    <a:pt x="476" y="263"/>
                    <a:pt x="477" y="265"/>
                  </a:cubicBezTo>
                  <a:cubicBezTo>
                    <a:pt x="478" y="267"/>
                    <a:pt x="479" y="267"/>
                    <a:pt x="481" y="265"/>
                  </a:cubicBezTo>
                  <a:cubicBezTo>
                    <a:pt x="482" y="263"/>
                    <a:pt x="484" y="259"/>
                    <a:pt x="483" y="258"/>
                  </a:cubicBezTo>
                  <a:cubicBezTo>
                    <a:pt x="482" y="258"/>
                    <a:pt x="484" y="257"/>
                    <a:pt x="486" y="257"/>
                  </a:cubicBezTo>
                  <a:cubicBezTo>
                    <a:pt x="488" y="257"/>
                    <a:pt x="493" y="256"/>
                    <a:pt x="494" y="255"/>
                  </a:cubicBezTo>
                  <a:cubicBezTo>
                    <a:pt x="495" y="253"/>
                    <a:pt x="486" y="256"/>
                    <a:pt x="486" y="255"/>
                  </a:cubicBezTo>
                  <a:cubicBezTo>
                    <a:pt x="486" y="253"/>
                    <a:pt x="491" y="252"/>
                    <a:pt x="494" y="252"/>
                  </a:cubicBezTo>
                  <a:cubicBezTo>
                    <a:pt x="497" y="252"/>
                    <a:pt x="495" y="248"/>
                    <a:pt x="497" y="250"/>
                  </a:cubicBezTo>
                  <a:cubicBezTo>
                    <a:pt x="498" y="251"/>
                    <a:pt x="499" y="251"/>
                    <a:pt x="501" y="250"/>
                  </a:cubicBezTo>
                  <a:cubicBezTo>
                    <a:pt x="502" y="249"/>
                    <a:pt x="501" y="247"/>
                    <a:pt x="499" y="246"/>
                  </a:cubicBezTo>
                  <a:cubicBezTo>
                    <a:pt x="498" y="246"/>
                    <a:pt x="501" y="245"/>
                    <a:pt x="500" y="244"/>
                  </a:cubicBezTo>
                  <a:cubicBezTo>
                    <a:pt x="500" y="243"/>
                    <a:pt x="501" y="239"/>
                    <a:pt x="503" y="238"/>
                  </a:cubicBezTo>
                  <a:cubicBezTo>
                    <a:pt x="506" y="238"/>
                    <a:pt x="505" y="236"/>
                    <a:pt x="506" y="236"/>
                  </a:cubicBezTo>
                  <a:cubicBezTo>
                    <a:pt x="508" y="236"/>
                    <a:pt x="509" y="234"/>
                    <a:pt x="510" y="233"/>
                  </a:cubicBezTo>
                  <a:cubicBezTo>
                    <a:pt x="512" y="231"/>
                    <a:pt x="514" y="235"/>
                    <a:pt x="516" y="233"/>
                  </a:cubicBezTo>
                  <a:cubicBezTo>
                    <a:pt x="517" y="232"/>
                    <a:pt x="519" y="231"/>
                    <a:pt x="520" y="230"/>
                  </a:cubicBezTo>
                  <a:cubicBezTo>
                    <a:pt x="522" y="229"/>
                    <a:pt x="524" y="228"/>
                    <a:pt x="526" y="228"/>
                  </a:cubicBezTo>
                  <a:cubicBezTo>
                    <a:pt x="528" y="228"/>
                    <a:pt x="531" y="225"/>
                    <a:pt x="532" y="223"/>
                  </a:cubicBezTo>
                  <a:cubicBezTo>
                    <a:pt x="533" y="222"/>
                    <a:pt x="534" y="225"/>
                    <a:pt x="532" y="225"/>
                  </a:cubicBezTo>
                  <a:cubicBezTo>
                    <a:pt x="530" y="226"/>
                    <a:pt x="533" y="227"/>
                    <a:pt x="537" y="227"/>
                  </a:cubicBezTo>
                  <a:cubicBezTo>
                    <a:pt x="540" y="227"/>
                    <a:pt x="535" y="228"/>
                    <a:pt x="533" y="228"/>
                  </a:cubicBezTo>
                  <a:cubicBezTo>
                    <a:pt x="530" y="228"/>
                    <a:pt x="529" y="229"/>
                    <a:pt x="526" y="232"/>
                  </a:cubicBezTo>
                  <a:cubicBezTo>
                    <a:pt x="523" y="235"/>
                    <a:pt x="524" y="236"/>
                    <a:pt x="526" y="237"/>
                  </a:cubicBezTo>
                  <a:cubicBezTo>
                    <a:pt x="527" y="239"/>
                    <a:pt x="530" y="238"/>
                    <a:pt x="532" y="236"/>
                  </a:cubicBezTo>
                  <a:cubicBezTo>
                    <a:pt x="535" y="234"/>
                    <a:pt x="535" y="232"/>
                    <a:pt x="537" y="232"/>
                  </a:cubicBezTo>
                  <a:cubicBezTo>
                    <a:pt x="540" y="232"/>
                    <a:pt x="546" y="230"/>
                    <a:pt x="549" y="229"/>
                  </a:cubicBezTo>
                  <a:cubicBezTo>
                    <a:pt x="548" y="218"/>
                    <a:pt x="548" y="218"/>
                    <a:pt x="548" y="218"/>
                  </a:cubicBezTo>
                  <a:cubicBezTo>
                    <a:pt x="554" y="195"/>
                    <a:pt x="554" y="195"/>
                    <a:pt x="554" y="195"/>
                  </a:cubicBezTo>
                  <a:cubicBezTo>
                    <a:pt x="553" y="195"/>
                    <a:pt x="551" y="195"/>
                    <a:pt x="547" y="195"/>
                  </a:cubicBezTo>
                  <a:moveTo>
                    <a:pt x="398" y="386"/>
                  </a:moveTo>
                  <a:cubicBezTo>
                    <a:pt x="398" y="386"/>
                    <a:pt x="398" y="386"/>
                    <a:pt x="398" y="386"/>
                  </a:cubicBezTo>
                  <a:cubicBezTo>
                    <a:pt x="398" y="386"/>
                    <a:pt x="398" y="386"/>
                    <a:pt x="398" y="386"/>
                  </a:cubicBezTo>
                  <a:moveTo>
                    <a:pt x="406" y="390"/>
                  </a:moveTo>
                  <a:cubicBezTo>
                    <a:pt x="406" y="390"/>
                    <a:pt x="406" y="390"/>
                    <a:pt x="406" y="390"/>
                  </a:cubicBezTo>
                  <a:close/>
                  <a:moveTo>
                    <a:pt x="398" y="386"/>
                  </a:moveTo>
                  <a:cubicBezTo>
                    <a:pt x="397" y="386"/>
                    <a:pt x="397" y="386"/>
                    <a:pt x="397" y="386"/>
                  </a:cubicBezTo>
                  <a:cubicBezTo>
                    <a:pt x="397" y="386"/>
                    <a:pt x="397" y="386"/>
                    <a:pt x="398" y="386"/>
                  </a:cubicBezTo>
                  <a:moveTo>
                    <a:pt x="363" y="342"/>
                  </a:moveTo>
                  <a:cubicBezTo>
                    <a:pt x="363" y="342"/>
                    <a:pt x="362" y="342"/>
                    <a:pt x="362" y="342"/>
                  </a:cubicBezTo>
                  <a:cubicBezTo>
                    <a:pt x="362" y="342"/>
                    <a:pt x="363" y="342"/>
                    <a:pt x="363" y="342"/>
                  </a:cubicBezTo>
                  <a:moveTo>
                    <a:pt x="363" y="342"/>
                  </a:moveTo>
                  <a:cubicBezTo>
                    <a:pt x="363" y="342"/>
                    <a:pt x="363" y="342"/>
                    <a:pt x="363" y="342"/>
                  </a:cubicBezTo>
                  <a:cubicBezTo>
                    <a:pt x="363" y="342"/>
                    <a:pt x="363" y="342"/>
                    <a:pt x="363" y="342"/>
                  </a:cubicBezTo>
                  <a:moveTo>
                    <a:pt x="411" y="217"/>
                  </a:moveTo>
                  <a:cubicBezTo>
                    <a:pt x="409" y="217"/>
                    <a:pt x="413" y="212"/>
                    <a:pt x="409" y="214"/>
                  </a:cubicBezTo>
                  <a:cubicBezTo>
                    <a:pt x="406" y="216"/>
                    <a:pt x="400" y="221"/>
                    <a:pt x="398" y="219"/>
                  </a:cubicBezTo>
                  <a:cubicBezTo>
                    <a:pt x="395" y="217"/>
                    <a:pt x="393" y="220"/>
                    <a:pt x="391" y="218"/>
                  </a:cubicBezTo>
                  <a:cubicBezTo>
                    <a:pt x="389" y="216"/>
                    <a:pt x="397" y="211"/>
                    <a:pt x="401" y="211"/>
                  </a:cubicBezTo>
                  <a:cubicBezTo>
                    <a:pt x="402" y="211"/>
                    <a:pt x="403" y="211"/>
                    <a:pt x="404" y="210"/>
                  </a:cubicBezTo>
                  <a:cubicBezTo>
                    <a:pt x="406" y="208"/>
                    <a:pt x="408" y="204"/>
                    <a:pt x="411" y="204"/>
                  </a:cubicBezTo>
                  <a:cubicBezTo>
                    <a:pt x="414" y="204"/>
                    <a:pt x="421" y="205"/>
                    <a:pt x="422" y="208"/>
                  </a:cubicBezTo>
                  <a:cubicBezTo>
                    <a:pt x="422" y="212"/>
                    <a:pt x="427" y="209"/>
                    <a:pt x="427" y="212"/>
                  </a:cubicBezTo>
                  <a:cubicBezTo>
                    <a:pt x="427" y="215"/>
                    <a:pt x="430" y="218"/>
                    <a:pt x="430" y="219"/>
                  </a:cubicBezTo>
                  <a:cubicBezTo>
                    <a:pt x="430" y="220"/>
                    <a:pt x="430" y="220"/>
                    <a:pt x="429" y="220"/>
                  </a:cubicBezTo>
                  <a:cubicBezTo>
                    <a:pt x="427" y="222"/>
                    <a:pt x="428" y="218"/>
                    <a:pt x="424" y="218"/>
                  </a:cubicBezTo>
                  <a:cubicBezTo>
                    <a:pt x="421" y="218"/>
                    <a:pt x="418" y="221"/>
                    <a:pt x="415" y="220"/>
                  </a:cubicBezTo>
                  <a:cubicBezTo>
                    <a:pt x="412" y="219"/>
                    <a:pt x="414" y="217"/>
                    <a:pt x="411" y="217"/>
                  </a:cubicBezTo>
                  <a:moveTo>
                    <a:pt x="433" y="237"/>
                  </a:moveTo>
                  <a:cubicBezTo>
                    <a:pt x="433" y="234"/>
                    <a:pt x="437" y="232"/>
                    <a:pt x="435" y="228"/>
                  </a:cubicBezTo>
                  <a:cubicBezTo>
                    <a:pt x="432" y="224"/>
                    <a:pt x="428" y="224"/>
                    <a:pt x="427" y="227"/>
                  </a:cubicBezTo>
                  <a:cubicBezTo>
                    <a:pt x="426" y="230"/>
                    <a:pt x="423" y="229"/>
                    <a:pt x="422" y="231"/>
                  </a:cubicBezTo>
                  <a:cubicBezTo>
                    <a:pt x="420" y="233"/>
                    <a:pt x="419" y="238"/>
                    <a:pt x="420" y="242"/>
                  </a:cubicBezTo>
                  <a:cubicBezTo>
                    <a:pt x="421" y="245"/>
                    <a:pt x="420" y="247"/>
                    <a:pt x="417" y="249"/>
                  </a:cubicBezTo>
                  <a:cubicBezTo>
                    <a:pt x="413" y="251"/>
                    <a:pt x="411" y="246"/>
                    <a:pt x="413" y="240"/>
                  </a:cubicBezTo>
                  <a:cubicBezTo>
                    <a:pt x="414" y="235"/>
                    <a:pt x="416" y="231"/>
                    <a:pt x="414" y="231"/>
                  </a:cubicBezTo>
                  <a:cubicBezTo>
                    <a:pt x="412" y="231"/>
                    <a:pt x="417" y="225"/>
                    <a:pt x="422" y="224"/>
                  </a:cubicBezTo>
                  <a:cubicBezTo>
                    <a:pt x="426" y="223"/>
                    <a:pt x="432" y="223"/>
                    <a:pt x="432" y="222"/>
                  </a:cubicBezTo>
                  <a:cubicBezTo>
                    <a:pt x="432" y="222"/>
                    <a:pt x="432" y="222"/>
                    <a:pt x="433" y="221"/>
                  </a:cubicBezTo>
                  <a:cubicBezTo>
                    <a:pt x="434" y="221"/>
                    <a:pt x="438" y="222"/>
                    <a:pt x="441" y="223"/>
                  </a:cubicBezTo>
                  <a:cubicBezTo>
                    <a:pt x="444" y="224"/>
                    <a:pt x="449" y="221"/>
                    <a:pt x="450" y="225"/>
                  </a:cubicBezTo>
                  <a:cubicBezTo>
                    <a:pt x="452" y="229"/>
                    <a:pt x="455" y="232"/>
                    <a:pt x="452" y="232"/>
                  </a:cubicBezTo>
                  <a:cubicBezTo>
                    <a:pt x="449" y="232"/>
                    <a:pt x="445" y="228"/>
                    <a:pt x="445" y="230"/>
                  </a:cubicBezTo>
                  <a:cubicBezTo>
                    <a:pt x="446" y="233"/>
                    <a:pt x="444" y="232"/>
                    <a:pt x="444" y="235"/>
                  </a:cubicBezTo>
                  <a:cubicBezTo>
                    <a:pt x="444" y="238"/>
                    <a:pt x="441" y="243"/>
                    <a:pt x="440" y="243"/>
                  </a:cubicBezTo>
                  <a:cubicBezTo>
                    <a:pt x="440" y="243"/>
                    <a:pt x="440" y="243"/>
                    <a:pt x="440" y="243"/>
                  </a:cubicBezTo>
                  <a:cubicBezTo>
                    <a:pt x="439" y="242"/>
                    <a:pt x="441" y="237"/>
                    <a:pt x="438" y="236"/>
                  </a:cubicBezTo>
                  <a:cubicBezTo>
                    <a:pt x="435" y="235"/>
                    <a:pt x="432" y="240"/>
                    <a:pt x="433" y="237"/>
                  </a:cubicBezTo>
                  <a:moveTo>
                    <a:pt x="445" y="251"/>
                  </a:moveTo>
                  <a:cubicBezTo>
                    <a:pt x="441" y="253"/>
                    <a:pt x="435" y="252"/>
                    <a:pt x="435" y="249"/>
                  </a:cubicBezTo>
                  <a:cubicBezTo>
                    <a:pt x="435" y="245"/>
                    <a:pt x="438" y="246"/>
                    <a:pt x="439" y="247"/>
                  </a:cubicBezTo>
                  <a:cubicBezTo>
                    <a:pt x="439" y="248"/>
                    <a:pt x="440" y="248"/>
                    <a:pt x="441" y="247"/>
                  </a:cubicBezTo>
                  <a:cubicBezTo>
                    <a:pt x="443" y="246"/>
                    <a:pt x="445" y="243"/>
                    <a:pt x="447" y="244"/>
                  </a:cubicBezTo>
                  <a:cubicBezTo>
                    <a:pt x="451" y="244"/>
                    <a:pt x="451" y="246"/>
                    <a:pt x="454" y="244"/>
                  </a:cubicBezTo>
                  <a:cubicBezTo>
                    <a:pt x="456" y="243"/>
                    <a:pt x="456" y="242"/>
                    <a:pt x="457" y="243"/>
                  </a:cubicBezTo>
                  <a:cubicBezTo>
                    <a:pt x="457" y="243"/>
                    <a:pt x="457" y="243"/>
                    <a:pt x="457" y="244"/>
                  </a:cubicBezTo>
                  <a:cubicBezTo>
                    <a:pt x="456" y="245"/>
                    <a:pt x="449" y="249"/>
                    <a:pt x="445" y="251"/>
                  </a:cubicBezTo>
                  <a:moveTo>
                    <a:pt x="462" y="240"/>
                  </a:moveTo>
                  <a:cubicBezTo>
                    <a:pt x="460" y="240"/>
                    <a:pt x="459" y="240"/>
                    <a:pt x="458" y="240"/>
                  </a:cubicBezTo>
                  <a:cubicBezTo>
                    <a:pt x="456" y="241"/>
                    <a:pt x="455" y="241"/>
                    <a:pt x="454" y="239"/>
                  </a:cubicBezTo>
                  <a:cubicBezTo>
                    <a:pt x="454" y="237"/>
                    <a:pt x="461" y="235"/>
                    <a:pt x="465" y="235"/>
                  </a:cubicBezTo>
                  <a:cubicBezTo>
                    <a:pt x="468" y="236"/>
                    <a:pt x="471" y="233"/>
                    <a:pt x="472" y="235"/>
                  </a:cubicBezTo>
                  <a:cubicBezTo>
                    <a:pt x="472" y="235"/>
                    <a:pt x="472" y="235"/>
                    <a:pt x="472" y="235"/>
                  </a:cubicBezTo>
                  <a:cubicBezTo>
                    <a:pt x="474" y="238"/>
                    <a:pt x="468" y="240"/>
                    <a:pt x="462" y="240"/>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48" name="Freeform 41"/>
            <p:cNvSpPr>
              <a:spLocks/>
            </p:cNvSpPr>
            <p:nvPr userDrawn="1"/>
          </p:nvSpPr>
          <p:spPr bwMode="auto">
            <a:xfrm>
              <a:off x="15338425" y="2598738"/>
              <a:ext cx="26988" cy="17463"/>
            </a:xfrm>
            <a:custGeom>
              <a:avLst/>
              <a:gdLst>
                <a:gd name="T0" fmla="*/ 6 w 10"/>
                <a:gd name="T1" fmla="*/ 2 h 6"/>
                <a:gd name="T2" fmla="*/ 1 w 10"/>
                <a:gd name="T3" fmla="*/ 3 h 6"/>
                <a:gd name="T4" fmla="*/ 8 w 10"/>
                <a:gd name="T5" fmla="*/ 5 h 6"/>
                <a:gd name="T6" fmla="*/ 9 w 10"/>
                <a:gd name="T7" fmla="*/ 2 h 6"/>
                <a:gd name="T8" fmla="*/ 6 w 10"/>
                <a:gd name="T9" fmla="*/ 2 h 6"/>
              </a:gdLst>
              <a:ahLst/>
              <a:cxnLst>
                <a:cxn ang="0">
                  <a:pos x="T0" y="T1"/>
                </a:cxn>
                <a:cxn ang="0">
                  <a:pos x="T2" y="T3"/>
                </a:cxn>
                <a:cxn ang="0">
                  <a:pos x="T4" y="T5"/>
                </a:cxn>
                <a:cxn ang="0">
                  <a:pos x="T6" y="T7"/>
                </a:cxn>
                <a:cxn ang="0">
                  <a:pos x="T8" y="T9"/>
                </a:cxn>
              </a:cxnLst>
              <a:rect l="0" t="0" r="r" b="b"/>
              <a:pathLst>
                <a:path w="10" h="6">
                  <a:moveTo>
                    <a:pt x="6" y="2"/>
                  </a:moveTo>
                  <a:cubicBezTo>
                    <a:pt x="5" y="0"/>
                    <a:pt x="0" y="2"/>
                    <a:pt x="1" y="3"/>
                  </a:cubicBezTo>
                  <a:cubicBezTo>
                    <a:pt x="2" y="5"/>
                    <a:pt x="6" y="6"/>
                    <a:pt x="8" y="5"/>
                  </a:cubicBezTo>
                  <a:cubicBezTo>
                    <a:pt x="10" y="5"/>
                    <a:pt x="10" y="3"/>
                    <a:pt x="9" y="2"/>
                  </a:cubicBezTo>
                  <a:cubicBezTo>
                    <a:pt x="8" y="1"/>
                    <a:pt x="6" y="4"/>
                    <a:pt x="6" y="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49" name="Freeform 42"/>
            <p:cNvSpPr>
              <a:spLocks/>
            </p:cNvSpPr>
            <p:nvPr userDrawn="1"/>
          </p:nvSpPr>
          <p:spPr bwMode="auto">
            <a:xfrm>
              <a:off x="15465425" y="3276600"/>
              <a:ext cx="15875" cy="11113"/>
            </a:xfrm>
            <a:custGeom>
              <a:avLst/>
              <a:gdLst>
                <a:gd name="T0" fmla="*/ 1 w 6"/>
                <a:gd name="T1" fmla="*/ 2 h 4"/>
                <a:gd name="T2" fmla="*/ 5 w 6"/>
                <a:gd name="T3" fmla="*/ 2 h 4"/>
                <a:gd name="T4" fmla="*/ 1 w 6"/>
                <a:gd name="T5" fmla="*/ 2 h 4"/>
              </a:gdLst>
              <a:ahLst/>
              <a:cxnLst>
                <a:cxn ang="0">
                  <a:pos x="T0" y="T1"/>
                </a:cxn>
                <a:cxn ang="0">
                  <a:pos x="T2" y="T3"/>
                </a:cxn>
                <a:cxn ang="0">
                  <a:pos x="T4" y="T5"/>
                </a:cxn>
              </a:cxnLst>
              <a:rect l="0" t="0" r="r" b="b"/>
              <a:pathLst>
                <a:path w="6" h="4">
                  <a:moveTo>
                    <a:pt x="1" y="2"/>
                  </a:moveTo>
                  <a:cubicBezTo>
                    <a:pt x="3" y="3"/>
                    <a:pt x="4" y="4"/>
                    <a:pt x="5" y="2"/>
                  </a:cubicBezTo>
                  <a:cubicBezTo>
                    <a:pt x="6" y="1"/>
                    <a:pt x="0" y="0"/>
                    <a:pt x="1" y="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50" name="Freeform 43"/>
            <p:cNvSpPr>
              <a:spLocks/>
            </p:cNvSpPr>
            <p:nvPr userDrawn="1"/>
          </p:nvSpPr>
          <p:spPr bwMode="auto">
            <a:xfrm>
              <a:off x="15490825" y="3287713"/>
              <a:ext cx="11113" cy="7938"/>
            </a:xfrm>
            <a:custGeom>
              <a:avLst/>
              <a:gdLst>
                <a:gd name="T0" fmla="*/ 2 w 4"/>
                <a:gd name="T1" fmla="*/ 0 h 3"/>
                <a:gd name="T2" fmla="*/ 3 w 4"/>
                <a:gd name="T3" fmla="*/ 2 h 3"/>
                <a:gd name="T4" fmla="*/ 2 w 4"/>
                <a:gd name="T5" fmla="*/ 0 h 3"/>
              </a:gdLst>
              <a:ahLst/>
              <a:cxnLst>
                <a:cxn ang="0">
                  <a:pos x="T0" y="T1"/>
                </a:cxn>
                <a:cxn ang="0">
                  <a:pos x="T2" y="T3"/>
                </a:cxn>
                <a:cxn ang="0">
                  <a:pos x="T4" y="T5"/>
                </a:cxn>
              </a:cxnLst>
              <a:rect l="0" t="0" r="r" b="b"/>
              <a:pathLst>
                <a:path w="4" h="3">
                  <a:moveTo>
                    <a:pt x="2" y="0"/>
                  </a:moveTo>
                  <a:cubicBezTo>
                    <a:pt x="0" y="0"/>
                    <a:pt x="2" y="3"/>
                    <a:pt x="3" y="2"/>
                  </a:cubicBezTo>
                  <a:cubicBezTo>
                    <a:pt x="4" y="1"/>
                    <a:pt x="4" y="0"/>
                    <a:pt x="2" y="0"/>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51" name="Freeform 44"/>
            <p:cNvSpPr>
              <a:spLocks/>
            </p:cNvSpPr>
            <p:nvPr userDrawn="1"/>
          </p:nvSpPr>
          <p:spPr bwMode="auto">
            <a:xfrm>
              <a:off x="15368588" y="2713038"/>
              <a:ext cx="33338" cy="11113"/>
            </a:xfrm>
            <a:custGeom>
              <a:avLst/>
              <a:gdLst>
                <a:gd name="T0" fmla="*/ 9 w 12"/>
                <a:gd name="T1" fmla="*/ 1 h 4"/>
                <a:gd name="T2" fmla="*/ 3 w 12"/>
                <a:gd name="T3" fmla="*/ 4 h 4"/>
                <a:gd name="T4" fmla="*/ 7 w 12"/>
                <a:gd name="T5" fmla="*/ 3 h 4"/>
                <a:gd name="T6" fmla="*/ 9 w 12"/>
                <a:gd name="T7" fmla="*/ 1 h 4"/>
              </a:gdLst>
              <a:ahLst/>
              <a:cxnLst>
                <a:cxn ang="0">
                  <a:pos x="T0" y="T1"/>
                </a:cxn>
                <a:cxn ang="0">
                  <a:pos x="T2" y="T3"/>
                </a:cxn>
                <a:cxn ang="0">
                  <a:pos x="T4" y="T5"/>
                </a:cxn>
                <a:cxn ang="0">
                  <a:pos x="T6" y="T7"/>
                </a:cxn>
              </a:cxnLst>
              <a:rect l="0" t="0" r="r" b="b"/>
              <a:pathLst>
                <a:path w="12" h="4">
                  <a:moveTo>
                    <a:pt x="9" y="1"/>
                  </a:moveTo>
                  <a:cubicBezTo>
                    <a:pt x="7" y="0"/>
                    <a:pt x="0" y="4"/>
                    <a:pt x="3" y="4"/>
                  </a:cubicBezTo>
                  <a:cubicBezTo>
                    <a:pt x="4" y="4"/>
                    <a:pt x="5" y="3"/>
                    <a:pt x="7" y="3"/>
                  </a:cubicBezTo>
                  <a:cubicBezTo>
                    <a:pt x="8" y="3"/>
                    <a:pt x="12" y="2"/>
                    <a:pt x="9" y="1"/>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52" name="Freeform 45"/>
            <p:cNvSpPr>
              <a:spLocks/>
            </p:cNvSpPr>
            <p:nvPr userDrawn="1"/>
          </p:nvSpPr>
          <p:spPr bwMode="auto">
            <a:xfrm>
              <a:off x="15443200" y="3265488"/>
              <a:ext cx="14288" cy="11113"/>
            </a:xfrm>
            <a:custGeom>
              <a:avLst/>
              <a:gdLst>
                <a:gd name="T0" fmla="*/ 1 w 5"/>
                <a:gd name="T1" fmla="*/ 2 h 4"/>
                <a:gd name="T2" fmla="*/ 4 w 5"/>
                <a:gd name="T3" fmla="*/ 2 h 4"/>
                <a:gd name="T4" fmla="*/ 1 w 5"/>
                <a:gd name="T5" fmla="*/ 2 h 4"/>
              </a:gdLst>
              <a:ahLst/>
              <a:cxnLst>
                <a:cxn ang="0">
                  <a:pos x="T0" y="T1"/>
                </a:cxn>
                <a:cxn ang="0">
                  <a:pos x="T2" y="T3"/>
                </a:cxn>
                <a:cxn ang="0">
                  <a:pos x="T4" y="T5"/>
                </a:cxn>
              </a:cxnLst>
              <a:rect l="0" t="0" r="r" b="b"/>
              <a:pathLst>
                <a:path w="5" h="4">
                  <a:moveTo>
                    <a:pt x="1" y="2"/>
                  </a:moveTo>
                  <a:cubicBezTo>
                    <a:pt x="3" y="4"/>
                    <a:pt x="4" y="3"/>
                    <a:pt x="4" y="2"/>
                  </a:cubicBezTo>
                  <a:cubicBezTo>
                    <a:pt x="5" y="0"/>
                    <a:pt x="0" y="0"/>
                    <a:pt x="1" y="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53" name="Freeform 46"/>
            <p:cNvSpPr>
              <a:spLocks/>
            </p:cNvSpPr>
            <p:nvPr userDrawn="1"/>
          </p:nvSpPr>
          <p:spPr bwMode="auto">
            <a:xfrm>
              <a:off x="15517813" y="2638425"/>
              <a:ext cx="41275" cy="38100"/>
            </a:xfrm>
            <a:custGeom>
              <a:avLst/>
              <a:gdLst>
                <a:gd name="T0" fmla="*/ 13 w 15"/>
                <a:gd name="T1" fmla="*/ 1 h 14"/>
                <a:gd name="T2" fmla="*/ 9 w 15"/>
                <a:gd name="T3" fmla="*/ 3 h 14"/>
                <a:gd name="T4" fmla="*/ 4 w 15"/>
                <a:gd name="T5" fmla="*/ 8 h 14"/>
                <a:gd name="T6" fmla="*/ 1 w 15"/>
                <a:gd name="T7" fmla="*/ 9 h 14"/>
                <a:gd name="T8" fmla="*/ 3 w 15"/>
                <a:gd name="T9" fmla="*/ 13 h 14"/>
                <a:gd name="T10" fmla="*/ 5 w 15"/>
                <a:gd name="T11" fmla="*/ 13 h 14"/>
                <a:gd name="T12" fmla="*/ 12 w 15"/>
                <a:gd name="T13" fmla="*/ 8 h 14"/>
                <a:gd name="T14" fmla="*/ 10 w 15"/>
                <a:gd name="T15" fmla="*/ 5 h 14"/>
                <a:gd name="T16" fmla="*/ 14 w 15"/>
                <a:gd name="T17" fmla="*/ 4 h 14"/>
                <a:gd name="T18" fmla="*/ 13 w 15"/>
                <a:gd name="T19"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13" y="1"/>
                  </a:moveTo>
                  <a:cubicBezTo>
                    <a:pt x="13" y="0"/>
                    <a:pt x="11" y="0"/>
                    <a:pt x="9" y="3"/>
                  </a:cubicBezTo>
                  <a:cubicBezTo>
                    <a:pt x="7" y="5"/>
                    <a:pt x="5" y="7"/>
                    <a:pt x="4" y="8"/>
                  </a:cubicBezTo>
                  <a:cubicBezTo>
                    <a:pt x="4" y="9"/>
                    <a:pt x="1" y="8"/>
                    <a:pt x="1" y="9"/>
                  </a:cubicBezTo>
                  <a:cubicBezTo>
                    <a:pt x="0" y="11"/>
                    <a:pt x="1" y="14"/>
                    <a:pt x="3" y="13"/>
                  </a:cubicBezTo>
                  <a:cubicBezTo>
                    <a:pt x="4" y="12"/>
                    <a:pt x="4" y="13"/>
                    <a:pt x="5" y="13"/>
                  </a:cubicBezTo>
                  <a:cubicBezTo>
                    <a:pt x="6" y="13"/>
                    <a:pt x="11" y="10"/>
                    <a:pt x="12" y="8"/>
                  </a:cubicBezTo>
                  <a:cubicBezTo>
                    <a:pt x="13" y="7"/>
                    <a:pt x="10" y="6"/>
                    <a:pt x="10" y="5"/>
                  </a:cubicBezTo>
                  <a:cubicBezTo>
                    <a:pt x="10" y="4"/>
                    <a:pt x="13" y="4"/>
                    <a:pt x="14" y="4"/>
                  </a:cubicBezTo>
                  <a:cubicBezTo>
                    <a:pt x="15" y="3"/>
                    <a:pt x="13" y="2"/>
                    <a:pt x="13" y="1"/>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54" name="Freeform 47"/>
            <p:cNvSpPr>
              <a:spLocks/>
            </p:cNvSpPr>
            <p:nvPr userDrawn="1"/>
          </p:nvSpPr>
          <p:spPr bwMode="auto">
            <a:xfrm>
              <a:off x="15335250" y="2728913"/>
              <a:ext cx="15875" cy="17463"/>
            </a:xfrm>
            <a:custGeom>
              <a:avLst/>
              <a:gdLst>
                <a:gd name="T0" fmla="*/ 2 w 6"/>
                <a:gd name="T1" fmla="*/ 5 h 6"/>
                <a:gd name="T2" fmla="*/ 5 w 6"/>
                <a:gd name="T3" fmla="*/ 1 h 6"/>
                <a:gd name="T4" fmla="*/ 2 w 6"/>
                <a:gd name="T5" fmla="*/ 5 h 6"/>
              </a:gdLst>
              <a:ahLst/>
              <a:cxnLst>
                <a:cxn ang="0">
                  <a:pos x="T0" y="T1"/>
                </a:cxn>
                <a:cxn ang="0">
                  <a:pos x="T2" y="T3"/>
                </a:cxn>
                <a:cxn ang="0">
                  <a:pos x="T4" y="T5"/>
                </a:cxn>
              </a:cxnLst>
              <a:rect l="0" t="0" r="r" b="b"/>
              <a:pathLst>
                <a:path w="6" h="6">
                  <a:moveTo>
                    <a:pt x="2" y="5"/>
                  </a:moveTo>
                  <a:cubicBezTo>
                    <a:pt x="5" y="4"/>
                    <a:pt x="6" y="2"/>
                    <a:pt x="5" y="1"/>
                  </a:cubicBezTo>
                  <a:cubicBezTo>
                    <a:pt x="4" y="0"/>
                    <a:pt x="0" y="6"/>
                    <a:pt x="2" y="5"/>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55" name="Freeform 48"/>
            <p:cNvSpPr>
              <a:spLocks/>
            </p:cNvSpPr>
            <p:nvPr userDrawn="1"/>
          </p:nvSpPr>
          <p:spPr bwMode="auto">
            <a:xfrm>
              <a:off x="15498763" y="3298825"/>
              <a:ext cx="22225" cy="22225"/>
            </a:xfrm>
            <a:custGeom>
              <a:avLst/>
              <a:gdLst>
                <a:gd name="T0" fmla="*/ 3 w 8"/>
                <a:gd name="T1" fmla="*/ 0 h 8"/>
                <a:gd name="T2" fmla="*/ 3 w 8"/>
                <a:gd name="T3" fmla="*/ 6 h 8"/>
                <a:gd name="T4" fmla="*/ 7 w 8"/>
                <a:gd name="T5" fmla="*/ 4 h 8"/>
                <a:gd name="T6" fmla="*/ 3 w 8"/>
                <a:gd name="T7" fmla="*/ 0 h 8"/>
              </a:gdLst>
              <a:ahLst/>
              <a:cxnLst>
                <a:cxn ang="0">
                  <a:pos x="T0" y="T1"/>
                </a:cxn>
                <a:cxn ang="0">
                  <a:pos x="T2" y="T3"/>
                </a:cxn>
                <a:cxn ang="0">
                  <a:pos x="T4" y="T5"/>
                </a:cxn>
                <a:cxn ang="0">
                  <a:pos x="T6" y="T7"/>
                </a:cxn>
              </a:cxnLst>
              <a:rect l="0" t="0" r="r" b="b"/>
              <a:pathLst>
                <a:path w="8" h="8">
                  <a:moveTo>
                    <a:pt x="3" y="0"/>
                  </a:moveTo>
                  <a:cubicBezTo>
                    <a:pt x="0" y="1"/>
                    <a:pt x="2" y="8"/>
                    <a:pt x="3" y="6"/>
                  </a:cubicBezTo>
                  <a:cubicBezTo>
                    <a:pt x="4" y="6"/>
                    <a:pt x="6" y="5"/>
                    <a:pt x="7" y="4"/>
                  </a:cubicBezTo>
                  <a:cubicBezTo>
                    <a:pt x="8" y="3"/>
                    <a:pt x="6" y="0"/>
                    <a:pt x="3" y="0"/>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56" name="Freeform 49"/>
            <p:cNvSpPr>
              <a:spLocks/>
            </p:cNvSpPr>
            <p:nvPr userDrawn="1"/>
          </p:nvSpPr>
          <p:spPr bwMode="auto">
            <a:xfrm>
              <a:off x="17387888" y="2457450"/>
              <a:ext cx="152400" cy="77788"/>
            </a:xfrm>
            <a:custGeom>
              <a:avLst/>
              <a:gdLst>
                <a:gd name="T0" fmla="*/ 51 w 55"/>
                <a:gd name="T1" fmla="*/ 8 h 28"/>
                <a:gd name="T2" fmla="*/ 48 w 55"/>
                <a:gd name="T3" fmla="*/ 6 h 28"/>
                <a:gd name="T4" fmla="*/ 47 w 55"/>
                <a:gd name="T5" fmla="*/ 3 h 28"/>
                <a:gd name="T6" fmla="*/ 44 w 55"/>
                <a:gd name="T7" fmla="*/ 3 h 28"/>
                <a:gd name="T8" fmla="*/ 39 w 55"/>
                <a:gd name="T9" fmla="*/ 1 h 28"/>
                <a:gd name="T10" fmla="*/ 38 w 55"/>
                <a:gd name="T11" fmla="*/ 4 h 28"/>
                <a:gd name="T12" fmla="*/ 35 w 55"/>
                <a:gd name="T13" fmla="*/ 4 h 28"/>
                <a:gd name="T14" fmla="*/ 33 w 55"/>
                <a:gd name="T15" fmla="*/ 4 h 28"/>
                <a:gd name="T16" fmla="*/ 30 w 55"/>
                <a:gd name="T17" fmla="*/ 5 h 28"/>
                <a:gd name="T18" fmla="*/ 28 w 55"/>
                <a:gd name="T19" fmla="*/ 4 h 28"/>
                <a:gd name="T20" fmla="*/ 24 w 55"/>
                <a:gd name="T21" fmla="*/ 6 h 28"/>
                <a:gd name="T22" fmla="*/ 22 w 55"/>
                <a:gd name="T23" fmla="*/ 5 h 28"/>
                <a:gd name="T24" fmla="*/ 20 w 55"/>
                <a:gd name="T25" fmla="*/ 6 h 28"/>
                <a:gd name="T26" fmla="*/ 19 w 55"/>
                <a:gd name="T27" fmla="*/ 9 h 28"/>
                <a:gd name="T28" fmla="*/ 16 w 55"/>
                <a:gd name="T29" fmla="*/ 10 h 28"/>
                <a:gd name="T30" fmla="*/ 15 w 55"/>
                <a:gd name="T31" fmla="*/ 6 h 28"/>
                <a:gd name="T32" fmla="*/ 7 w 55"/>
                <a:gd name="T33" fmla="*/ 1 h 28"/>
                <a:gd name="T34" fmla="*/ 8 w 55"/>
                <a:gd name="T35" fmla="*/ 4 h 28"/>
                <a:gd name="T36" fmla="*/ 6 w 55"/>
                <a:gd name="T37" fmla="*/ 4 h 28"/>
                <a:gd name="T38" fmla="*/ 2 w 55"/>
                <a:gd name="T39" fmla="*/ 5 h 28"/>
                <a:gd name="T40" fmla="*/ 0 w 55"/>
                <a:gd name="T41" fmla="*/ 9 h 28"/>
                <a:gd name="T42" fmla="*/ 5 w 55"/>
                <a:gd name="T43" fmla="*/ 10 h 28"/>
                <a:gd name="T44" fmla="*/ 11 w 55"/>
                <a:gd name="T45" fmla="*/ 10 h 28"/>
                <a:gd name="T46" fmla="*/ 10 w 55"/>
                <a:gd name="T47" fmla="*/ 12 h 28"/>
                <a:gd name="T48" fmla="*/ 7 w 55"/>
                <a:gd name="T49" fmla="*/ 14 h 28"/>
                <a:gd name="T50" fmla="*/ 1 w 55"/>
                <a:gd name="T51" fmla="*/ 15 h 28"/>
                <a:gd name="T52" fmla="*/ 9 w 55"/>
                <a:gd name="T53" fmla="*/ 15 h 28"/>
                <a:gd name="T54" fmla="*/ 11 w 55"/>
                <a:gd name="T55" fmla="*/ 17 h 28"/>
                <a:gd name="T56" fmla="*/ 12 w 55"/>
                <a:gd name="T57" fmla="*/ 19 h 28"/>
                <a:gd name="T58" fmla="*/ 10 w 55"/>
                <a:gd name="T59" fmla="*/ 21 h 28"/>
                <a:gd name="T60" fmla="*/ 8 w 55"/>
                <a:gd name="T61" fmla="*/ 23 h 28"/>
                <a:gd name="T62" fmla="*/ 14 w 55"/>
                <a:gd name="T63" fmla="*/ 23 h 28"/>
                <a:gd name="T64" fmla="*/ 24 w 55"/>
                <a:gd name="T65" fmla="*/ 27 h 28"/>
                <a:gd name="T66" fmla="*/ 33 w 55"/>
                <a:gd name="T67" fmla="*/ 24 h 28"/>
                <a:gd name="T68" fmla="*/ 39 w 55"/>
                <a:gd name="T69" fmla="*/ 22 h 28"/>
                <a:gd name="T70" fmla="*/ 46 w 55"/>
                <a:gd name="T71" fmla="*/ 20 h 28"/>
                <a:gd name="T72" fmla="*/ 50 w 55"/>
                <a:gd name="T73" fmla="*/ 16 h 28"/>
                <a:gd name="T74" fmla="*/ 54 w 55"/>
                <a:gd name="T75" fmla="*/ 13 h 28"/>
                <a:gd name="T76" fmla="*/ 51 w 55"/>
                <a:gd name="T77"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 h="28">
                  <a:moveTo>
                    <a:pt x="51" y="8"/>
                  </a:moveTo>
                  <a:cubicBezTo>
                    <a:pt x="49" y="8"/>
                    <a:pt x="48" y="7"/>
                    <a:pt x="48" y="6"/>
                  </a:cubicBezTo>
                  <a:cubicBezTo>
                    <a:pt x="49" y="5"/>
                    <a:pt x="47" y="4"/>
                    <a:pt x="47" y="3"/>
                  </a:cubicBezTo>
                  <a:cubicBezTo>
                    <a:pt x="48" y="2"/>
                    <a:pt x="45" y="3"/>
                    <a:pt x="44" y="3"/>
                  </a:cubicBezTo>
                  <a:cubicBezTo>
                    <a:pt x="43" y="3"/>
                    <a:pt x="40" y="0"/>
                    <a:pt x="39" y="1"/>
                  </a:cubicBezTo>
                  <a:cubicBezTo>
                    <a:pt x="38" y="1"/>
                    <a:pt x="39" y="3"/>
                    <a:pt x="38" y="4"/>
                  </a:cubicBezTo>
                  <a:cubicBezTo>
                    <a:pt x="38" y="5"/>
                    <a:pt x="35" y="3"/>
                    <a:pt x="35" y="4"/>
                  </a:cubicBezTo>
                  <a:cubicBezTo>
                    <a:pt x="35" y="5"/>
                    <a:pt x="34" y="5"/>
                    <a:pt x="33" y="4"/>
                  </a:cubicBezTo>
                  <a:cubicBezTo>
                    <a:pt x="32" y="3"/>
                    <a:pt x="30" y="4"/>
                    <a:pt x="30" y="5"/>
                  </a:cubicBezTo>
                  <a:cubicBezTo>
                    <a:pt x="31" y="5"/>
                    <a:pt x="30" y="5"/>
                    <a:pt x="28" y="4"/>
                  </a:cubicBezTo>
                  <a:cubicBezTo>
                    <a:pt x="26" y="3"/>
                    <a:pt x="24" y="5"/>
                    <a:pt x="24" y="6"/>
                  </a:cubicBezTo>
                  <a:cubicBezTo>
                    <a:pt x="25" y="7"/>
                    <a:pt x="24" y="7"/>
                    <a:pt x="22" y="5"/>
                  </a:cubicBezTo>
                  <a:cubicBezTo>
                    <a:pt x="21" y="2"/>
                    <a:pt x="19" y="5"/>
                    <a:pt x="20" y="6"/>
                  </a:cubicBezTo>
                  <a:cubicBezTo>
                    <a:pt x="21" y="8"/>
                    <a:pt x="20" y="9"/>
                    <a:pt x="19" y="9"/>
                  </a:cubicBezTo>
                  <a:cubicBezTo>
                    <a:pt x="18" y="8"/>
                    <a:pt x="17" y="9"/>
                    <a:pt x="16" y="10"/>
                  </a:cubicBezTo>
                  <a:cubicBezTo>
                    <a:pt x="15" y="11"/>
                    <a:pt x="13" y="7"/>
                    <a:pt x="15" y="6"/>
                  </a:cubicBezTo>
                  <a:cubicBezTo>
                    <a:pt x="16" y="5"/>
                    <a:pt x="9" y="1"/>
                    <a:pt x="7" y="1"/>
                  </a:cubicBezTo>
                  <a:cubicBezTo>
                    <a:pt x="5" y="1"/>
                    <a:pt x="6" y="3"/>
                    <a:pt x="8" y="4"/>
                  </a:cubicBezTo>
                  <a:cubicBezTo>
                    <a:pt x="9" y="5"/>
                    <a:pt x="7" y="5"/>
                    <a:pt x="6" y="4"/>
                  </a:cubicBezTo>
                  <a:cubicBezTo>
                    <a:pt x="5" y="3"/>
                    <a:pt x="3" y="4"/>
                    <a:pt x="2" y="5"/>
                  </a:cubicBezTo>
                  <a:cubicBezTo>
                    <a:pt x="1" y="7"/>
                    <a:pt x="0" y="7"/>
                    <a:pt x="0" y="9"/>
                  </a:cubicBezTo>
                  <a:cubicBezTo>
                    <a:pt x="0" y="10"/>
                    <a:pt x="2" y="11"/>
                    <a:pt x="5" y="10"/>
                  </a:cubicBezTo>
                  <a:cubicBezTo>
                    <a:pt x="7" y="9"/>
                    <a:pt x="10" y="9"/>
                    <a:pt x="11" y="10"/>
                  </a:cubicBezTo>
                  <a:cubicBezTo>
                    <a:pt x="12" y="11"/>
                    <a:pt x="9" y="11"/>
                    <a:pt x="10" y="12"/>
                  </a:cubicBezTo>
                  <a:cubicBezTo>
                    <a:pt x="11" y="13"/>
                    <a:pt x="10" y="14"/>
                    <a:pt x="7" y="14"/>
                  </a:cubicBezTo>
                  <a:cubicBezTo>
                    <a:pt x="4" y="13"/>
                    <a:pt x="1" y="14"/>
                    <a:pt x="1" y="15"/>
                  </a:cubicBezTo>
                  <a:cubicBezTo>
                    <a:pt x="2" y="16"/>
                    <a:pt x="9" y="14"/>
                    <a:pt x="9" y="15"/>
                  </a:cubicBezTo>
                  <a:cubicBezTo>
                    <a:pt x="9" y="16"/>
                    <a:pt x="9" y="18"/>
                    <a:pt x="11" y="17"/>
                  </a:cubicBezTo>
                  <a:cubicBezTo>
                    <a:pt x="13" y="17"/>
                    <a:pt x="11" y="19"/>
                    <a:pt x="12" y="19"/>
                  </a:cubicBezTo>
                  <a:cubicBezTo>
                    <a:pt x="13" y="19"/>
                    <a:pt x="13" y="21"/>
                    <a:pt x="10" y="21"/>
                  </a:cubicBezTo>
                  <a:cubicBezTo>
                    <a:pt x="8" y="22"/>
                    <a:pt x="7" y="22"/>
                    <a:pt x="8" y="23"/>
                  </a:cubicBezTo>
                  <a:cubicBezTo>
                    <a:pt x="9" y="24"/>
                    <a:pt x="12" y="23"/>
                    <a:pt x="14" y="23"/>
                  </a:cubicBezTo>
                  <a:cubicBezTo>
                    <a:pt x="17" y="22"/>
                    <a:pt x="21" y="25"/>
                    <a:pt x="24" y="27"/>
                  </a:cubicBezTo>
                  <a:cubicBezTo>
                    <a:pt x="27" y="28"/>
                    <a:pt x="32" y="26"/>
                    <a:pt x="33" y="24"/>
                  </a:cubicBezTo>
                  <a:cubicBezTo>
                    <a:pt x="33" y="23"/>
                    <a:pt x="37" y="23"/>
                    <a:pt x="39" y="22"/>
                  </a:cubicBezTo>
                  <a:cubicBezTo>
                    <a:pt x="41" y="21"/>
                    <a:pt x="43" y="20"/>
                    <a:pt x="46" y="20"/>
                  </a:cubicBezTo>
                  <a:cubicBezTo>
                    <a:pt x="49" y="20"/>
                    <a:pt x="49" y="16"/>
                    <a:pt x="50" y="16"/>
                  </a:cubicBezTo>
                  <a:cubicBezTo>
                    <a:pt x="51" y="17"/>
                    <a:pt x="53" y="14"/>
                    <a:pt x="54" y="13"/>
                  </a:cubicBezTo>
                  <a:cubicBezTo>
                    <a:pt x="55" y="11"/>
                    <a:pt x="53" y="8"/>
                    <a:pt x="51" y="8"/>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57" name="Freeform 50"/>
            <p:cNvSpPr>
              <a:spLocks/>
            </p:cNvSpPr>
            <p:nvPr userDrawn="1"/>
          </p:nvSpPr>
          <p:spPr bwMode="auto">
            <a:xfrm>
              <a:off x="16611600" y="3217863"/>
              <a:ext cx="11113" cy="25400"/>
            </a:xfrm>
            <a:custGeom>
              <a:avLst/>
              <a:gdLst>
                <a:gd name="T0" fmla="*/ 1 w 4"/>
                <a:gd name="T1" fmla="*/ 2 h 9"/>
                <a:gd name="T2" fmla="*/ 0 w 4"/>
                <a:gd name="T3" fmla="*/ 3 h 9"/>
                <a:gd name="T4" fmla="*/ 1 w 4"/>
                <a:gd name="T5" fmla="*/ 7 h 9"/>
                <a:gd name="T6" fmla="*/ 3 w 4"/>
                <a:gd name="T7" fmla="*/ 9 h 9"/>
                <a:gd name="T8" fmla="*/ 2 w 4"/>
                <a:gd name="T9" fmla="*/ 6 h 9"/>
                <a:gd name="T10" fmla="*/ 1 w 4"/>
                <a:gd name="T11" fmla="*/ 2 h 9"/>
              </a:gdLst>
              <a:ahLst/>
              <a:cxnLst>
                <a:cxn ang="0">
                  <a:pos x="T0" y="T1"/>
                </a:cxn>
                <a:cxn ang="0">
                  <a:pos x="T2" y="T3"/>
                </a:cxn>
                <a:cxn ang="0">
                  <a:pos x="T4" y="T5"/>
                </a:cxn>
                <a:cxn ang="0">
                  <a:pos x="T6" y="T7"/>
                </a:cxn>
                <a:cxn ang="0">
                  <a:pos x="T8" y="T9"/>
                </a:cxn>
                <a:cxn ang="0">
                  <a:pos x="T10" y="T11"/>
                </a:cxn>
              </a:cxnLst>
              <a:rect l="0" t="0" r="r" b="b"/>
              <a:pathLst>
                <a:path w="4" h="9">
                  <a:moveTo>
                    <a:pt x="1" y="2"/>
                  </a:moveTo>
                  <a:cubicBezTo>
                    <a:pt x="0" y="0"/>
                    <a:pt x="0" y="1"/>
                    <a:pt x="0" y="3"/>
                  </a:cubicBezTo>
                  <a:cubicBezTo>
                    <a:pt x="0" y="5"/>
                    <a:pt x="1" y="5"/>
                    <a:pt x="1" y="7"/>
                  </a:cubicBezTo>
                  <a:cubicBezTo>
                    <a:pt x="1" y="8"/>
                    <a:pt x="3" y="9"/>
                    <a:pt x="3" y="9"/>
                  </a:cubicBezTo>
                  <a:cubicBezTo>
                    <a:pt x="4" y="8"/>
                    <a:pt x="2" y="6"/>
                    <a:pt x="2" y="6"/>
                  </a:cubicBezTo>
                  <a:cubicBezTo>
                    <a:pt x="2" y="5"/>
                    <a:pt x="2" y="4"/>
                    <a:pt x="1" y="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74" name="Freeform 67"/>
            <p:cNvSpPr>
              <a:spLocks noEditPoints="1"/>
            </p:cNvSpPr>
            <p:nvPr userDrawn="1"/>
          </p:nvSpPr>
          <p:spPr bwMode="auto">
            <a:xfrm>
              <a:off x="16408400" y="3005138"/>
              <a:ext cx="85725" cy="134938"/>
            </a:xfrm>
            <a:custGeom>
              <a:avLst/>
              <a:gdLst>
                <a:gd name="T0" fmla="*/ 16 w 31"/>
                <a:gd name="T1" fmla="*/ 0 h 49"/>
                <a:gd name="T2" fmla="*/ 0 w 31"/>
                <a:gd name="T3" fmla="*/ 16 h 49"/>
                <a:gd name="T4" fmla="*/ 16 w 31"/>
                <a:gd name="T5" fmla="*/ 49 h 49"/>
                <a:gd name="T6" fmla="*/ 31 w 31"/>
                <a:gd name="T7" fmla="*/ 16 h 49"/>
                <a:gd name="T8" fmla="*/ 16 w 31"/>
                <a:gd name="T9" fmla="*/ 0 h 49"/>
                <a:gd name="T10" fmla="*/ 16 w 31"/>
                <a:gd name="T11" fmla="*/ 23 h 49"/>
                <a:gd name="T12" fmla="*/ 9 w 31"/>
                <a:gd name="T13" fmla="*/ 16 h 49"/>
                <a:gd name="T14" fmla="*/ 16 w 31"/>
                <a:gd name="T15" fmla="*/ 9 h 49"/>
                <a:gd name="T16" fmla="*/ 22 w 31"/>
                <a:gd name="T17" fmla="*/ 16 h 49"/>
                <a:gd name="T18" fmla="*/ 16 w 31"/>
                <a:gd name="T19"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9">
                  <a:moveTo>
                    <a:pt x="16" y="0"/>
                  </a:moveTo>
                  <a:cubicBezTo>
                    <a:pt x="7" y="0"/>
                    <a:pt x="0" y="7"/>
                    <a:pt x="0" y="16"/>
                  </a:cubicBezTo>
                  <a:cubicBezTo>
                    <a:pt x="0" y="25"/>
                    <a:pt x="16" y="49"/>
                    <a:pt x="16" y="49"/>
                  </a:cubicBezTo>
                  <a:cubicBezTo>
                    <a:pt x="16" y="49"/>
                    <a:pt x="31" y="25"/>
                    <a:pt x="31" y="16"/>
                  </a:cubicBezTo>
                  <a:cubicBezTo>
                    <a:pt x="31" y="7"/>
                    <a:pt x="24" y="0"/>
                    <a:pt x="16" y="0"/>
                  </a:cubicBezTo>
                  <a:moveTo>
                    <a:pt x="16" y="23"/>
                  </a:moveTo>
                  <a:cubicBezTo>
                    <a:pt x="12" y="23"/>
                    <a:pt x="9" y="20"/>
                    <a:pt x="9" y="16"/>
                  </a:cubicBezTo>
                  <a:cubicBezTo>
                    <a:pt x="9" y="12"/>
                    <a:pt x="12" y="9"/>
                    <a:pt x="16" y="9"/>
                  </a:cubicBezTo>
                  <a:cubicBezTo>
                    <a:pt x="19" y="9"/>
                    <a:pt x="22" y="12"/>
                    <a:pt x="22" y="16"/>
                  </a:cubicBezTo>
                  <a:cubicBezTo>
                    <a:pt x="22" y="20"/>
                    <a:pt x="19" y="23"/>
                    <a:pt x="16" y="23"/>
                  </a:cubicBezTo>
                </a:path>
              </a:pathLst>
            </a:custGeom>
            <a:solidFill>
              <a:srgbClr val="7FBB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grpSp>
      <p:grpSp>
        <p:nvGrpSpPr>
          <p:cNvPr id="98" name="Group 97"/>
          <p:cNvGrpSpPr/>
          <p:nvPr userDrawn="1"/>
        </p:nvGrpSpPr>
        <p:grpSpPr>
          <a:xfrm>
            <a:off x="18853151" y="1957389"/>
            <a:ext cx="1490663" cy="1516063"/>
            <a:chOff x="18853150" y="1957388"/>
            <a:chExt cx="1490663" cy="1516063"/>
          </a:xfrm>
        </p:grpSpPr>
        <p:sp>
          <p:nvSpPr>
            <p:cNvPr id="58" name="Freeform 51"/>
            <p:cNvSpPr>
              <a:spLocks noEditPoints="1"/>
            </p:cNvSpPr>
            <p:nvPr userDrawn="1"/>
          </p:nvSpPr>
          <p:spPr bwMode="auto">
            <a:xfrm>
              <a:off x="18875375" y="2527300"/>
              <a:ext cx="1468438" cy="909638"/>
            </a:xfrm>
            <a:custGeom>
              <a:avLst/>
              <a:gdLst>
                <a:gd name="T0" fmla="*/ 475 w 529"/>
                <a:gd name="T1" fmla="*/ 128 h 328"/>
                <a:gd name="T2" fmla="*/ 449 w 529"/>
                <a:gd name="T3" fmla="*/ 95 h 328"/>
                <a:gd name="T4" fmla="*/ 400 w 529"/>
                <a:gd name="T5" fmla="*/ 48 h 328"/>
                <a:gd name="T6" fmla="*/ 377 w 529"/>
                <a:gd name="T7" fmla="*/ 1 h 328"/>
                <a:gd name="T8" fmla="*/ 328 w 529"/>
                <a:gd name="T9" fmla="*/ 43 h 328"/>
                <a:gd name="T10" fmla="*/ 305 w 529"/>
                <a:gd name="T11" fmla="*/ 82 h 328"/>
                <a:gd name="T12" fmla="*/ 220 w 529"/>
                <a:gd name="T13" fmla="*/ 82 h 328"/>
                <a:gd name="T14" fmla="*/ 216 w 529"/>
                <a:gd name="T15" fmla="*/ 41 h 328"/>
                <a:gd name="T16" fmla="*/ 203 w 529"/>
                <a:gd name="T17" fmla="*/ 89 h 328"/>
                <a:gd name="T18" fmla="*/ 141 w 529"/>
                <a:gd name="T19" fmla="*/ 126 h 328"/>
                <a:gd name="T20" fmla="*/ 71 w 529"/>
                <a:gd name="T21" fmla="*/ 162 h 328"/>
                <a:gd name="T22" fmla="*/ 86 w 529"/>
                <a:gd name="T23" fmla="*/ 236 h 328"/>
                <a:gd name="T24" fmla="*/ 18 w 529"/>
                <a:gd name="T25" fmla="*/ 317 h 328"/>
                <a:gd name="T26" fmla="*/ 105 w 529"/>
                <a:gd name="T27" fmla="*/ 294 h 328"/>
                <a:gd name="T28" fmla="*/ 192 w 529"/>
                <a:gd name="T29" fmla="*/ 229 h 328"/>
                <a:gd name="T30" fmla="*/ 274 w 529"/>
                <a:gd name="T31" fmla="*/ 304 h 328"/>
                <a:gd name="T32" fmla="*/ 250 w 529"/>
                <a:gd name="T33" fmla="*/ 205 h 328"/>
                <a:gd name="T34" fmla="*/ 310 w 529"/>
                <a:gd name="T35" fmla="*/ 259 h 328"/>
                <a:gd name="T36" fmla="*/ 344 w 529"/>
                <a:gd name="T37" fmla="*/ 311 h 328"/>
                <a:gd name="T38" fmla="*/ 357 w 529"/>
                <a:gd name="T39" fmla="*/ 267 h 328"/>
                <a:gd name="T40" fmla="*/ 395 w 529"/>
                <a:gd name="T41" fmla="*/ 242 h 328"/>
                <a:gd name="T42" fmla="*/ 461 w 529"/>
                <a:gd name="T43" fmla="*/ 199 h 328"/>
                <a:gd name="T44" fmla="*/ 507 w 529"/>
                <a:gd name="T45" fmla="*/ 185 h 328"/>
                <a:gd name="T46" fmla="*/ 343 w 529"/>
                <a:gd name="T47" fmla="*/ 151 h 328"/>
                <a:gd name="T48" fmla="*/ 342 w 529"/>
                <a:gd name="T49" fmla="*/ 224 h 328"/>
                <a:gd name="T50" fmla="*/ 341 w 529"/>
                <a:gd name="T51" fmla="*/ 221 h 328"/>
                <a:gd name="T52" fmla="*/ 326 w 529"/>
                <a:gd name="T53" fmla="*/ 196 h 328"/>
                <a:gd name="T54" fmla="*/ 345 w 529"/>
                <a:gd name="T55" fmla="*/ 172 h 328"/>
                <a:gd name="T56" fmla="*/ 352 w 529"/>
                <a:gd name="T57" fmla="*/ 122 h 328"/>
                <a:gd name="T58" fmla="*/ 352 w 529"/>
                <a:gd name="T59" fmla="*/ 118 h 328"/>
                <a:gd name="T60" fmla="*/ 383 w 529"/>
                <a:gd name="T61" fmla="*/ 170 h 328"/>
                <a:gd name="T62" fmla="*/ 393 w 529"/>
                <a:gd name="T63" fmla="*/ 166 h 328"/>
                <a:gd name="T64" fmla="*/ 346 w 529"/>
                <a:gd name="T65" fmla="*/ 83 h 328"/>
                <a:gd name="T66" fmla="*/ 340 w 529"/>
                <a:gd name="T67" fmla="*/ 168 h 328"/>
                <a:gd name="T68" fmla="*/ 277 w 529"/>
                <a:gd name="T69" fmla="*/ 189 h 328"/>
                <a:gd name="T70" fmla="*/ 279 w 529"/>
                <a:gd name="T71" fmla="*/ 193 h 328"/>
                <a:gd name="T72" fmla="*/ 249 w 529"/>
                <a:gd name="T73" fmla="*/ 166 h 328"/>
                <a:gd name="T74" fmla="*/ 277 w 529"/>
                <a:gd name="T75" fmla="*/ 194 h 328"/>
                <a:gd name="T76" fmla="*/ 274 w 529"/>
                <a:gd name="T77" fmla="*/ 196 h 328"/>
                <a:gd name="T78" fmla="*/ 308 w 529"/>
                <a:gd name="T79" fmla="*/ 215 h 328"/>
                <a:gd name="T80" fmla="*/ 308 w 529"/>
                <a:gd name="T81" fmla="*/ 231 h 328"/>
                <a:gd name="T82" fmla="*/ 309 w 529"/>
                <a:gd name="T83" fmla="*/ 225 h 328"/>
                <a:gd name="T84" fmla="*/ 309 w 529"/>
                <a:gd name="T85" fmla="*/ 219 h 328"/>
                <a:gd name="T86" fmla="*/ 318 w 529"/>
                <a:gd name="T87" fmla="*/ 248 h 328"/>
                <a:gd name="T88" fmla="*/ 383 w 529"/>
                <a:gd name="T89" fmla="*/ 255 h 328"/>
                <a:gd name="T90" fmla="*/ 403 w 529"/>
                <a:gd name="T91" fmla="*/ 207 h 328"/>
                <a:gd name="T92" fmla="*/ 408 w 529"/>
                <a:gd name="T93" fmla="*/ 199 h 328"/>
                <a:gd name="T94" fmla="*/ 404 w 529"/>
                <a:gd name="T95" fmla="*/ 206 h 328"/>
                <a:gd name="T96" fmla="*/ 303 w 529"/>
                <a:gd name="T97" fmla="*/ 152 h 328"/>
                <a:gd name="T98" fmla="*/ 265 w 529"/>
                <a:gd name="T99" fmla="*/ 126 h 328"/>
                <a:gd name="T100" fmla="*/ 210 w 529"/>
                <a:gd name="T101" fmla="*/ 180 h 328"/>
                <a:gd name="T102" fmla="*/ 187 w 529"/>
                <a:gd name="T103" fmla="*/ 174 h 328"/>
                <a:gd name="T104" fmla="*/ 176 w 529"/>
                <a:gd name="T105" fmla="*/ 154 h 328"/>
                <a:gd name="T106" fmla="*/ 182 w 529"/>
                <a:gd name="T107" fmla="*/ 208 h 328"/>
                <a:gd name="T108" fmla="*/ 171 w 529"/>
                <a:gd name="T109" fmla="*/ 126 h 328"/>
                <a:gd name="T110" fmla="*/ 219 w 529"/>
                <a:gd name="T111" fmla="*/ 189 h 328"/>
                <a:gd name="T112" fmla="*/ 315 w 529"/>
                <a:gd name="T113" fmla="*/ 246 h 328"/>
                <a:gd name="T114" fmla="*/ 332 w 529"/>
                <a:gd name="T115" fmla="*/ 2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328">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59" name="Freeform 52"/>
            <p:cNvSpPr>
              <a:spLocks/>
            </p:cNvSpPr>
            <p:nvPr userDrawn="1"/>
          </p:nvSpPr>
          <p:spPr bwMode="auto">
            <a:xfrm>
              <a:off x="19416713" y="3192463"/>
              <a:ext cx="36513" cy="58738"/>
            </a:xfrm>
            <a:custGeom>
              <a:avLst/>
              <a:gdLst>
                <a:gd name="T0" fmla="*/ 9 w 13"/>
                <a:gd name="T1" fmla="*/ 20 h 21"/>
                <a:gd name="T2" fmla="*/ 11 w 13"/>
                <a:gd name="T3" fmla="*/ 0 h 21"/>
                <a:gd name="T4" fmla="*/ 4 w 13"/>
                <a:gd name="T5" fmla="*/ 6 h 21"/>
                <a:gd name="T6" fmla="*/ 9 w 13"/>
                <a:gd name="T7" fmla="*/ 20 h 21"/>
              </a:gdLst>
              <a:ahLst/>
              <a:cxnLst>
                <a:cxn ang="0">
                  <a:pos x="T0" y="T1"/>
                </a:cxn>
                <a:cxn ang="0">
                  <a:pos x="T2" y="T3"/>
                </a:cxn>
                <a:cxn ang="0">
                  <a:pos x="T4" y="T5"/>
                </a:cxn>
                <a:cxn ang="0">
                  <a:pos x="T6" y="T7"/>
                </a:cxn>
              </a:cxnLst>
              <a:rect l="0" t="0" r="r" b="b"/>
              <a:pathLst>
                <a:path w="13" h="21">
                  <a:moveTo>
                    <a:pt x="9" y="20"/>
                  </a:moveTo>
                  <a:cubicBezTo>
                    <a:pt x="13" y="20"/>
                    <a:pt x="13" y="0"/>
                    <a:pt x="11" y="0"/>
                  </a:cubicBezTo>
                  <a:cubicBezTo>
                    <a:pt x="9" y="0"/>
                    <a:pt x="9" y="3"/>
                    <a:pt x="4" y="6"/>
                  </a:cubicBezTo>
                  <a:cubicBezTo>
                    <a:pt x="0" y="9"/>
                    <a:pt x="4" y="21"/>
                    <a:pt x="9" y="20"/>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0" name="Freeform 53"/>
            <p:cNvSpPr>
              <a:spLocks/>
            </p:cNvSpPr>
            <p:nvPr userDrawn="1"/>
          </p:nvSpPr>
          <p:spPr bwMode="auto">
            <a:xfrm>
              <a:off x="19234150" y="3295650"/>
              <a:ext cx="33338" cy="33338"/>
            </a:xfrm>
            <a:custGeom>
              <a:avLst/>
              <a:gdLst>
                <a:gd name="T0" fmla="*/ 2 w 12"/>
                <a:gd name="T1" fmla="*/ 9 h 12"/>
                <a:gd name="T2" fmla="*/ 12 w 12"/>
                <a:gd name="T3" fmla="*/ 6 h 12"/>
                <a:gd name="T4" fmla="*/ 2 w 12"/>
                <a:gd name="T5" fmla="*/ 9 h 12"/>
              </a:gdLst>
              <a:ahLst/>
              <a:cxnLst>
                <a:cxn ang="0">
                  <a:pos x="T0" y="T1"/>
                </a:cxn>
                <a:cxn ang="0">
                  <a:pos x="T2" y="T3"/>
                </a:cxn>
                <a:cxn ang="0">
                  <a:pos x="T4" y="T5"/>
                </a:cxn>
              </a:cxnLst>
              <a:rect l="0" t="0" r="r" b="b"/>
              <a:pathLst>
                <a:path w="12" h="12">
                  <a:moveTo>
                    <a:pt x="2" y="9"/>
                  </a:moveTo>
                  <a:cubicBezTo>
                    <a:pt x="7" y="12"/>
                    <a:pt x="12" y="11"/>
                    <a:pt x="12" y="6"/>
                  </a:cubicBezTo>
                  <a:cubicBezTo>
                    <a:pt x="11" y="0"/>
                    <a:pt x="0" y="7"/>
                    <a:pt x="2" y="9"/>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1" name="Freeform 54"/>
            <p:cNvSpPr>
              <a:spLocks/>
            </p:cNvSpPr>
            <p:nvPr userDrawn="1"/>
          </p:nvSpPr>
          <p:spPr bwMode="auto">
            <a:xfrm>
              <a:off x="19535775" y="3359150"/>
              <a:ext cx="88900" cy="55563"/>
            </a:xfrm>
            <a:custGeom>
              <a:avLst/>
              <a:gdLst>
                <a:gd name="T0" fmla="*/ 23 w 32"/>
                <a:gd name="T1" fmla="*/ 2 h 20"/>
                <a:gd name="T2" fmla="*/ 10 w 32"/>
                <a:gd name="T3" fmla="*/ 2 h 20"/>
                <a:gd name="T4" fmla="*/ 1 w 32"/>
                <a:gd name="T5" fmla="*/ 7 h 20"/>
                <a:gd name="T6" fmla="*/ 12 w 32"/>
                <a:gd name="T7" fmla="*/ 13 h 20"/>
                <a:gd name="T8" fmla="*/ 24 w 32"/>
                <a:gd name="T9" fmla="*/ 20 h 20"/>
                <a:gd name="T10" fmla="*/ 27 w 32"/>
                <a:gd name="T11" fmla="*/ 13 h 20"/>
                <a:gd name="T12" fmla="*/ 32 w 32"/>
                <a:gd name="T13" fmla="*/ 3 h 20"/>
                <a:gd name="T14" fmla="*/ 23 w 32"/>
                <a:gd name="T15" fmla="*/ 2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2" name="Freeform 55"/>
            <p:cNvSpPr>
              <a:spLocks/>
            </p:cNvSpPr>
            <p:nvPr userDrawn="1"/>
          </p:nvSpPr>
          <p:spPr bwMode="auto">
            <a:xfrm>
              <a:off x="19405600" y="3257550"/>
              <a:ext cx="55563" cy="90488"/>
            </a:xfrm>
            <a:custGeom>
              <a:avLst/>
              <a:gdLst>
                <a:gd name="T0" fmla="*/ 9 w 20"/>
                <a:gd name="T1" fmla="*/ 3 h 33"/>
                <a:gd name="T2" fmla="*/ 1 w 20"/>
                <a:gd name="T3" fmla="*/ 5 h 33"/>
                <a:gd name="T4" fmla="*/ 5 w 20"/>
                <a:gd name="T5" fmla="*/ 19 h 33"/>
                <a:gd name="T6" fmla="*/ 10 w 20"/>
                <a:gd name="T7" fmla="*/ 29 h 33"/>
                <a:gd name="T8" fmla="*/ 17 w 20"/>
                <a:gd name="T9" fmla="*/ 25 h 33"/>
                <a:gd name="T10" fmla="*/ 19 w 20"/>
                <a:gd name="T11" fmla="*/ 7 h 33"/>
                <a:gd name="T12" fmla="*/ 9 w 20"/>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20" h="33">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3" name="Freeform 56"/>
            <p:cNvSpPr>
              <a:spLocks/>
            </p:cNvSpPr>
            <p:nvPr userDrawn="1"/>
          </p:nvSpPr>
          <p:spPr bwMode="auto">
            <a:xfrm>
              <a:off x="19843750" y="3446463"/>
              <a:ext cx="88900" cy="26988"/>
            </a:xfrm>
            <a:custGeom>
              <a:avLst/>
              <a:gdLst>
                <a:gd name="T0" fmla="*/ 26 w 32"/>
                <a:gd name="T1" fmla="*/ 5 h 10"/>
                <a:gd name="T2" fmla="*/ 9 w 32"/>
                <a:gd name="T3" fmla="*/ 3 h 10"/>
                <a:gd name="T4" fmla="*/ 2 w 32"/>
                <a:gd name="T5" fmla="*/ 6 h 10"/>
                <a:gd name="T6" fmla="*/ 18 w 32"/>
                <a:gd name="T7" fmla="*/ 10 h 10"/>
                <a:gd name="T8" fmla="*/ 32 w 32"/>
                <a:gd name="T9" fmla="*/ 5 h 10"/>
                <a:gd name="T10" fmla="*/ 26 w 32"/>
                <a:gd name="T11" fmla="*/ 5 h 10"/>
              </a:gdLst>
              <a:ahLst/>
              <a:cxnLst>
                <a:cxn ang="0">
                  <a:pos x="T0" y="T1"/>
                </a:cxn>
                <a:cxn ang="0">
                  <a:pos x="T2" y="T3"/>
                </a:cxn>
                <a:cxn ang="0">
                  <a:pos x="T4" y="T5"/>
                </a:cxn>
                <a:cxn ang="0">
                  <a:pos x="T6" y="T7"/>
                </a:cxn>
                <a:cxn ang="0">
                  <a:pos x="T8" y="T9"/>
                </a:cxn>
                <a:cxn ang="0">
                  <a:pos x="T10" y="T11"/>
                </a:cxn>
              </a:cxnLst>
              <a:rect l="0" t="0" r="r" b="b"/>
              <a:pathLst>
                <a:path w="32" h="10">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4" name="Freeform 57"/>
            <p:cNvSpPr>
              <a:spLocks/>
            </p:cNvSpPr>
            <p:nvPr userDrawn="1"/>
          </p:nvSpPr>
          <p:spPr bwMode="auto">
            <a:xfrm>
              <a:off x="18853150" y="2709863"/>
              <a:ext cx="152400" cy="161925"/>
            </a:xfrm>
            <a:custGeom>
              <a:avLst/>
              <a:gdLst>
                <a:gd name="T0" fmla="*/ 31 w 55"/>
                <a:gd name="T1" fmla="*/ 50 h 58"/>
                <a:gd name="T2" fmla="*/ 44 w 55"/>
                <a:gd name="T3" fmla="*/ 48 h 58"/>
                <a:gd name="T4" fmla="*/ 44 w 55"/>
                <a:gd name="T5" fmla="*/ 23 h 58"/>
                <a:gd name="T6" fmla="*/ 44 w 55"/>
                <a:gd name="T7" fmla="*/ 21 h 58"/>
                <a:gd name="T8" fmla="*/ 52 w 55"/>
                <a:gd name="T9" fmla="*/ 16 h 58"/>
                <a:gd name="T10" fmla="*/ 46 w 55"/>
                <a:gd name="T11" fmla="*/ 4 h 58"/>
                <a:gd name="T12" fmla="*/ 33 w 55"/>
                <a:gd name="T13" fmla="*/ 6 h 58"/>
                <a:gd name="T14" fmla="*/ 31 w 55"/>
                <a:gd name="T15" fmla="*/ 6 h 58"/>
                <a:gd name="T16" fmla="*/ 20 w 55"/>
                <a:gd name="T17" fmla="*/ 8 h 58"/>
                <a:gd name="T18" fmla="*/ 26 w 55"/>
                <a:gd name="T19" fmla="*/ 13 h 58"/>
                <a:gd name="T20" fmla="*/ 17 w 55"/>
                <a:gd name="T21" fmla="*/ 18 h 58"/>
                <a:gd name="T22" fmla="*/ 5 w 55"/>
                <a:gd name="T23" fmla="*/ 18 h 58"/>
                <a:gd name="T24" fmla="*/ 7 w 55"/>
                <a:gd name="T25" fmla="*/ 26 h 58"/>
                <a:gd name="T26" fmla="*/ 12 w 55"/>
                <a:gd name="T27" fmla="*/ 34 h 58"/>
                <a:gd name="T28" fmla="*/ 9 w 55"/>
                <a:gd name="T29" fmla="*/ 43 h 58"/>
                <a:gd name="T30" fmla="*/ 2 w 55"/>
                <a:gd name="T31" fmla="*/ 50 h 58"/>
                <a:gd name="T32" fmla="*/ 12 w 55"/>
                <a:gd name="T33" fmla="*/ 58 h 58"/>
                <a:gd name="T34" fmla="*/ 31 w 55"/>
                <a:gd name="T35"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58">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5" name="Freeform 58"/>
            <p:cNvSpPr>
              <a:spLocks/>
            </p:cNvSpPr>
            <p:nvPr userDrawn="1"/>
          </p:nvSpPr>
          <p:spPr bwMode="auto">
            <a:xfrm>
              <a:off x="19119850" y="2479675"/>
              <a:ext cx="22225" cy="39688"/>
            </a:xfrm>
            <a:custGeom>
              <a:avLst/>
              <a:gdLst>
                <a:gd name="T0" fmla="*/ 2 w 8"/>
                <a:gd name="T1" fmla="*/ 13 h 14"/>
                <a:gd name="T2" fmla="*/ 4 w 8"/>
                <a:gd name="T3" fmla="*/ 1 h 14"/>
                <a:gd name="T4" fmla="*/ 2 w 8"/>
                <a:gd name="T5" fmla="*/ 13 h 14"/>
              </a:gdLst>
              <a:ahLst/>
              <a:cxnLst>
                <a:cxn ang="0">
                  <a:pos x="T0" y="T1"/>
                </a:cxn>
                <a:cxn ang="0">
                  <a:pos x="T2" y="T3"/>
                </a:cxn>
                <a:cxn ang="0">
                  <a:pos x="T4" y="T5"/>
                </a:cxn>
              </a:cxnLst>
              <a:rect l="0" t="0" r="r" b="b"/>
              <a:pathLst>
                <a:path w="8" h="14">
                  <a:moveTo>
                    <a:pt x="2" y="13"/>
                  </a:moveTo>
                  <a:cubicBezTo>
                    <a:pt x="5" y="10"/>
                    <a:pt x="8" y="0"/>
                    <a:pt x="4" y="1"/>
                  </a:cubicBezTo>
                  <a:cubicBezTo>
                    <a:pt x="0" y="2"/>
                    <a:pt x="1" y="14"/>
                    <a:pt x="2" y="13"/>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6" name="Freeform 59"/>
            <p:cNvSpPr>
              <a:spLocks/>
            </p:cNvSpPr>
            <p:nvPr userDrawn="1"/>
          </p:nvSpPr>
          <p:spPr bwMode="auto">
            <a:xfrm>
              <a:off x="18961100" y="2557463"/>
              <a:ext cx="261938" cy="377825"/>
            </a:xfrm>
            <a:custGeom>
              <a:avLst/>
              <a:gdLst>
                <a:gd name="T0" fmla="*/ 3 w 94"/>
                <a:gd name="T1" fmla="*/ 24 h 136"/>
                <a:gd name="T2" fmla="*/ 11 w 94"/>
                <a:gd name="T3" fmla="*/ 30 h 136"/>
                <a:gd name="T4" fmla="*/ 7 w 94"/>
                <a:gd name="T5" fmla="*/ 38 h 136"/>
                <a:gd name="T6" fmla="*/ 12 w 94"/>
                <a:gd name="T7" fmla="*/ 44 h 136"/>
                <a:gd name="T8" fmla="*/ 3 w 94"/>
                <a:gd name="T9" fmla="*/ 50 h 136"/>
                <a:gd name="T10" fmla="*/ 11 w 94"/>
                <a:gd name="T11" fmla="*/ 48 h 136"/>
                <a:gd name="T12" fmla="*/ 15 w 94"/>
                <a:gd name="T13" fmla="*/ 54 h 136"/>
                <a:gd name="T14" fmla="*/ 22 w 94"/>
                <a:gd name="T15" fmla="*/ 46 h 136"/>
                <a:gd name="T16" fmla="*/ 22 w 94"/>
                <a:gd name="T17" fmla="*/ 53 h 136"/>
                <a:gd name="T18" fmla="*/ 19 w 94"/>
                <a:gd name="T19" fmla="*/ 64 h 136"/>
                <a:gd name="T20" fmla="*/ 34 w 94"/>
                <a:gd name="T21" fmla="*/ 63 h 136"/>
                <a:gd name="T22" fmla="*/ 37 w 94"/>
                <a:gd name="T23" fmla="*/ 66 h 136"/>
                <a:gd name="T24" fmla="*/ 38 w 94"/>
                <a:gd name="T25" fmla="*/ 72 h 136"/>
                <a:gd name="T26" fmla="*/ 41 w 94"/>
                <a:gd name="T27" fmla="*/ 76 h 136"/>
                <a:gd name="T28" fmla="*/ 40 w 94"/>
                <a:gd name="T29" fmla="*/ 86 h 136"/>
                <a:gd name="T30" fmla="*/ 29 w 94"/>
                <a:gd name="T31" fmla="*/ 86 h 136"/>
                <a:gd name="T32" fmla="*/ 26 w 94"/>
                <a:gd name="T33" fmla="*/ 88 h 136"/>
                <a:gd name="T34" fmla="*/ 23 w 94"/>
                <a:gd name="T35" fmla="*/ 95 h 136"/>
                <a:gd name="T36" fmla="*/ 29 w 94"/>
                <a:gd name="T37" fmla="*/ 99 h 136"/>
                <a:gd name="T38" fmla="*/ 19 w 94"/>
                <a:gd name="T39" fmla="*/ 106 h 136"/>
                <a:gd name="T40" fmla="*/ 23 w 94"/>
                <a:gd name="T41" fmla="*/ 111 h 136"/>
                <a:gd name="T42" fmla="*/ 29 w 94"/>
                <a:gd name="T43" fmla="*/ 112 h 136"/>
                <a:gd name="T44" fmla="*/ 41 w 94"/>
                <a:gd name="T45" fmla="*/ 114 h 136"/>
                <a:gd name="T46" fmla="*/ 42 w 94"/>
                <a:gd name="T47" fmla="*/ 116 h 136"/>
                <a:gd name="T48" fmla="*/ 30 w 94"/>
                <a:gd name="T49" fmla="*/ 118 h 136"/>
                <a:gd name="T50" fmla="*/ 16 w 94"/>
                <a:gd name="T51" fmla="*/ 135 h 136"/>
                <a:gd name="T52" fmla="*/ 24 w 94"/>
                <a:gd name="T53" fmla="*/ 130 h 136"/>
                <a:gd name="T54" fmla="*/ 32 w 94"/>
                <a:gd name="T55" fmla="*/ 132 h 136"/>
                <a:gd name="T56" fmla="*/ 37 w 94"/>
                <a:gd name="T57" fmla="*/ 127 h 136"/>
                <a:gd name="T58" fmla="*/ 44 w 94"/>
                <a:gd name="T59" fmla="*/ 126 h 136"/>
                <a:gd name="T60" fmla="*/ 53 w 94"/>
                <a:gd name="T61" fmla="*/ 123 h 136"/>
                <a:gd name="T62" fmla="*/ 61 w 94"/>
                <a:gd name="T63" fmla="*/ 126 h 136"/>
                <a:gd name="T64" fmla="*/ 73 w 94"/>
                <a:gd name="T65" fmla="*/ 123 h 136"/>
                <a:gd name="T66" fmla="*/ 88 w 94"/>
                <a:gd name="T67" fmla="*/ 117 h 136"/>
                <a:gd name="T68" fmla="*/ 84 w 94"/>
                <a:gd name="T69" fmla="*/ 115 h 136"/>
                <a:gd name="T70" fmla="*/ 84 w 94"/>
                <a:gd name="T71" fmla="*/ 109 h 136"/>
                <a:gd name="T72" fmla="*/ 93 w 94"/>
                <a:gd name="T73" fmla="*/ 98 h 136"/>
                <a:gd name="T74" fmla="*/ 82 w 94"/>
                <a:gd name="T75" fmla="*/ 93 h 136"/>
                <a:gd name="T76" fmla="*/ 77 w 94"/>
                <a:gd name="T77" fmla="*/ 92 h 136"/>
                <a:gd name="T78" fmla="*/ 77 w 94"/>
                <a:gd name="T79" fmla="*/ 86 h 136"/>
                <a:gd name="T80" fmla="*/ 73 w 94"/>
                <a:gd name="T81" fmla="*/ 81 h 136"/>
                <a:gd name="T82" fmla="*/ 65 w 94"/>
                <a:gd name="T83" fmla="*/ 68 h 136"/>
                <a:gd name="T84" fmla="*/ 58 w 94"/>
                <a:gd name="T85" fmla="*/ 55 h 136"/>
                <a:gd name="T86" fmla="*/ 51 w 94"/>
                <a:gd name="T87" fmla="*/ 49 h 136"/>
                <a:gd name="T88" fmla="*/ 41 w 94"/>
                <a:gd name="T89" fmla="*/ 48 h 136"/>
                <a:gd name="T90" fmla="*/ 45 w 94"/>
                <a:gd name="T91" fmla="*/ 41 h 136"/>
                <a:gd name="T92" fmla="*/ 53 w 94"/>
                <a:gd name="T93" fmla="*/ 22 h 136"/>
                <a:gd name="T94" fmla="*/ 34 w 94"/>
                <a:gd name="T95" fmla="*/ 21 h 136"/>
                <a:gd name="T96" fmla="*/ 30 w 94"/>
                <a:gd name="T97" fmla="*/ 18 h 136"/>
                <a:gd name="T98" fmla="*/ 38 w 94"/>
                <a:gd name="T99" fmla="*/ 9 h 136"/>
                <a:gd name="T100" fmla="*/ 40 w 94"/>
                <a:gd name="T101" fmla="*/ 3 h 136"/>
                <a:gd name="T102" fmla="*/ 35 w 94"/>
                <a:gd name="T103" fmla="*/ 7 h 136"/>
                <a:gd name="T104" fmla="*/ 23 w 94"/>
                <a:gd name="T105" fmla="*/ 7 h 136"/>
                <a:gd name="T106" fmla="*/ 17 w 94"/>
                <a:gd name="T107" fmla="*/ 16 h 136"/>
                <a:gd name="T108" fmla="*/ 12 w 94"/>
                <a:gd name="T109" fmla="*/ 23 h 136"/>
                <a:gd name="T110" fmla="*/ 9 w 94"/>
                <a:gd name="T111" fmla="*/ 26 h 136"/>
                <a:gd name="T112" fmla="*/ 3 w 94"/>
                <a:gd name="T113" fmla="*/ 2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36">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7" name="Freeform 60"/>
            <p:cNvSpPr>
              <a:spLocks/>
            </p:cNvSpPr>
            <p:nvPr userDrawn="1"/>
          </p:nvSpPr>
          <p:spPr bwMode="auto">
            <a:xfrm>
              <a:off x="18948400" y="2579688"/>
              <a:ext cx="34925" cy="30163"/>
            </a:xfrm>
            <a:custGeom>
              <a:avLst/>
              <a:gdLst>
                <a:gd name="T0" fmla="*/ 3 w 13"/>
                <a:gd name="T1" fmla="*/ 11 h 11"/>
                <a:gd name="T2" fmla="*/ 10 w 13"/>
                <a:gd name="T3" fmla="*/ 2 h 11"/>
                <a:gd name="T4" fmla="*/ 3 w 13"/>
                <a:gd name="T5" fmla="*/ 11 h 11"/>
              </a:gdLst>
              <a:ahLst/>
              <a:cxnLst>
                <a:cxn ang="0">
                  <a:pos x="T0" y="T1"/>
                </a:cxn>
                <a:cxn ang="0">
                  <a:pos x="T2" y="T3"/>
                </a:cxn>
                <a:cxn ang="0">
                  <a:pos x="T4" y="T5"/>
                </a:cxn>
              </a:cxnLst>
              <a:rect l="0" t="0" r="r" b="b"/>
              <a:pathLst>
                <a:path w="13" h="11">
                  <a:moveTo>
                    <a:pt x="3" y="11"/>
                  </a:moveTo>
                  <a:cubicBezTo>
                    <a:pt x="8" y="11"/>
                    <a:pt x="13" y="4"/>
                    <a:pt x="10" y="2"/>
                  </a:cubicBezTo>
                  <a:cubicBezTo>
                    <a:pt x="8" y="0"/>
                    <a:pt x="0" y="11"/>
                    <a:pt x="3" y="11"/>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8" name="Freeform 61"/>
            <p:cNvSpPr>
              <a:spLocks/>
            </p:cNvSpPr>
            <p:nvPr userDrawn="1"/>
          </p:nvSpPr>
          <p:spPr bwMode="auto">
            <a:xfrm>
              <a:off x="19494500" y="2679700"/>
              <a:ext cx="52388" cy="66675"/>
            </a:xfrm>
            <a:custGeom>
              <a:avLst/>
              <a:gdLst>
                <a:gd name="T0" fmla="*/ 17 w 19"/>
                <a:gd name="T1" fmla="*/ 3 h 24"/>
                <a:gd name="T2" fmla="*/ 14 w 19"/>
                <a:gd name="T3" fmla="*/ 6 h 24"/>
                <a:gd name="T4" fmla="*/ 10 w 19"/>
                <a:gd name="T5" fmla="*/ 3 h 24"/>
                <a:gd name="T6" fmla="*/ 3 w 19"/>
                <a:gd name="T7" fmla="*/ 6 h 24"/>
                <a:gd name="T8" fmla="*/ 7 w 19"/>
                <a:gd name="T9" fmla="*/ 16 h 24"/>
                <a:gd name="T10" fmla="*/ 4 w 19"/>
                <a:gd name="T11" fmla="*/ 19 h 24"/>
                <a:gd name="T12" fmla="*/ 7 w 19"/>
                <a:gd name="T13" fmla="*/ 24 h 24"/>
                <a:gd name="T14" fmla="*/ 15 w 19"/>
                <a:gd name="T15" fmla="*/ 15 h 24"/>
                <a:gd name="T16" fmla="*/ 17 w 19"/>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4">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9" name="Freeform 62"/>
            <p:cNvSpPr>
              <a:spLocks/>
            </p:cNvSpPr>
            <p:nvPr userDrawn="1"/>
          </p:nvSpPr>
          <p:spPr bwMode="auto">
            <a:xfrm>
              <a:off x="19694525" y="2608263"/>
              <a:ext cx="41275" cy="44450"/>
            </a:xfrm>
            <a:custGeom>
              <a:avLst/>
              <a:gdLst>
                <a:gd name="T0" fmla="*/ 2 w 15"/>
                <a:gd name="T1" fmla="*/ 14 h 16"/>
                <a:gd name="T2" fmla="*/ 9 w 15"/>
                <a:gd name="T3" fmla="*/ 0 h 16"/>
                <a:gd name="T4" fmla="*/ 2 w 15"/>
                <a:gd name="T5" fmla="*/ 14 h 16"/>
              </a:gdLst>
              <a:ahLst/>
              <a:cxnLst>
                <a:cxn ang="0">
                  <a:pos x="T0" y="T1"/>
                </a:cxn>
                <a:cxn ang="0">
                  <a:pos x="T2" y="T3"/>
                </a:cxn>
                <a:cxn ang="0">
                  <a:pos x="T4" y="T5"/>
                </a:cxn>
              </a:cxnLst>
              <a:rect l="0" t="0" r="r" b="b"/>
              <a:pathLst>
                <a:path w="15" h="16">
                  <a:moveTo>
                    <a:pt x="2" y="14"/>
                  </a:moveTo>
                  <a:cubicBezTo>
                    <a:pt x="3" y="16"/>
                    <a:pt x="15" y="0"/>
                    <a:pt x="9" y="0"/>
                  </a:cubicBezTo>
                  <a:cubicBezTo>
                    <a:pt x="3" y="0"/>
                    <a:pt x="0" y="12"/>
                    <a:pt x="2" y="14"/>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70" name="Freeform 63"/>
            <p:cNvSpPr>
              <a:spLocks/>
            </p:cNvSpPr>
            <p:nvPr userDrawn="1"/>
          </p:nvSpPr>
          <p:spPr bwMode="auto">
            <a:xfrm>
              <a:off x="19810413" y="2554288"/>
              <a:ext cx="30163" cy="11113"/>
            </a:xfrm>
            <a:custGeom>
              <a:avLst/>
              <a:gdLst>
                <a:gd name="T0" fmla="*/ 9 w 11"/>
                <a:gd name="T1" fmla="*/ 2 h 4"/>
                <a:gd name="T2" fmla="*/ 3 w 11"/>
                <a:gd name="T3" fmla="*/ 3 h 4"/>
                <a:gd name="T4" fmla="*/ 9 w 11"/>
                <a:gd name="T5" fmla="*/ 2 h 4"/>
              </a:gdLst>
              <a:ahLst/>
              <a:cxnLst>
                <a:cxn ang="0">
                  <a:pos x="T0" y="T1"/>
                </a:cxn>
                <a:cxn ang="0">
                  <a:pos x="T2" y="T3"/>
                </a:cxn>
                <a:cxn ang="0">
                  <a:pos x="T4" y="T5"/>
                </a:cxn>
              </a:cxnLst>
              <a:rect l="0" t="0" r="r" b="b"/>
              <a:pathLst>
                <a:path w="11" h="4">
                  <a:moveTo>
                    <a:pt x="9" y="2"/>
                  </a:moveTo>
                  <a:cubicBezTo>
                    <a:pt x="11" y="0"/>
                    <a:pt x="0" y="1"/>
                    <a:pt x="3" y="3"/>
                  </a:cubicBezTo>
                  <a:cubicBezTo>
                    <a:pt x="4" y="4"/>
                    <a:pt x="8" y="4"/>
                    <a:pt x="9" y="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71" name="Freeform 64"/>
            <p:cNvSpPr>
              <a:spLocks/>
            </p:cNvSpPr>
            <p:nvPr userDrawn="1"/>
          </p:nvSpPr>
          <p:spPr bwMode="auto">
            <a:xfrm>
              <a:off x="19805650" y="2568575"/>
              <a:ext cx="41275" cy="30163"/>
            </a:xfrm>
            <a:custGeom>
              <a:avLst/>
              <a:gdLst>
                <a:gd name="T0" fmla="*/ 2 w 15"/>
                <a:gd name="T1" fmla="*/ 11 h 11"/>
                <a:gd name="T2" fmla="*/ 13 w 15"/>
                <a:gd name="T3" fmla="*/ 4 h 11"/>
                <a:gd name="T4" fmla="*/ 7 w 15"/>
                <a:gd name="T5" fmla="*/ 2 h 11"/>
                <a:gd name="T6" fmla="*/ 2 w 15"/>
                <a:gd name="T7" fmla="*/ 11 h 11"/>
              </a:gdLst>
              <a:ahLst/>
              <a:cxnLst>
                <a:cxn ang="0">
                  <a:pos x="T0" y="T1"/>
                </a:cxn>
                <a:cxn ang="0">
                  <a:pos x="T2" y="T3"/>
                </a:cxn>
                <a:cxn ang="0">
                  <a:pos x="T4" y="T5"/>
                </a:cxn>
                <a:cxn ang="0">
                  <a:pos x="T6" y="T7"/>
                </a:cxn>
              </a:cxnLst>
              <a:rect l="0" t="0" r="r" b="b"/>
              <a:pathLst>
                <a:path w="15" h="11">
                  <a:moveTo>
                    <a:pt x="2" y="11"/>
                  </a:moveTo>
                  <a:cubicBezTo>
                    <a:pt x="5" y="11"/>
                    <a:pt x="12" y="5"/>
                    <a:pt x="13" y="4"/>
                  </a:cubicBezTo>
                  <a:cubicBezTo>
                    <a:pt x="15" y="2"/>
                    <a:pt x="12" y="0"/>
                    <a:pt x="7" y="2"/>
                  </a:cubicBezTo>
                  <a:cubicBezTo>
                    <a:pt x="1" y="3"/>
                    <a:pt x="0" y="11"/>
                    <a:pt x="2" y="11"/>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72" name="Freeform 65"/>
            <p:cNvSpPr>
              <a:spLocks/>
            </p:cNvSpPr>
            <p:nvPr userDrawn="1"/>
          </p:nvSpPr>
          <p:spPr bwMode="auto">
            <a:xfrm>
              <a:off x="20051713" y="2035175"/>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1" y="1"/>
                    <a:pt x="1" y="0"/>
                    <a:pt x="1" y="0"/>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73" name="Freeform 66"/>
            <p:cNvSpPr>
              <a:spLocks noEditPoints="1"/>
            </p:cNvSpPr>
            <p:nvPr userDrawn="1"/>
          </p:nvSpPr>
          <p:spPr bwMode="auto">
            <a:xfrm>
              <a:off x="19310350" y="1957388"/>
              <a:ext cx="781050" cy="760413"/>
            </a:xfrm>
            <a:custGeom>
              <a:avLst/>
              <a:gdLst>
                <a:gd name="T0" fmla="*/ 4 w 281"/>
                <a:gd name="T1" fmla="*/ 189 h 274"/>
                <a:gd name="T2" fmla="*/ 18 w 281"/>
                <a:gd name="T3" fmla="*/ 198 h 274"/>
                <a:gd name="T4" fmla="*/ 4 w 281"/>
                <a:gd name="T5" fmla="*/ 211 h 274"/>
                <a:gd name="T6" fmla="*/ 8 w 281"/>
                <a:gd name="T7" fmla="*/ 218 h 274"/>
                <a:gd name="T8" fmla="*/ 59 w 281"/>
                <a:gd name="T9" fmla="*/ 214 h 274"/>
                <a:gd name="T10" fmla="*/ 69 w 281"/>
                <a:gd name="T11" fmla="*/ 218 h 274"/>
                <a:gd name="T12" fmla="*/ 85 w 281"/>
                <a:gd name="T13" fmla="*/ 258 h 274"/>
                <a:gd name="T14" fmla="*/ 100 w 281"/>
                <a:gd name="T15" fmla="*/ 265 h 274"/>
                <a:gd name="T16" fmla="*/ 122 w 281"/>
                <a:gd name="T17" fmla="*/ 257 h 274"/>
                <a:gd name="T18" fmla="*/ 126 w 281"/>
                <a:gd name="T19" fmla="*/ 225 h 274"/>
                <a:gd name="T20" fmla="*/ 138 w 281"/>
                <a:gd name="T21" fmla="*/ 190 h 274"/>
                <a:gd name="T22" fmla="*/ 136 w 281"/>
                <a:gd name="T23" fmla="*/ 157 h 274"/>
                <a:gd name="T24" fmla="*/ 175 w 281"/>
                <a:gd name="T25" fmla="*/ 126 h 274"/>
                <a:gd name="T26" fmla="*/ 196 w 281"/>
                <a:gd name="T27" fmla="*/ 100 h 274"/>
                <a:gd name="T28" fmla="*/ 212 w 281"/>
                <a:gd name="T29" fmla="*/ 116 h 274"/>
                <a:gd name="T30" fmla="*/ 184 w 281"/>
                <a:gd name="T31" fmla="*/ 142 h 274"/>
                <a:gd name="T32" fmla="*/ 173 w 281"/>
                <a:gd name="T33" fmla="*/ 166 h 274"/>
                <a:gd name="T34" fmla="*/ 188 w 281"/>
                <a:gd name="T35" fmla="*/ 197 h 274"/>
                <a:gd name="T36" fmla="*/ 248 w 281"/>
                <a:gd name="T37" fmla="*/ 184 h 274"/>
                <a:gd name="T38" fmla="*/ 264 w 281"/>
                <a:gd name="T39" fmla="*/ 137 h 274"/>
                <a:gd name="T40" fmla="*/ 261 w 281"/>
                <a:gd name="T41" fmla="*/ 116 h 274"/>
                <a:gd name="T42" fmla="*/ 255 w 281"/>
                <a:gd name="T43" fmla="*/ 82 h 274"/>
                <a:gd name="T44" fmla="*/ 251 w 281"/>
                <a:gd name="T45" fmla="*/ 56 h 274"/>
                <a:gd name="T46" fmla="*/ 257 w 281"/>
                <a:gd name="T47" fmla="*/ 38 h 274"/>
                <a:gd name="T48" fmla="*/ 257 w 281"/>
                <a:gd name="T49" fmla="*/ 22 h 274"/>
                <a:gd name="T50" fmla="*/ 271 w 281"/>
                <a:gd name="T51" fmla="*/ 12 h 274"/>
                <a:gd name="T52" fmla="*/ 246 w 281"/>
                <a:gd name="T53" fmla="*/ 13 h 274"/>
                <a:gd name="T54" fmla="*/ 230 w 281"/>
                <a:gd name="T55" fmla="*/ 16 h 274"/>
                <a:gd name="T56" fmla="*/ 215 w 281"/>
                <a:gd name="T57" fmla="*/ 14 h 274"/>
                <a:gd name="T58" fmla="*/ 207 w 281"/>
                <a:gd name="T59" fmla="*/ 5 h 274"/>
                <a:gd name="T60" fmla="*/ 193 w 281"/>
                <a:gd name="T61" fmla="*/ 17 h 274"/>
                <a:gd name="T62" fmla="*/ 196 w 281"/>
                <a:gd name="T63" fmla="*/ 7 h 274"/>
                <a:gd name="T64" fmla="*/ 181 w 281"/>
                <a:gd name="T65" fmla="*/ 19 h 274"/>
                <a:gd name="T66" fmla="*/ 168 w 281"/>
                <a:gd name="T67" fmla="*/ 20 h 274"/>
                <a:gd name="T68" fmla="*/ 158 w 281"/>
                <a:gd name="T69" fmla="*/ 27 h 274"/>
                <a:gd name="T70" fmla="*/ 146 w 281"/>
                <a:gd name="T71" fmla="*/ 29 h 274"/>
                <a:gd name="T72" fmla="*/ 126 w 281"/>
                <a:gd name="T73" fmla="*/ 40 h 274"/>
                <a:gd name="T74" fmla="*/ 127 w 281"/>
                <a:gd name="T75" fmla="*/ 47 h 274"/>
                <a:gd name="T76" fmla="*/ 113 w 281"/>
                <a:gd name="T77" fmla="*/ 43 h 274"/>
                <a:gd name="T78" fmla="*/ 92 w 281"/>
                <a:gd name="T79" fmla="*/ 62 h 274"/>
                <a:gd name="T80" fmla="*/ 123 w 281"/>
                <a:gd name="T81" fmla="*/ 53 h 274"/>
                <a:gd name="T82" fmla="*/ 110 w 281"/>
                <a:gd name="T83" fmla="*/ 62 h 274"/>
                <a:gd name="T84" fmla="*/ 90 w 281"/>
                <a:gd name="T85" fmla="*/ 95 h 274"/>
                <a:gd name="T86" fmla="*/ 74 w 281"/>
                <a:gd name="T87" fmla="*/ 114 h 274"/>
                <a:gd name="T88" fmla="*/ 60 w 281"/>
                <a:gd name="T89" fmla="*/ 128 h 274"/>
                <a:gd name="T90" fmla="*/ 41 w 281"/>
                <a:gd name="T91" fmla="*/ 145 h 274"/>
                <a:gd name="T92" fmla="*/ 21 w 281"/>
                <a:gd name="T93" fmla="*/ 156 h 274"/>
                <a:gd name="T94" fmla="*/ 2 w 281"/>
                <a:gd name="T95" fmla="*/ 171 h 274"/>
                <a:gd name="T96" fmla="*/ 177 w 281"/>
                <a:gd name="T97" fmla="*/ 49 h 274"/>
                <a:gd name="T98" fmla="*/ 169 w 281"/>
                <a:gd name="T99" fmla="*/ 4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1" h="274">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75" name="Freeform 68"/>
            <p:cNvSpPr>
              <a:spLocks noEditPoints="1"/>
            </p:cNvSpPr>
            <p:nvPr userDrawn="1"/>
          </p:nvSpPr>
          <p:spPr bwMode="auto">
            <a:xfrm>
              <a:off x="19005550" y="3157538"/>
              <a:ext cx="88900" cy="134938"/>
            </a:xfrm>
            <a:custGeom>
              <a:avLst/>
              <a:gdLst>
                <a:gd name="T0" fmla="*/ 16 w 32"/>
                <a:gd name="T1" fmla="*/ 0 h 49"/>
                <a:gd name="T2" fmla="*/ 0 w 32"/>
                <a:gd name="T3" fmla="*/ 16 h 49"/>
                <a:gd name="T4" fmla="*/ 16 w 32"/>
                <a:gd name="T5" fmla="*/ 49 h 49"/>
                <a:gd name="T6" fmla="*/ 32 w 32"/>
                <a:gd name="T7" fmla="*/ 16 h 49"/>
                <a:gd name="T8" fmla="*/ 16 w 32"/>
                <a:gd name="T9" fmla="*/ 0 h 49"/>
                <a:gd name="T10" fmla="*/ 16 w 32"/>
                <a:gd name="T11" fmla="*/ 22 h 49"/>
                <a:gd name="T12" fmla="*/ 9 w 32"/>
                <a:gd name="T13" fmla="*/ 16 h 49"/>
                <a:gd name="T14" fmla="*/ 16 w 32"/>
                <a:gd name="T15" fmla="*/ 9 h 49"/>
                <a:gd name="T16" fmla="*/ 23 w 32"/>
                <a:gd name="T17" fmla="*/ 16 h 49"/>
                <a:gd name="T18" fmla="*/ 16 w 32"/>
                <a:gd name="T19"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9">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grpSp>
    </p:spTree>
    <p:extLst>
      <p:ext uri="{BB962C8B-B14F-4D97-AF65-F5344CB8AC3E}">
        <p14:creationId xmlns:p14="http://schemas.microsoft.com/office/powerpoint/2010/main" val="3268724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Europe ">
    <p:spTree>
      <p:nvGrpSpPr>
        <p:cNvPr id="1" name=""/>
        <p:cNvGrpSpPr/>
        <p:nvPr/>
      </p:nvGrpSpPr>
      <p:grpSpPr>
        <a:xfrm>
          <a:off x="0" y="0"/>
          <a:ext cx="0" cy="0"/>
          <a:chOff x="0" y="0"/>
          <a:chExt cx="0" cy="0"/>
        </a:xfrm>
      </p:grpSpPr>
      <p:sp>
        <p:nvSpPr>
          <p:cNvPr id="100" name="Rectangle 99"/>
          <p:cNvSpPr/>
          <p:nvPr userDrawn="1"/>
        </p:nvSpPr>
        <p:spPr bwMode="auto">
          <a:xfrm>
            <a:off x="274638" y="3943350"/>
            <a:ext cx="9144000"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345382" y="3943350"/>
            <a:ext cx="3073256" cy="1828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74638" y="2125664"/>
            <a:ext cx="9144000"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999"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6070681" cy="1828007"/>
          </a:xfrm>
          <a:noFill/>
        </p:spPr>
        <p:txBody>
          <a:bodyPr lIns="182880" tIns="146304" rIns="182880" bIns="146304">
            <a:noAutofit/>
          </a:bodyPr>
          <a:lstStyle>
            <a:lvl1pPr marL="0" indent="0">
              <a:spcBef>
                <a:spcPts val="0"/>
              </a:spcBef>
              <a:buNone/>
              <a:defRPr sz="3599" spc="0" baseline="0">
                <a:gradFill>
                  <a:gsLst>
                    <a:gs pos="0">
                      <a:schemeClr val="bg2"/>
                    </a:gs>
                    <a:gs pos="100000">
                      <a:schemeClr val="bg2"/>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8333" y="518289"/>
            <a:ext cx="2620606" cy="915495"/>
          </a:xfrm>
          <a:prstGeom prst="rect">
            <a:avLst/>
          </a:prstGeom>
        </p:spPr>
      </p:pic>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invGray">
          <a:xfrm>
            <a:off x="458333" y="6208326"/>
            <a:ext cx="1552931" cy="332660"/>
          </a:xfrm>
          <a:prstGeom prst="rect">
            <a:avLst/>
          </a:prstGeom>
        </p:spPr>
      </p:pic>
      <p:sp>
        <p:nvSpPr>
          <p:cNvPr id="10" name="Text Placeholder 7"/>
          <p:cNvSpPr>
            <a:spLocks noGrp="1"/>
          </p:cNvSpPr>
          <p:nvPr>
            <p:ph type="body" sz="quarter" idx="13" hasCustomPrompt="1"/>
          </p:nvPr>
        </p:nvSpPr>
        <p:spPr>
          <a:xfrm>
            <a:off x="6492621" y="434695"/>
            <a:ext cx="5486400" cy="927838"/>
          </a:xfrm>
        </p:spPr>
        <p:txBody>
          <a:bodyPr tIns="0" rIns="0"/>
          <a:lstStyle>
            <a:lvl1pPr marL="0" indent="0" algn="r">
              <a:buNone/>
              <a:defRPr sz="5999"/>
            </a:lvl1pPr>
          </a:lstStyle>
          <a:p>
            <a:pPr lvl="0"/>
            <a:r>
              <a:rPr lang="en-US" dirty="0"/>
              <a:t>Session code</a:t>
            </a:r>
          </a:p>
        </p:txBody>
      </p:sp>
      <p:grpSp>
        <p:nvGrpSpPr>
          <p:cNvPr id="98" name="Group 97"/>
          <p:cNvGrpSpPr/>
          <p:nvPr userDrawn="1"/>
        </p:nvGrpSpPr>
        <p:grpSpPr>
          <a:xfrm>
            <a:off x="7136678" y="4110832"/>
            <a:ext cx="1490663" cy="1516063"/>
            <a:chOff x="18853150" y="1957388"/>
            <a:chExt cx="1490663" cy="1516063"/>
          </a:xfrm>
        </p:grpSpPr>
        <p:sp>
          <p:nvSpPr>
            <p:cNvPr id="58" name="Freeform 51"/>
            <p:cNvSpPr>
              <a:spLocks noEditPoints="1"/>
            </p:cNvSpPr>
            <p:nvPr userDrawn="1"/>
          </p:nvSpPr>
          <p:spPr bwMode="auto">
            <a:xfrm>
              <a:off x="18875375" y="2527300"/>
              <a:ext cx="1468438" cy="909638"/>
            </a:xfrm>
            <a:custGeom>
              <a:avLst/>
              <a:gdLst>
                <a:gd name="T0" fmla="*/ 475 w 529"/>
                <a:gd name="T1" fmla="*/ 128 h 328"/>
                <a:gd name="T2" fmla="*/ 449 w 529"/>
                <a:gd name="T3" fmla="*/ 95 h 328"/>
                <a:gd name="T4" fmla="*/ 400 w 529"/>
                <a:gd name="T5" fmla="*/ 48 h 328"/>
                <a:gd name="T6" fmla="*/ 377 w 529"/>
                <a:gd name="T7" fmla="*/ 1 h 328"/>
                <a:gd name="T8" fmla="*/ 328 w 529"/>
                <a:gd name="T9" fmla="*/ 43 h 328"/>
                <a:gd name="T10" fmla="*/ 305 w 529"/>
                <a:gd name="T11" fmla="*/ 82 h 328"/>
                <a:gd name="T12" fmla="*/ 220 w 529"/>
                <a:gd name="T13" fmla="*/ 82 h 328"/>
                <a:gd name="T14" fmla="*/ 216 w 529"/>
                <a:gd name="T15" fmla="*/ 41 h 328"/>
                <a:gd name="T16" fmla="*/ 203 w 529"/>
                <a:gd name="T17" fmla="*/ 89 h 328"/>
                <a:gd name="T18" fmla="*/ 141 w 529"/>
                <a:gd name="T19" fmla="*/ 126 h 328"/>
                <a:gd name="T20" fmla="*/ 71 w 529"/>
                <a:gd name="T21" fmla="*/ 162 h 328"/>
                <a:gd name="T22" fmla="*/ 86 w 529"/>
                <a:gd name="T23" fmla="*/ 236 h 328"/>
                <a:gd name="T24" fmla="*/ 18 w 529"/>
                <a:gd name="T25" fmla="*/ 317 h 328"/>
                <a:gd name="T26" fmla="*/ 105 w 529"/>
                <a:gd name="T27" fmla="*/ 294 h 328"/>
                <a:gd name="T28" fmla="*/ 192 w 529"/>
                <a:gd name="T29" fmla="*/ 229 h 328"/>
                <a:gd name="T30" fmla="*/ 274 w 529"/>
                <a:gd name="T31" fmla="*/ 304 h 328"/>
                <a:gd name="T32" fmla="*/ 250 w 529"/>
                <a:gd name="T33" fmla="*/ 205 h 328"/>
                <a:gd name="T34" fmla="*/ 310 w 529"/>
                <a:gd name="T35" fmla="*/ 259 h 328"/>
                <a:gd name="T36" fmla="*/ 344 w 529"/>
                <a:gd name="T37" fmla="*/ 311 h 328"/>
                <a:gd name="T38" fmla="*/ 357 w 529"/>
                <a:gd name="T39" fmla="*/ 267 h 328"/>
                <a:gd name="T40" fmla="*/ 395 w 529"/>
                <a:gd name="T41" fmla="*/ 242 h 328"/>
                <a:gd name="T42" fmla="*/ 461 w 529"/>
                <a:gd name="T43" fmla="*/ 199 h 328"/>
                <a:gd name="T44" fmla="*/ 507 w 529"/>
                <a:gd name="T45" fmla="*/ 185 h 328"/>
                <a:gd name="T46" fmla="*/ 343 w 529"/>
                <a:gd name="T47" fmla="*/ 151 h 328"/>
                <a:gd name="T48" fmla="*/ 342 w 529"/>
                <a:gd name="T49" fmla="*/ 224 h 328"/>
                <a:gd name="T50" fmla="*/ 341 w 529"/>
                <a:gd name="T51" fmla="*/ 221 h 328"/>
                <a:gd name="T52" fmla="*/ 326 w 529"/>
                <a:gd name="T53" fmla="*/ 196 h 328"/>
                <a:gd name="T54" fmla="*/ 345 w 529"/>
                <a:gd name="T55" fmla="*/ 172 h 328"/>
                <a:gd name="T56" fmla="*/ 352 w 529"/>
                <a:gd name="T57" fmla="*/ 122 h 328"/>
                <a:gd name="T58" fmla="*/ 352 w 529"/>
                <a:gd name="T59" fmla="*/ 118 h 328"/>
                <a:gd name="T60" fmla="*/ 383 w 529"/>
                <a:gd name="T61" fmla="*/ 170 h 328"/>
                <a:gd name="T62" fmla="*/ 393 w 529"/>
                <a:gd name="T63" fmla="*/ 166 h 328"/>
                <a:gd name="T64" fmla="*/ 346 w 529"/>
                <a:gd name="T65" fmla="*/ 83 h 328"/>
                <a:gd name="T66" fmla="*/ 340 w 529"/>
                <a:gd name="T67" fmla="*/ 168 h 328"/>
                <a:gd name="T68" fmla="*/ 277 w 529"/>
                <a:gd name="T69" fmla="*/ 189 h 328"/>
                <a:gd name="T70" fmla="*/ 279 w 529"/>
                <a:gd name="T71" fmla="*/ 193 h 328"/>
                <a:gd name="T72" fmla="*/ 249 w 529"/>
                <a:gd name="T73" fmla="*/ 166 h 328"/>
                <a:gd name="T74" fmla="*/ 277 w 529"/>
                <a:gd name="T75" fmla="*/ 194 h 328"/>
                <a:gd name="T76" fmla="*/ 274 w 529"/>
                <a:gd name="T77" fmla="*/ 196 h 328"/>
                <a:gd name="T78" fmla="*/ 308 w 529"/>
                <a:gd name="T79" fmla="*/ 215 h 328"/>
                <a:gd name="T80" fmla="*/ 308 w 529"/>
                <a:gd name="T81" fmla="*/ 231 h 328"/>
                <a:gd name="T82" fmla="*/ 309 w 529"/>
                <a:gd name="T83" fmla="*/ 225 h 328"/>
                <a:gd name="T84" fmla="*/ 309 w 529"/>
                <a:gd name="T85" fmla="*/ 219 h 328"/>
                <a:gd name="T86" fmla="*/ 318 w 529"/>
                <a:gd name="T87" fmla="*/ 248 h 328"/>
                <a:gd name="T88" fmla="*/ 383 w 529"/>
                <a:gd name="T89" fmla="*/ 255 h 328"/>
                <a:gd name="T90" fmla="*/ 403 w 529"/>
                <a:gd name="T91" fmla="*/ 207 h 328"/>
                <a:gd name="T92" fmla="*/ 408 w 529"/>
                <a:gd name="T93" fmla="*/ 199 h 328"/>
                <a:gd name="T94" fmla="*/ 404 w 529"/>
                <a:gd name="T95" fmla="*/ 206 h 328"/>
                <a:gd name="T96" fmla="*/ 303 w 529"/>
                <a:gd name="T97" fmla="*/ 152 h 328"/>
                <a:gd name="T98" fmla="*/ 265 w 529"/>
                <a:gd name="T99" fmla="*/ 126 h 328"/>
                <a:gd name="T100" fmla="*/ 210 w 529"/>
                <a:gd name="T101" fmla="*/ 180 h 328"/>
                <a:gd name="T102" fmla="*/ 187 w 529"/>
                <a:gd name="T103" fmla="*/ 174 h 328"/>
                <a:gd name="T104" fmla="*/ 176 w 529"/>
                <a:gd name="T105" fmla="*/ 154 h 328"/>
                <a:gd name="T106" fmla="*/ 182 w 529"/>
                <a:gd name="T107" fmla="*/ 208 h 328"/>
                <a:gd name="T108" fmla="*/ 171 w 529"/>
                <a:gd name="T109" fmla="*/ 126 h 328"/>
                <a:gd name="T110" fmla="*/ 219 w 529"/>
                <a:gd name="T111" fmla="*/ 189 h 328"/>
                <a:gd name="T112" fmla="*/ 315 w 529"/>
                <a:gd name="T113" fmla="*/ 246 h 328"/>
                <a:gd name="T114" fmla="*/ 332 w 529"/>
                <a:gd name="T115" fmla="*/ 2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328">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59" name="Freeform 52"/>
            <p:cNvSpPr>
              <a:spLocks/>
            </p:cNvSpPr>
            <p:nvPr userDrawn="1"/>
          </p:nvSpPr>
          <p:spPr bwMode="auto">
            <a:xfrm>
              <a:off x="19416713" y="3192463"/>
              <a:ext cx="36513" cy="58738"/>
            </a:xfrm>
            <a:custGeom>
              <a:avLst/>
              <a:gdLst>
                <a:gd name="T0" fmla="*/ 9 w 13"/>
                <a:gd name="T1" fmla="*/ 20 h 21"/>
                <a:gd name="T2" fmla="*/ 11 w 13"/>
                <a:gd name="T3" fmla="*/ 0 h 21"/>
                <a:gd name="T4" fmla="*/ 4 w 13"/>
                <a:gd name="T5" fmla="*/ 6 h 21"/>
                <a:gd name="T6" fmla="*/ 9 w 13"/>
                <a:gd name="T7" fmla="*/ 20 h 21"/>
              </a:gdLst>
              <a:ahLst/>
              <a:cxnLst>
                <a:cxn ang="0">
                  <a:pos x="T0" y="T1"/>
                </a:cxn>
                <a:cxn ang="0">
                  <a:pos x="T2" y="T3"/>
                </a:cxn>
                <a:cxn ang="0">
                  <a:pos x="T4" y="T5"/>
                </a:cxn>
                <a:cxn ang="0">
                  <a:pos x="T6" y="T7"/>
                </a:cxn>
              </a:cxnLst>
              <a:rect l="0" t="0" r="r" b="b"/>
              <a:pathLst>
                <a:path w="13" h="21">
                  <a:moveTo>
                    <a:pt x="9" y="20"/>
                  </a:moveTo>
                  <a:cubicBezTo>
                    <a:pt x="13" y="20"/>
                    <a:pt x="13" y="0"/>
                    <a:pt x="11" y="0"/>
                  </a:cubicBezTo>
                  <a:cubicBezTo>
                    <a:pt x="9" y="0"/>
                    <a:pt x="9" y="3"/>
                    <a:pt x="4" y="6"/>
                  </a:cubicBezTo>
                  <a:cubicBezTo>
                    <a:pt x="0" y="9"/>
                    <a:pt x="4" y="21"/>
                    <a:pt x="9" y="20"/>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0" name="Freeform 53"/>
            <p:cNvSpPr>
              <a:spLocks/>
            </p:cNvSpPr>
            <p:nvPr userDrawn="1"/>
          </p:nvSpPr>
          <p:spPr bwMode="auto">
            <a:xfrm>
              <a:off x="19234150" y="3295650"/>
              <a:ext cx="33338" cy="33338"/>
            </a:xfrm>
            <a:custGeom>
              <a:avLst/>
              <a:gdLst>
                <a:gd name="T0" fmla="*/ 2 w 12"/>
                <a:gd name="T1" fmla="*/ 9 h 12"/>
                <a:gd name="T2" fmla="*/ 12 w 12"/>
                <a:gd name="T3" fmla="*/ 6 h 12"/>
                <a:gd name="T4" fmla="*/ 2 w 12"/>
                <a:gd name="T5" fmla="*/ 9 h 12"/>
              </a:gdLst>
              <a:ahLst/>
              <a:cxnLst>
                <a:cxn ang="0">
                  <a:pos x="T0" y="T1"/>
                </a:cxn>
                <a:cxn ang="0">
                  <a:pos x="T2" y="T3"/>
                </a:cxn>
                <a:cxn ang="0">
                  <a:pos x="T4" y="T5"/>
                </a:cxn>
              </a:cxnLst>
              <a:rect l="0" t="0" r="r" b="b"/>
              <a:pathLst>
                <a:path w="12" h="12">
                  <a:moveTo>
                    <a:pt x="2" y="9"/>
                  </a:moveTo>
                  <a:cubicBezTo>
                    <a:pt x="7" y="12"/>
                    <a:pt x="12" y="11"/>
                    <a:pt x="12" y="6"/>
                  </a:cubicBezTo>
                  <a:cubicBezTo>
                    <a:pt x="11" y="0"/>
                    <a:pt x="0" y="7"/>
                    <a:pt x="2" y="9"/>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1" name="Freeform 54"/>
            <p:cNvSpPr>
              <a:spLocks/>
            </p:cNvSpPr>
            <p:nvPr userDrawn="1"/>
          </p:nvSpPr>
          <p:spPr bwMode="auto">
            <a:xfrm>
              <a:off x="19535775" y="3359150"/>
              <a:ext cx="88900" cy="55563"/>
            </a:xfrm>
            <a:custGeom>
              <a:avLst/>
              <a:gdLst>
                <a:gd name="T0" fmla="*/ 23 w 32"/>
                <a:gd name="T1" fmla="*/ 2 h 20"/>
                <a:gd name="T2" fmla="*/ 10 w 32"/>
                <a:gd name="T3" fmla="*/ 2 h 20"/>
                <a:gd name="T4" fmla="*/ 1 w 32"/>
                <a:gd name="T5" fmla="*/ 7 h 20"/>
                <a:gd name="T6" fmla="*/ 12 w 32"/>
                <a:gd name="T7" fmla="*/ 13 h 20"/>
                <a:gd name="T8" fmla="*/ 24 w 32"/>
                <a:gd name="T9" fmla="*/ 20 h 20"/>
                <a:gd name="T10" fmla="*/ 27 w 32"/>
                <a:gd name="T11" fmla="*/ 13 h 20"/>
                <a:gd name="T12" fmla="*/ 32 w 32"/>
                <a:gd name="T13" fmla="*/ 3 h 20"/>
                <a:gd name="T14" fmla="*/ 23 w 32"/>
                <a:gd name="T15" fmla="*/ 2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2" name="Freeform 55"/>
            <p:cNvSpPr>
              <a:spLocks/>
            </p:cNvSpPr>
            <p:nvPr userDrawn="1"/>
          </p:nvSpPr>
          <p:spPr bwMode="auto">
            <a:xfrm>
              <a:off x="19405600" y="3257550"/>
              <a:ext cx="55563" cy="90488"/>
            </a:xfrm>
            <a:custGeom>
              <a:avLst/>
              <a:gdLst>
                <a:gd name="T0" fmla="*/ 9 w 20"/>
                <a:gd name="T1" fmla="*/ 3 h 33"/>
                <a:gd name="T2" fmla="*/ 1 w 20"/>
                <a:gd name="T3" fmla="*/ 5 h 33"/>
                <a:gd name="T4" fmla="*/ 5 w 20"/>
                <a:gd name="T5" fmla="*/ 19 h 33"/>
                <a:gd name="T6" fmla="*/ 10 w 20"/>
                <a:gd name="T7" fmla="*/ 29 h 33"/>
                <a:gd name="T8" fmla="*/ 17 w 20"/>
                <a:gd name="T9" fmla="*/ 25 h 33"/>
                <a:gd name="T10" fmla="*/ 19 w 20"/>
                <a:gd name="T11" fmla="*/ 7 h 33"/>
                <a:gd name="T12" fmla="*/ 9 w 20"/>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20" h="33">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3" name="Freeform 56"/>
            <p:cNvSpPr>
              <a:spLocks/>
            </p:cNvSpPr>
            <p:nvPr userDrawn="1"/>
          </p:nvSpPr>
          <p:spPr bwMode="auto">
            <a:xfrm>
              <a:off x="19843750" y="3446463"/>
              <a:ext cx="88900" cy="26988"/>
            </a:xfrm>
            <a:custGeom>
              <a:avLst/>
              <a:gdLst>
                <a:gd name="T0" fmla="*/ 26 w 32"/>
                <a:gd name="T1" fmla="*/ 5 h 10"/>
                <a:gd name="T2" fmla="*/ 9 w 32"/>
                <a:gd name="T3" fmla="*/ 3 h 10"/>
                <a:gd name="T4" fmla="*/ 2 w 32"/>
                <a:gd name="T5" fmla="*/ 6 h 10"/>
                <a:gd name="T6" fmla="*/ 18 w 32"/>
                <a:gd name="T7" fmla="*/ 10 h 10"/>
                <a:gd name="T8" fmla="*/ 32 w 32"/>
                <a:gd name="T9" fmla="*/ 5 h 10"/>
                <a:gd name="T10" fmla="*/ 26 w 32"/>
                <a:gd name="T11" fmla="*/ 5 h 10"/>
              </a:gdLst>
              <a:ahLst/>
              <a:cxnLst>
                <a:cxn ang="0">
                  <a:pos x="T0" y="T1"/>
                </a:cxn>
                <a:cxn ang="0">
                  <a:pos x="T2" y="T3"/>
                </a:cxn>
                <a:cxn ang="0">
                  <a:pos x="T4" y="T5"/>
                </a:cxn>
                <a:cxn ang="0">
                  <a:pos x="T6" y="T7"/>
                </a:cxn>
                <a:cxn ang="0">
                  <a:pos x="T8" y="T9"/>
                </a:cxn>
                <a:cxn ang="0">
                  <a:pos x="T10" y="T11"/>
                </a:cxn>
              </a:cxnLst>
              <a:rect l="0" t="0" r="r" b="b"/>
              <a:pathLst>
                <a:path w="32" h="10">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4" name="Freeform 57"/>
            <p:cNvSpPr>
              <a:spLocks/>
            </p:cNvSpPr>
            <p:nvPr userDrawn="1"/>
          </p:nvSpPr>
          <p:spPr bwMode="auto">
            <a:xfrm>
              <a:off x="18853150" y="2709863"/>
              <a:ext cx="152400" cy="161925"/>
            </a:xfrm>
            <a:custGeom>
              <a:avLst/>
              <a:gdLst>
                <a:gd name="T0" fmla="*/ 31 w 55"/>
                <a:gd name="T1" fmla="*/ 50 h 58"/>
                <a:gd name="T2" fmla="*/ 44 w 55"/>
                <a:gd name="T3" fmla="*/ 48 h 58"/>
                <a:gd name="T4" fmla="*/ 44 w 55"/>
                <a:gd name="T5" fmla="*/ 23 h 58"/>
                <a:gd name="T6" fmla="*/ 44 w 55"/>
                <a:gd name="T7" fmla="*/ 21 h 58"/>
                <a:gd name="T8" fmla="*/ 52 w 55"/>
                <a:gd name="T9" fmla="*/ 16 h 58"/>
                <a:gd name="T10" fmla="*/ 46 w 55"/>
                <a:gd name="T11" fmla="*/ 4 h 58"/>
                <a:gd name="T12" fmla="*/ 33 w 55"/>
                <a:gd name="T13" fmla="*/ 6 h 58"/>
                <a:gd name="T14" fmla="*/ 31 w 55"/>
                <a:gd name="T15" fmla="*/ 6 h 58"/>
                <a:gd name="T16" fmla="*/ 20 w 55"/>
                <a:gd name="T17" fmla="*/ 8 h 58"/>
                <a:gd name="T18" fmla="*/ 26 w 55"/>
                <a:gd name="T19" fmla="*/ 13 h 58"/>
                <a:gd name="T20" fmla="*/ 17 w 55"/>
                <a:gd name="T21" fmla="*/ 18 h 58"/>
                <a:gd name="T22" fmla="*/ 5 w 55"/>
                <a:gd name="T23" fmla="*/ 18 h 58"/>
                <a:gd name="T24" fmla="*/ 7 w 55"/>
                <a:gd name="T25" fmla="*/ 26 h 58"/>
                <a:gd name="T26" fmla="*/ 12 w 55"/>
                <a:gd name="T27" fmla="*/ 34 h 58"/>
                <a:gd name="T28" fmla="*/ 9 w 55"/>
                <a:gd name="T29" fmla="*/ 43 h 58"/>
                <a:gd name="T30" fmla="*/ 2 w 55"/>
                <a:gd name="T31" fmla="*/ 50 h 58"/>
                <a:gd name="T32" fmla="*/ 12 w 55"/>
                <a:gd name="T33" fmla="*/ 58 h 58"/>
                <a:gd name="T34" fmla="*/ 31 w 55"/>
                <a:gd name="T35"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58">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5" name="Freeform 58"/>
            <p:cNvSpPr>
              <a:spLocks/>
            </p:cNvSpPr>
            <p:nvPr userDrawn="1"/>
          </p:nvSpPr>
          <p:spPr bwMode="auto">
            <a:xfrm>
              <a:off x="19119850" y="2479675"/>
              <a:ext cx="22225" cy="39688"/>
            </a:xfrm>
            <a:custGeom>
              <a:avLst/>
              <a:gdLst>
                <a:gd name="T0" fmla="*/ 2 w 8"/>
                <a:gd name="T1" fmla="*/ 13 h 14"/>
                <a:gd name="T2" fmla="*/ 4 w 8"/>
                <a:gd name="T3" fmla="*/ 1 h 14"/>
                <a:gd name="T4" fmla="*/ 2 w 8"/>
                <a:gd name="T5" fmla="*/ 13 h 14"/>
              </a:gdLst>
              <a:ahLst/>
              <a:cxnLst>
                <a:cxn ang="0">
                  <a:pos x="T0" y="T1"/>
                </a:cxn>
                <a:cxn ang="0">
                  <a:pos x="T2" y="T3"/>
                </a:cxn>
                <a:cxn ang="0">
                  <a:pos x="T4" y="T5"/>
                </a:cxn>
              </a:cxnLst>
              <a:rect l="0" t="0" r="r" b="b"/>
              <a:pathLst>
                <a:path w="8" h="14">
                  <a:moveTo>
                    <a:pt x="2" y="13"/>
                  </a:moveTo>
                  <a:cubicBezTo>
                    <a:pt x="5" y="10"/>
                    <a:pt x="8" y="0"/>
                    <a:pt x="4" y="1"/>
                  </a:cubicBezTo>
                  <a:cubicBezTo>
                    <a:pt x="0" y="2"/>
                    <a:pt x="1" y="14"/>
                    <a:pt x="2" y="13"/>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6" name="Freeform 59"/>
            <p:cNvSpPr>
              <a:spLocks/>
            </p:cNvSpPr>
            <p:nvPr userDrawn="1"/>
          </p:nvSpPr>
          <p:spPr bwMode="auto">
            <a:xfrm>
              <a:off x="18961100" y="2557463"/>
              <a:ext cx="261938" cy="377825"/>
            </a:xfrm>
            <a:custGeom>
              <a:avLst/>
              <a:gdLst>
                <a:gd name="T0" fmla="*/ 3 w 94"/>
                <a:gd name="T1" fmla="*/ 24 h 136"/>
                <a:gd name="T2" fmla="*/ 11 w 94"/>
                <a:gd name="T3" fmla="*/ 30 h 136"/>
                <a:gd name="T4" fmla="*/ 7 w 94"/>
                <a:gd name="T5" fmla="*/ 38 h 136"/>
                <a:gd name="T6" fmla="*/ 12 w 94"/>
                <a:gd name="T7" fmla="*/ 44 h 136"/>
                <a:gd name="T8" fmla="*/ 3 w 94"/>
                <a:gd name="T9" fmla="*/ 50 h 136"/>
                <a:gd name="T10" fmla="*/ 11 w 94"/>
                <a:gd name="T11" fmla="*/ 48 h 136"/>
                <a:gd name="T12" fmla="*/ 15 w 94"/>
                <a:gd name="T13" fmla="*/ 54 h 136"/>
                <a:gd name="T14" fmla="*/ 22 w 94"/>
                <a:gd name="T15" fmla="*/ 46 h 136"/>
                <a:gd name="T16" fmla="*/ 22 w 94"/>
                <a:gd name="T17" fmla="*/ 53 h 136"/>
                <a:gd name="T18" fmla="*/ 19 w 94"/>
                <a:gd name="T19" fmla="*/ 64 h 136"/>
                <a:gd name="T20" fmla="*/ 34 w 94"/>
                <a:gd name="T21" fmla="*/ 63 h 136"/>
                <a:gd name="T22" fmla="*/ 37 w 94"/>
                <a:gd name="T23" fmla="*/ 66 h 136"/>
                <a:gd name="T24" fmla="*/ 38 w 94"/>
                <a:gd name="T25" fmla="*/ 72 h 136"/>
                <a:gd name="T26" fmla="*/ 41 w 94"/>
                <a:gd name="T27" fmla="*/ 76 h 136"/>
                <a:gd name="T28" fmla="*/ 40 w 94"/>
                <a:gd name="T29" fmla="*/ 86 h 136"/>
                <a:gd name="T30" fmla="*/ 29 w 94"/>
                <a:gd name="T31" fmla="*/ 86 h 136"/>
                <a:gd name="T32" fmla="*/ 26 w 94"/>
                <a:gd name="T33" fmla="*/ 88 h 136"/>
                <a:gd name="T34" fmla="*/ 23 w 94"/>
                <a:gd name="T35" fmla="*/ 95 h 136"/>
                <a:gd name="T36" fmla="*/ 29 w 94"/>
                <a:gd name="T37" fmla="*/ 99 h 136"/>
                <a:gd name="T38" fmla="*/ 19 w 94"/>
                <a:gd name="T39" fmla="*/ 106 h 136"/>
                <a:gd name="T40" fmla="*/ 23 w 94"/>
                <a:gd name="T41" fmla="*/ 111 h 136"/>
                <a:gd name="T42" fmla="*/ 29 w 94"/>
                <a:gd name="T43" fmla="*/ 112 h 136"/>
                <a:gd name="T44" fmla="*/ 41 w 94"/>
                <a:gd name="T45" fmla="*/ 114 h 136"/>
                <a:gd name="T46" fmla="*/ 42 w 94"/>
                <a:gd name="T47" fmla="*/ 116 h 136"/>
                <a:gd name="T48" fmla="*/ 30 w 94"/>
                <a:gd name="T49" fmla="*/ 118 h 136"/>
                <a:gd name="T50" fmla="*/ 16 w 94"/>
                <a:gd name="T51" fmla="*/ 135 h 136"/>
                <a:gd name="T52" fmla="*/ 24 w 94"/>
                <a:gd name="T53" fmla="*/ 130 h 136"/>
                <a:gd name="T54" fmla="*/ 32 w 94"/>
                <a:gd name="T55" fmla="*/ 132 h 136"/>
                <a:gd name="T56" fmla="*/ 37 w 94"/>
                <a:gd name="T57" fmla="*/ 127 h 136"/>
                <a:gd name="T58" fmla="*/ 44 w 94"/>
                <a:gd name="T59" fmla="*/ 126 h 136"/>
                <a:gd name="T60" fmla="*/ 53 w 94"/>
                <a:gd name="T61" fmla="*/ 123 h 136"/>
                <a:gd name="T62" fmla="*/ 61 w 94"/>
                <a:gd name="T63" fmla="*/ 126 h 136"/>
                <a:gd name="T64" fmla="*/ 73 w 94"/>
                <a:gd name="T65" fmla="*/ 123 h 136"/>
                <a:gd name="T66" fmla="*/ 88 w 94"/>
                <a:gd name="T67" fmla="*/ 117 h 136"/>
                <a:gd name="T68" fmla="*/ 84 w 94"/>
                <a:gd name="T69" fmla="*/ 115 h 136"/>
                <a:gd name="T70" fmla="*/ 84 w 94"/>
                <a:gd name="T71" fmla="*/ 109 h 136"/>
                <a:gd name="T72" fmla="*/ 93 w 94"/>
                <a:gd name="T73" fmla="*/ 98 h 136"/>
                <a:gd name="T74" fmla="*/ 82 w 94"/>
                <a:gd name="T75" fmla="*/ 93 h 136"/>
                <a:gd name="T76" fmla="*/ 77 w 94"/>
                <a:gd name="T77" fmla="*/ 92 h 136"/>
                <a:gd name="T78" fmla="*/ 77 w 94"/>
                <a:gd name="T79" fmla="*/ 86 h 136"/>
                <a:gd name="T80" fmla="*/ 73 w 94"/>
                <a:gd name="T81" fmla="*/ 81 h 136"/>
                <a:gd name="T82" fmla="*/ 65 w 94"/>
                <a:gd name="T83" fmla="*/ 68 h 136"/>
                <a:gd name="T84" fmla="*/ 58 w 94"/>
                <a:gd name="T85" fmla="*/ 55 h 136"/>
                <a:gd name="T86" fmla="*/ 51 w 94"/>
                <a:gd name="T87" fmla="*/ 49 h 136"/>
                <a:gd name="T88" fmla="*/ 41 w 94"/>
                <a:gd name="T89" fmla="*/ 48 h 136"/>
                <a:gd name="T90" fmla="*/ 45 w 94"/>
                <a:gd name="T91" fmla="*/ 41 h 136"/>
                <a:gd name="T92" fmla="*/ 53 w 94"/>
                <a:gd name="T93" fmla="*/ 22 h 136"/>
                <a:gd name="T94" fmla="*/ 34 w 94"/>
                <a:gd name="T95" fmla="*/ 21 h 136"/>
                <a:gd name="T96" fmla="*/ 30 w 94"/>
                <a:gd name="T97" fmla="*/ 18 h 136"/>
                <a:gd name="T98" fmla="*/ 38 w 94"/>
                <a:gd name="T99" fmla="*/ 9 h 136"/>
                <a:gd name="T100" fmla="*/ 40 w 94"/>
                <a:gd name="T101" fmla="*/ 3 h 136"/>
                <a:gd name="T102" fmla="*/ 35 w 94"/>
                <a:gd name="T103" fmla="*/ 7 h 136"/>
                <a:gd name="T104" fmla="*/ 23 w 94"/>
                <a:gd name="T105" fmla="*/ 7 h 136"/>
                <a:gd name="T106" fmla="*/ 17 w 94"/>
                <a:gd name="T107" fmla="*/ 16 h 136"/>
                <a:gd name="T108" fmla="*/ 12 w 94"/>
                <a:gd name="T109" fmla="*/ 23 h 136"/>
                <a:gd name="T110" fmla="*/ 9 w 94"/>
                <a:gd name="T111" fmla="*/ 26 h 136"/>
                <a:gd name="T112" fmla="*/ 3 w 94"/>
                <a:gd name="T113" fmla="*/ 2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36">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7" name="Freeform 60"/>
            <p:cNvSpPr>
              <a:spLocks/>
            </p:cNvSpPr>
            <p:nvPr userDrawn="1"/>
          </p:nvSpPr>
          <p:spPr bwMode="auto">
            <a:xfrm>
              <a:off x="18948400" y="2579688"/>
              <a:ext cx="34925" cy="30163"/>
            </a:xfrm>
            <a:custGeom>
              <a:avLst/>
              <a:gdLst>
                <a:gd name="T0" fmla="*/ 3 w 13"/>
                <a:gd name="T1" fmla="*/ 11 h 11"/>
                <a:gd name="T2" fmla="*/ 10 w 13"/>
                <a:gd name="T3" fmla="*/ 2 h 11"/>
                <a:gd name="T4" fmla="*/ 3 w 13"/>
                <a:gd name="T5" fmla="*/ 11 h 11"/>
              </a:gdLst>
              <a:ahLst/>
              <a:cxnLst>
                <a:cxn ang="0">
                  <a:pos x="T0" y="T1"/>
                </a:cxn>
                <a:cxn ang="0">
                  <a:pos x="T2" y="T3"/>
                </a:cxn>
                <a:cxn ang="0">
                  <a:pos x="T4" y="T5"/>
                </a:cxn>
              </a:cxnLst>
              <a:rect l="0" t="0" r="r" b="b"/>
              <a:pathLst>
                <a:path w="13" h="11">
                  <a:moveTo>
                    <a:pt x="3" y="11"/>
                  </a:moveTo>
                  <a:cubicBezTo>
                    <a:pt x="8" y="11"/>
                    <a:pt x="13" y="4"/>
                    <a:pt x="10" y="2"/>
                  </a:cubicBezTo>
                  <a:cubicBezTo>
                    <a:pt x="8" y="0"/>
                    <a:pt x="0" y="11"/>
                    <a:pt x="3" y="11"/>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8" name="Freeform 61"/>
            <p:cNvSpPr>
              <a:spLocks/>
            </p:cNvSpPr>
            <p:nvPr userDrawn="1"/>
          </p:nvSpPr>
          <p:spPr bwMode="auto">
            <a:xfrm>
              <a:off x="19494500" y="2679700"/>
              <a:ext cx="52388" cy="66675"/>
            </a:xfrm>
            <a:custGeom>
              <a:avLst/>
              <a:gdLst>
                <a:gd name="T0" fmla="*/ 17 w 19"/>
                <a:gd name="T1" fmla="*/ 3 h 24"/>
                <a:gd name="T2" fmla="*/ 14 w 19"/>
                <a:gd name="T3" fmla="*/ 6 h 24"/>
                <a:gd name="T4" fmla="*/ 10 w 19"/>
                <a:gd name="T5" fmla="*/ 3 h 24"/>
                <a:gd name="T6" fmla="*/ 3 w 19"/>
                <a:gd name="T7" fmla="*/ 6 h 24"/>
                <a:gd name="T8" fmla="*/ 7 w 19"/>
                <a:gd name="T9" fmla="*/ 16 h 24"/>
                <a:gd name="T10" fmla="*/ 4 w 19"/>
                <a:gd name="T11" fmla="*/ 19 h 24"/>
                <a:gd name="T12" fmla="*/ 7 w 19"/>
                <a:gd name="T13" fmla="*/ 24 h 24"/>
                <a:gd name="T14" fmla="*/ 15 w 19"/>
                <a:gd name="T15" fmla="*/ 15 h 24"/>
                <a:gd name="T16" fmla="*/ 17 w 19"/>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4">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69" name="Freeform 62"/>
            <p:cNvSpPr>
              <a:spLocks/>
            </p:cNvSpPr>
            <p:nvPr userDrawn="1"/>
          </p:nvSpPr>
          <p:spPr bwMode="auto">
            <a:xfrm>
              <a:off x="19694525" y="2608263"/>
              <a:ext cx="41275" cy="44450"/>
            </a:xfrm>
            <a:custGeom>
              <a:avLst/>
              <a:gdLst>
                <a:gd name="T0" fmla="*/ 2 w 15"/>
                <a:gd name="T1" fmla="*/ 14 h 16"/>
                <a:gd name="T2" fmla="*/ 9 w 15"/>
                <a:gd name="T3" fmla="*/ 0 h 16"/>
                <a:gd name="T4" fmla="*/ 2 w 15"/>
                <a:gd name="T5" fmla="*/ 14 h 16"/>
              </a:gdLst>
              <a:ahLst/>
              <a:cxnLst>
                <a:cxn ang="0">
                  <a:pos x="T0" y="T1"/>
                </a:cxn>
                <a:cxn ang="0">
                  <a:pos x="T2" y="T3"/>
                </a:cxn>
                <a:cxn ang="0">
                  <a:pos x="T4" y="T5"/>
                </a:cxn>
              </a:cxnLst>
              <a:rect l="0" t="0" r="r" b="b"/>
              <a:pathLst>
                <a:path w="15" h="16">
                  <a:moveTo>
                    <a:pt x="2" y="14"/>
                  </a:moveTo>
                  <a:cubicBezTo>
                    <a:pt x="3" y="16"/>
                    <a:pt x="15" y="0"/>
                    <a:pt x="9" y="0"/>
                  </a:cubicBezTo>
                  <a:cubicBezTo>
                    <a:pt x="3" y="0"/>
                    <a:pt x="0" y="12"/>
                    <a:pt x="2" y="14"/>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70" name="Freeform 63"/>
            <p:cNvSpPr>
              <a:spLocks/>
            </p:cNvSpPr>
            <p:nvPr userDrawn="1"/>
          </p:nvSpPr>
          <p:spPr bwMode="auto">
            <a:xfrm>
              <a:off x="19810413" y="2554288"/>
              <a:ext cx="30163" cy="11113"/>
            </a:xfrm>
            <a:custGeom>
              <a:avLst/>
              <a:gdLst>
                <a:gd name="T0" fmla="*/ 9 w 11"/>
                <a:gd name="T1" fmla="*/ 2 h 4"/>
                <a:gd name="T2" fmla="*/ 3 w 11"/>
                <a:gd name="T3" fmla="*/ 3 h 4"/>
                <a:gd name="T4" fmla="*/ 9 w 11"/>
                <a:gd name="T5" fmla="*/ 2 h 4"/>
              </a:gdLst>
              <a:ahLst/>
              <a:cxnLst>
                <a:cxn ang="0">
                  <a:pos x="T0" y="T1"/>
                </a:cxn>
                <a:cxn ang="0">
                  <a:pos x="T2" y="T3"/>
                </a:cxn>
                <a:cxn ang="0">
                  <a:pos x="T4" y="T5"/>
                </a:cxn>
              </a:cxnLst>
              <a:rect l="0" t="0" r="r" b="b"/>
              <a:pathLst>
                <a:path w="11" h="4">
                  <a:moveTo>
                    <a:pt x="9" y="2"/>
                  </a:moveTo>
                  <a:cubicBezTo>
                    <a:pt x="11" y="0"/>
                    <a:pt x="0" y="1"/>
                    <a:pt x="3" y="3"/>
                  </a:cubicBezTo>
                  <a:cubicBezTo>
                    <a:pt x="4" y="4"/>
                    <a:pt x="8" y="4"/>
                    <a:pt x="9" y="2"/>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71" name="Freeform 64"/>
            <p:cNvSpPr>
              <a:spLocks/>
            </p:cNvSpPr>
            <p:nvPr userDrawn="1"/>
          </p:nvSpPr>
          <p:spPr bwMode="auto">
            <a:xfrm>
              <a:off x="19805650" y="2568575"/>
              <a:ext cx="41275" cy="30163"/>
            </a:xfrm>
            <a:custGeom>
              <a:avLst/>
              <a:gdLst>
                <a:gd name="T0" fmla="*/ 2 w 15"/>
                <a:gd name="T1" fmla="*/ 11 h 11"/>
                <a:gd name="T2" fmla="*/ 13 w 15"/>
                <a:gd name="T3" fmla="*/ 4 h 11"/>
                <a:gd name="T4" fmla="*/ 7 w 15"/>
                <a:gd name="T5" fmla="*/ 2 h 11"/>
                <a:gd name="T6" fmla="*/ 2 w 15"/>
                <a:gd name="T7" fmla="*/ 11 h 11"/>
              </a:gdLst>
              <a:ahLst/>
              <a:cxnLst>
                <a:cxn ang="0">
                  <a:pos x="T0" y="T1"/>
                </a:cxn>
                <a:cxn ang="0">
                  <a:pos x="T2" y="T3"/>
                </a:cxn>
                <a:cxn ang="0">
                  <a:pos x="T4" y="T5"/>
                </a:cxn>
                <a:cxn ang="0">
                  <a:pos x="T6" y="T7"/>
                </a:cxn>
              </a:cxnLst>
              <a:rect l="0" t="0" r="r" b="b"/>
              <a:pathLst>
                <a:path w="15" h="11">
                  <a:moveTo>
                    <a:pt x="2" y="11"/>
                  </a:moveTo>
                  <a:cubicBezTo>
                    <a:pt x="5" y="11"/>
                    <a:pt x="12" y="5"/>
                    <a:pt x="13" y="4"/>
                  </a:cubicBezTo>
                  <a:cubicBezTo>
                    <a:pt x="15" y="2"/>
                    <a:pt x="12" y="0"/>
                    <a:pt x="7" y="2"/>
                  </a:cubicBezTo>
                  <a:cubicBezTo>
                    <a:pt x="1" y="3"/>
                    <a:pt x="0" y="11"/>
                    <a:pt x="2" y="11"/>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72" name="Freeform 65"/>
            <p:cNvSpPr>
              <a:spLocks/>
            </p:cNvSpPr>
            <p:nvPr userDrawn="1"/>
          </p:nvSpPr>
          <p:spPr bwMode="auto">
            <a:xfrm>
              <a:off x="20051713" y="2035175"/>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1" y="1"/>
                    <a:pt x="1" y="0"/>
                    <a:pt x="1" y="0"/>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73" name="Freeform 66"/>
            <p:cNvSpPr>
              <a:spLocks noEditPoints="1"/>
            </p:cNvSpPr>
            <p:nvPr userDrawn="1"/>
          </p:nvSpPr>
          <p:spPr bwMode="auto">
            <a:xfrm>
              <a:off x="19310350" y="1957388"/>
              <a:ext cx="781050" cy="760413"/>
            </a:xfrm>
            <a:custGeom>
              <a:avLst/>
              <a:gdLst>
                <a:gd name="T0" fmla="*/ 4 w 281"/>
                <a:gd name="T1" fmla="*/ 189 h 274"/>
                <a:gd name="T2" fmla="*/ 18 w 281"/>
                <a:gd name="T3" fmla="*/ 198 h 274"/>
                <a:gd name="T4" fmla="*/ 4 w 281"/>
                <a:gd name="T5" fmla="*/ 211 h 274"/>
                <a:gd name="T6" fmla="*/ 8 w 281"/>
                <a:gd name="T7" fmla="*/ 218 h 274"/>
                <a:gd name="T8" fmla="*/ 59 w 281"/>
                <a:gd name="T9" fmla="*/ 214 h 274"/>
                <a:gd name="T10" fmla="*/ 69 w 281"/>
                <a:gd name="T11" fmla="*/ 218 h 274"/>
                <a:gd name="T12" fmla="*/ 85 w 281"/>
                <a:gd name="T13" fmla="*/ 258 h 274"/>
                <a:gd name="T14" fmla="*/ 100 w 281"/>
                <a:gd name="T15" fmla="*/ 265 h 274"/>
                <a:gd name="T16" fmla="*/ 122 w 281"/>
                <a:gd name="T17" fmla="*/ 257 h 274"/>
                <a:gd name="T18" fmla="*/ 126 w 281"/>
                <a:gd name="T19" fmla="*/ 225 h 274"/>
                <a:gd name="T20" fmla="*/ 138 w 281"/>
                <a:gd name="T21" fmla="*/ 190 h 274"/>
                <a:gd name="T22" fmla="*/ 136 w 281"/>
                <a:gd name="T23" fmla="*/ 157 h 274"/>
                <a:gd name="T24" fmla="*/ 175 w 281"/>
                <a:gd name="T25" fmla="*/ 126 h 274"/>
                <a:gd name="T26" fmla="*/ 196 w 281"/>
                <a:gd name="T27" fmla="*/ 100 h 274"/>
                <a:gd name="T28" fmla="*/ 212 w 281"/>
                <a:gd name="T29" fmla="*/ 116 h 274"/>
                <a:gd name="T30" fmla="*/ 184 w 281"/>
                <a:gd name="T31" fmla="*/ 142 h 274"/>
                <a:gd name="T32" fmla="*/ 173 w 281"/>
                <a:gd name="T33" fmla="*/ 166 h 274"/>
                <a:gd name="T34" fmla="*/ 188 w 281"/>
                <a:gd name="T35" fmla="*/ 197 h 274"/>
                <a:gd name="T36" fmla="*/ 248 w 281"/>
                <a:gd name="T37" fmla="*/ 184 h 274"/>
                <a:gd name="T38" fmla="*/ 264 w 281"/>
                <a:gd name="T39" fmla="*/ 137 h 274"/>
                <a:gd name="T40" fmla="*/ 261 w 281"/>
                <a:gd name="T41" fmla="*/ 116 h 274"/>
                <a:gd name="T42" fmla="*/ 255 w 281"/>
                <a:gd name="T43" fmla="*/ 82 h 274"/>
                <a:gd name="T44" fmla="*/ 251 w 281"/>
                <a:gd name="T45" fmla="*/ 56 h 274"/>
                <a:gd name="T46" fmla="*/ 257 w 281"/>
                <a:gd name="T47" fmla="*/ 38 h 274"/>
                <a:gd name="T48" fmla="*/ 257 w 281"/>
                <a:gd name="T49" fmla="*/ 22 h 274"/>
                <a:gd name="T50" fmla="*/ 271 w 281"/>
                <a:gd name="T51" fmla="*/ 12 h 274"/>
                <a:gd name="T52" fmla="*/ 246 w 281"/>
                <a:gd name="T53" fmla="*/ 13 h 274"/>
                <a:gd name="T54" fmla="*/ 230 w 281"/>
                <a:gd name="T55" fmla="*/ 16 h 274"/>
                <a:gd name="T56" fmla="*/ 215 w 281"/>
                <a:gd name="T57" fmla="*/ 14 h 274"/>
                <a:gd name="T58" fmla="*/ 207 w 281"/>
                <a:gd name="T59" fmla="*/ 5 h 274"/>
                <a:gd name="T60" fmla="*/ 193 w 281"/>
                <a:gd name="T61" fmla="*/ 17 h 274"/>
                <a:gd name="T62" fmla="*/ 196 w 281"/>
                <a:gd name="T63" fmla="*/ 7 h 274"/>
                <a:gd name="T64" fmla="*/ 181 w 281"/>
                <a:gd name="T65" fmla="*/ 19 h 274"/>
                <a:gd name="T66" fmla="*/ 168 w 281"/>
                <a:gd name="T67" fmla="*/ 20 h 274"/>
                <a:gd name="T68" fmla="*/ 158 w 281"/>
                <a:gd name="T69" fmla="*/ 27 h 274"/>
                <a:gd name="T70" fmla="*/ 146 w 281"/>
                <a:gd name="T71" fmla="*/ 29 h 274"/>
                <a:gd name="T72" fmla="*/ 126 w 281"/>
                <a:gd name="T73" fmla="*/ 40 h 274"/>
                <a:gd name="T74" fmla="*/ 127 w 281"/>
                <a:gd name="T75" fmla="*/ 47 h 274"/>
                <a:gd name="T76" fmla="*/ 113 w 281"/>
                <a:gd name="T77" fmla="*/ 43 h 274"/>
                <a:gd name="T78" fmla="*/ 92 w 281"/>
                <a:gd name="T79" fmla="*/ 62 h 274"/>
                <a:gd name="T80" fmla="*/ 123 w 281"/>
                <a:gd name="T81" fmla="*/ 53 h 274"/>
                <a:gd name="T82" fmla="*/ 110 w 281"/>
                <a:gd name="T83" fmla="*/ 62 h 274"/>
                <a:gd name="T84" fmla="*/ 90 w 281"/>
                <a:gd name="T85" fmla="*/ 95 h 274"/>
                <a:gd name="T86" fmla="*/ 74 w 281"/>
                <a:gd name="T87" fmla="*/ 114 h 274"/>
                <a:gd name="T88" fmla="*/ 60 w 281"/>
                <a:gd name="T89" fmla="*/ 128 h 274"/>
                <a:gd name="T90" fmla="*/ 41 w 281"/>
                <a:gd name="T91" fmla="*/ 145 h 274"/>
                <a:gd name="T92" fmla="*/ 21 w 281"/>
                <a:gd name="T93" fmla="*/ 156 h 274"/>
                <a:gd name="T94" fmla="*/ 2 w 281"/>
                <a:gd name="T95" fmla="*/ 171 h 274"/>
                <a:gd name="T96" fmla="*/ 177 w 281"/>
                <a:gd name="T97" fmla="*/ 49 h 274"/>
                <a:gd name="T98" fmla="*/ 169 w 281"/>
                <a:gd name="T99" fmla="*/ 4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1" h="274">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sp>
          <p:nvSpPr>
            <p:cNvPr id="75" name="Freeform 68"/>
            <p:cNvSpPr>
              <a:spLocks noEditPoints="1"/>
            </p:cNvSpPr>
            <p:nvPr userDrawn="1"/>
          </p:nvSpPr>
          <p:spPr bwMode="auto">
            <a:xfrm>
              <a:off x="19005550" y="3157538"/>
              <a:ext cx="88900" cy="134938"/>
            </a:xfrm>
            <a:custGeom>
              <a:avLst/>
              <a:gdLst>
                <a:gd name="T0" fmla="*/ 16 w 32"/>
                <a:gd name="T1" fmla="*/ 0 h 49"/>
                <a:gd name="T2" fmla="*/ 0 w 32"/>
                <a:gd name="T3" fmla="*/ 16 h 49"/>
                <a:gd name="T4" fmla="*/ 16 w 32"/>
                <a:gd name="T5" fmla="*/ 49 h 49"/>
                <a:gd name="T6" fmla="*/ 32 w 32"/>
                <a:gd name="T7" fmla="*/ 16 h 49"/>
                <a:gd name="T8" fmla="*/ 16 w 32"/>
                <a:gd name="T9" fmla="*/ 0 h 49"/>
                <a:gd name="T10" fmla="*/ 16 w 32"/>
                <a:gd name="T11" fmla="*/ 22 h 49"/>
                <a:gd name="T12" fmla="*/ 9 w 32"/>
                <a:gd name="T13" fmla="*/ 16 h 49"/>
                <a:gd name="T14" fmla="*/ 16 w 32"/>
                <a:gd name="T15" fmla="*/ 9 h 49"/>
                <a:gd name="T16" fmla="*/ 23 w 32"/>
                <a:gd name="T17" fmla="*/ 16 h 49"/>
                <a:gd name="T18" fmla="*/ 16 w 32"/>
                <a:gd name="T19"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9">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a:solidFill>
                  <a:srgbClr val="FFFFFF"/>
                </a:solidFill>
              </a:endParaRPr>
            </a:p>
          </p:txBody>
        </p:sp>
      </p:grpSp>
    </p:spTree>
    <p:extLst>
      <p:ext uri="{BB962C8B-B14F-4D97-AF65-F5344CB8AC3E}">
        <p14:creationId xmlns:p14="http://schemas.microsoft.com/office/powerpoint/2010/main" val="30524368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83" tIns="109712" rIns="146283" bIns="109712"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198"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58"/>
            <a:ext cx="10058401" cy="1829593"/>
          </a:xfrm>
          <a:noFill/>
        </p:spPr>
        <p:txBody>
          <a:bodyPr lIns="182880" tIns="146304" rIns="182880" bIns="146304">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269477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198"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58"/>
            <a:ext cx="10058401" cy="1829593"/>
          </a:xfrm>
          <a:noFill/>
        </p:spPr>
        <p:txBody>
          <a:bodyPr lIns="182880" tIns="146304" rIns="182880" bIns="146304">
            <a:noAutofit/>
          </a:bodyPr>
          <a:lstStyle>
            <a:lvl1pPr marL="0" indent="0">
              <a:spcBef>
                <a:spcPts val="0"/>
              </a:spcBef>
              <a:buNone/>
              <a:defRPr sz="3599"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4047851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198" spc="-100"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23160397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198" spc="-100"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0861842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831975"/>
          </a:xfrm>
          <a:noFill/>
        </p:spPr>
        <p:txBody>
          <a:bodyPr tIns="91440" bIns="91440" anchor="t" anchorCtr="0"/>
          <a:lstStyle>
            <a:lvl1pPr>
              <a:defRPr sz="87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3908412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2512" y="2331508"/>
            <a:ext cx="4896862" cy="36915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81098" y="2331508"/>
            <a:ext cx="4896862" cy="36915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5356930"/>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831975"/>
          </a:xfrm>
          <a:noFill/>
        </p:spPr>
        <p:txBody>
          <a:bodyPr tIns="91440" bIns="91440" anchor="t" anchorCtr="0"/>
          <a:lstStyle>
            <a:lvl1pPr>
              <a:defRPr sz="87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25693424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831975"/>
          </a:xfrm>
          <a:noFill/>
        </p:spPr>
        <p:txBody>
          <a:bodyPr tIns="91440" bIns="91440" anchor="t" anchorCtr="0"/>
          <a:lstStyle>
            <a:lvl1pPr>
              <a:defRPr sz="87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1220253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sz="2000"/>
            </a:lvl3pPr>
            <a:lvl4pPr marL="457112" indent="0">
              <a:buNone/>
              <a:defRPr sz="1800"/>
            </a:lvl4pPr>
            <a:lvl5pPr marL="685669"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171046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9" y="1214439"/>
            <a:ext cx="11887200" cy="22315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140215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2536079"/>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sz="1800"/>
            </a:lvl4pPr>
            <a:lvl5pPr marL="685669"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sz="1800"/>
            </a:lvl4pPr>
            <a:lvl5pPr marL="685669"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293999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2536079"/>
          </a:xfrm>
        </p:spPr>
        <p:txBody>
          <a:bodyPr wrap="square">
            <a:spAutoFit/>
          </a:bodyPr>
          <a:lstStyle>
            <a:lvl1pPr marL="287282" indent="-287282">
              <a:spcBef>
                <a:spcPts val="1224"/>
              </a:spcBef>
              <a:buClr>
                <a:schemeClr val="tx1"/>
              </a:buClr>
              <a:buFont typeface="Arial" pitchFamily="34" charset="0"/>
              <a:buChar char="•"/>
              <a:defRPr sz="3599"/>
            </a:lvl1pPr>
            <a:lvl2pPr marL="531064" indent="-233150">
              <a:defRPr sz="2000"/>
            </a:lvl2pPr>
            <a:lvl3pPr marL="699450" indent="-168387">
              <a:tabLst/>
              <a:defRPr sz="2000"/>
            </a:lvl3pPr>
            <a:lvl4pPr marL="880789" indent="-181339">
              <a:defRPr sz="1800"/>
            </a:lvl4pPr>
            <a:lvl5pPr marL="1049175" indent="-168387">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2536079"/>
          </a:xfrm>
        </p:spPr>
        <p:txBody>
          <a:bodyPr wrap="square">
            <a:spAutoFit/>
          </a:bodyPr>
          <a:lstStyle>
            <a:lvl1pPr marL="287282" indent="-287282">
              <a:spcBef>
                <a:spcPts val="1224"/>
              </a:spcBef>
              <a:buClr>
                <a:schemeClr val="tx1"/>
              </a:buClr>
              <a:buFont typeface="Arial" pitchFamily="34" charset="0"/>
              <a:buChar char="•"/>
              <a:defRPr sz="3599"/>
            </a:lvl1pPr>
            <a:lvl2pPr marL="531064" indent="-233150">
              <a:defRPr sz="2000"/>
            </a:lvl2pPr>
            <a:lvl3pPr marL="699450" indent="-168387">
              <a:tabLst/>
              <a:defRPr sz="2000"/>
            </a:lvl3pPr>
            <a:lvl4pPr marL="880789" indent="-181339">
              <a:defRPr sz="1800"/>
            </a:lvl4pPr>
            <a:lvl5pPr marL="1049175" indent="-168387">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098694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671501"/>
          </a:xfrm>
        </p:spPr>
        <p:txBody>
          <a:bodyPr wrap="square">
            <a:spAutoFit/>
          </a:bodyPr>
          <a:lstStyle>
            <a:lvl1pPr marL="287282" indent="-287282">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1064" indent="-233150">
              <a:defRPr sz="2400"/>
            </a:lvl2pPr>
            <a:lvl3pPr marL="699450" indent="-168387">
              <a:tabLst/>
              <a:defRPr sz="24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282" indent="-287282">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1064" indent="-233150">
              <a:defRPr sz="2400"/>
            </a:lvl2pPr>
            <a:lvl3pPr marL="699450" indent="-168387">
              <a:tabLst/>
              <a:defRPr sz="24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391456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471621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713751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6577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77848" y="388585"/>
            <a:ext cx="10376684" cy="152324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76777" y="2243423"/>
            <a:ext cx="4896862" cy="645121"/>
          </a:xfrm>
        </p:spPr>
        <p:txBody>
          <a:bodyPr anchor="b">
            <a:noAutofit/>
          </a:bodyPr>
          <a:lstStyle>
            <a:lvl1pPr marL="0" indent="0">
              <a:lnSpc>
                <a:spcPct val="100000"/>
              </a:lnSpc>
              <a:buNone/>
              <a:defRPr sz="1938" b="1" cap="all" spc="204" baseline="0">
                <a:solidFill>
                  <a:schemeClr val="tx2"/>
                </a:solidFill>
              </a:defRPr>
            </a:lvl1pPr>
            <a:lvl2pPr marL="466298" indent="0">
              <a:buNone/>
              <a:defRPr sz="1938"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1282512" y="2967014"/>
            <a:ext cx="4896862" cy="30560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66887" y="2243423"/>
            <a:ext cx="4896862" cy="645121"/>
          </a:xfrm>
        </p:spPr>
        <p:txBody>
          <a:bodyPr anchor="b">
            <a:noAutofit/>
          </a:bodyPr>
          <a:lstStyle>
            <a:lvl1pPr marL="0" indent="0">
              <a:lnSpc>
                <a:spcPct val="100000"/>
              </a:lnSpc>
              <a:buNone/>
              <a:defRPr sz="1938" b="1" cap="all" spc="204" baseline="0">
                <a:solidFill>
                  <a:schemeClr val="tx2"/>
                </a:solidFill>
              </a:defRPr>
            </a:lvl1pPr>
            <a:lvl2pPr marL="466298" indent="0">
              <a:buNone/>
              <a:defRPr sz="1938"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6766887" y="2967014"/>
            <a:ext cx="4896862" cy="30560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8526179"/>
      </p:ext>
    </p:extLst>
  </p:cSld>
  <p:clrMapOvr>
    <a:masterClrMapping/>
  </p:clrMapOvr>
  <p:extLst mod="1">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121542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0341891"/>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3"/>
            <a:ext cx="11887199" cy="2131353"/>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882486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214450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61299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51"/>
            <a:ext cx="11375536" cy="621530"/>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529661" y="1476622"/>
            <a:ext cx="11375536" cy="22283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051105" y="6135208"/>
            <a:ext cx="2385370" cy="859317"/>
          </a:xfrm>
          <a:prstGeom prst="rect">
            <a:avLst/>
          </a:prstGeom>
          <a:noFill/>
          <a:ln>
            <a:noFill/>
          </a:ln>
        </p:spPr>
      </p:pic>
    </p:spTree>
    <p:extLst>
      <p:ext uri="{BB962C8B-B14F-4D97-AF65-F5344CB8AC3E}">
        <p14:creationId xmlns:p14="http://schemas.microsoft.com/office/powerpoint/2010/main" val="235762666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1" y="1476621"/>
            <a:ext cx="11375536" cy="2130904"/>
          </a:xfrm>
          <a:prstGeom prst="rect">
            <a:avLst/>
          </a:prstGeom>
        </p:spPr>
        <p:txBody>
          <a:bodyPr/>
          <a:lstStyle>
            <a:lvl1pPr marL="0" indent="0">
              <a:spcBef>
                <a:spcPts val="2448"/>
              </a:spcBef>
              <a:buNone/>
              <a:defRPr sz="4080">
                <a:gradFill>
                  <a:gsLst>
                    <a:gs pos="100000">
                      <a:schemeClr val="tx2"/>
                    </a:gs>
                    <a:gs pos="0">
                      <a:schemeClr val="tx2"/>
                    </a:gs>
                  </a:gsLst>
                  <a:lin ang="5400000" scaled="0"/>
                </a:gradFill>
                <a:latin typeface="+mj-lt"/>
              </a:defRPr>
            </a:lvl1pPr>
            <a:lvl2pPr marL="0" indent="0">
              <a:buNone/>
              <a:defRPr sz="2040">
                <a:gradFill>
                  <a:gsLst>
                    <a:gs pos="100000">
                      <a:schemeClr val="tx1"/>
                    </a:gs>
                    <a:gs pos="6000">
                      <a:schemeClr val="tx1"/>
                    </a:gs>
                  </a:gsLst>
                  <a:lin ang="5400000" scaled="0"/>
                </a:gradFill>
              </a:defRPr>
            </a:lvl2pPr>
            <a:lvl3pPr marL="236341" indent="0">
              <a:buNone/>
              <a:defRPr sz="2040">
                <a:gradFill>
                  <a:gsLst>
                    <a:gs pos="100000">
                      <a:schemeClr val="tx1"/>
                    </a:gs>
                    <a:gs pos="6000">
                      <a:schemeClr val="tx1"/>
                    </a:gs>
                  </a:gsLst>
                  <a:lin ang="5400000" scaled="0"/>
                </a:gradFill>
              </a:defRPr>
            </a:lvl3pPr>
            <a:lvl4pPr marL="466209" indent="0">
              <a:buNone/>
              <a:defRPr sz="2040">
                <a:gradFill>
                  <a:gsLst>
                    <a:gs pos="100000">
                      <a:schemeClr val="tx1"/>
                    </a:gs>
                    <a:gs pos="6000">
                      <a:schemeClr val="tx1"/>
                    </a:gs>
                  </a:gsLst>
                  <a:lin ang="5400000" scaled="0"/>
                </a:gradFill>
              </a:defRPr>
            </a:lvl4pPr>
            <a:lvl5pPr marL="707407" indent="0">
              <a:buNone/>
              <a:defRPr sz="2040">
                <a:gradFill>
                  <a:gsLst>
                    <a:gs pos="100000">
                      <a:schemeClr val="tx1"/>
                    </a:gs>
                    <a:gs pos="6000">
                      <a:schemeClr val="tx1"/>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a:t>Click to edit Master title style</a:t>
            </a:r>
          </a:p>
        </p:txBody>
      </p:sp>
      <p:sp>
        <p:nvSpPr>
          <p:cNvPr id="6" name="TextBox 7"/>
          <p:cNvSpPr txBox="1"/>
          <p:nvPr userDrawn="1"/>
        </p:nvSpPr>
        <p:spPr>
          <a:xfrm>
            <a:off x="4342626" y="6725348"/>
            <a:ext cx="3751223" cy="168070"/>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71" spc="153"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85620465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Walkin">
    <p:bg bwMode="ltGray">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t="-15804"/>
          <a:stretch/>
        </p:blipFill>
        <p:spPr>
          <a:xfrm>
            <a:off x="4125197" y="180494"/>
            <a:ext cx="8311278" cy="6904278"/>
          </a:xfrm>
          <a:prstGeom prst="rect">
            <a:avLst/>
          </a:prstGeom>
          <a:effectLst>
            <a:softEdge rad="63500"/>
          </a:effectLst>
        </p:spPr>
      </p:pic>
      <p:sp>
        <p:nvSpPr>
          <p:cNvPr id="4" name="Rectangle 3"/>
          <p:cNvSpPr/>
          <p:nvPr userDrawn="1"/>
        </p:nvSpPr>
        <p:spPr bwMode="auto">
          <a:xfrm>
            <a:off x="0" y="0"/>
            <a:ext cx="6683022" cy="39624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44638" y="1353125"/>
            <a:ext cx="4715386" cy="1762608"/>
          </a:xfrm>
          <a:prstGeom prst="rect">
            <a:avLst/>
          </a:prstGeom>
        </p:spPr>
      </p:pic>
      <p:pic>
        <p:nvPicPr>
          <p:cNvPr id="6" name="Picture 5"/>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invGray">
          <a:xfrm>
            <a:off x="458333" y="6208325"/>
            <a:ext cx="1552931" cy="332660"/>
          </a:xfrm>
          <a:prstGeom prst="rect">
            <a:avLst/>
          </a:prstGeom>
        </p:spPr>
      </p:pic>
    </p:spTree>
    <p:extLst>
      <p:ext uri="{BB962C8B-B14F-4D97-AF65-F5344CB8AC3E}">
        <p14:creationId xmlns:p14="http://schemas.microsoft.com/office/powerpoint/2010/main" val="1854966770"/>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4_Walkin">
    <p:bg bwMode="ltGray">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436475" cy="6994525"/>
          </a:xfrm>
          <a:prstGeom prst="rect">
            <a:avLst/>
          </a:prstGeom>
        </p:spPr>
      </p:pic>
      <p:sp>
        <p:nvSpPr>
          <p:cNvPr id="4" name="Rectangle 3"/>
          <p:cNvSpPr/>
          <p:nvPr userDrawn="1"/>
        </p:nvSpPr>
        <p:spPr bwMode="auto">
          <a:xfrm>
            <a:off x="0" y="0"/>
            <a:ext cx="6683022" cy="39624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44638" y="1353125"/>
            <a:ext cx="4715386" cy="1762608"/>
          </a:xfrm>
          <a:prstGeom prst="rect">
            <a:avLst/>
          </a:prstGeom>
        </p:spPr>
      </p:pic>
    </p:spTree>
    <p:extLst>
      <p:ext uri="{BB962C8B-B14F-4D97-AF65-F5344CB8AC3E}">
        <p14:creationId xmlns:p14="http://schemas.microsoft.com/office/powerpoint/2010/main" val="983627855"/>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2_Title Slide North America ">
    <p:bg>
      <p:bgPr>
        <a:solidFill>
          <a:schemeClr val="bg2"/>
        </a:solidFill>
        <a:effectLst/>
      </p:bgPr>
    </p:bg>
    <p:spTree>
      <p:nvGrpSpPr>
        <p:cNvPr id="1" name=""/>
        <p:cNvGrpSpPr/>
        <p:nvPr/>
      </p:nvGrpSpPr>
      <p:grpSpPr>
        <a:xfrm>
          <a:off x="0" y="0"/>
          <a:ext cx="0" cy="0"/>
          <a:chOff x="0" y="0"/>
          <a:chExt cx="0" cy="0"/>
        </a:xfrm>
      </p:grpSpPr>
      <p:pic>
        <p:nvPicPr>
          <p:cNvPr id="76" name="Picture 7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8332" y="518121"/>
            <a:ext cx="2573471" cy="961962"/>
          </a:xfrm>
          <a:prstGeom prst="rect">
            <a:avLst/>
          </a:prstGeom>
        </p:spPr>
      </p:pic>
      <p:sp>
        <p:nvSpPr>
          <p:cNvPr id="100" name="Rectangle 99"/>
          <p:cNvSpPr/>
          <p:nvPr userDrawn="1"/>
        </p:nvSpPr>
        <p:spPr bwMode="auto">
          <a:xfrm>
            <a:off x="274638" y="3943350"/>
            <a:ext cx="9144000"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345382" y="3943350"/>
            <a:ext cx="3073256" cy="18288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74638" y="2125663"/>
            <a:ext cx="9144000"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6070681" cy="1828007"/>
          </a:xfrm>
          <a:noFill/>
        </p:spPr>
        <p:txBody>
          <a:bodyPr lIns="182880" tIns="146304" rIns="182880" bIns="146304">
            <a:noAutofit/>
          </a:bodyPr>
          <a:lstStyle>
            <a:lvl1pPr marL="0" indent="0">
              <a:spcBef>
                <a:spcPts val="0"/>
              </a:spcBef>
              <a:buNone/>
              <a:defRPr sz="3600" spc="0" baseline="0">
                <a:solidFill>
                  <a:schemeClr val="bg2"/>
                </a:solidFill>
                <a:latin typeface="+mj-lt"/>
              </a:defRPr>
            </a:lvl1pPr>
          </a:lstStyle>
          <a:p>
            <a:pPr lvl="0"/>
            <a:r>
              <a:rPr lang="en-US" dirty="0"/>
              <a:t>Speaker Name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invGray">
          <a:xfrm>
            <a:off x="458333" y="6208325"/>
            <a:ext cx="1552931" cy="332660"/>
          </a:xfrm>
          <a:prstGeom prst="rect">
            <a:avLst/>
          </a:prstGeom>
        </p:spPr>
      </p:pic>
      <p:sp>
        <p:nvSpPr>
          <p:cNvPr id="10" name="Text Placeholder 7"/>
          <p:cNvSpPr>
            <a:spLocks noGrp="1"/>
          </p:cNvSpPr>
          <p:nvPr>
            <p:ph type="body" sz="quarter" idx="13" hasCustomPrompt="1"/>
          </p:nvPr>
        </p:nvSpPr>
        <p:spPr>
          <a:xfrm>
            <a:off x="6492620" y="434695"/>
            <a:ext cx="5486400" cy="927838"/>
          </a:xfrm>
        </p:spPr>
        <p:txBody>
          <a:bodyPr tIns="0" rIns="0"/>
          <a:lstStyle>
            <a:lvl1pPr marL="0" indent="0" algn="r">
              <a:buNone/>
              <a:defRPr sz="6000"/>
            </a:lvl1pPr>
          </a:lstStyle>
          <a:p>
            <a:pPr lvl="0"/>
            <a:r>
              <a:rPr lang="en-US" dirty="0"/>
              <a:t>Session code</a:t>
            </a:r>
          </a:p>
        </p:txBody>
      </p:sp>
      <p:pic>
        <p:nvPicPr>
          <p:cNvPr id="2" name="Picture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023142" y="4077872"/>
            <a:ext cx="1679260" cy="1576085"/>
          </a:xfrm>
          <a:prstGeom prst="rect">
            <a:avLst/>
          </a:prstGeom>
        </p:spPr>
      </p:pic>
    </p:spTree>
    <p:extLst>
      <p:ext uri="{BB962C8B-B14F-4D97-AF65-F5344CB8AC3E}">
        <p14:creationId xmlns:p14="http://schemas.microsoft.com/office/powerpoint/2010/main" val="3724714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11/24/2018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6988205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4805697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482778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41617888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4428987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92017976"/>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847212"/>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15543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7557800"/>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_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060180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68451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11/24/2018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6499515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96386019"/>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852944"/>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6075626"/>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5340030"/>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948591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2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245267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56"/>
            <a:ext cx="11375536" cy="621531"/>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529661" y="1476625"/>
            <a:ext cx="11375536" cy="22283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8206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_Walkin">
    <p:bg bwMode="ltGray">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t="-15804"/>
          <a:stretch/>
        </p:blipFill>
        <p:spPr>
          <a:xfrm>
            <a:off x="4125197" y="180495"/>
            <a:ext cx="8311278" cy="6904278"/>
          </a:xfrm>
          <a:prstGeom prst="rect">
            <a:avLst/>
          </a:prstGeom>
          <a:effectLst>
            <a:softEdge rad="63500"/>
          </a:effectLst>
        </p:spPr>
      </p:pic>
      <p:sp>
        <p:nvSpPr>
          <p:cNvPr id="4" name="Rectangle 3"/>
          <p:cNvSpPr/>
          <p:nvPr userDrawn="1"/>
        </p:nvSpPr>
        <p:spPr bwMode="auto">
          <a:xfrm>
            <a:off x="0" y="1"/>
            <a:ext cx="6683022" cy="39624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AU"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44638" y="1353125"/>
            <a:ext cx="4715386" cy="1762608"/>
          </a:xfrm>
          <a:prstGeom prst="rect">
            <a:avLst/>
          </a:prstGeom>
        </p:spPr>
      </p:pic>
      <p:pic>
        <p:nvPicPr>
          <p:cNvPr id="6" name="Picture 5"/>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invGray">
          <a:xfrm>
            <a:off x="458333" y="6208326"/>
            <a:ext cx="1552931" cy="332660"/>
          </a:xfrm>
          <a:prstGeom prst="rect">
            <a:avLst/>
          </a:prstGeom>
        </p:spPr>
      </p:pic>
    </p:spTree>
    <p:extLst>
      <p:ext uri="{BB962C8B-B14F-4D97-AF65-F5344CB8AC3E}">
        <p14:creationId xmlns:p14="http://schemas.microsoft.com/office/powerpoint/2010/main" val="969169280"/>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6_Walkin">
    <p:bg bwMode="ltGray">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436475" cy="6994525"/>
          </a:xfrm>
          <a:prstGeom prst="rect">
            <a:avLst/>
          </a:prstGeom>
        </p:spPr>
      </p:pic>
      <p:sp>
        <p:nvSpPr>
          <p:cNvPr id="4" name="Rectangle 3"/>
          <p:cNvSpPr/>
          <p:nvPr userDrawn="1"/>
        </p:nvSpPr>
        <p:spPr bwMode="auto">
          <a:xfrm>
            <a:off x="0" y="1"/>
            <a:ext cx="6683022" cy="39624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AU"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44638" y="1353125"/>
            <a:ext cx="4715386" cy="1762608"/>
          </a:xfrm>
          <a:prstGeom prst="rect">
            <a:avLst/>
          </a:prstGeom>
        </p:spPr>
      </p:pic>
    </p:spTree>
    <p:extLst>
      <p:ext uri="{BB962C8B-B14F-4D97-AF65-F5344CB8AC3E}">
        <p14:creationId xmlns:p14="http://schemas.microsoft.com/office/powerpoint/2010/main" val="987103512"/>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3_Title Slide North America ">
    <p:bg>
      <p:bgPr>
        <a:solidFill>
          <a:schemeClr val="bg2"/>
        </a:solidFill>
        <a:effectLst/>
      </p:bgPr>
    </p:bg>
    <p:spTree>
      <p:nvGrpSpPr>
        <p:cNvPr id="1" name=""/>
        <p:cNvGrpSpPr/>
        <p:nvPr/>
      </p:nvGrpSpPr>
      <p:grpSpPr>
        <a:xfrm>
          <a:off x="0" y="0"/>
          <a:ext cx="0" cy="0"/>
          <a:chOff x="0" y="0"/>
          <a:chExt cx="0" cy="0"/>
        </a:xfrm>
      </p:grpSpPr>
      <p:pic>
        <p:nvPicPr>
          <p:cNvPr id="76" name="Picture 7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8333" y="518121"/>
            <a:ext cx="2573471" cy="961962"/>
          </a:xfrm>
          <a:prstGeom prst="rect">
            <a:avLst/>
          </a:prstGeom>
        </p:spPr>
      </p:pic>
      <p:sp>
        <p:nvSpPr>
          <p:cNvPr id="100" name="Rectangle 99"/>
          <p:cNvSpPr/>
          <p:nvPr userDrawn="1"/>
        </p:nvSpPr>
        <p:spPr bwMode="auto">
          <a:xfrm>
            <a:off x="274638" y="3943350"/>
            <a:ext cx="9144000"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345382" y="3943350"/>
            <a:ext cx="3073256" cy="18288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74638" y="2125664"/>
            <a:ext cx="9144000"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999"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6070681" cy="1828007"/>
          </a:xfrm>
          <a:noFill/>
        </p:spPr>
        <p:txBody>
          <a:bodyPr lIns="182880" tIns="146304" rIns="182880" bIns="146304">
            <a:noAutofit/>
          </a:bodyPr>
          <a:lstStyle>
            <a:lvl1pPr marL="0" indent="0">
              <a:spcBef>
                <a:spcPts val="0"/>
              </a:spcBef>
              <a:buNone/>
              <a:defRPr sz="3599" spc="0" baseline="0">
                <a:solidFill>
                  <a:schemeClr val="bg2"/>
                </a:solidFill>
                <a:latin typeface="+mj-lt"/>
              </a:defRPr>
            </a:lvl1pPr>
          </a:lstStyle>
          <a:p>
            <a:pPr lvl="0"/>
            <a:r>
              <a:rPr lang="en-US" dirty="0"/>
              <a:t>Speaker Name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invGray">
          <a:xfrm>
            <a:off x="458333" y="6208326"/>
            <a:ext cx="1552931" cy="332660"/>
          </a:xfrm>
          <a:prstGeom prst="rect">
            <a:avLst/>
          </a:prstGeom>
        </p:spPr>
      </p:pic>
      <p:sp>
        <p:nvSpPr>
          <p:cNvPr id="10" name="Text Placeholder 7"/>
          <p:cNvSpPr>
            <a:spLocks noGrp="1"/>
          </p:cNvSpPr>
          <p:nvPr>
            <p:ph type="body" sz="quarter" idx="13" hasCustomPrompt="1"/>
          </p:nvPr>
        </p:nvSpPr>
        <p:spPr>
          <a:xfrm>
            <a:off x="6492621" y="434695"/>
            <a:ext cx="5486400" cy="927838"/>
          </a:xfrm>
        </p:spPr>
        <p:txBody>
          <a:bodyPr tIns="0" rIns="0"/>
          <a:lstStyle>
            <a:lvl1pPr marL="0" indent="0" algn="r">
              <a:buNone/>
              <a:defRPr sz="5999"/>
            </a:lvl1pPr>
          </a:lstStyle>
          <a:p>
            <a:pPr lvl="0"/>
            <a:r>
              <a:rPr lang="en-US" dirty="0"/>
              <a:t>Session code</a:t>
            </a:r>
          </a:p>
        </p:txBody>
      </p:sp>
      <p:pic>
        <p:nvPicPr>
          <p:cNvPr id="2" name="Picture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023143" y="4077873"/>
            <a:ext cx="1679260" cy="1576085"/>
          </a:xfrm>
          <a:prstGeom prst="rect">
            <a:avLst/>
          </a:prstGeom>
        </p:spPr>
      </p:pic>
    </p:spTree>
    <p:extLst>
      <p:ext uri="{BB962C8B-B14F-4D97-AF65-F5344CB8AC3E}">
        <p14:creationId xmlns:p14="http://schemas.microsoft.com/office/powerpoint/2010/main" val="1518219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537993" y="0"/>
            <a:ext cx="4898482" cy="6994525"/>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505077" y="466301"/>
            <a:ext cx="3154118" cy="1220494"/>
          </a:xfrm>
        </p:spPr>
        <p:txBody>
          <a:bodyPr anchor="b">
            <a:normAutofit/>
          </a:bodyPr>
          <a:lstStyle>
            <a:lvl1pPr>
              <a:lnSpc>
                <a:spcPct val="100000"/>
              </a:lnSpc>
              <a:defRPr sz="1938" b="1" i="0" cap="all" spc="306"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80392" y="938699"/>
            <a:ext cx="6281907" cy="5084365"/>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05078" y="1776001"/>
            <a:ext cx="3154118" cy="4247062"/>
          </a:xfrm>
        </p:spPr>
        <p:txBody>
          <a:bodyPr/>
          <a:lstStyle>
            <a:lvl1pPr marL="0" indent="0">
              <a:lnSpc>
                <a:spcPct val="120000"/>
              </a:lnSpc>
              <a:spcBef>
                <a:spcPts val="1224"/>
              </a:spcBef>
              <a:buNone/>
              <a:defRPr sz="1632" baseline="0">
                <a:solidFill>
                  <a:schemeClr val="bg2"/>
                </a:solidFill>
              </a:defRPr>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a:xfrm>
            <a:off x="780393" y="6502602"/>
            <a:ext cx="1258086" cy="355399"/>
          </a:xfrm>
        </p:spPr>
        <p:txBody>
          <a:bodyPr/>
          <a:lstStyle/>
          <a:p>
            <a:fld id="{48A87A34-81AB-432B-8DAE-1953F412C126}" type="datetimeFigureOut">
              <a:rPr lang="en-US" smtClean="0"/>
              <a:pPr/>
              <a:t>11/24/2018</a:t>
            </a:fld>
            <a:endParaRPr lang="en-US" dirty="0"/>
          </a:p>
        </p:txBody>
      </p:sp>
      <p:sp>
        <p:nvSpPr>
          <p:cNvPr id="6" name="Footer Placeholder 5"/>
          <p:cNvSpPr>
            <a:spLocks noGrp="1"/>
          </p:cNvSpPr>
          <p:nvPr>
            <p:ph type="ftr" sz="quarter" idx="11"/>
          </p:nvPr>
        </p:nvSpPr>
        <p:spPr>
          <a:xfrm>
            <a:off x="2145802" y="6502602"/>
            <a:ext cx="3552004" cy="352680"/>
          </a:xfrm>
        </p:spPr>
        <p:txBody>
          <a:bodyPr/>
          <a:lstStyle/>
          <a:p>
            <a:endParaRPr lang="en-US" dirty="0"/>
          </a:p>
        </p:txBody>
      </p:sp>
      <p:sp>
        <p:nvSpPr>
          <p:cNvPr id="7" name="Slide Number Placeholder 6"/>
          <p:cNvSpPr>
            <a:spLocks noGrp="1"/>
          </p:cNvSpPr>
          <p:nvPr>
            <p:ph type="sldNum" sz="quarter" idx="12"/>
          </p:nvPr>
        </p:nvSpPr>
        <p:spPr>
          <a:xfrm>
            <a:off x="5805131" y="6502602"/>
            <a:ext cx="1257169" cy="352680"/>
          </a:xfrm>
        </p:spPr>
        <p:txBody>
          <a:bodyPr/>
          <a:lstStyle/>
          <a:p>
            <a:fld id="{6D22F896-40B5-4ADD-8801-0D06FADFA095}" type="slidenum">
              <a:rPr lang="en-US" smtClean="0"/>
              <a:pPr/>
              <a:t>‹#›</a:t>
            </a:fld>
            <a:endParaRPr lang="en-US" dirty="0"/>
          </a:p>
        </p:txBody>
      </p:sp>
      <p:sp>
        <p:nvSpPr>
          <p:cNvPr id="8" name="Rectangle 7" title="left edge border"/>
          <p:cNvSpPr/>
          <p:nvPr/>
        </p:nvSpPr>
        <p:spPr>
          <a:xfrm>
            <a:off x="0" y="0"/>
            <a:ext cx="289148"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75179582"/>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_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83" tIns="109712" rIns="146283" bIns="109712"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198"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58"/>
            <a:ext cx="10058401" cy="1829593"/>
          </a:xfrm>
          <a:noFill/>
        </p:spPr>
        <p:txBody>
          <a:bodyPr lIns="182880" tIns="146304" rIns="182880" bIns="146304">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7705852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198"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58"/>
            <a:ext cx="10058401" cy="1829593"/>
          </a:xfrm>
          <a:noFill/>
        </p:spPr>
        <p:txBody>
          <a:bodyPr lIns="182880" tIns="146304" rIns="182880" bIns="146304">
            <a:noAutofit/>
          </a:bodyPr>
          <a:lstStyle>
            <a:lvl1pPr marL="0" indent="0">
              <a:spcBef>
                <a:spcPts val="0"/>
              </a:spcBef>
              <a:buNone/>
              <a:defRPr sz="3599"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3105059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198" spc="-100"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42801117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831975"/>
          </a:xfrm>
          <a:noFill/>
        </p:spPr>
        <p:txBody>
          <a:bodyPr tIns="91440" bIns="91440" anchor="t" anchorCtr="0"/>
          <a:lstStyle>
            <a:lvl1pPr>
              <a:defRPr sz="87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2623295"/>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3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831975"/>
          </a:xfrm>
          <a:noFill/>
        </p:spPr>
        <p:txBody>
          <a:bodyPr tIns="91440" bIns="91440" anchor="t" anchorCtr="0"/>
          <a:lstStyle>
            <a:lvl1pPr>
              <a:defRPr sz="87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7884858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sz="2000"/>
            </a:lvl3pPr>
            <a:lvl4pPr marL="457112" indent="0">
              <a:buNone/>
              <a:defRPr sz="1800"/>
            </a:lvl4pPr>
            <a:lvl5pPr marL="685669"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8917023"/>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9" y="1214439"/>
            <a:ext cx="11887200" cy="22315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223005"/>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3_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2536079"/>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sz="1800"/>
            </a:lvl4pPr>
            <a:lvl5pPr marL="685669"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sz="1800"/>
            </a:lvl4pPr>
            <a:lvl5pPr marL="685669"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7541952"/>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2536079"/>
          </a:xfrm>
        </p:spPr>
        <p:txBody>
          <a:bodyPr wrap="square">
            <a:spAutoFit/>
          </a:bodyPr>
          <a:lstStyle>
            <a:lvl1pPr marL="287282" indent="-287282">
              <a:spcBef>
                <a:spcPts val="1224"/>
              </a:spcBef>
              <a:buClr>
                <a:schemeClr val="tx1"/>
              </a:buClr>
              <a:buFont typeface="Arial" pitchFamily="34" charset="0"/>
              <a:buChar char="•"/>
              <a:defRPr sz="3599"/>
            </a:lvl1pPr>
            <a:lvl2pPr marL="531064" indent="-233150">
              <a:defRPr sz="2000"/>
            </a:lvl2pPr>
            <a:lvl3pPr marL="699450" indent="-168387">
              <a:tabLst/>
              <a:defRPr sz="2000"/>
            </a:lvl3pPr>
            <a:lvl4pPr marL="880789" indent="-181339">
              <a:defRPr sz="1800"/>
            </a:lvl4pPr>
            <a:lvl5pPr marL="1049175" indent="-168387">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2536079"/>
          </a:xfrm>
        </p:spPr>
        <p:txBody>
          <a:bodyPr wrap="square">
            <a:spAutoFit/>
          </a:bodyPr>
          <a:lstStyle>
            <a:lvl1pPr marL="287282" indent="-287282">
              <a:spcBef>
                <a:spcPts val="1224"/>
              </a:spcBef>
              <a:buClr>
                <a:schemeClr val="tx1"/>
              </a:buClr>
              <a:buFont typeface="Arial" pitchFamily="34" charset="0"/>
              <a:buChar char="•"/>
              <a:defRPr sz="3599"/>
            </a:lvl1pPr>
            <a:lvl2pPr marL="531064" indent="-233150">
              <a:defRPr sz="2000"/>
            </a:lvl2pPr>
            <a:lvl3pPr marL="699450" indent="-168387">
              <a:tabLst/>
              <a:defRPr sz="2000"/>
            </a:lvl3pPr>
            <a:lvl4pPr marL="880789" indent="-181339">
              <a:defRPr sz="1800"/>
            </a:lvl4pPr>
            <a:lvl5pPr marL="1049175" indent="-168387">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565923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_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671501"/>
          </a:xfrm>
        </p:spPr>
        <p:txBody>
          <a:bodyPr wrap="square">
            <a:spAutoFit/>
          </a:bodyPr>
          <a:lstStyle>
            <a:lvl1pPr marL="287282" indent="-287282">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1064" indent="-233150">
              <a:defRPr sz="2400"/>
            </a:lvl2pPr>
            <a:lvl3pPr marL="699450" indent="-168387">
              <a:tabLst/>
              <a:defRPr sz="24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282" indent="-287282">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1064" indent="-233150">
              <a:defRPr sz="2400"/>
            </a:lvl2pPr>
            <a:lvl3pPr marL="699450" indent="-168387">
              <a:tabLst/>
              <a:defRPr sz="24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80009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9148" y="1"/>
            <a:ext cx="7503080" cy="6994524"/>
          </a:xfrm>
        </p:spPr>
        <p:txBody>
          <a:bodyPr anchor="t"/>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r>
              <a:rPr lang="en-US"/>
              <a:t>Click icon to add picture</a:t>
            </a:r>
            <a:endParaRPr lang="en-US" dirty="0"/>
          </a:p>
        </p:txBody>
      </p:sp>
      <p:sp>
        <p:nvSpPr>
          <p:cNvPr id="11" name="Freeform 11" title="right scallop background shape"/>
          <p:cNvSpPr/>
          <p:nvPr/>
        </p:nvSpPr>
        <p:spPr bwMode="auto">
          <a:xfrm>
            <a:off x="7537993" y="0"/>
            <a:ext cx="4898482" cy="6994525"/>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9148"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05076" y="466301"/>
            <a:ext cx="3154120" cy="1220493"/>
          </a:xfrm>
        </p:spPr>
        <p:txBody>
          <a:bodyPr anchor="b">
            <a:normAutofit/>
          </a:bodyPr>
          <a:lstStyle>
            <a:lvl1pPr>
              <a:lnSpc>
                <a:spcPct val="100000"/>
              </a:lnSpc>
              <a:defRPr sz="1938" b="1" i="0" spc="306"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505076" y="1776001"/>
            <a:ext cx="3154120" cy="4247062"/>
          </a:xfrm>
        </p:spPr>
        <p:txBody>
          <a:bodyPr/>
          <a:lstStyle>
            <a:lvl1pPr marL="0" indent="0">
              <a:lnSpc>
                <a:spcPct val="120000"/>
              </a:lnSpc>
              <a:spcBef>
                <a:spcPts val="1224"/>
              </a:spcBef>
              <a:buNone/>
              <a:defRPr sz="1632" baseline="0">
                <a:solidFill>
                  <a:schemeClr val="bg2"/>
                </a:solidFill>
              </a:defRPr>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a:xfrm>
            <a:off x="781309" y="6502602"/>
            <a:ext cx="1257169" cy="355399"/>
          </a:xfrm>
        </p:spPr>
        <p:txBody>
          <a:bodyPr/>
          <a:lstStyle/>
          <a:p>
            <a:fld id="{C9CAD897-D46E-4AD2-BD9B-49DD3E640873}" type="datetimeFigureOut">
              <a:rPr lang="en-US" smtClean="0"/>
              <a:t>11/24/2018</a:t>
            </a:fld>
            <a:endParaRPr lang="en-US" dirty="0"/>
          </a:p>
        </p:txBody>
      </p:sp>
      <p:sp>
        <p:nvSpPr>
          <p:cNvPr id="6" name="Footer Placeholder 5"/>
          <p:cNvSpPr>
            <a:spLocks noGrp="1"/>
          </p:cNvSpPr>
          <p:nvPr>
            <p:ph type="ftr" sz="quarter" idx="11"/>
          </p:nvPr>
        </p:nvSpPr>
        <p:spPr>
          <a:xfrm>
            <a:off x="2145803" y="6502602"/>
            <a:ext cx="3552003" cy="352680"/>
          </a:xfrm>
        </p:spPr>
        <p:txBody>
          <a:bodyPr/>
          <a:lstStyle/>
          <a:p>
            <a:endParaRPr lang="en-US" dirty="0"/>
          </a:p>
        </p:txBody>
      </p:sp>
      <p:sp>
        <p:nvSpPr>
          <p:cNvPr id="7" name="Slide Number Placeholder 6"/>
          <p:cNvSpPr>
            <a:spLocks noGrp="1"/>
          </p:cNvSpPr>
          <p:nvPr>
            <p:ph type="sldNum" sz="quarter" idx="12"/>
          </p:nvPr>
        </p:nvSpPr>
        <p:spPr>
          <a:xfrm>
            <a:off x="5801616" y="6502602"/>
            <a:ext cx="1259193" cy="352680"/>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8160746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2962966"/>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532542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3_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642474"/>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6978097"/>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3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3"/>
            <a:ext cx="11887199" cy="2131353"/>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9778338"/>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3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858098825"/>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image" Target="../media/image1.png"/><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6777" y="389998"/>
            <a:ext cx="10382419" cy="152183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76777" y="2331510"/>
            <a:ext cx="10382419" cy="366513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76777" y="6502602"/>
            <a:ext cx="2376438" cy="355399"/>
          </a:xfrm>
          <a:prstGeom prst="rect">
            <a:avLst/>
          </a:prstGeom>
        </p:spPr>
        <p:txBody>
          <a:bodyPr vert="horz" lIns="91440" tIns="45720" rIns="91440" bIns="45720" rtlCol="0" anchor="ctr"/>
          <a:lstStyle>
            <a:lvl1pPr algn="l">
              <a:defRPr sz="1224">
                <a:solidFill>
                  <a:schemeClr val="tx1">
                    <a:lumMod val="65000"/>
                    <a:lumOff val="35000"/>
                  </a:schemeClr>
                </a:solidFill>
              </a:defRPr>
            </a:lvl1pPr>
          </a:lstStyle>
          <a:p>
            <a:fld id="{48A87A34-81AB-432B-8DAE-1953F412C126}" type="datetimeFigureOut">
              <a:rPr lang="en-US" smtClean="0"/>
              <a:pPr/>
              <a:t>11/24/2018</a:t>
            </a:fld>
            <a:endParaRPr lang="en-US" dirty="0"/>
          </a:p>
        </p:txBody>
      </p:sp>
      <p:sp>
        <p:nvSpPr>
          <p:cNvPr id="5" name="Footer Placeholder 4"/>
          <p:cNvSpPr>
            <a:spLocks noGrp="1"/>
          </p:cNvSpPr>
          <p:nvPr>
            <p:ph type="ftr" sz="quarter" idx="3"/>
          </p:nvPr>
        </p:nvSpPr>
        <p:spPr>
          <a:xfrm>
            <a:off x="4119583" y="6502602"/>
            <a:ext cx="4197310" cy="352680"/>
          </a:xfrm>
          <a:prstGeom prst="rect">
            <a:avLst/>
          </a:prstGeom>
        </p:spPr>
        <p:txBody>
          <a:bodyPr vert="horz" lIns="91440" tIns="45720" rIns="91440" bIns="45720" rtlCol="0" anchor="ctr"/>
          <a:lstStyle>
            <a:lvl1pPr algn="ctr">
              <a:defRPr sz="1224">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783262" y="6502602"/>
            <a:ext cx="2875934" cy="352680"/>
          </a:xfrm>
          <a:prstGeom prst="rect">
            <a:avLst/>
          </a:prstGeom>
        </p:spPr>
        <p:txBody>
          <a:bodyPr vert="horz" lIns="91440" tIns="45720" rIns="91440" bIns="45720" rtlCol="0" anchor="ctr"/>
          <a:lstStyle>
            <a:lvl1pPr algn="r">
              <a:defRPr sz="1224">
                <a:solidFill>
                  <a:schemeClr val="tx1">
                    <a:lumMod val="65000"/>
                    <a:lumOff val="35000"/>
                  </a:schemeClr>
                </a:solidFill>
              </a:defRPr>
            </a:lvl1pPr>
          </a:lstStyle>
          <a:p>
            <a:fld id="{6D22F896-40B5-4ADD-8801-0D06FADFA095}" type="slidenum">
              <a:rPr lang="en-US" smtClean="0"/>
              <a:pPr/>
              <a:t>‹#›</a:t>
            </a:fld>
            <a:endParaRPr lang="en-US" dirty="0"/>
          </a:p>
        </p:txBody>
      </p:sp>
      <p:sp>
        <p:nvSpPr>
          <p:cNvPr id="11" name="Freeform 6" title="Left scallop edge"/>
          <p:cNvSpPr/>
          <p:nvPr/>
        </p:nvSpPr>
        <p:spPr bwMode="auto">
          <a:xfrm>
            <a:off x="0" y="0"/>
            <a:ext cx="903588" cy="6994525"/>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2147327" y="0"/>
            <a:ext cx="289148"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67169D15-A7A4-4028-AFF0-671774288835}"/>
              </a:ext>
            </a:extLst>
          </p:cNvPr>
          <p:cNvPicPr>
            <a:picLocks noChangeAspect="1"/>
          </p:cNvPicPr>
          <p:nvPr userDrawn="1"/>
        </p:nvPicPr>
        <p:blipFill>
          <a:blip r:embed="rId97" cstate="email">
            <a:extLst>
              <a:ext uri="{28A0092B-C50C-407E-A947-70E740481C1C}">
                <a14:useLocalDpi xmlns:a14="http://schemas.microsoft.com/office/drawing/2010/main"/>
              </a:ext>
            </a:extLst>
          </a:blip>
          <a:stretch>
            <a:fillRect/>
          </a:stretch>
        </p:blipFill>
        <p:spPr>
          <a:xfrm>
            <a:off x="10787162" y="6268142"/>
            <a:ext cx="1286736" cy="480981"/>
          </a:xfrm>
          <a:prstGeom prst="rect">
            <a:avLst/>
          </a:prstGeom>
        </p:spPr>
      </p:pic>
    </p:spTree>
    <p:extLst>
      <p:ext uri="{BB962C8B-B14F-4D97-AF65-F5344CB8AC3E}">
        <p14:creationId xmlns:p14="http://schemas.microsoft.com/office/powerpoint/2010/main" val="3177365896"/>
      </p:ext>
    </p:extLst>
  </p:cSld>
  <p:clrMap bg1="lt1" tx1="dk1" bg2="lt2" tx2="dk2" accent1="accent1" accent2="accent2" accent3="accent3" accent4="accent4" accent5="accent5" accent6="accent6" hlink="hlink" folHlink="folHlink"/>
  <p:sldLayoutIdLst>
    <p:sldLayoutId id="2147484529" r:id="rId1"/>
    <p:sldLayoutId id="2147484530" r:id="rId2"/>
    <p:sldLayoutId id="2147484531" r:id="rId3"/>
    <p:sldLayoutId id="2147484532" r:id="rId4"/>
    <p:sldLayoutId id="2147484533" r:id="rId5"/>
    <p:sldLayoutId id="2147484534" r:id="rId6"/>
    <p:sldLayoutId id="2147484535" r:id="rId7"/>
    <p:sldLayoutId id="2147484536" r:id="rId8"/>
    <p:sldLayoutId id="2147484537" r:id="rId9"/>
    <p:sldLayoutId id="2147484538" r:id="rId10"/>
    <p:sldLayoutId id="2147484539" r:id="rId11"/>
    <p:sldLayoutId id="2147484540" r:id="rId12"/>
    <p:sldLayoutId id="2147484541" r:id="rId13"/>
    <p:sldLayoutId id="2147484542" r:id="rId14"/>
    <p:sldLayoutId id="2147484512" r:id="rId15"/>
    <p:sldLayoutId id="2147484183" r:id="rId16"/>
    <p:sldLayoutId id="2147484189" r:id="rId17"/>
    <p:sldLayoutId id="2147484188" r:id="rId18"/>
    <p:sldLayoutId id="2147484105" r:id="rId19"/>
    <p:sldLayoutId id="2147484185" r:id="rId20"/>
    <p:sldLayoutId id="2147484130" r:id="rId21"/>
    <p:sldLayoutId id="2147484098" r:id="rId22"/>
    <p:sldLayoutId id="2147484100" r:id="rId23"/>
    <p:sldLayoutId id="2147484089" r:id="rId24"/>
    <p:sldLayoutId id="2147484106" r:id="rId25"/>
    <p:sldLayoutId id="2147484092" r:id="rId26"/>
    <p:sldLayoutId id="2147484093" r:id="rId27"/>
    <p:sldLayoutId id="2147484127" r:id="rId28"/>
    <p:sldLayoutId id="2147484129" r:id="rId29"/>
    <p:sldLayoutId id="2147484094" r:id="rId30"/>
    <p:sldLayoutId id="2147484096" r:id="rId31"/>
    <p:sldLayoutId id="2147484207" r:id="rId32"/>
    <p:sldLayoutId id="2147484208" r:id="rId33"/>
    <p:sldLayoutId id="2147484209" r:id="rId34"/>
    <p:sldLayoutId id="2147484210" r:id="rId35"/>
    <p:sldLayoutId id="2147484211" r:id="rId36"/>
    <p:sldLayoutId id="2147484212" r:id="rId37"/>
    <p:sldLayoutId id="2147484213" r:id="rId38"/>
    <p:sldLayoutId id="2147484214" r:id="rId39"/>
    <p:sldLayoutId id="2147484215" r:id="rId40"/>
    <p:sldLayoutId id="2147484216" r:id="rId41"/>
    <p:sldLayoutId id="2147484217" r:id="rId42"/>
    <p:sldLayoutId id="2147484218" r:id="rId43"/>
    <p:sldLayoutId id="2147484219" r:id="rId44"/>
    <p:sldLayoutId id="2147484220" r:id="rId45"/>
    <p:sldLayoutId id="2147484221" r:id="rId46"/>
    <p:sldLayoutId id="2147484222" r:id="rId47"/>
    <p:sldLayoutId id="2147484223" r:id="rId48"/>
    <p:sldLayoutId id="2147484224" r:id="rId49"/>
    <p:sldLayoutId id="2147484225" r:id="rId50"/>
    <p:sldLayoutId id="2147484226" r:id="rId51"/>
    <p:sldLayoutId id="2147484227" r:id="rId52"/>
    <p:sldLayoutId id="2147484228" r:id="rId53"/>
    <p:sldLayoutId id="2147484229" r:id="rId54"/>
    <p:sldLayoutId id="2147484231" r:id="rId55"/>
    <p:sldLayoutId id="2147484232" r:id="rId56"/>
    <p:sldLayoutId id="2147484254" r:id="rId57"/>
    <p:sldLayoutId id="2147484255" r:id="rId58"/>
    <p:sldLayoutId id="2147484256" r:id="rId59"/>
    <p:sldLayoutId id="2147484257" r:id="rId60"/>
    <p:sldLayoutId id="2147484258" r:id="rId61"/>
    <p:sldLayoutId id="2147484259" r:id="rId62"/>
    <p:sldLayoutId id="2147484260" r:id="rId63"/>
    <p:sldLayoutId id="2147484261" r:id="rId64"/>
    <p:sldLayoutId id="2147484262" r:id="rId65"/>
    <p:sldLayoutId id="2147484263" r:id="rId66"/>
    <p:sldLayoutId id="2147484264" r:id="rId67"/>
    <p:sldLayoutId id="2147484265" r:id="rId68"/>
    <p:sldLayoutId id="2147484266" r:id="rId69"/>
    <p:sldLayoutId id="2147484267" r:id="rId70"/>
    <p:sldLayoutId id="2147484268" r:id="rId71"/>
    <p:sldLayoutId id="2147484269" r:id="rId72"/>
    <p:sldLayoutId id="2147484270" r:id="rId73"/>
    <p:sldLayoutId id="2147484271" r:id="rId74"/>
    <p:sldLayoutId id="2147484272" r:id="rId75"/>
    <p:sldLayoutId id="2147484273" r:id="rId76"/>
    <p:sldLayoutId id="2147484234" r:id="rId77"/>
    <p:sldLayoutId id="2147484235" r:id="rId78"/>
    <p:sldLayoutId id="2147484236" r:id="rId79"/>
    <p:sldLayoutId id="2147484237" r:id="rId80"/>
    <p:sldLayoutId id="2147484238" r:id="rId81"/>
    <p:sldLayoutId id="2147484239" r:id="rId82"/>
    <p:sldLayoutId id="2147484240" r:id="rId83"/>
    <p:sldLayoutId id="2147484241" r:id="rId84"/>
    <p:sldLayoutId id="2147484242" r:id="rId85"/>
    <p:sldLayoutId id="2147484243" r:id="rId86"/>
    <p:sldLayoutId id="2147484244" r:id="rId87"/>
    <p:sldLayoutId id="2147484245" r:id="rId88"/>
    <p:sldLayoutId id="2147484246" r:id="rId89"/>
    <p:sldLayoutId id="2147484247" r:id="rId90"/>
    <p:sldLayoutId id="2147484248" r:id="rId91"/>
    <p:sldLayoutId id="2147484249" r:id="rId92"/>
    <p:sldLayoutId id="2147484250" r:id="rId93"/>
    <p:sldLayoutId id="2147484251" r:id="rId94"/>
    <p:sldLayoutId id="2147484252" r:id="rId95"/>
  </p:sldLayoutIdLst>
  <p:transition>
    <p:fade/>
  </p:transition>
  <p:txStyles>
    <p:titleStyle>
      <a:lvl1pPr algn="l" defTabSz="932597" rtl="0" eaLnBrk="1" latinLnBrk="0" hangingPunct="1">
        <a:lnSpc>
          <a:spcPct val="90000"/>
        </a:lnSpc>
        <a:spcBef>
          <a:spcPct val="0"/>
        </a:spcBef>
        <a:buNone/>
        <a:defRPr sz="5201" kern="1200" cap="all" spc="204" baseline="0">
          <a:solidFill>
            <a:schemeClr val="tx2"/>
          </a:solidFill>
          <a:latin typeface="+mj-lt"/>
          <a:ea typeface="+mj-ea"/>
          <a:cs typeface="+mj-cs"/>
        </a:defRPr>
      </a:lvl1pPr>
    </p:titleStyle>
    <p:bodyStyle>
      <a:lvl1pPr marL="233149" indent="-233149" algn="l" defTabSz="932597" rtl="0" eaLnBrk="1" latinLnBrk="0" hangingPunct="1">
        <a:lnSpc>
          <a:spcPct val="110000"/>
        </a:lnSpc>
        <a:spcBef>
          <a:spcPts val="714"/>
        </a:spcBef>
        <a:buClr>
          <a:schemeClr val="tx2"/>
        </a:buClr>
        <a:buFont typeface="Arial" panose="020B0604020202020204" pitchFamily="34" charset="0"/>
        <a:buChar char="•"/>
        <a:defRPr sz="2040" kern="1200">
          <a:solidFill>
            <a:schemeClr val="tx1">
              <a:lumMod val="65000"/>
              <a:lumOff val="35000"/>
            </a:schemeClr>
          </a:solidFill>
          <a:latin typeface="+mn-lt"/>
          <a:ea typeface="+mn-ea"/>
          <a:cs typeface="+mn-cs"/>
        </a:defRPr>
      </a:lvl1pPr>
      <a:lvl2pPr marL="699447" indent="-233149" algn="l" defTabSz="932597" rtl="0" eaLnBrk="1" latinLnBrk="0" hangingPunct="1">
        <a:lnSpc>
          <a:spcPct val="110000"/>
        </a:lnSpc>
        <a:spcBef>
          <a:spcPts val="714"/>
        </a:spcBef>
        <a:buClr>
          <a:schemeClr val="tx2"/>
        </a:buClr>
        <a:buFont typeface="Gill Sans MT" panose="020B0502020104020203" pitchFamily="34" charset="0"/>
        <a:buChar char="–"/>
        <a:defRPr sz="1836" kern="1200">
          <a:solidFill>
            <a:schemeClr val="tx1">
              <a:lumMod val="65000"/>
              <a:lumOff val="35000"/>
            </a:schemeClr>
          </a:solidFill>
          <a:latin typeface="+mn-lt"/>
          <a:ea typeface="+mn-ea"/>
          <a:cs typeface="+mn-cs"/>
        </a:defRPr>
      </a:lvl2pPr>
      <a:lvl3pPr marL="1165746" indent="-233149" algn="l" defTabSz="932597" rtl="0" eaLnBrk="1" latinLnBrk="0" hangingPunct="1">
        <a:lnSpc>
          <a:spcPct val="110000"/>
        </a:lnSpc>
        <a:spcBef>
          <a:spcPts val="714"/>
        </a:spcBef>
        <a:buClr>
          <a:schemeClr val="tx2"/>
        </a:buClr>
        <a:buFont typeface="Arial" panose="020B0604020202020204" pitchFamily="34" charset="0"/>
        <a:buChar char="•"/>
        <a:defRPr sz="1632" kern="1200">
          <a:solidFill>
            <a:schemeClr val="tx1">
              <a:lumMod val="65000"/>
              <a:lumOff val="35000"/>
            </a:schemeClr>
          </a:solidFill>
          <a:latin typeface="+mn-lt"/>
          <a:ea typeface="+mn-ea"/>
          <a:cs typeface="+mn-cs"/>
        </a:defRPr>
      </a:lvl3pPr>
      <a:lvl4pPr marL="1632044" indent="-233149" algn="l" defTabSz="932597" rtl="0" eaLnBrk="1" latinLnBrk="0" hangingPunct="1">
        <a:lnSpc>
          <a:spcPct val="110000"/>
        </a:lnSpc>
        <a:spcBef>
          <a:spcPts val="714"/>
        </a:spcBef>
        <a:buClr>
          <a:schemeClr val="tx2"/>
        </a:buClr>
        <a:buFont typeface="Gill Sans MT" panose="020B0502020104020203" pitchFamily="34" charset="0"/>
        <a:buChar char="–"/>
        <a:defRPr sz="1428" kern="1200">
          <a:solidFill>
            <a:schemeClr val="tx1">
              <a:lumMod val="65000"/>
              <a:lumOff val="35000"/>
            </a:schemeClr>
          </a:solidFill>
          <a:latin typeface="+mn-lt"/>
          <a:ea typeface="+mn-ea"/>
          <a:cs typeface="+mn-cs"/>
        </a:defRPr>
      </a:lvl4pPr>
      <a:lvl5pPr marL="2098342" indent="-233149" algn="l" defTabSz="932597" rtl="0" eaLnBrk="1" latinLnBrk="0" hangingPunct="1">
        <a:lnSpc>
          <a:spcPct val="110000"/>
        </a:lnSpc>
        <a:spcBef>
          <a:spcPts val="714"/>
        </a:spcBef>
        <a:buClr>
          <a:schemeClr val="tx2"/>
        </a:buClr>
        <a:buFont typeface="Arial" panose="020B0604020202020204" pitchFamily="34" charset="0"/>
        <a:buChar char="•"/>
        <a:defRPr sz="1428" kern="1200">
          <a:solidFill>
            <a:schemeClr val="tx1">
              <a:lumMod val="65000"/>
              <a:lumOff val="35000"/>
            </a:schemeClr>
          </a:solidFill>
          <a:latin typeface="+mn-lt"/>
          <a:ea typeface="+mn-ea"/>
          <a:cs typeface="+mn-cs"/>
        </a:defRPr>
      </a:lvl5pPr>
      <a:lvl6pPr marL="2564641" indent="-233149" algn="l" defTabSz="932597" rtl="0" eaLnBrk="1" latinLnBrk="0" hangingPunct="1">
        <a:lnSpc>
          <a:spcPct val="110000"/>
        </a:lnSpc>
        <a:spcBef>
          <a:spcPts val="714"/>
        </a:spcBef>
        <a:buClr>
          <a:schemeClr val="tx2"/>
        </a:buClr>
        <a:buFont typeface="Gill Sans MT" panose="020B0502020104020203" pitchFamily="34" charset="0"/>
        <a:buChar char="–"/>
        <a:defRPr sz="1428" kern="1200">
          <a:solidFill>
            <a:schemeClr val="tx1">
              <a:lumMod val="65000"/>
              <a:lumOff val="35000"/>
            </a:schemeClr>
          </a:solidFill>
          <a:latin typeface="+mn-lt"/>
          <a:ea typeface="+mn-ea"/>
          <a:cs typeface="+mn-cs"/>
        </a:defRPr>
      </a:lvl6pPr>
      <a:lvl7pPr marL="3030939" indent="-233149" algn="l" defTabSz="932597" rtl="0" eaLnBrk="1" latinLnBrk="0" hangingPunct="1">
        <a:lnSpc>
          <a:spcPct val="110000"/>
        </a:lnSpc>
        <a:spcBef>
          <a:spcPts val="714"/>
        </a:spcBef>
        <a:buClr>
          <a:schemeClr val="tx2"/>
        </a:buClr>
        <a:buFont typeface="Arial" panose="020B0604020202020204" pitchFamily="34" charset="0"/>
        <a:buChar char="•"/>
        <a:defRPr sz="1428" kern="1200">
          <a:solidFill>
            <a:schemeClr val="tx1">
              <a:lumMod val="65000"/>
              <a:lumOff val="35000"/>
            </a:schemeClr>
          </a:solidFill>
          <a:latin typeface="+mn-lt"/>
          <a:ea typeface="+mn-ea"/>
          <a:cs typeface="+mn-cs"/>
        </a:defRPr>
      </a:lvl7pPr>
      <a:lvl8pPr marL="3497237" indent="-233149" algn="l" defTabSz="932597" rtl="0" eaLnBrk="1" latinLnBrk="0" hangingPunct="1">
        <a:lnSpc>
          <a:spcPct val="110000"/>
        </a:lnSpc>
        <a:spcBef>
          <a:spcPts val="714"/>
        </a:spcBef>
        <a:buClr>
          <a:schemeClr val="tx2"/>
        </a:buClr>
        <a:buFont typeface="Gill Sans MT" panose="020B0502020104020203" pitchFamily="34" charset="0"/>
        <a:buChar char="–"/>
        <a:defRPr sz="1428" kern="1200" baseline="0">
          <a:solidFill>
            <a:schemeClr val="tx1">
              <a:lumMod val="65000"/>
              <a:lumOff val="35000"/>
            </a:schemeClr>
          </a:solidFill>
          <a:latin typeface="+mn-lt"/>
          <a:ea typeface="+mn-ea"/>
          <a:cs typeface="+mn-cs"/>
        </a:defRPr>
      </a:lvl8pPr>
      <a:lvl9pPr marL="3963535" indent="-233149" algn="l" defTabSz="932597" rtl="0" eaLnBrk="1" latinLnBrk="0" hangingPunct="1">
        <a:lnSpc>
          <a:spcPct val="110000"/>
        </a:lnSpc>
        <a:spcBef>
          <a:spcPts val="714"/>
        </a:spcBef>
        <a:buClr>
          <a:schemeClr val="tx2"/>
        </a:buClr>
        <a:buFont typeface="Arial" panose="020B0604020202020204" pitchFamily="34" charset="0"/>
        <a:buChar char="•"/>
        <a:defRPr sz="1428" kern="1200" baseline="0">
          <a:solidFill>
            <a:schemeClr val="tx1">
              <a:lumMod val="65000"/>
              <a:lumOff val="35000"/>
            </a:schemeClr>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guide id="7" orient="horz" pos="187" userDrawn="1">
          <p15:clr>
            <a:srgbClr val="5ACBF0"/>
          </p15:clr>
        </p15:guide>
        <p15:guide id="8" pos="173" userDrawn="1">
          <p15:clr>
            <a:srgbClr val="5ACBF0"/>
          </p15:clr>
        </p15:guide>
        <p15:guide id="9" orient="horz" pos="763" userDrawn="1">
          <p15:clr>
            <a:srgbClr val="A4A3A4"/>
          </p15:clr>
        </p15:guide>
        <p15:guide id="10" orient="horz" pos="1339" userDrawn="1">
          <p15:clr>
            <a:srgbClr val="A4A3A4"/>
          </p15:clr>
        </p15:guide>
        <p15:guide id="11" orient="horz" pos="1915" userDrawn="1">
          <p15:clr>
            <a:srgbClr val="A4A3A4"/>
          </p15:clr>
        </p15:guide>
        <p15:guide id="12" orient="horz" pos="2491" userDrawn="1">
          <p15:clr>
            <a:srgbClr val="A4A3A4"/>
          </p15:clr>
        </p15:guide>
        <p15:guide id="13" orient="horz" pos="3067" userDrawn="1">
          <p15:clr>
            <a:srgbClr val="A4A3A4"/>
          </p15:clr>
        </p15:guide>
        <p15:guide id="14" orient="horz" pos="3643" userDrawn="1">
          <p15:clr>
            <a:srgbClr val="A4A3A4"/>
          </p15:clr>
        </p15:guide>
        <p15:guide id="15" orient="horz" pos="4219" userDrawn="1">
          <p15:clr>
            <a:srgbClr val="5ACBF0"/>
          </p15:clr>
        </p15:guide>
        <p15:guide id="16" pos="749" userDrawn="1">
          <p15:clr>
            <a:srgbClr val="A4A3A4"/>
          </p15:clr>
        </p15:guide>
        <p15:guide id="17" pos="1325" userDrawn="1">
          <p15:clr>
            <a:srgbClr val="A4A3A4"/>
          </p15:clr>
        </p15:guide>
        <p15:guide id="18" pos="1901" userDrawn="1">
          <p15:clr>
            <a:srgbClr val="A4A3A4"/>
          </p15:clr>
        </p15:guide>
        <p15:guide id="19" pos="2477" userDrawn="1">
          <p15:clr>
            <a:srgbClr val="A4A3A4"/>
          </p15:clr>
        </p15:guide>
        <p15:guide id="20" pos="3053" userDrawn="1">
          <p15:clr>
            <a:srgbClr val="A4A3A4"/>
          </p15:clr>
        </p15:guide>
        <p15:guide id="21" pos="3629" userDrawn="1">
          <p15:clr>
            <a:srgbClr val="A4A3A4"/>
          </p15:clr>
        </p15:guide>
        <p15:guide id="22" pos="4205" userDrawn="1">
          <p15:clr>
            <a:srgbClr val="A4A3A4"/>
          </p15:clr>
        </p15:guide>
        <p15:guide id="23" pos="4781" userDrawn="1">
          <p15:clr>
            <a:srgbClr val="A4A3A4"/>
          </p15:clr>
        </p15:guide>
        <p15:guide id="24" pos="5357" userDrawn="1">
          <p15:clr>
            <a:srgbClr val="A4A3A4"/>
          </p15:clr>
        </p15:guide>
        <p15:guide id="25" pos="5933" userDrawn="1">
          <p15:clr>
            <a:srgbClr val="A4A3A4"/>
          </p15:clr>
        </p15:guide>
        <p15:guide id="26" pos="6509" userDrawn="1">
          <p15:clr>
            <a:srgbClr val="A4A3A4"/>
          </p15:clr>
        </p15:guide>
        <p15:guide id="27" pos="7085" userDrawn="1">
          <p15:clr>
            <a:srgbClr val="A4A3A4"/>
          </p15:clr>
        </p15:guide>
        <p15:guide id="28" pos="7661"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sas.com/en_us/industry/health-care-providers.html" TargetMode="External"/><Relationship Id="rId2" Type="http://schemas.openxmlformats.org/officeDocument/2006/relationships/hyperlink" Target="https://www.sas.com/en_us/industry/government.html"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www.sas.com/en_us/industry/retail.html" TargetMode="External"/><Relationship Id="rId2" Type="http://schemas.openxmlformats.org/officeDocument/2006/relationships/hyperlink" Target="https://www.sas.com/en_us/industry/manufacturing.html"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hyperlink" Target="http://www.powerbi.com/"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hyperlink" Target="http://www.windowsazure.com/en-us/documentation/services/hdinsight/?fb=en-us" TargetMode="External"/><Relationship Id="rId5" Type="http://schemas.openxmlformats.org/officeDocument/2006/relationships/hyperlink" Target="http://www.windowsazure.com/" TargetMode="External"/><Relationship Id="rId4" Type="http://schemas.openxmlformats.org/officeDocument/2006/relationships/hyperlink" Target="http://technet.microsoft.com/en-us/evalcenter/dn205290.aspx"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tkowlxuagmm&amp;t=324" TargetMode="External"/><Relationship Id="rId2" Type="http://schemas.openxmlformats.org/officeDocument/2006/relationships/hyperlink" Target="https://www.youtube.com/watch?v=tkOwlXUaGMM&amp;t=324"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hyperlink" Target="https://www.simplilearn.com/big-data-applications-in-industries-artic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3" Type="http://schemas.openxmlformats.org/officeDocument/2006/relationships/hyperlink" Target="https://www.sas.com/en_us/industry/higher-education.html" TargetMode="External"/><Relationship Id="rId2" Type="http://schemas.openxmlformats.org/officeDocument/2006/relationships/hyperlink" Target="https://www.sas.com/en_us/industry/banking.html"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537717" y="1337022"/>
            <a:ext cx="11887200" cy="1831975"/>
          </a:xfrm>
        </p:spPr>
        <p:txBody>
          <a:bodyPr>
            <a:normAutofit fontScale="90000"/>
          </a:bodyPr>
          <a:lstStyle/>
          <a:p>
            <a:r>
              <a:rPr lang="en-US" dirty="0"/>
              <a:t>Big Data</a:t>
            </a:r>
            <a:br>
              <a:rPr lang="en-US" dirty="0"/>
            </a:br>
            <a:r>
              <a:rPr lang="en-US" dirty="0"/>
              <a:t>Fundamentals</a:t>
            </a:r>
          </a:p>
        </p:txBody>
      </p:sp>
    </p:spTree>
    <p:extLst>
      <p:ext uri="{BB962C8B-B14F-4D97-AF65-F5344CB8AC3E}">
        <p14:creationId xmlns:p14="http://schemas.microsoft.com/office/powerpoint/2010/main" val="313023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7E0B5-A871-460D-A4ED-A5A3A52E2DEA}"/>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E499A04-3EC2-4CAE-BE60-6DC63E042C63}"/>
              </a:ext>
            </a:extLst>
          </p:cNvPr>
          <p:cNvSpPr>
            <a:spLocks noGrp="1" noChangeArrowheads="1"/>
          </p:cNvSpPr>
          <p:nvPr>
            <p:ph sz="quarter" idx="13"/>
          </p:nvPr>
        </p:nvSpPr>
        <p:spPr bwMode="auto">
          <a:xfrm>
            <a:off x="889645" y="1214222"/>
            <a:ext cx="10572281" cy="4561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Tahoma" panose="020B0604030504040204" pitchFamily="34" charset="0"/>
                <a:ea typeface="Tahoma" panose="020B0604030504040204" pitchFamily="34" charset="0"/>
                <a:cs typeface="Tahoma" panose="020B0604030504040204" pitchFamily="34" charset="0"/>
              </a:rPr>
              <a:t>Who uses big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74BE"/>
                </a:solidFill>
                <a:effectLst/>
                <a:latin typeface="Tahoma" panose="020B0604030504040204" pitchFamily="34" charset="0"/>
                <a:ea typeface="Tahoma" panose="020B0604030504040204" pitchFamily="34" charset="0"/>
                <a:cs typeface="Tahoma" panose="020B0604030504040204" pitchFamily="34" charset="0"/>
                <a:hlinkClick r:id="rId2"/>
              </a:rPr>
              <a:t>Government</a:t>
            </a:r>
            <a:br>
              <a:rPr kumimoji="0" lang="en-US" altLang="en-US" sz="2200" b="0" i="0" u="none" strike="noStrike" cap="none" normalizeH="0" baseline="0" dirty="0">
                <a:ln>
                  <a:noFill/>
                </a:ln>
                <a:solidFill>
                  <a:srgbClr val="333333"/>
                </a:solidFill>
                <a:effectLst/>
                <a:latin typeface="Tahoma" panose="020B0604030504040204" pitchFamily="34" charset="0"/>
                <a:ea typeface="Tahoma" panose="020B0604030504040204" pitchFamily="34" charset="0"/>
                <a:cs typeface="Tahoma" panose="020B0604030504040204" pitchFamily="34" charset="0"/>
              </a:rPr>
            </a:br>
            <a:r>
              <a:rPr kumimoji="0" lang="en-US" altLang="en-US" sz="2200" b="0" i="0" u="none" strike="noStrike" cap="none" normalizeH="0" baseline="0" dirty="0">
                <a:ln>
                  <a:noFill/>
                </a:ln>
                <a:solidFill>
                  <a:srgbClr val="333333"/>
                </a:solidFill>
                <a:effectLst/>
                <a:latin typeface="Tahoma" panose="020B0604030504040204" pitchFamily="34" charset="0"/>
                <a:ea typeface="Tahoma" panose="020B0604030504040204" pitchFamily="34" charset="0"/>
                <a:cs typeface="Tahoma" panose="020B0604030504040204" pitchFamily="34" charset="0"/>
              </a:rPr>
              <a:t>When government agencies are able to harness and apply analytics to their big data, they gain significant ground when it comes to managing utilities, running agencies, dealing with traffic congestion or preventing crime.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74BE"/>
                </a:solidFill>
                <a:effectLst/>
                <a:latin typeface="Tahoma" panose="020B0604030504040204" pitchFamily="34" charset="0"/>
                <a:ea typeface="Tahoma" panose="020B0604030504040204" pitchFamily="34" charset="0"/>
                <a:cs typeface="Tahoma" panose="020B0604030504040204" pitchFamily="34" charset="0"/>
                <a:hlinkClick r:id="rId3"/>
              </a:rPr>
              <a:t>Health Care</a:t>
            </a:r>
            <a:br>
              <a:rPr kumimoji="0" lang="en-US" altLang="en-US" sz="2200" b="0" i="0" u="none" strike="noStrike" cap="none" normalizeH="0" baseline="0" dirty="0">
                <a:ln>
                  <a:noFill/>
                </a:ln>
                <a:solidFill>
                  <a:srgbClr val="333333"/>
                </a:solidFill>
                <a:effectLst/>
                <a:latin typeface="Tahoma" panose="020B0604030504040204" pitchFamily="34" charset="0"/>
                <a:ea typeface="Tahoma" panose="020B0604030504040204" pitchFamily="34" charset="0"/>
                <a:cs typeface="Tahoma" panose="020B0604030504040204" pitchFamily="34" charset="0"/>
              </a:rPr>
            </a:br>
            <a:r>
              <a:rPr kumimoji="0" lang="en-US" altLang="en-US" sz="2200" b="0" i="0" u="none" strike="noStrike" cap="none" normalizeH="0" baseline="0" dirty="0">
                <a:ln>
                  <a:noFill/>
                </a:ln>
                <a:solidFill>
                  <a:srgbClr val="333333"/>
                </a:solidFill>
                <a:effectLst/>
                <a:latin typeface="Tahoma" panose="020B0604030504040204" pitchFamily="34" charset="0"/>
                <a:ea typeface="Tahoma" panose="020B0604030504040204" pitchFamily="34" charset="0"/>
                <a:cs typeface="Tahoma" panose="020B0604030504040204" pitchFamily="34" charset="0"/>
              </a:rPr>
              <a:t>Patient records. Treatment plans. Prescription information. When it comes to health care, everything needs to be done quickly, accurately.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Tahoma" panose="020B0604030504040204" pitchFamily="34" charset="0"/>
                <a:ea typeface="Tahoma" panose="020B0604030504040204" pitchFamily="34" charset="0"/>
                <a:cs typeface="Tahoma" panose="020B0604030504040204" pitchFamily="34" charset="0"/>
              </a:rPr>
              <a:t>When big data is managed effectively, health care providers can uncover hidden insights that improve patient care.</a:t>
            </a:r>
            <a:br>
              <a:rPr kumimoji="0" lang="en-US" altLang="en-US" sz="2200" b="0" i="0" u="none" strike="noStrike" cap="none" normalizeH="0" baseline="0" dirty="0">
                <a:ln>
                  <a:noFill/>
                </a:ln>
                <a:solidFill>
                  <a:srgbClr val="333333"/>
                </a:solidFill>
                <a:effectLst/>
                <a:latin typeface="Tahoma" panose="020B0604030504040204" pitchFamily="34" charset="0"/>
                <a:ea typeface="Tahoma" panose="020B0604030504040204" pitchFamily="34" charset="0"/>
                <a:cs typeface="Tahoma" panose="020B0604030504040204" pitchFamily="34" charset="0"/>
              </a:rPr>
            </a:br>
            <a:endParaRPr kumimoji="0" lang="en-US" altLang="en-US" sz="22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7634646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7E0B5-A871-460D-A4ED-A5A3A52E2DEA}"/>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E499A04-3EC2-4CAE-BE60-6DC63E042C63}"/>
              </a:ext>
            </a:extLst>
          </p:cNvPr>
          <p:cNvSpPr>
            <a:spLocks noGrp="1" noChangeArrowheads="1"/>
          </p:cNvSpPr>
          <p:nvPr>
            <p:ph sz="quarter" idx="13"/>
          </p:nvPr>
        </p:nvSpPr>
        <p:spPr bwMode="auto">
          <a:xfrm>
            <a:off x="1118564" y="671258"/>
            <a:ext cx="10572281" cy="591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avenir-light"/>
                <a:cs typeface="Arial" panose="020B0604020202020204" pitchFamily="34" charset="0"/>
              </a:rPr>
              <a:t>Who uses big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333333"/>
              </a:solidFill>
              <a:effectLst/>
              <a:latin typeface="avenir-ligh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74BE"/>
                </a:solidFill>
                <a:effectLst/>
                <a:latin typeface="avenir-light"/>
                <a:cs typeface="Arial" panose="020B0604020202020204" pitchFamily="34" charset="0"/>
                <a:hlinkClick r:id="rId2"/>
              </a:rPr>
              <a:t>Manufacturing</a:t>
            </a:r>
            <a:endParaRPr kumimoji="0" lang="en-US" altLang="en-US" sz="2200" b="0" i="0" u="none" strike="noStrike" cap="none" normalizeH="0" baseline="0" dirty="0">
              <a:ln>
                <a:noFill/>
              </a:ln>
              <a:solidFill>
                <a:srgbClr val="333333"/>
              </a:solidFill>
              <a:effectLst/>
              <a:latin typeface="avenir-ligh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Armed with insight that big data can provide, manufacturers can boost quality and output while minimizing waste – processes that are key in today’s highly competitive market. More and more manufacturers are working in an analytics-based culture, which means they can solve problems faster and make more agile business decisions.</a:t>
            </a:r>
            <a:br>
              <a:rPr kumimoji="0" lang="en-US" altLang="en-US" sz="2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br>
            <a:endParaRPr kumimoji="0" lang="en-US" altLang="en-US" sz="2200"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74BE"/>
                </a:solidFill>
                <a:effectLst/>
                <a:latin typeface="avenir-light"/>
                <a:cs typeface="Arial" panose="020B0604020202020204" pitchFamily="34" charset="0"/>
                <a:hlinkClick r:id="rId3"/>
              </a:rPr>
              <a:t>Retail</a:t>
            </a:r>
            <a:endParaRPr kumimoji="0" lang="en-US" altLang="en-US" sz="2200" b="0" i="0" u="none" strike="noStrike" cap="none" normalizeH="0" baseline="0" dirty="0">
              <a:ln>
                <a:noFill/>
              </a:ln>
              <a:solidFill>
                <a:srgbClr val="333333"/>
              </a:solidFill>
              <a:effectLst/>
              <a:latin typeface="avenir-ligh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Customer relationship building is critical to the retail industry – and the best way to manage that is to manage big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Retailers need to know the best way to market to customers, the most effective way to handle transactions, and the most strategic way to bring back lapsed business.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Big data remains at the heart of all those things.</a:t>
            </a:r>
            <a:br>
              <a:rPr kumimoji="0" lang="en-US" altLang="en-US" sz="2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b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138016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416" y="610608"/>
            <a:ext cx="11395517" cy="621531"/>
          </a:xfrm>
        </p:spPr>
        <p:txBody>
          <a:bodyPr>
            <a:normAutofit fontScale="90000"/>
          </a:bodyPr>
          <a:lstStyle/>
          <a:p>
            <a:r>
              <a:rPr lang="en-US" dirty="0"/>
              <a:t>Track Resources </a:t>
            </a:r>
            <a:endParaRPr lang="en-US" sz="4000" dirty="0">
              <a:solidFill>
                <a:schemeClr val="accent1"/>
              </a:solidFill>
            </a:endParaRPr>
          </a:p>
        </p:txBody>
      </p:sp>
      <p:sp>
        <p:nvSpPr>
          <p:cNvPr id="5" name="Content Placeholder 2"/>
          <p:cNvSpPr txBox="1">
            <a:spLocks/>
          </p:cNvSpPr>
          <p:nvPr/>
        </p:nvSpPr>
        <p:spPr>
          <a:xfrm>
            <a:off x="501735" y="1841078"/>
            <a:ext cx="11414262" cy="4032489"/>
          </a:xfrm>
          <a:prstGeom prst="rect">
            <a:avLst/>
          </a:prstGeom>
        </p:spPr>
        <p:txBody>
          <a:bodyPr>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AU" sz="2400" dirty="0">
                <a:solidFill>
                  <a:schemeClr val="tx1"/>
                </a:solidFill>
                <a:latin typeface="Tahoma" panose="020B0604030504040204" pitchFamily="34" charset="0"/>
                <a:ea typeface="Tahoma" panose="020B0604030504040204" pitchFamily="34" charset="0"/>
                <a:cs typeface="Tahoma" panose="020B0604030504040204" pitchFamily="34" charset="0"/>
              </a:rPr>
              <a:t>Download the CTP for SQL Server 2014 and accelerate your queries using In-Memory OLTP - </a:t>
            </a:r>
            <a:r>
              <a:rPr lang="en-AU" sz="2400" u="sng" dirty="0">
                <a:solidFill>
                  <a:schemeClr val="tx1"/>
                </a:solidFill>
                <a:latin typeface="Tahoma" panose="020B0604030504040204" pitchFamily="34" charset="0"/>
                <a:ea typeface="Tahoma" panose="020B0604030504040204" pitchFamily="34" charset="0"/>
                <a:cs typeface="Tahoma" panose="020B0604030504040204" pitchFamily="34" charset="0"/>
                <a:hlinkClick r:id="rId4">
                  <a:extLst>
                    <a:ext uri="{A12FA001-AC4F-418D-AE19-62706E023703}">
                      <ahyp:hlinkClr xmlns:ahyp="http://schemas.microsoft.com/office/drawing/2018/hyperlinkcolor" val="tx"/>
                    </a:ext>
                  </a:extLst>
                </a:hlinkClick>
              </a:rPr>
              <a:t>http://technet.microsoft.com/en-us/evalcenter/dn205290.aspx</a:t>
            </a:r>
            <a:endParaRPr lang="en-AU" sz="2400" u="sng"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endParaRPr lang="en-AU" sz="2400" u="sng"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n-AU" sz="2400" dirty="0">
                <a:solidFill>
                  <a:schemeClr val="tx1"/>
                </a:solidFill>
                <a:latin typeface="Tahoma" panose="020B0604030504040204" pitchFamily="34" charset="0"/>
                <a:ea typeface="Tahoma" panose="020B0604030504040204" pitchFamily="34" charset="0"/>
                <a:cs typeface="Tahoma" panose="020B0604030504040204" pitchFamily="34" charset="0"/>
              </a:rPr>
              <a:t>Get into the cloud with an Azure account - use SQL database in Windows Azure or take your workload into Azure VM - </a:t>
            </a:r>
            <a:r>
              <a:rPr lang="en-AU" sz="2400" u="sng" dirty="0">
                <a:solidFill>
                  <a:schemeClr val="tx1"/>
                </a:solidFill>
                <a:latin typeface="Tahoma" panose="020B0604030504040204" pitchFamily="34" charset="0"/>
                <a:ea typeface="Tahoma" panose="020B0604030504040204" pitchFamily="34" charset="0"/>
                <a:cs typeface="Tahoma" panose="020B0604030504040204" pitchFamily="34" charset="0"/>
                <a:hlinkClick r:id="rId5">
                  <a:extLst>
                    <a:ext uri="{A12FA001-AC4F-418D-AE19-62706E023703}">
                      <ahyp:hlinkClr xmlns:ahyp="http://schemas.microsoft.com/office/drawing/2018/hyperlinkcolor" val="tx"/>
                    </a:ext>
                  </a:extLst>
                </a:hlinkClick>
              </a:rPr>
              <a:t>www.windowsazure.com</a:t>
            </a:r>
            <a:r>
              <a:rPr lang="en-AU"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p>
          <a:p>
            <a:pPr>
              <a:buFont typeface="Arial" panose="020B0604020202020204" pitchFamily="34" charset="0"/>
              <a:buChar char="•"/>
            </a:pPr>
            <a:endParaRPr lang="en-AU"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nSpc>
                <a:spcPct val="100000"/>
              </a:lnSpc>
              <a:buFont typeface="Arial" panose="020B0604020202020204" pitchFamily="34" charset="0"/>
              <a:buChar char="•"/>
            </a:pPr>
            <a:r>
              <a:rPr lang="en-AU" sz="2400" dirty="0">
                <a:solidFill>
                  <a:schemeClr val="tx1"/>
                </a:solidFill>
                <a:latin typeface="Tahoma" panose="020B0604030504040204" pitchFamily="34" charset="0"/>
                <a:ea typeface="Tahoma" panose="020B0604030504040204" pitchFamily="34" charset="0"/>
                <a:cs typeface="Tahoma" panose="020B0604030504040204" pitchFamily="34" charset="0"/>
              </a:rPr>
              <a:t>Get big with big data – </a:t>
            </a:r>
            <a:r>
              <a:rPr lang="en-AU" sz="2400" dirty="0" err="1">
                <a:solidFill>
                  <a:schemeClr val="tx1"/>
                </a:solidFill>
                <a:latin typeface="Tahoma" panose="020B0604030504040204" pitchFamily="34" charset="0"/>
                <a:ea typeface="Tahoma" panose="020B0604030504040204" pitchFamily="34" charset="0"/>
                <a:cs typeface="Tahoma" panose="020B0604030504040204" pitchFamily="34" charset="0"/>
              </a:rPr>
              <a:t>HDInsight</a:t>
            </a:r>
            <a:r>
              <a:rPr lang="en-AU" sz="2400" dirty="0">
                <a:solidFill>
                  <a:schemeClr val="tx1"/>
                </a:solidFill>
                <a:latin typeface="Tahoma" panose="020B0604030504040204" pitchFamily="34" charset="0"/>
                <a:ea typeface="Tahoma" panose="020B0604030504040204" pitchFamily="34" charset="0"/>
                <a:cs typeface="Tahoma" panose="020B0604030504040204" pitchFamily="34" charset="0"/>
              </a:rPr>
              <a:t> on Azure and grab the latest Power BI features</a:t>
            </a:r>
            <a:br>
              <a:rPr lang="en-AU" sz="24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AU" sz="2400" u="sng" dirty="0">
                <a:solidFill>
                  <a:schemeClr val="tx1"/>
                </a:solidFill>
                <a:latin typeface="Tahoma" panose="020B0604030504040204" pitchFamily="34" charset="0"/>
                <a:ea typeface="Tahoma" panose="020B0604030504040204" pitchFamily="34" charset="0"/>
                <a:cs typeface="Tahoma" panose="020B0604030504040204" pitchFamily="34" charset="0"/>
                <a:hlinkClick r:id="rId6">
                  <a:extLst>
                    <a:ext uri="{A12FA001-AC4F-418D-AE19-62706E023703}">
                      <ahyp:hlinkClr xmlns:ahyp="http://schemas.microsoft.com/office/drawing/2018/hyperlinkcolor" val="tx"/>
                    </a:ext>
                  </a:extLst>
                </a:hlinkClick>
              </a:rPr>
              <a:t>http://www.windowsazure.com/en-us/documentation/services/hdinsight/?fb=en-us</a:t>
            </a:r>
            <a:br>
              <a:rPr lang="en-AU" sz="2400" u="sng" dirty="0">
                <a:solidFill>
                  <a:schemeClr val="tx1"/>
                </a:solidFill>
                <a:latin typeface="Tahoma" panose="020B0604030504040204" pitchFamily="34" charset="0"/>
                <a:ea typeface="Tahoma" panose="020B0604030504040204" pitchFamily="34" charset="0"/>
                <a:cs typeface="Tahoma" panose="020B0604030504040204" pitchFamily="34" charset="0"/>
              </a:rPr>
            </a:br>
            <a:br>
              <a:rPr lang="en-AU" sz="2400" u="sng"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AU" sz="2400" dirty="0">
                <a:solidFill>
                  <a:schemeClr val="tx1"/>
                </a:solidFill>
                <a:latin typeface="Tahoma" panose="020B0604030504040204" pitchFamily="34" charset="0"/>
                <a:ea typeface="Tahoma" panose="020B0604030504040204" pitchFamily="34" charset="0"/>
                <a:cs typeface="Tahoma" panose="020B0604030504040204" pitchFamily="34" charset="0"/>
              </a:rPr>
              <a:t>Power BI - </a:t>
            </a:r>
            <a:r>
              <a:rPr lang="en-AU" sz="2400" u="sng" dirty="0">
                <a:solidFill>
                  <a:schemeClr val="tx1"/>
                </a:solidFill>
                <a:latin typeface="Tahoma" panose="020B0604030504040204" pitchFamily="34" charset="0"/>
                <a:ea typeface="Tahoma" panose="020B0604030504040204" pitchFamily="34" charset="0"/>
                <a:cs typeface="Tahoma" panose="020B0604030504040204" pitchFamily="34" charset="0"/>
                <a:hlinkClick r:id="rId7">
                  <a:extLst>
                    <a:ext uri="{A12FA001-AC4F-418D-AE19-62706E023703}">
                      <ahyp:hlinkClr xmlns:ahyp="http://schemas.microsoft.com/office/drawing/2018/hyperlinkcolor" val="tx"/>
                    </a:ext>
                  </a:extLst>
                </a:hlinkClick>
              </a:rPr>
              <a:t>www.powerbi.com</a:t>
            </a:r>
            <a:br>
              <a:rPr lang="en-AU" sz="2400" u="sng" dirty="0">
                <a:solidFill>
                  <a:schemeClr val="tx1"/>
                </a:solidFill>
                <a:latin typeface="Tahoma" panose="020B0604030504040204" pitchFamily="34" charset="0"/>
                <a:ea typeface="Tahoma" panose="020B0604030504040204" pitchFamily="34" charset="0"/>
                <a:cs typeface="Tahoma" panose="020B0604030504040204" pitchFamily="34" charset="0"/>
              </a:rPr>
            </a:br>
            <a:endParaRPr lang="en-AU" sz="2400" u="sng"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nSpc>
                <a:spcPct val="100000"/>
              </a:lnSpc>
              <a:buFont typeface="Arial" panose="020B0604020202020204" pitchFamily="34" charset="0"/>
              <a:buChar char="•"/>
            </a:pPr>
            <a:endParaRPr lang="en-AU"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indent="0">
              <a:lnSpc>
                <a:spcPct val="100000"/>
              </a:lnSpc>
              <a:buFontTx/>
              <a:buNone/>
            </a:pPr>
            <a:endParaRPr lang="en-AU" sz="2400" u="sng"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indent="0">
              <a:lnSpc>
                <a:spcPct val="100000"/>
              </a:lnSpc>
              <a:buFontTx/>
              <a:buNone/>
            </a:pPr>
            <a:br>
              <a:rPr lang="en-AU" sz="2400" u="sng" dirty="0">
                <a:solidFill>
                  <a:schemeClr val="tx1"/>
                </a:solidFill>
                <a:latin typeface="Tahoma" panose="020B0604030504040204" pitchFamily="34" charset="0"/>
                <a:ea typeface="Tahoma" panose="020B0604030504040204" pitchFamily="34" charset="0"/>
                <a:cs typeface="Tahoma" panose="020B0604030504040204" pitchFamily="34" charset="0"/>
              </a:rPr>
            </a:br>
            <a:endParaRPr lang="en-AU" sz="2400" u="sng"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indent="0">
              <a:lnSpc>
                <a:spcPct val="100000"/>
              </a:lnSpc>
              <a:buFontTx/>
              <a:buNone/>
            </a:pPr>
            <a:endParaRPr lang="en-AU"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nSpc>
                <a:spcPct val="100000"/>
              </a:lnSpc>
            </a:pPr>
            <a:endParaRPr lang="en-AU"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nSpc>
                <a:spcPct val="100000"/>
              </a:lnSpc>
            </a:pPr>
            <a:endParaRPr lang="en-AU"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indent="0">
              <a:lnSpc>
                <a:spcPct val="100000"/>
              </a:lnSpc>
              <a:buFontTx/>
              <a:buNone/>
            </a:pPr>
            <a:endParaRPr lang="en-AU"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5388841"/>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EA9A-A10D-43BC-A54B-E44AC99A92F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5924C78-0568-44A0-885B-8021B1D4B01E}"/>
              </a:ext>
            </a:extLst>
          </p:cNvPr>
          <p:cNvSpPr>
            <a:spLocks noGrp="1"/>
          </p:cNvSpPr>
          <p:nvPr>
            <p:ph sz="quarter" idx="10"/>
          </p:nvPr>
        </p:nvSpPr>
        <p:spPr>
          <a:xfrm>
            <a:off x="1060939" y="1911834"/>
            <a:ext cx="11375536" cy="3323987"/>
          </a:xfrm>
        </p:spPr>
        <p:txBody>
          <a:bodyPr/>
          <a:lstStyle/>
          <a:p>
            <a:pPr marL="0" indent="0">
              <a:buNone/>
            </a:pPr>
            <a:r>
              <a:rPr lang="en-US" cap="none" dirty="0">
                <a:hlinkClick r:id="rId2"/>
              </a:rPr>
              <a:t>1. https://www.youtube.com/watch?v=zez2tv-bcxy</a:t>
            </a:r>
          </a:p>
          <a:p>
            <a:pPr marL="0" lvl="0" indent="0">
              <a:spcAft>
                <a:spcPts val="340"/>
              </a:spcAft>
              <a:buNone/>
              <a:defRPr/>
            </a:pPr>
            <a:r>
              <a:rPr lang="en-US" cap="none" dirty="0"/>
              <a:t>Big Data Tutorial For Beginners | What Is Big Data | Big Data Tutorial | Hadoop Training | </a:t>
            </a:r>
            <a:r>
              <a:rPr lang="en-US" cap="none" dirty="0" err="1"/>
              <a:t>Edureka</a:t>
            </a:r>
            <a:endParaRPr lang="en-US" cap="none" dirty="0"/>
          </a:p>
          <a:p>
            <a:pPr marL="0" indent="0">
              <a:buNone/>
            </a:pPr>
            <a:endParaRPr lang="en-US" cap="none" dirty="0">
              <a:hlinkClick r:id="rId2"/>
            </a:endParaRPr>
          </a:p>
          <a:p>
            <a:pPr marL="0" indent="0">
              <a:buNone/>
            </a:pPr>
            <a:r>
              <a:rPr lang="en-US" cap="none" dirty="0">
                <a:hlinkClick r:id="rId3"/>
              </a:rPr>
              <a:t>2. https://www.youtube.com/watch?v=tkowlxuagmm&amp;t=324</a:t>
            </a:r>
            <a:endParaRPr lang="en-US" cap="none" dirty="0"/>
          </a:p>
          <a:p>
            <a:pPr marL="0" indent="0">
              <a:buNone/>
            </a:pPr>
            <a:endParaRPr lang="en-US" cap="none" dirty="0"/>
          </a:p>
          <a:p>
            <a:pPr marL="0" indent="0">
              <a:buNone/>
            </a:pPr>
            <a:endParaRPr lang="en-US" cap="none" dirty="0"/>
          </a:p>
          <a:p>
            <a:pPr marL="0" indent="0">
              <a:buNone/>
            </a:pPr>
            <a:endParaRPr lang="en-US" cap="none" dirty="0"/>
          </a:p>
        </p:txBody>
      </p:sp>
    </p:spTree>
    <p:extLst>
      <p:ext uri="{BB962C8B-B14F-4D97-AF65-F5344CB8AC3E}">
        <p14:creationId xmlns:p14="http://schemas.microsoft.com/office/powerpoint/2010/main" val="33051252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AAC099-151F-464E-94E0-8C71F572EE88}"/>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AE23133F-024A-48BA-967C-22A665FF7A6B}"/>
              </a:ext>
            </a:extLst>
          </p:cNvPr>
          <p:cNvSpPr>
            <a:spLocks noGrp="1"/>
          </p:cNvSpPr>
          <p:nvPr>
            <p:ph idx="1"/>
          </p:nvPr>
        </p:nvSpPr>
        <p:spPr/>
        <p:txBody>
          <a:bodyPr/>
          <a:lstStyle/>
          <a:p>
            <a:r>
              <a:rPr lang="en-US" dirty="0">
                <a:hlinkClick r:id="rId2"/>
              </a:rPr>
              <a:t>https://www.simplilearn.com/big-data-applications-in-industries-article</a:t>
            </a:r>
            <a:endParaRPr lang="en-US" dirty="0"/>
          </a:p>
          <a:p>
            <a:endParaRPr lang="en-US" dirty="0"/>
          </a:p>
        </p:txBody>
      </p:sp>
    </p:spTree>
    <p:extLst>
      <p:ext uri="{BB962C8B-B14F-4D97-AF65-F5344CB8AC3E}">
        <p14:creationId xmlns:p14="http://schemas.microsoft.com/office/powerpoint/2010/main" val="414140431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2860B-7626-4B6C-95FD-1EEA5B7B805D}"/>
              </a:ext>
            </a:extLst>
          </p:cNvPr>
          <p:cNvSpPr>
            <a:spLocks noGrp="1"/>
          </p:cNvSpPr>
          <p:nvPr>
            <p:ph type="title"/>
          </p:nvPr>
        </p:nvSpPr>
        <p:spPr/>
        <p:txBody>
          <a:bodyPr/>
          <a:lstStyle/>
          <a:p>
            <a:r>
              <a:rPr lang="en-AU" sz="4000" b="1" dirty="0"/>
              <a:t>What is Big Data?</a:t>
            </a:r>
            <a:endParaRPr lang="en-US" dirty="0"/>
          </a:p>
        </p:txBody>
      </p:sp>
      <p:sp>
        <p:nvSpPr>
          <p:cNvPr id="3" name="Content Placeholder 2">
            <a:extLst>
              <a:ext uri="{FF2B5EF4-FFF2-40B4-BE49-F238E27FC236}">
                <a16:creationId xmlns:a16="http://schemas.microsoft.com/office/drawing/2014/main" id="{570E1DD3-A6CD-4D8E-A881-E8006A2754EB}"/>
              </a:ext>
            </a:extLst>
          </p:cNvPr>
          <p:cNvSpPr>
            <a:spLocks noGrp="1"/>
          </p:cNvSpPr>
          <p:nvPr>
            <p:ph sz="quarter" idx="13"/>
          </p:nvPr>
        </p:nvSpPr>
        <p:spPr>
          <a:xfrm>
            <a:off x="1182165" y="1481038"/>
            <a:ext cx="10571642" cy="3492272"/>
          </a:xfrm>
        </p:spPr>
        <p:txBody>
          <a:bodyPr>
            <a:normAutofit/>
          </a:bodyPr>
          <a:lstStyle/>
          <a:p>
            <a:pPr marL="0" indent="0">
              <a:buNone/>
            </a:pPr>
            <a:r>
              <a:rPr lang="en-US" sz="2400" cap="none" dirty="0">
                <a:latin typeface="Tahoma" panose="020B0604030504040204" pitchFamily="34" charset="0"/>
                <a:ea typeface="Tahoma" panose="020B0604030504040204" pitchFamily="34" charset="0"/>
                <a:cs typeface="Tahoma" panose="020B0604030504040204" pitchFamily="34" charset="0"/>
              </a:rPr>
              <a:t>Big data is a term that describes the</a:t>
            </a:r>
          </a:p>
          <a:p>
            <a:pPr>
              <a:buFont typeface="Wingdings" panose="05000000000000000000" pitchFamily="2" charset="2"/>
              <a:buChar char="Ø"/>
            </a:pPr>
            <a:r>
              <a:rPr lang="en-US" sz="2400" cap="none" dirty="0">
                <a:latin typeface="Tahoma" panose="020B0604030504040204" pitchFamily="34" charset="0"/>
                <a:ea typeface="Tahoma" panose="020B0604030504040204" pitchFamily="34" charset="0"/>
                <a:cs typeface="Tahoma" panose="020B0604030504040204" pitchFamily="34" charset="0"/>
              </a:rPr>
              <a:t>large volume of data </a:t>
            </a:r>
          </a:p>
          <a:p>
            <a:pPr>
              <a:buFont typeface="Wingdings" panose="05000000000000000000" pitchFamily="2" charset="2"/>
              <a:buChar char="Ø"/>
            </a:pPr>
            <a:r>
              <a:rPr lang="en-US" sz="2400" cap="none" dirty="0">
                <a:latin typeface="Tahoma" panose="020B0604030504040204" pitchFamily="34" charset="0"/>
                <a:ea typeface="Tahoma" panose="020B0604030504040204" pitchFamily="34" charset="0"/>
                <a:cs typeface="Tahoma" panose="020B0604030504040204" pitchFamily="34" charset="0"/>
              </a:rPr>
              <a:t>both structured and unstructured </a:t>
            </a:r>
          </a:p>
          <a:p>
            <a:pPr>
              <a:buFont typeface="Wingdings" panose="05000000000000000000" pitchFamily="2" charset="2"/>
              <a:buChar char="Ø"/>
            </a:pPr>
            <a:r>
              <a:rPr lang="en-US" sz="2400" cap="none" dirty="0">
                <a:latin typeface="Tahoma" panose="020B0604030504040204" pitchFamily="34" charset="0"/>
                <a:ea typeface="Tahoma" panose="020B0604030504040204" pitchFamily="34" charset="0"/>
                <a:cs typeface="Tahoma" panose="020B0604030504040204" pitchFamily="34" charset="0"/>
              </a:rPr>
              <a:t>that overwhelms a business on a day-to-day basis. </a:t>
            </a:r>
          </a:p>
          <a:p>
            <a:pPr marL="0" indent="0">
              <a:buNone/>
            </a:pPr>
            <a:endParaRPr lang="en-US" sz="2400" cap="none"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400" cap="none" dirty="0">
                <a:latin typeface="Tahoma" panose="020B0604030504040204" pitchFamily="34" charset="0"/>
                <a:ea typeface="Tahoma" panose="020B0604030504040204" pitchFamily="34" charset="0"/>
                <a:cs typeface="Tahoma" panose="020B0604030504040204" pitchFamily="34" charset="0"/>
              </a:rPr>
              <a:t>Big data can be analyzed by organizations for insights that lead to better decisions and strategic business moves.</a:t>
            </a:r>
          </a:p>
        </p:txBody>
      </p:sp>
    </p:spTree>
    <p:extLst>
      <p:ext uri="{BB962C8B-B14F-4D97-AF65-F5344CB8AC3E}">
        <p14:creationId xmlns:p14="http://schemas.microsoft.com/office/powerpoint/2010/main" val="29697100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F022131-C2D2-4DEC-829E-C83685A88F6D}"/>
              </a:ext>
            </a:extLst>
          </p:cNvPr>
          <p:cNvSpPr>
            <a:spLocks noGrp="1"/>
          </p:cNvSpPr>
          <p:nvPr>
            <p:ph type="ftr" sz="quarter" idx="11"/>
          </p:nvPr>
        </p:nvSpPr>
        <p:spPr/>
        <p:txBody>
          <a:bodyPr/>
          <a:lstStyle/>
          <a:p>
            <a:r>
              <a:rPr lang="en-US"/>
              <a:t>CS380</a:t>
            </a:r>
          </a:p>
        </p:txBody>
      </p:sp>
      <p:sp>
        <p:nvSpPr>
          <p:cNvPr id="5" name="Slide Number Placeholder 4">
            <a:extLst>
              <a:ext uri="{FF2B5EF4-FFF2-40B4-BE49-F238E27FC236}">
                <a16:creationId xmlns:a16="http://schemas.microsoft.com/office/drawing/2014/main" id="{C3CB745A-DCCD-48D0-B681-7E89C3FA8F2C}"/>
              </a:ext>
            </a:extLst>
          </p:cNvPr>
          <p:cNvSpPr>
            <a:spLocks noGrp="1"/>
          </p:cNvSpPr>
          <p:nvPr>
            <p:ph type="sldNum" sz="quarter" idx="12"/>
          </p:nvPr>
        </p:nvSpPr>
        <p:spPr/>
        <p:txBody>
          <a:bodyPr>
            <a:normAutofit/>
          </a:bodyPr>
          <a:lstStyle/>
          <a:p>
            <a:fld id="{CB779743-7B81-4FB7-A3E2-1ACEC99CD8CF}" type="slidenum">
              <a:rPr lang="en-US" smtClean="0"/>
              <a:pPr/>
              <a:t>4</a:t>
            </a:fld>
            <a:endParaRPr lang="en-US"/>
          </a:p>
        </p:txBody>
      </p:sp>
      <p:pic>
        <p:nvPicPr>
          <p:cNvPr id="8" name="Content Placeholder 7">
            <a:extLst>
              <a:ext uri="{FF2B5EF4-FFF2-40B4-BE49-F238E27FC236}">
                <a16:creationId xmlns:a16="http://schemas.microsoft.com/office/drawing/2014/main" id="{24F4EFEB-1AA8-4237-A25C-DDECEBFDF4B8}"/>
              </a:ext>
            </a:extLst>
          </p:cNvPr>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0" y="401638"/>
            <a:ext cx="11953875" cy="6032500"/>
          </a:xfrm>
        </p:spPr>
      </p:pic>
    </p:spTree>
    <p:extLst>
      <p:ext uri="{BB962C8B-B14F-4D97-AF65-F5344CB8AC3E}">
        <p14:creationId xmlns:p14="http://schemas.microsoft.com/office/powerpoint/2010/main" val="16608666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80187" y="112886"/>
            <a:ext cx="10382419" cy="720080"/>
          </a:xfrm>
        </p:spPr>
        <p:txBody>
          <a:bodyPr>
            <a:normAutofit fontScale="90000"/>
          </a:bodyPr>
          <a:lstStyle/>
          <a:p>
            <a:r>
              <a:rPr lang="en-AU" b="1" dirty="0"/>
              <a:t>3V’s of Big Data</a:t>
            </a:r>
          </a:p>
        </p:txBody>
      </p:sp>
      <p:pic>
        <p:nvPicPr>
          <p:cNvPr id="2050" name="Picture 2" descr="Image result for big data 3Vs">
            <a:extLst>
              <a:ext uri="{FF2B5EF4-FFF2-40B4-BE49-F238E27FC236}">
                <a16:creationId xmlns:a16="http://schemas.microsoft.com/office/drawing/2014/main" id="{A8C76001-564F-4E16-934C-FA2979BBCF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158" y="832967"/>
            <a:ext cx="6175594" cy="616155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quarter" idx="13"/>
          </p:nvPr>
        </p:nvSpPr>
        <p:spPr>
          <a:xfrm>
            <a:off x="5947299" y="976982"/>
            <a:ext cx="6175594" cy="3665130"/>
          </a:xfrm>
          <a:prstGeom prst="rect">
            <a:avLst/>
          </a:prstGeom>
        </p:spPr>
        <p:txBody>
          <a:bodyPr>
            <a:noAutofit/>
          </a:bodyPr>
          <a:lstStyle/>
          <a:p>
            <a:pPr>
              <a:lnSpc>
                <a:spcPct val="100000"/>
              </a:lnSpc>
            </a:pPr>
            <a:r>
              <a:rPr lang="en-AU" sz="2200" b="1" cap="none" dirty="0">
                <a:latin typeface="Tahoma" panose="020B0604030504040204" pitchFamily="34" charset="0"/>
                <a:ea typeface="Tahoma" panose="020B0604030504040204" pitchFamily="34" charset="0"/>
                <a:cs typeface="Tahoma" panose="020B0604030504040204" pitchFamily="34" charset="0"/>
              </a:rPr>
              <a:t>Volume</a:t>
            </a:r>
            <a:r>
              <a:rPr lang="en-AU" sz="2200" cap="none" dirty="0">
                <a:latin typeface="Tahoma" panose="020B0604030504040204" pitchFamily="34" charset="0"/>
                <a:ea typeface="Tahoma" panose="020B0604030504040204" pitchFamily="34" charset="0"/>
                <a:cs typeface="Tahoma" panose="020B0604030504040204" pitchFamily="34" charset="0"/>
              </a:rPr>
              <a:t> - too big </a:t>
            </a:r>
          </a:p>
          <a:p>
            <a:pPr>
              <a:lnSpc>
                <a:spcPct val="100000"/>
              </a:lnSpc>
            </a:pPr>
            <a:r>
              <a:rPr lang="en-AU" sz="2200" cap="none" dirty="0">
                <a:latin typeface="Tahoma" panose="020B0604030504040204" pitchFamily="34" charset="0"/>
                <a:ea typeface="Tahoma" panose="020B0604030504040204" pitchFamily="34" charset="0"/>
                <a:cs typeface="Tahoma" panose="020B0604030504040204" pitchFamily="34" charset="0"/>
              </a:rPr>
              <a:t>terabytes and more. [of credit card transactions, web usage data, system logs]</a:t>
            </a:r>
          </a:p>
          <a:p>
            <a:pPr>
              <a:lnSpc>
                <a:spcPct val="100000"/>
              </a:lnSpc>
            </a:pPr>
            <a:endParaRPr lang="en-AU" sz="2200" cap="none" dirty="0">
              <a:latin typeface="Tahoma" panose="020B0604030504040204" pitchFamily="34" charset="0"/>
              <a:ea typeface="Tahoma" panose="020B0604030504040204" pitchFamily="34" charset="0"/>
              <a:cs typeface="Tahoma" panose="020B0604030504040204" pitchFamily="34" charset="0"/>
            </a:endParaRPr>
          </a:p>
          <a:p>
            <a:pPr>
              <a:lnSpc>
                <a:spcPct val="100000"/>
              </a:lnSpc>
            </a:pPr>
            <a:r>
              <a:rPr lang="en-AU" sz="2200" b="1" cap="none" dirty="0">
                <a:latin typeface="Tahoma" panose="020B0604030504040204" pitchFamily="34" charset="0"/>
                <a:ea typeface="Tahoma" panose="020B0604030504040204" pitchFamily="34" charset="0"/>
                <a:cs typeface="Tahoma" panose="020B0604030504040204" pitchFamily="34" charset="0"/>
              </a:rPr>
              <a:t>Velocity</a:t>
            </a:r>
            <a:r>
              <a:rPr lang="en-AU" sz="2200" cap="none" dirty="0">
                <a:latin typeface="Tahoma" panose="020B0604030504040204" pitchFamily="34" charset="0"/>
                <a:ea typeface="Tahoma" panose="020B0604030504040204" pitchFamily="34" charset="0"/>
                <a:cs typeface="Tahoma" panose="020B0604030504040204" pitchFamily="34" charset="0"/>
              </a:rPr>
              <a:t> - too fast </a:t>
            </a:r>
            <a:endParaRPr lang="en-AU" sz="22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r>
              <a:rPr lang="en-AU" sz="2200" cap="none" dirty="0">
                <a:latin typeface="Tahoma" panose="020B0604030504040204" pitchFamily="34" charset="0"/>
                <a:ea typeface="Tahoma" panose="020B0604030504040204" pitchFamily="34" charset="0"/>
                <a:cs typeface="Tahoma" panose="020B0604030504040204" pitchFamily="34" charset="0"/>
              </a:rPr>
              <a:t>sensor data, live web traffic, mobile phone usage, </a:t>
            </a:r>
            <a:r>
              <a:rPr lang="en-AU" sz="2200" cap="none" dirty="0" err="1">
                <a:latin typeface="Tahoma" panose="020B0604030504040204" pitchFamily="34" charset="0"/>
                <a:ea typeface="Tahoma" panose="020B0604030504040204" pitchFamily="34" charset="0"/>
                <a:cs typeface="Tahoma" panose="020B0604030504040204" pitchFamily="34" charset="0"/>
              </a:rPr>
              <a:t>gps</a:t>
            </a:r>
            <a:r>
              <a:rPr lang="en-AU" sz="2200" cap="none" dirty="0">
                <a:latin typeface="Tahoma" panose="020B0604030504040204" pitchFamily="34" charset="0"/>
                <a:ea typeface="Tahoma" panose="020B0604030504040204" pitchFamily="34" charset="0"/>
                <a:cs typeface="Tahoma" panose="020B0604030504040204" pitchFamily="34" charset="0"/>
              </a:rPr>
              <a:t> data</a:t>
            </a:r>
          </a:p>
          <a:p>
            <a:pPr>
              <a:lnSpc>
                <a:spcPct val="100000"/>
              </a:lnSpc>
            </a:pPr>
            <a:endParaRPr lang="en-AU" sz="22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r>
              <a:rPr lang="en-AU" sz="2200" b="1" dirty="0">
                <a:latin typeface="Tahoma" panose="020B0604030504040204" pitchFamily="34" charset="0"/>
                <a:ea typeface="Tahoma" panose="020B0604030504040204" pitchFamily="34" charset="0"/>
                <a:cs typeface="Tahoma" panose="020B0604030504040204" pitchFamily="34" charset="0"/>
              </a:rPr>
              <a:t>Variety</a:t>
            </a:r>
            <a:r>
              <a:rPr lang="en-AU" sz="2200" dirty="0">
                <a:latin typeface="Tahoma" panose="020B0604030504040204" pitchFamily="34" charset="0"/>
                <a:ea typeface="Tahoma" panose="020B0604030504040204" pitchFamily="34" charset="0"/>
                <a:cs typeface="Tahoma" panose="020B0604030504040204" pitchFamily="34" charset="0"/>
              </a:rPr>
              <a:t> - too complex </a:t>
            </a:r>
          </a:p>
          <a:p>
            <a:pPr>
              <a:lnSpc>
                <a:spcPct val="100000"/>
              </a:lnSpc>
            </a:pPr>
            <a:r>
              <a:rPr lang="en-AU" sz="2200" dirty="0">
                <a:latin typeface="Tahoma" panose="020B0604030504040204" pitchFamily="34" charset="0"/>
                <a:ea typeface="Tahoma" panose="020B0604030504040204" pitchFamily="34" charset="0"/>
                <a:cs typeface="Tahoma" panose="020B0604030504040204" pitchFamily="34" charset="0"/>
              </a:rPr>
              <a:t>Structured, truly unstructured data such as social media, customer reviews, call centre records</a:t>
            </a:r>
          </a:p>
          <a:p>
            <a:pPr>
              <a:lnSpc>
                <a:spcPct val="100000"/>
              </a:lnSpc>
            </a:pPr>
            <a:endParaRPr lang="en-AU" sz="2200" cap="none"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040917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74BD3A9-25D1-4691-BE05-149182EC4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436475" cy="6994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Freeform 10">
            <a:extLst>
              <a:ext uri="{FF2B5EF4-FFF2-40B4-BE49-F238E27FC236}">
                <a16:creationId xmlns:a16="http://schemas.microsoft.com/office/drawing/2014/main" id="{8D49CF1A-01DD-4115-A6BB-CFA8F7045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720978" cy="6994525"/>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2" name="Title 1">
            <a:extLst>
              <a:ext uri="{FF2B5EF4-FFF2-40B4-BE49-F238E27FC236}">
                <a16:creationId xmlns:a16="http://schemas.microsoft.com/office/drawing/2014/main" id="{D66BE50F-2EF2-46C4-B75E-59AB122A8D3F}"/>
              </a:ext>
            </a:extLst>
          </p:cNvPr>
          <p:cNvSpPr>
            <a:spLocks noGrp="1"/>
          </p:cNvSpPr>
          <p:nvPr>
            <p:ph type="title"/>
          </p:nvPr>
        </p:nvSpPr>
        <p:spPr>
          <a:xfrm>
            <a:off x="769266" y="25975"/>
            <a:ext cx="6467659" cy="1671087"/>
          </a:xfrm>
        </p:spPr>
        <p:txBody>
          <a:bodyPr>
            <a:normAutofit/>
          </a:bodyPr>
          <a:lstStyle/>
          <a:p>
            <a:r>
              <a:rPr lang="en-US" sz="4000" cap="none" dirty="0"/>
              <a:t>Why is big data important?</a:t>
            </a:r>
            <a:br>
              <a:rPr lang="en-US" sz="4000" cap="none" dirty="0"/>
            </a:br>
            <a:endParaRPr lang="en-US" sz="4000" dirty="0"/>
          </a:p>
        </p:txBody>
      </p:sp>
      <p:sp>
        <p:nvSpPr>
          <p:cNvPr id="75" name="Rectangle 74">
            <a:extLst>
              <a:ext uri="{FF2B5EF4-FFF2-40B4-BE49-F238E27FC236}">
                <a16:creationId xmlns:a16="http://schemas.microsoft.com/office/drawing/2014/main" id="{5FDAFA16-9D2D-4BEC-89D0-B4EABEE9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9148"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098D179-59A2-4F91-93D8-5049B0039F77}"/>
              </a:ext>
            </a:extLst>
          </p:cNvPr>
          <p:cNvSpPr>
            <a:spLocks noGrp="1"/>
          </p:cNvSpPr>
          <p:nvPr>
            <p:ph sz="quarter" idx="13"/>
          </p:nvPr>
        </p:nvSpPr>
        <p:spPr>
          <a:xfrm>
            <a:off x="429581" y="760958"/>
            <a:ext cx="7156808" cy="4008468"/>
          </a:xfrm>
        </p:spPr>
        <p:txBody>
          <a:bodyPr>
            <a:noAutofit/>
          </a:bodyPr>
          <a:lstStyle/>
          <a:p>
            <a:pPr marL="0" indent="0">
              <a:lnSpc>
                <a:spcPct val="100000"/>
              </a:lnSpc>
              <a:buNone/>
            </a:pPr>
            <a:r>
              <a:rPr lang="en-US" sz="2000" cap="none" dirty="0">
                <a:solidFill>
                  <a:schemeClr val="tx1"/>
                </a:solidFill>
                <a:latin typeface="Tahoma" panose="020B0604030504040204" pitchFamily="34" charset="0"/>
                <a:ea typeface="Tahoma" panose="020B0604030504040204" pitchFamily="34" charset="0"/>
                <a:cs typeface="Tahoma" panose="020B0604030504040204" pitchFamily="34" charset="0"/>
              </a:rPr>
              <a:t>You can take data from any source and analyze it to find answers that enable </a:t>
            </a:r>
          </a:p>
          <a:p>
            <a:pPr marL="457200" indent="-457200">
              <a:lnSpc>
                <a:spcPct val="100000"/>
              </a:lnSpc>
              <a:buAutoNum type="arabicParenR"/>
            </a:pPr>
            <a:r>
              <a:rPr lang="en-US" sz="2000" cap="none" dirty="0">
                <a:solidFill>
                  <a:schemeClr val="tx1"/>
                </a:solidFill>
                <a:latin typeface="Tahoma" panose="020B0604030504040204" pitchFamily="34" charset="0"/>
                <a:ea typeface="Tahoma" panose="020B0604030504040204" pitchFamily="34" charset="0"/>
                <a:cs typeface="Tahoma" panose="020B0604030504040204" pitchFamily="34" charset="0"/>
              </a:rPr>
              <a:t>cost reductions, 	2) time reductions, </a:t>
            </a:r>
          </a:p>
          <a:p>
            <a:pPr marL="0" indent="0">
              <a:lnSpc>
                <a:spcPct val="100000"/>
              </a:lnSpc>
              <a:buNone/>
            </a:pPr>
            <a:r>
              <a:rPr lang="en-US" sz="2000" cap="none" dirty="0">
                <a:solidFill>
                  <a:schemeClr val="tx1"/>
                </a:solidFill>
                <a:latin typeface="Tahoma" panose="020B0604030504040204" pitchFamily="34" charset="0"/>
                <a:ea typeface="Tahoma" panose="020B0604030504040204" pitchFamily="34" charset="0"/>
                <a:cs typeface="Tahoma" panose="020B0604030504040204" pitchFamily="34" charset="0"/>
              </a:rPr>
              <a:t>3) new product development and optimized offerings      </a:t>
            </a:r>
          </a:p>
          <a:p>
            <a:pPr marL="0" indent="0">
              <a:lnSpc>
                <a:spcPct val="100000"/>
              </a:lnSpc>
              <a:buNone/>
            </a:pPr>
            <a:r>
              <a:rPr lang="en-US" sz="2000" cap="none" dirty="0">
                <a:solidFill>
                  <a:schemeClr val="tx1"/>
                </a:solidFill>
                <a:latin typeface="Tahoma" panose="020B0604030504040204" pitchFamily="34" charset="0"/>
                <a:ea typeface="Tahoma" panose="020B0604030504040204" pitchFamily="34" charset="0"/>
                <a:cs typeface="Tahoma" panose="020B0604030504040204" pitchFamily="34" charset="0"/>
              </a:rPr>
              <a:t>4) smart decision making. </a:t>
            </a:r>
          </a:p>
          <a:p>
            <a:pPr marL="0" indent="0">
              <a:lnSpc>
                <a:spcPct val="100000"/>
              </a:lnSpc>
              <a:buNone/>
            </a:pPr>
            <a:endParaRPr lang="en-US" sz="2000" cap="none"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indent="0">
              <a:lnSpc>
                <a:spcPct val="100000"/>
              </a:lnSpc>
              <a:buNone/>
            </a:pPr>
            <a:r>
              <a:rPr lang="en-US" sz="2000" cap="none" dirty="0">
                <a:solidFill>
                  <a:schemeClr val="tx1"/>
                </a:solidFill>
                <a:latin typeface="Tahoma" panose="020B0604030504040204" pitchFamily="34" charset="0"/>
                <a:ea typeface="Tahoma" panose="020B0604030504040204" pitchFamily="34" charset="0"/>
                <a:cs typeface="Tahoma" panose="020B0604030504040204" pitchFamily="34" charset="0"/>
              </a:rPr>
              <a:t>When you combine big data with high-powered analytics, you can accomplish business-related tasks such as:</a:t>
            </a:r>
          </a:p>
          <a:p>
            <a:pPr marL="457200" indent="-457200">
              <a:lnSpc>
                <a:spcPct val="100000"/>
              </a:lnSpc>
              <a:buFont typeface="+mj-lt"/>
              <a:buAutoNum type="arabicPeriod"/>
            </a:pPr>
            <a:r>
              <a:rPr lang="en-US" sz="2000" cap="none" dirty="0">
                <a:solidFill>
                  <a:schemeClr val="tx1"/>
                </a:solidFill>
                <a:latin typeface="Tahoma" panose="020B0604030504040204" pitchFamily="34" charset="0"/>
                <a:ea typeface="Tahoma" panose="020B0604030504040204" pitchFamily="34" charset="0"/>
                <a:cs typeface="Tahoma" panose="020B0604030504040204" pitchFamily="34" charset="0"/>
              </a:rPr>
              <a:t>Determining root causes of failures, issues and defects in near-real time.</a:t>
            </a:r>
          </a:p>
          <a:p>
            <a:pPr marL="457200" indent="-457200">
              <a:lnSpc>
                <a:spcPct val="100000"/>
              </a:lnSpc>
              <a:buFont typeface="+mj-lt"/>
              <a:buAutoNum type="arabicPeriod"/>
            </a:pPr>
            <a:r>
              <a:rPr lang="en-US" sz="2000" cap="none" dirty="0">
                <a:solidFill>
                  <a:schemeClr val="tx1"/>
                </a:solidFill>
                <a:latin typeface="Tahoma" panose="020B0604030504040204" pitchFamily="34" charset="0"/>
                <a:ea typeface="Tahoma" panose="020B0604030504040204" pitchFamily="34" charset="0"/>
                <a:cs typeface="Tahoma" panose="020B0604030504040204" pitchFamily="34" charset="0"/>
              </a:rPr>
              <a:t>Generating coupons at the point of sale based on the customer’s buying habits.</a:t>
            </a:r>
          </a:p>
          <a:p>
            <a:pPr marL="457200" indent="-457200">
              <a:lnSpc>
                <a:spcPct val="100000"/>
              </a:lnSpc>
              <a:buFont typeface="+mj-lt"/>
              <a:buAutoNum type="arabicPeriod"/>
            </a:pPr>
            <a:r>
              <a:rPr lang="en-US" sz="2000" cap="none" dirty="0">
                <a:solidFill>
                  <a:schemeClr val="tx1"/>
                </a:solidFill>
                <a:latin typeface="Tahoma" panose="020B0604030504040204" pitchFamily="34" charset="0"/>
                <a:ea typeface="Tahoma" panose="020B0604030504040204" pitchFamily="34" charset="0"/>
                <a:cs typeface="Tahoma" panose="020B0604030504040204" pitchFamily="34" charset="0"/>
              </a:rPr>
              <a:t>Recalculating entire risk portfolios in minutes.</a:t>
            </a:r>
          </a:p>
          <a:p>
            <a:pPr marL="457200" indent="-457200">
              <a:lnSpc>
                <a:spcPct val="100000"/>
              </a:lnSpc>
              <a:buFont typeface="+mj-lt"/>
              <a:buAutoNum type="arabicPeriod"/>
            </a:pPr>
            <a:r>
              <a:rPr lang="en-US" sz="2000" cap="none" dirty="0">
                <a:solidFill>
                  <a:schemeClr val="tx1"/>
                </a:solidFill>
                <a:latin typeface="Tahoma" panose="020B0604030504040204" pitchFamily="34" charset="0"/>
                <a:ea typeface="Tahoma" panose="020B0604030504040204" pitchFamily="34" charset="0"/>
                <a:cs typeface="Tahoma" panose="020B0604030504040204" pitchFamily="34" charset="0"/>
              </a:rPr>
              <a:t>Detecting fraudulent behavior before it affects your organization.</a:t>
            </a:r>
            <a:br>
              <a:rPr lang="en-US" sz="2000" cap="none" dirty="0">
                <a:solidFill>
                  <a:schemeClr val="tx1"/>
                </a:solidFill>
                <a:latin typeface="Tahoma" panose="020B0604030504040204" pitchFamily="34" charset="0"/>
                <a:ea typeface="Tahoma" panose="020B0604030504040204" pitchFamily="34" charset="0"/>
                <a:cs typeface="Tahoma" panose="020B0604030504040204" pitchFamily="34" charset="0"/>
              </a:rPr>
            </a:br>
            <a:endParaRPr lang="en-US" sz="2000" cap="none"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indent="0">
              <a:lnSpc>
                <a:spcPct val="100000"/>
              </a:lnSpc>
              <a:buNone/>
            </a:pPr>
            <a:br>
              <a:rPr lang="en-US" sz="2000" cap="none" dirty="0">
                <a:solidFill>
                  <a:schemeClr val="tx1"/>
                </a:solidFill>
                <a:latin typeface="Tahoma" panose="020B0604030504040204" pitchFamily="34" charset="0"/>
                <a:ea typeface="Tahoma" panose="020B0604030504040204" pitchFamily="34" charset="0"/>
                <a:cs typeface="Tahoma" panose="020B0604030504040204" pitchFamily="34" charset="0"/>
              </a:rPr>
            </a:br>
            <a:endParaRPr lang="en-US" sz="2000" cap="none"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Related image">
            <a:extLst>
              <a:ext uri="{FF2B5EF4-FFF2-40B4-BE49-F238E27FC236}">
                <a16:creationId xmlns:a16="http://schemas.microsoft.com/office/drawing/2014/main" id="{4FA341C4-6B16-4F5F-89B4-9FF46D20AB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6610" y="760958"/>
            <a:ext cx="4859865" cy="435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0723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4229B-267E-4E8D-A2B6-5746DF8FAF6A}"/>
              </a:ext>
            </a:extLst>
          </p:cNvPr>
          <p:cNvSpPr>
            <a:spLocks noGrp="1"/>
          </p:cNvSpPr>
          <p:nvPr>
            <p:ph type="title"/>
          </p:nvPr>
        </p:nvSpPr>
        <p:spPr>
          <a:xfrm>
            <a:off x="1537717" y="451134"/>
            <a:ext cx="9326033" cy="587734"/>
          </a:xfrm>
        </p:spPr>
        <p:txBody>
          <a:bodyPr>
            <a:normAutofit/>
          </a:bodyPr>
          <a:lstStyle/>
          <a:p>
            <a:r>
              <a:rPr lang="en-US" altLang="en-US" sz="2958" dirty="0"/>
              <a:t>Applications of Big data</a:t>
            </a:r>
          </a:p>
        </p:txBody>
      </p:sp>
      <p:sp>
        <p:nvSpPr>
          <p:cNvPr id="8194" name="Content Placeholder 2">
            <a:extLst>
              <a:ext uri="{FF2B5EF4-FFF2-40B4-BE49-F238E27FC236}">
                <a16:creationId xmlns:a16="http://schemas.microsoft.com/office/drawing/2014/main" id="{D094F821-3003-48F8-893D-DF484981DFE1}"/>
              </a:ext>
            </a:extLst>
          </p:cNvPr>
          <p:cNvSpPr>
            <a:spLocks noGrp="1"/>
          </p:cNvSpPr>
          <p:nvPr>
            <p:ph sz="quarter" idx="13"/>
          </p:nvPr>
        </p:nvSpPr>
        <p:spPr>
          <a:xfrm>
            <a:off x="961653" y="1085110"/>
            <a:ext cx="6480720" cy="3492272"/>
          </a:xfrm>
        </p:spPr>
        <p:txBody>
          <a:bodyPr>
            <a:noAutofit/>
          </a:bodyPr>
          <a:lstStyle/>
          <a:p>
            <a:pPr>
              <a:buFont typeface="Wingdings" panose="05000000000000000000" pitchFamily="2" charset="2"/>
              <a:buChar char="Ø"/>
            </a:pPr>
            <a:r>
              <a:rPr lang="en-US" altLang="en-US" sz="2200" b="1" cap="none" dirty="0">
                <a:latin typeface="Tahoma" panose="020B0604030504040204" pitchFamily="34" charset="0"/>
                <a:ea typeface="Tahoma" panose="020B0604030504040204" pitchFamily="34" charset="0"/>
                <a:cs typeface="Tahoma" panose="020B0604030504040204" pitchFamily="34" charset="0"/>
              </a:rPr>
              <a:t>Government operation: </a:t>
            </a:r>
            <a:r>
              <a:rPr lang="en-US" altLang="en-US" sz="2200" cap="none" dirty="0">
                <a:latin typeface="Tahoma" panose="020B0604030504040204" pitchFamily="34" charset="0"/>
                <a:ea typeface="Tahoma" panose="020B0604030504040204" pitchFamily="34" charset="0"/>
                <a:cs typeface="Tahoma" panose="020B0604030504040204" pitchFamily="34" charset="0"/>
              </a:rPr>
              <a:t>national archives and records </a:t>
            </a:r>
          </a:p>
          <a:p>
            <a:pPr marL="0" indent="0">
              <a:buNone/>
            </a:pPr>
            <a:r>
              <a:rPr lang="en-US" altLang="en-US" sz="2200" dirty="0">
                <a:latin typeface="Tahoma" panose="020B0604030504040204" pitchFamily="34" charset="0"/>
                <a:ea typeface="Tahoma" panose="020B0604030504040204" pitchFamily="34" charset="0"/>
                <a:cs typeface="Tahoma" panose="020B0604030504040204" pitchFamily="34" charset="0"/>
              </a:rPr>
              <a:t>   </a:t>
            </a:r>
            <a:r>
              <a:rPr lang="en-US" altLang="en-US" sz="2200" cap="none" dirty="0">
                <a:latin typeface="Tahoma" panose="020B0604030504040204" pitchFamily="34" charset="0"/>
                <a:ea typeface="Tahoma" panose="020B0604030504040204" pitchFamily="34" charset="0"/>
                <a:cs typeface="Tahoma" panose="020B0604030504040204" pitchFamily="34" charset="0"/>
              </a:rPr>
              <a:t>administration, </a:t>
            </a:r>
            <a:r>
              <a:rPr lang="en-US" altLang="en-US" sz="2200" cap="none" dirty="0">
                <a:solidFill>
                  <a:srgbClr val="FF0000"/>
                </a:solidFill>
                <a:latin typeface="Tahoma" panose="020B0604030504040204" pitchFamily="34" charset="0"/>
                <a:ea typeface="Tahoma" panose="020B0604030504040204" pitchFamily="34" charset="0"/>
                <a:cs typeface="Tahoma" panose="020B0604030504040204" pitchFamily="34" charset="0"/>
              </a:rPr>
              <a:t>census</a:t>
            </a:r>
            <a:r>
              <a:rPr lang="en-US" altLang="en-US" sz="2200" cap="none" dirty="0">
                <a:latin typeface="Tahoma" panose="020B0604030504040204" pitchFamily="34" charset="0"/>
                <a:ea typeface="Tahoma" panose="020B0604030504040204" pitchFamily="34" charset="0"/>
                <a:cs typeface="Tahoma" panose="020B0604030504040204" pitchFamily="34" charset="0"/>
              </a:rPr>
              <a:t> bureau</a:t>
            </a:r>
          </a:p>
          <a:p>
            <a:pPr>
              <a:buFont typeface="Wingdings" panose="05000000000000000000" pitchFamily="2" charset="2"/>
              <a:buChar char="Ø"/>
            </a:pPr>
            <a:endParaRPr lang="en-US" altLang="en-US" sz="2200" cap="none"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Ø"/>
            </a:pPr>
            <a:endParaRPr lang="en-US" altLang="en-US" sz="2200" cap="none"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Ø"/>
            </a:pPr>
            <a:r>
              <a:rPr lang="en-US" altLang="en-US" sz="2200" b="1" cap="none" dirty="0">
                <a:latin typeface="Tahoma" panose="020B0604030504040204" pitchFamily="34" charset="0"/>
                <a:ea typeface="Tahoma" panose="020B0604030504040204" pitchFamily="34" charset="0"/>
                <a:cs typeface="Tahoma" panose="020B0604030504040204" pitchFamily="34" charset="0"/>
              </a:rPr>
              <a:t>Commercial: </a:t>
            </a:r>
            <a:r>
              <a:rPr lang="en-US" altLang="en-US" sz="2200" cap="none" dirty="0">
                <a:latin typeface="Tahoma" panose="020B0604030504040204" pitchFamily="34" charset="0"/>
                <a:ea typeface="Tahoma" panose="020B0604030504040204" pitchFamily="34" charset="0"/>
                <a:cs typeface="Tahoma" panose="020B0604030504040204" pitchFamily="34" charset="0"/>
              </a:rPr>
              <a:t>finance in cloud, cloud backup, </a:t>
            </a:r>
            <a:r>
              <a:rPr lang="en-US" altLang="en-US" sz="2200" cap="none" dirty="0" err="1">
                <a:latin typeface="Tahoma" panose="020B0604030504040204" pitchFamily="34" charset="0"/>
                <a:ea typeface="Tahoma" panose="020B0604030504040204" pitchFamily="34" charset="0"/>
                <a:cs typeface="Tahoma" panose="020B0604030504040204" pitchFamily="34" charset="0"/>
              </a:rPr>
              <a:t>netflix</a:t>
            </a:r>
            <a:r>
              <a:rPr lang="en-US" altLang="en-US" sz="2200" cap="none" dirty="0">
                <a:latin typeface="Tahoma" panose="020B0604030504040204" pitchFamily="34" charset="0"/>
                <a:ea typeface="Tahoma" panose="020B0604030504040204" pitchFamily="34" charset="0"/>
                <a:cs typeface="Tahoma" panose="020B0604030504040204" pitchFamily="34" charset="0"/>
              </a:rPr>
              <a:t>, web search, digital materials</a:t>
            </a:r>
            <a:r>
              <a:rPr lang="en-US" altLang="en-US" sz="2200" cap="none" dirty="0">
                <a:solidFill>
                  <a:srgbClr val="FF0000"/>
                </a:solidFill>
                <a:latin typeface="Tahoma" panose="020B0604030504040204" pitchFamily="34" charset="0"/>
                <a:ea typeface="Tahoma" panose="020B0604030504040204" pitchFamily="34" charset="0"/>
                <a:cs typeface="Tahoma" panose="020B0604030504040204" pitchFamily="34" charset="0"/>
              </a:rPr>
              <a:t>, cargo shipping</a:t>
            </a:r>
            <a:r>
              <a:rPr lang="en-US" altLang="en-US" sz="2200" cap="none" dirty="0">
                <a:latin typeface="Tahoma" panose="020B0604030504040204" pitchFamily="34" charset="0"/>
                <a:ea typeface="Tahoma" panose="020B0604030504040204" pitchFamily="34" charset="0"/>
                <a:cs typeface="Tahoma" panose="020B0604030504040204" pitchFamily="34" charset="0"/>
              </a:rPr>
              <a:t> (as in UPS)</a:t>
            </a:r>
          </a:p>
          <a:p>
            <a:pPr>
              <a:buFont typeface="Wingdings" panose="05000000000000000000" pitchFamily="2" charset="2"/>
              <a:buChar char="Ø"/>
            </a:pPr>
            <a:endParaRPr lang="en-US" altLang="en-US" sz="2200" cap="none"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Ø"/>
            </a:pPr>
            <a:endParaRPr lang="en-US" altLang="en-US" sz="2200"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Ø"/>
            </a:pPr>
            <a:endParaRPr lang="en-US" altLang="en-US" sz="2200" b="1" cap="none"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Ø"/>
            </a:pPr>
            <a:r>
              <a:rPr lang="en-US" altLang="en-US" sz="2200" b="1" cap="none" dirty="0">
                <a:latin typeface="Tahoma" panose="020B0604030504040204" pitchFamily="34" charset="0"/>
                <a:ea typeface="Tahoma" panose="020B0604030504040204" pitchFamily="34" charset="0"/>
                <a:cs typeface="Tahoma" panose="020B0604030504040204" pitchFamily="34" charset="0"/>
              </a:rPr>
              <a:t>Defense: </a:t>
            </a:r>
            <a:r>
              <a:rPr lang="en-US" altLang="en-US" sz="2200" cap="none" dirty="0">
                <a:latin typeface="Tahoma" panose="020B0604030504040204" pitchFamily="34" charset="0"/>
                <a:ea typeface="Tahoma" panose="020B0604030504040204" pitchFamily="34" charset="0"/>
                <a:cs typeface="Tahoma" panose="020B0604030504040204" pitchFamily="34" charset="0"/>
              </a:rPr>
              <a:t>sensors, image surveillance, situation assessment</a:t>
            </a:r>
          </a:p>
          <a:p>
            <a:pPr>
              <a:buFont typeface="Wingdings" panose="05000000000000000000" pitchFamily="2" charset="2"/>
              <a:buChar char="Ø"/>
            </a:pPr>
            <a:endParaRPr lang="en-US" altLang="en-US" sz="2200" b="1" cap="none"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Ø"/>
            </a:pPr>
            <a:endParaRPr lang="en-US" altLang="en-US" sz="2200" cap="none" dirty="0">
              <a:latin typeface="Tahoma" panose="020B0604030504040204" pitchFamily="34" charset="0"/>
              <a:ea typeface="Tahoma" panose="020B0604030504040204" pitchFamily="34" charset="0"/>
              <a:cs typeface="Tahoma" panose="020B0604030504040204" pitchFamily="34" charset="0"/>
            </a:endParaRPr>
          </a:p>
        </p:txBody>
      </p:sp>
      <p:pic>
        <p:nvPicPr>
          <p:cNvPr id="3076" name="Picture 4" descr="Image result for big data in netflix">
            <a:extLst>
              <a:ext uri="{FF2B5EF4-FFF2-40B4-BE49-F238E27FC236}">
                <a16:creationId xmlns:a16="http://schemas.microsoft.com/office/drawing/2014/main" id="{E0932BF8-4E05-4FCC-B49E-5F3FC8EDACF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234461" y="4361358"/>
            <a:ext cx="3925571" cy="24033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big data analytics in banking sector">
            <a:extLst>
              <a:ext uri="{FF2B5EF4-FFF2-40B4-BE49-F238E27FC236}">
                <a16:creationId xmlns:a16="http://schemas.microsoft.com/office/drawing/2014/main" id="{81906A80-6A17-47FB-8ED0-B89A3F75EDC7}"/>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363393" y="3574"/>
            <a:ext cx="5073082" cy="3997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49835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4229B-267E-4E8D-A2B6-5746DF8FAF6A}"/>
              </a:ext>
            </a:extLst>
          </p:cNvPr>
          <p:cNvSpPr>
            <a:spLocks noGrp="1"/>
          </p:cNvSpPr>
          <p:nvPr>
            <p:ph type="title"/>
          </p:nvPr>
        </p:nvSpPr>
        <p:spPr>
          <a:xfrm>
            <a:off x="1537717" y="451134"/>
            <a:ext cx="9326033" cy="587734"/>
          </a:xfrm>
        </p:spPr>
        <p:txBody>
          <a:bodyPr>
            <a:normAutofit/>
          </a:bodyPr>
          <a:lstStyle/>
          <a:p>
            <a:r>
              <a:rPr lang="en-US" altLang="en-US" sz="2958" dirty="0"/>
              <a:t>Applications of Big data</a:t>
            </a:r>
          </a:p>
        </p:txBody>
      </p:sp>
      <p:sp>
        <p:nvSpPr>
          <p:cNvPr id="8194" name="Content Placeholder 2">
            <a:extLst>
              <a:ext uri="{FF2B5EF4-FFF2-40B4-BE49-F238E27FC236}">
                <a16:creationId xmlns:a16="http://schemas.microsoft.com/office/drawing/2014/main" id="{D094F821-3003-48F8-893D-DF484981DFE1}"/>
              </a:ext>
            </a:extLst>
          </p:cNvPr>
          <p:cNvSpPr>
            <a:spLocks noGrp="1"/>
          </p:cNvSpPr>
          <p:nvPr>
            <p:ph sz="quarter" idx="13"/>
          </p:nvPr>
        </p:nvSpPr>
        <p:spPr>
          <a:xfrm>
            <a:off x="1105669" y="941094"/>
            <a:ext cx="7632848" cy="3492272"/>
          </a:xfrm>
        </p:spPr>
        <p:txBody>
          <a:bodyPr>
            <a:noAutofit/>
          </a:bodyPr>
          <a:lstStyle/>
          <a:p>
            <a:pPr>
              <a:buFont typeface="Wingdings" panose="05000000000000000000" pitchFamily="2" charset="2"/>
              <a:buChar char="Ø"/>
            </a:pPr>
            <a:endParaRPr lang="en-US" altLang="en-US" sz="2200" b="1" cap="none"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Ø"/>
            </a:pPr>
            <a:r>
              <a:rPr lang="en-US" altLang="en-US" sz="2200" b="1" cap="none" dirty="0">
                <a:latin typeface="Tahoma" panose="020B0604030504040204" pitchFamily="34" charset="0"/>
                <a:ea typeface="Tahoma" panose="020B0604030504040204" pitchFamily="34" charset="0"/>
                <a:cs typeface="Tahoma" panose="020B0604030504040204" pitchFamily="34" charset="0"/>
              </a:rPr>
              <a:t>Healthcare and life sciences: </a:t>
            </a:r>
            <a:r>
              <a:rPr lang="en-US" altLang="en-US" sz="2200" cap="none" dirty="0">
                <a:latin typeface="Tahoma" panose="020B0604030504040204" pitchFamily="34" charset="0"/>
                <a:ea typeface="Tahoma" panose="020B0604030504040204" pitchFamily="34" charset="0"/>
                <a:cs typeface="Tahoma" panose="020B0604030504040204" pitchFamily="34" charset="0"/>
              </a:rPr>
              <a:t>medical records, graph and probabilistic analysis, pathology, </a:t>
            </a:r>
            <a:r>
              <a:rPr lang="en-US" altLang="en-US" sz="2200" cap="none" dirty="0">
                <a:solidFill>
                  <a:srgbClr val="FF0000"/>
                </a:solidFill>
                <a:latin typeface="Tahoma" panose="020B0604030504040204" pitchFamily="34" charset="0"/>
                <a:ea typeface="Tahoma" panose="020B0604030504040204" pitchFamily="34" charset="0"/>
                <a:cs typeface="Tahoma" panose="020B0604030504040204" pitchFamily="34" charset="0"/>
              </a:rPr>
              <a:t>bioimaging, genomics</a:t>
            </a:r>
            <a:r>
              <a:rPr lang="en-US" altLang="en-US" sz="2200" cap="none" dirty="0">
                <a:latin typeface="Tahoma" panose="020B0604030504040204" pitchFamily="34" charset="0"/>
                <a:ea typeface="Tahoma" panose="020B0604030504040204" pitchFamily="34" charset="0"/>
                <a:cs typeface="Tahoma" panose="020B0604030504040204" pitchFamily="34" charset="0"/>
              </a:rPr>
              <a:t>, epidemiology, people activity models, biodiversity</a:t>
            </a:r>
          </a:p>
          <a:p>
            <a:pPr>
              <a:buFont typeface="Wingdings" panose="05000000000000000000" pitchFamily="2" charset="2"/>
              <a:buChar char="Ø"/>
            </a:pPr>
            <a:endParaRPr lang="en-US" altLang="en-US" sz="2200" b="1" cap="none"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Ø"/>
            </a:pPr>
            <a:r>
              <a:rPr lang="en-US" altLang="en-US" sz="2200" b="1" cap="none" dirty="0">
                <a:latin typeface="Tahoma" panose="020B0604030504040204" pitchFamily="34" charset="0"/>
                <a:ea typeface="Tahoma" panose="020B0604030504040204" pitchFamily="34" charset="0"/>
                <a:cs typeface="Tahoma" panose="020B0604030504040204" pitchFamily="34" charset="0"/>
              </a:rPr>
              <a:t>Deep learning and social media: </a:t>
            </a:r>
            <a:r>
              <a:rPr lang="en-US" altLang="en-US" sz="2200" cap="none" dirty="0">
                <a:latin typeface="Tahoma" panose="020B0604030504040204" pitchFamily="34" charset="0"/>
                <a:ea typeface="Tahoma" panose="020B0604030504040204" pitchFamily="34" charset="0"/>
                <a:cs typeface="Tahoma" panose="020B0604030504040204" pitchFamily="34" charset="0"/>
              </a:rPr>
              <a:t>driving car, </a:t>
            </a:r>
            <a:r>
              <a:rPr lang="en-US" altLang="en-US" sz="2200" cap="none" dirty="0">
                <a:solidFill>
                  <a:srgbClr val="FF0000"/>
                </a:solidFill>
                <a:latin typeface="Tahoma" panose="020B0604030504040204" pitchFamily="34" charset="0"/>
                <a:ea typeface="Tahoma" panose="020B0604030504040204" pitchFamily="34" charset="0"/>
                <a:cs typeface="Tahoma" panose="020B0604030504040204" pitchFamily="34" charset="0"/>
              </a:rPr>
              <a:t>geolocate</a:t>
            </a:r>
            <a:r>
              <a:rPr lang="en-US" altLang="en-US" sz="2200" cap="none" dirty="0">
                <a:latin typeface="Tahoma" panose="020B0604030504040204" pitchFamily="34" charset="0"/>
                <a:ea typeface="Tahoma" panose="020B0604030504040204" pitchFamily="34" charset="0"/>
                <a:cs typeface="Tahoma" panose="020B0604030504040204" pitchFamily="34" charset="0"/>
              </a:rPr>
              <a:t> images/cameras, </a:t>
            </a:r>
            <a:r>
              <a:rPr lang="en-US" altLang="en-US" sz="2200" cap="none" dirty="0">
                <a:solidFill>
                  <a:srgbClr val="FF0000"/>
                </a:solidFill>
                <a:latin typeface="Tahoma" panose="020B0604030504040204" pitchFamily="34" charset="0"/>
                <a:ea typeface="Tahoma" panose="020B0604030504040204" pitchFamily="34" charset="0"/>
                <a:cs typeface="Tahoma" panose="020B0604030504040204" pitchFamily="34" charset="0"/>
              </a:rPr>
              <a:t>twitter</a:t>
            </a:r>
            <a:r>
              <a:rPr lang="en-US" altLang="en-US" sz="2200" cap="none" dirty="0">
                <a:latin typeface="Tahoma" panose="020B0604030504040204" pitchFamily="34" charset="0"/>
                <a:ea typeface="Tahoma" panose="020B0604030504040204" pitchFamily="34" charset="0"/>
                <a:cs typeface="Tahoma" panose="020B0604030504040204" pitchFamily="34" charset="0"/>
              </a:rPr>
              <a:t>, crowd sourcing, network science</a:t>
            </a:r>
          </a:p>
          <a:p>
            <a:pPr>
              <a:buFont typeface="Wingdings" panose="05000000000000000000" pitchFamily="2" charset="2"/>
              <a:buChar char="Ø"/>
            </a:pPr>
            <a:endParaRPr lang="en-US" altLang="en-US" sz="2200" cap="none" dirty="0">
              <a:latin typeface="Tahoma" panose="020B0604030504040204" pitchFamily="34" charset="0"/>
              <a:ea typeface="Tahoma" panose="020B0604030504040204" pitchFamily="34" charset="0"/>
              <a:cs typeface="Tahoma" panose="020B0604030504040204" pitchFamily="34" charset="0"/>
            </a:endParaRPr>
          </a:p>
        </p:txBody>
      </p:sp>
      <p:pic>
        <p:nvPicPr>
          <p:cNvPr id="3074" name="Picture 2" descr="Image result for big data in genomics">
            <a:extLst>
              <a:ext uri="{FF2B5EF4-FFF2-40B4-BE49-F238E27FC236}">
                <a16:creationId xmlns:a16="http://schemas.microsoft.com/office/drawing/2014/main" id="{10667EF0-2C12-4FF4-B86A-BA9A5D87390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469031" y="0"/>
            <a:ext cx="3997579" cy="300131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Related image">
            <a:extLst>
              <a:ext uri="{FF2B5EF4-FFF2-40B4-BE49-F238E27FC236}">
                <a16:creationId xmlns:a16="http://schemas.microsoft.com/office/drawing/2014/main" id="{8DE2FA36-0232-4D59-866F-B15DC7399D76}"/>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218237" y="4873236"/>
            <a:ext cx="6076950" cy="208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5607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7E0B5-A871-460D-A4ED-A5A3A52E2DEA}"/>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E499A04-3EC2-4CAE-BE60-6DC63E042C63}"/>
              </a:ext>
            </a:extLst>
          </p:cNvPr>
          <p:cNvSpPr>
            <a:spLocks noGrp="1" noChangeArrowheads="1"/>
          </p:cNvSpPr>
          <p:nvPr>
            <p:ph sz="quarter" idx="13"/>
          </p:nvPr>
        </p:nvSpPr>
        <p:spPr bwMode="auto">
          <a:xfrm>
            <a:off x="1280160" y="170666"/>
            <a:ext cx="10181766" cy="6592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333333"/>
                </a:solidFill>
                <a:effectLst/>
                <a:latin typeface="Tahoma" panose="020B0604030504040204" pitchFamily="34" charset="0"/>
                <a:ea typeface="Tahoma" panose="020B0604030504040204" pitchFamily="34" charset="0"/>
                <a:cs typeface="Tahoma" panose="020B0604030504040204" pitchFamily="34" charset="0"/>
              </a:rPr>
              <a:t>Who uses big data?</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Tahoma" panose="020B0604030504040204" pitchFamily="34" charset="0"/>
                <a:ea typeface="Tahoma" panose="020B0604030504040204" pitchFamily="34" charset="0"/>
                <a:cs typeface="Tahoma" panose="020B0604030504040204" pitchFamily="34" charset="0"/>
              </a:rPr>
              <a:t>Big data affects organizations across practically every industry..</a:t>
            </a:r>
            <a:br>
              <a:rPr kumimoji="0" lang="en-US" altLang="en-US" sz="2200" b="0" i="0" u="none" strike="noStrike" cap="none" normalizeH="0" baseline="0" dirty="0">
                <a:ln>
                  <a:noFill/>
                </a:ln>
                <a:solidFill>
                  <a:srgbClr val="333333"/>
                </a:solidFill>
                <a:effectLst/>
                <a:latin typeface="Tahoma" panose="020B0604030504040204" pitchFamily="34" charset="0"/>
                <a:ea typeface="Tahoma" panose="020B0604030504040204" pitchFamily="34" charset="0"/>
                <a:cs typeface="Tahoma" panose="020B0604030504040204" pitchFamily="34" charset="0"/>
              </a:rPr>
            </a:br>
            <a:endParaRPr kumimoji="0" lang="en-US" altLang="en-US" sz="2200" b="0" i="0" u="none" strike="noStrike" cap="none" normalizeH="0" baseline="0" dirty="0">
              <a:ln>
                <a:noFill/>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74BE"/>
                </a:solidFill>
                <a:effectLst/>
                <a:latin typeface="Tahoma" panose="020B0604030504040204" pitchFamily="34" charset="0"/>
                <a:ea typeface="Tahoma" panose="020B0604030504040204" pitchFamily="34" charset="0"/>
                <a:cs typeface="Tahoma" panose="020B0604030504040204" pitchFamily="34" charset="0"/>
                <a:hlinkClick r:id="rId2"/>
              </a:rPr>
              <a:t>Banking</a:t>
            </a:r>
            <a:endParaRPr kumimoji="0" lang="en-US" altLang="en-US" sz="2200" b="0" i="0" u="none" strike="noStrike" cap="none" normalizeH="0" baseline="0" dirty="0">
              <a:ln>
                <a:noFill/>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Tahoma" panose="020B0604030504040204" pitchFamily="34" charset="0"/>
                <a:ea typeface="Tahoma" panose="020B0604030504040204" pitchFamily="34" charset="0"/>
                <a:cs typeface="Tahoma" panose="020B0604030504040204" pitchFamily="34" charset="0"/>
              </a:rPr>
              <a:t>With large amounts of information streaming in from countless sources, banks are faced with finding new and innovative ways to manage big data.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Tahoma" panose="020B0604030504040204" pitchFamily="34" charset="0"/>
                <a:ea typeface="Tahoma" panose="020B0604030504040204" pitchFamily="34" charset="0"/>
                <a:cs typeface="Tahoma" panose="020B0604030504040204" pitchFamily="34" charset="0"/>
              </a:rPr>
              <a:t>While it’s important to understand customers and boost their satisfaction,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Tahoma" panose="020B0604030504040204" pitchFamily="34" charset="0"/>
                <a:ea typeface="Tahoma" panose="020B0604030504040204" pitchFamily="34" charset="0"/>
                <a:cs typeface="Tahoma" panose="020B0604030504040204" pitchFamily="34" charset="0"/>
              </a:rPr>
              <a:t>it’s equally important to </a:t>
            </a:r>
            <a:r>
              <a:rPr kumimoji="0" lang="en-US" altLang="en-US" sz="2200" b="0" i="0" u="none" strike="noStrike" cap="none" normalizeH="0" baseline="0" dirty="0">
                <a:ln>
                  <a:noFill/>
                </a:ln>
                <a:solidFill>
                  <a:srgbClr val="FF0000"/>
                </a:solidFill>
                <a:effectLst/>
                <a:latin typeface="Tahoma" panose="020B0604030504040204" pitchFamily="34" charset="0"/>
                <a:ea typeface="Tahoma" panose="020B0604030504040204" pitchFamily="34" charset="0"/>
                <a:cs typeface="Tahoma" panose="020B0604030504040204" pitchFamily="34" charset="0"/>
              </a:rPr>
              <a:t>minimize risk and fraud </a:t>
            </a:r>
            <a:r>
              <a:rPr kumimoji="0" lang="en-US" altLang="en-US" sz="2200" b="0" i="0" u="none" strike="noStrike" cap="none" normalizeH="0" baseline="0" dirty="0">
                <a:ln>
                  <a:noFill/>
                </a:ln>
                <a:solidFill>
                  <a:srgbClr val="333333"/>
                </a:solidFill>
                <a:effectLst/>
                <a:latin typeface="Tahoma" panose="020B0604030504040204" pitchFamily="34" charset="0"/>
                <a:ea typeface="Tahoma" panose="020B0604030504040204" pitchFamily="34" charset="0"/>
                <a:cs typeface="Tahoma" panose="020B0604030504040204" pitchFamily="34" charset="0"/>
              </a:rPr>
              <a:t>while maintaining regulatory compliance.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74BE"/>
                </a:solidFill>
                <a:effectLst/>
                <a:latin typeface="Tahoma" panose="020B0604030504040204" pitchFamily="34" charset="0"/>
                <a:ea typeface="Tahoma" panose="020B0604030504040204" pitchFamily="34" charset="0"/>
                <a:cs typeface="Tahoma" panose="020B0604030504040204" pitchFamily="34" charset="0"/>
                <a:hlinkClick r:id="rId3"/>
              </a:rPr>
              <a:t>Education</a:t>
            </a:r>
            <a:endParaRPr kumimoji="0" lang="en-US" altLang="en-US" sz="2200" b="0" i="0" u="none" strike="noStrike" cap="none" normalizeH="0" baseline="0" dirty="0">
              <a:ln>
                <a:noFill/>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Tahoma" panose="020B0604030504040204" pitchFamily="34" charset="0"/>
                <a:ea typeface="Tahoma" panose="020B0604030504040204" pitchFamily="34" charset="0"/>
                <a:cs typeface="Tahoma" panose="020B0604030504040204" pitchFamily="34" charset="0"/>
              </a:rPr>
              <a:t>Educators armed with data-driven insight can make a significant impact on school systems, students and curriculums.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33333"/>
                </a:solidFill>
                <a:effectLst/>
                <a:latin typeface="Tahoma" panose="020B0604030504040204" pitchFamily="34" charset="0"/>
                <a:ea typeface="Tahoma" panose="020B0604030504040204" pitchFamily="34" charset="0"/>
                <a:cs typeface="Tahoma" panose="020B0604030504040204" pitchFamily="34" charset="0"/>
              </a:rPr>
              <a:t>By analyzing big data, they can identify at-risk students, make sure students are making adequate progress, and can implement a better system for evaluation and support of teachers and principals.</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2200" b="0" i="0" u="none" strike="noStrike" cap="none" normalizeH="0" baseline="0" dirty="0">
                <a:ln>
                  <a:noFill/>
                </a:ln>
                <a:solidFill>
                  <a:srgbClr val="333333"/>
                </a:solidFill>
                <a:effectLst/>
                <a:latin typeface="Tahoma" panose="020B0604030504040204" pitchFamily="34" charset="0"/>
                <a:ea typeface="Tahoma" panose="020B0604030504040204" pitchFamily="34" charset="0"/>
                <a:cs typeface="Tahoma" panose="020B0604030504040204" pitchFamily="34" charset="0"/>
              </a:rPr>
            </a:br>
            <a:endParaRPr kumimoji="0" lang="en-US" altLang="en-US" sz="22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53226037"/>
      </p:ext>
    </p:extLst>
  </p:cSld>
  <p:clrMapOvr>
    <a:masterClrMapping/>
  </p:clrMapOvr>
  <p:transition>
    <p:fade/>
  </p:transition>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D899C120E4484B8CAD9B97FA6D2027" ma:contentTypeVersion="" ma:contentTypeDescription="Create a new document." ma:contentTypeScope="" ma:versionID="8b2b1118d7563a9ed8be750e0e319b59">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81D5C2EF-3D46-4E8E-AA71-D1C645D18F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www.w3.org/XML/1998/namespace"/>
    <ds:schemaRef ds:uri="http://schemas.microsoft.com/office/2006/documentManagement/types"/>
    <ds:schemaRef ds:uri="http://purl.org/dc/terms/"/>
    <ds:schemaRef ds:uri="http://purl.org/dc/dcmitype/"/>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89</TotalTime>
  <Words>1276</Words>
  <Application>Microsoft Office PowerPoint</Application>
  <PresentationFormat>Custom</PresentationFormat>
  <Paragraphs>118</Paragraphs>
  <Slides>13</Slides>
  <Notes>6</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avenir-light</vt:lpstr>
      <vt:lpstr>Consolas</vt:lpstr>
      <vt:lpstr>Gill Sans MT</vt:lpstr>
      <vt:lpstr>Impact</vt:lpstr>
      <vt:lpstr>Segoe Semibold</vt:lpstr>
      <vt:lpstr>Segoe UI</vt:lpstr>
      <vt:lpstr>Segoe UI Light</vt:lpstr>
      <vt:lpstr>Tahoma</vt:lpstr>
      <vt:lpstr>Wingdings</vt:lpstr>
      <vt:lpstr>Badge</vt:lpstr>
      <vt:lpstr>Big Data Fundamentals</vt:lpstr>
      <vt:lpstr>PowerPoint Presentation</vt:lpstr>
      <vt:lpstr>What is Big Data?</vt:lpstr>
      <vt:lpstr>PowerPoint Presentation</vt:lpstr>
      <vt:lpstr>3V’s of Big Data</vt:lpstr>
      <vt:lpstr>Why is big data important? </vt:lpstr>
      <vt:lpstr>Applications of Big data</vt:lpstr>
      <vt:lpstr>Applications of Big data</vt:lpstr>
      <vt:lpstr>PowerPoint Presentation</vt:lpstr>
      <vt:lpstr>PowerPoint Presentation</vt:lpstr>
      <vt:lpstr>PowerPoint Presentation</vt:lpstr>
      <vt:lpstr>Track Resources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Fundamentals</dc:title>
  <dc:creator>AAA</dc:creator>
  <cp:lastModifiedBy>AAA</cp:lastModifiedBy>
  <cp:revision>61</cp:revision>
  <dcterms:created xsi:type="dcterms:W3CDTF">2018-11-22T15:19:24Z</dcterms:created>
  <dcterms:modified xsi:type="dcterms:W3CDTF">2018-11-24T05:35:05Z</dcterms:modified>
</cp:coreProperties>
</file>