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371076" y="0"/>
            <a:ext cx="1219200" cy="6857999"/>
          </a:xfrm>
          <a:custGeom>
            <a:avLst/>
            <a:gdLst/>
            <a:ahLst/>
            <a:cxnLst/>
            <a:rect l="l" t="t" r="r" b="b"/>
            <a:pathLst>
              <a:path w="1219200" h="6857999">
                <a:moveTo>
                  <a:pt x="0" y="1"/>
                </a:moveTo>
                <a:lnTo>
                  <a:pt x="1219199" y="6857998"/>
                </a:lnTo>
              </a:path>
              <a:path w="1219200" h="6857999">
                <a:moveTo>
                  <a:pt x="1219199" y="6857998"/>
                </a:moveTo>
                <a:lnTo>
                  <a:pt x="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24928" y="3681983"/>
            <a:ext cx="4763516" cy="3176586"/>
          </a:xfrm>
          <a:custGeom>
            <a:avLst/>
            <a:gdLst/>
            <a:ahLst/>
            <a:cxnLst/>
            <a:rect l="l" t="t" r="r" b="b"/>
            <a:pathLst>
              <a:path w="4763516" h="3176586">
                <a:moveTo>
                  <a:pt x="4763516" y="0"/>
                </a:moveTo>
                <a:lnTo>
                  <a:pt x="860" y="3176012"/>
                </a:lnTo>
              </a:path>
              <a:path w="4763516" h="3176586">
                <a:moveTo>
                  <a:pt x="860" y="3176012"/>
                </a:moveTo>
                <a:lnTo>
                  <a:pt x="4763516" y="1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82100" y="-9144"/>
            <a:ext cx="3006852" cy="6867144"/>
          </a:xfrm>
          <a:custGeom>
            <a:avLst/>
            <a:gdLst/>
            <a:ahLst/>
            <a:cxnLst/>
            <a:rect l="l" t="t" r="r" b="b"/>
            <a:pathLst>
              <a:path w="3006852" h="6867144">
                <a:moveTo>
                  <a:pt x="3006852" y="9144"/>
                </a:moveTo>
                <a:lnTo>
                  <a:pt x="2042484" y="9144"/>
                </a:lnTo>
                <a:lnTo>
                  <a:pt x="1" y="6867140"/>
                </a:lnTo>
                <a:lnTo>
                  <a:pt x="3006852" y="6867140"/>
                </a:lnTo>
                <a:lnTo>
                  <a:pt x="3006852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02724" y="-9144"/>
            <a:ext cx="2589276" cy="6867144"/>
          </a:xfrm>
          <a:custGeom>
            <a:avLst/>
            <a:gdLst/>
            <a:ahLst/>
            <a:cxnLst/>
            <a:rect l="l" t="t" r="r" b="b"/>
            <a:pathLst>
              <a:path w="2589276" h="6867144">
                <a:moveTo>
                  <a:pt x="2589275" y="9144"/>
                </a:moveTo>
                <a:lnTo>
                  <a:pt x="1610" y="9144"/>
                </a:lnTo>
                <a:lnTo>
                  <a:pt x="1209801" y="6867140"/>
                </a:lnTo>
                <a:lnTo>
                  <a:pt x="2589275" y="6867140"/>
                </a:lnTo>
                <a:lnTo>
                  <a:pt x="2589275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32164" y="3048000"/>
            <a:ext cx="3259835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1" y="3809997"/>
                </a:lnTo>
                <a:lnTo>
                  <a:pt x="3259835" y="3809997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34500" y="-9144"/>
            <a:ext cx="2854452" cy="6867144"/>
          </a:xfrm>
          <a:custGeom>
            <a:avLst/>
            <a:gdLst/>
            <a:ahLst/>
            <a:cxnLst/>
            <a:rect l="l" t="t" r="r" b="b"/>
            <a:pathLst>
              <a:path w="2854452" h="6867144">
                <a:moveTo>
                  <a:pt x="2854452" y="9144"/>
                </a:moveTo>
                <a:lnTo>
                  <a:pt x="3290" y="9144"/>
                </a:lnTo>
                <a:lnTo>
                  <a:pt x="2470910" y="6867140"/>
                </a:lnTo>
                <a:lnTo>
                  <a:pt x="2854452" y="6867140"/>
                </a:lnTo>
                <a:lnTo>
                  <a:pt x="2854452" y="9144"/>
                </a:lnTo>
                <a:close/>
              </a:path>
            </a:pathLst>
          </a:custGeom>
          <a:solidFill>
            <a:srgbClr val="3E781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98124" y="-9144"/>
            <a:ext cx="1290827" cy="6867144"/>
          </a:xfrm>
          <a:custGeom>
            <a:avLst/>
            <a:gdLst/>
            <a:ahLst/>
            <a:cxnLst/>
            <a:rect l="l" t="t" r="r" b="b"/>
            <a:pathLst>
              <a:path w="1290827" h="6867144">
                <a:moveTo>
                  <a:pt x="1290827" y="9144"/>
                </a:moveTo>
                <a:lnTo>
                  <a:pt x="1018959" y="9144"/>
                </a:lnTo>
                <a:lnTo>
                  <a:pt x="0" y="6867140"/>
                </a:lnTo>
                <a:lnTo>
                  <a:pt x="1290827" y="6867140"/>
                </a:lnTo>
                <a:lnTo>
                  <a:pt x="1290827" y="9144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39272" y="-9144"/>
            <a:ext cx="1249679" cy="6867144"/>
          </a:xfrm>
          <a:custGeom>
            <a:avLst/>
            <a:gdLst/>
            <a:ahLst/>
            <a:cxnLst/>
            <a:rect l="l" t="t" r="r" b="b"/>
            <a:pathLst>
              <a:path w="1249679" h="6867144">
                <a:moveTo>
                  <a:pt x="1249679" y="9144"/>
                </a:moveTo>
                <a:lnTo>
                  <a:pt x="1476" y="9144"/>
                </a:lnTo>
                <a:lnTo>
                  <a:pt x="1109217" y="6867140"/>
                </a:lnTo>
                <a:lnTo>
                  <a:pt x="1249679" y="6867140"/>
                </a:lnTo>
                <a:lnTo>
                  <a:pt x="1249679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72344" y="3590544"/>
            <a:ext cx="1816607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1" y="3267452"/>
                </a:lnTo>
                <a:lnTo>
                  <a:pt x="1816607" y="3267452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842772" cy="5666232"/>
          </a:xfrm>
          <a:custGeom>
            <a:avLst/>
            <a:gdLst/>
            <a:ahLst/>
            <a:cxnLst/>
            <a:rect l="l" t="t" r="r" b="b"/>
            <a:pathLst>
              <a:path w="842772" h="5666232">
                <a:moveTo>
                  <a:pt x="842772" y="0"/>
                </a:moveTo>
                <a:lnTo>
                  <a:pt x="0" y="0"/>
                </a:lnTo>
                <a:lnTo>
                  <a:pt x="0" y="5666226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9539" y="2801239"/>
            <a:ext cx="6218331" cy="1142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995"/>
              </a:lnSpc>
              <a:spcBef>
                <a:spcPts val="449"/>
              </a:spcBef>
            </a:pPr>
            <a:r>
              <a:rPr sz="8800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Increme</a:t>
            </a:r>
            <a:r>
              <a:rPr sz="8800" spc="9" dirty="0" smtClean="0">
                <a:solidFill>
                  <a:srgbClr val="90C225"/>
                </a:solidFill>
                <a:latin typeface="Trebuchet MS"/>
                <a:cs typeface="Trebuchet MS"/>
              </a:rPr>
              <a:t>n</a:t>
            </a:r>
            <a:r>
              <a:rPr sz="8800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tal</a:t>
            </a:r>
            <a:endParaRPr sz="8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3612" y="2801239"/>
            <a:ext cx="3146057" cy="1142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995"/>
              </a:lnSpc>
              <a:spcBef>
                <a:spcPts val="449"/>
              </a:spcBef>
            </a:pPr>
            <a:r>
              <a:rPr sz="8800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Model</a:t>
            </a:r>
            <a:endParaRPr sz="8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0833" y="5984576"/>
            <a:ext cx="7447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2283" y="5984576"/>
            <a:ext cx="116646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endParaRPr sz="44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27727" y="5984576"/>
            <a:ext cx="168480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9371076" y="0"/>
            <a:ext cx="1219200" cy="6857999"/>
          </a:xfrm>
          <a:custGeom>
            <a:avLst/>
            <a:gdLst/>
            <a:ahLst/>
            <a:cxnLst/>
            <a:rect l="l" t="t" r="r" b="b"/>
            <a:pathLst>
              <a:path w="1219200" h="6857999">
                <a:moveTo>
                  <a:pt x="0" y="1"/>
                </a:moveTo>
                <a:lnTo>
                  <a:pt x="1219199" y="6857998"/>
                </a:lnTo>
              </a:path>
              <a:path w="1219200" h="6857999">
                <a:moveTo>
                  <a:pt x="1219199" y="6857998"/>
                </a:moveTo>
                <a:lnTo>
                  <a:pt x="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24928" y="3681983"/>
            <a:ext cx="4763516" cy="3176586"/>
          </a:xfrm>
          <a:custGeom>
            <a:avLst/>
            <a:gdLst/>
            <a:ahLst/>
            <a:cxnLst/>
            <a:rect l="l" t="t" r="r" b="b"/>
            <a:pathLst>
              <a:path w="4763516" h="3176586">
                <a:moveTo>
                  <a:pt x="4763516" y="0"/>
                </a:moveTo>
                <a:lnTo>
                  <a:pt x="860" y="3176012"/>
                </a:lnTo>
              </a:path>
              <a:path w="4763516" h="3176586">
                <a:moveTo>
                  <a:pt x="860" y="3176012"/>
                </a:moveTo>
                <a:lnTo>
                  <a:pt x="4763516" y="1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82100" y="-9144"/>
            <a:ext cx="3006852" cy="6867144"/>
          </a:xfrm>
          <a:custGeom>
            <a:avLst/>
            <a:gdLst/>
            <a:ahLst/>
            <a:cxnLst/>
            <a:rect l="l" t="t" r="r" b="b"/>
            <a:pathLst>
              <a:path w="3006852" h="6867144">
                <a:moveTo>
                  <a:pt x="3006852" y="9144"/>
                </a:moveTo>
                <a:lnTo>
                  <a:pt x="2042484" y="9144"/>
                </a:lnTo>
                <a:lnTo>
                  <a:pt x="1" y="6867140"/>
                </a:lnTo>
                <a:lnTo>
                  <a:pt x="3006852" y="6867140"/>
                </a:lnTo>
                <a:lnTo>
                  <a:pt x="3006852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02724" y="-9144"/>
            <a:ext cx="2589276" cy="6867144"/>
          </a:xfrm>
          <a:custGeom>
            <a:avLst/>
            <a:gdLst/>
            <a:ahLst/>
            <a:cxnLst/>
            <a:rect l="l" t="t" r="r" b="b"/>
            <a:pathLst>
              <a:path w="2589276" h="6867144">
                <a:moveTo>
                  <a:pt x="2589275" y="9144"/>
                </a:moveTo>
                <a:lnTo>
                  <a:pt x="1610" y="9144"/>
                </a:lnTo>
                <a:lnTo>
                  <a:pt x="1209801" y="6867140"/>
                </a:lnTo>
                <a:lnTo>
                  <a:pt x="2589275" y="6867140"/>
                </a:lnTo>
                <a:lnTo>
                  <a:pt x="2589275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32164" y="3048000"/>
            <a:ext cx="3259835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1" y="3809997"/>
                </a:lnTo>
                <a:lnTo>
                  <a:pt x="3259835" y="3809997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34500" y="-9144"/>
            <a:ext cx="2854452" cy="6867144"/>
          </a:xfrm>
          <a:custGeom>
            <a:avLst/>
            <a:gdLst/>
            <a:ahLst/>
            <a:cxnLst/>
            <a:rect l="l" t="t" r="r" b="b"/>
            <a:pathLst>
              <a:path w="2854452" h="6867144">
                <a:moveTo>
                  <a:pt x="2854452" y="9144"/>
                </a:moveTo>
                <a:lnTo>
                  <a:pt x="3290" y="9144"/>
                </a:lnTo>
                <a:lnTo>
                  <a:pt x="2470910" y="6867140"/>
                </a:lnTo>
                <a:lnTo>
                  <a:pt x="2854452" y="6867140"/>
                </a:lnTo>
                <a:lnTo>
                  <a:pt x="2854452" y="9144"/>
                </a:lnTo>
                <a:close/>
              </a:path>
            </a:pathLst>
          </a:custGeom>
          <a:solidFill>
            <a:srgbClr val="3E781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98124" y="-9144"/>
            <a:ext cx="1290827" cy="6867144"/>
          </a:xfrm>
          <a:custGeom>
            <a:avLst/>
            <a:gdLst/>
            <a:ahLst/>
            <a:cxnLst/>
            <a:rect l="l" t="t" r="r" b="b"/>
            <a:pathLst>
              <a:path w="1290827" h="6867144">
                <a:moveTo>
                  <a:pt x="1290827" y="9144"/>
                </a:moveTo>
                <a:lnTo>
                  <a:pt x="1018959" y="9144"/>
                </a:lnTo>
                <a:lnTo>
                  <a:pt x="0" y="6867140"/>
                </a:lnTo>
                <a:lnTo>
                  <a:pt x="1290827" y="6867140"/>
                </a:lnTo>
                <a:lnTo>
                  <a:pt x="1290827" y="9144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39272" y="-9144"/>
            <a:ext cx="1249679" cy="6867144"/>
          </a:xfrm>
          <a:custGeom>
            <a:avLst/>
            <a:gdLst/>
            <a:ahLst/>
            <a:cxnLst/>
            <a:rect l="l" t="t" r="r" b="b"/>
            <a:pathLst>
              <a:path w="1249679" h="6867144">
                <a:moveTo>
                  <a:pt x="1249679" y="9144"/>
                </a:moveTo>
                <a:lnTo>
                  <a:pt x="1476" y="9144"/>
                </a:lnTo>
                <a:lnTo>
                  <a:pt x="1109217" y="6867140"/>
                </a:lnTo>
                <a:lnTo>
                  <a:pt x="1249679" y="6867140"/>
                </a:lnTo>
                <a:lnTo>
                  <a:pt x="1249679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72344" y="3590544"/>
            <a:ext cx="1816607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1" y="3267452"/>
                </a:lnTo>
                <a:lnTo>
                  <a:pt x="1816607" y="3267452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842772" cy="5666232"/>
          </a:xfrm>
          <a:custGeom>
            <a:avLst/>
            <a:gdLst/>
            <a:ahLst/>
            <a:cxnLst/>
            <a:rect l="l" t="t" r="r" b="b"/>
            <a:pathLst>
              <a:path w="842772" h="5666232">
                <a:moveTo>
                  <a:pt x="842772" y="0"/>
                </a:moveTo>
                <a:lnTo>
                  <a:pt x="0" y="0"/>
                </a:lnTo>
                <a:lnTo>
                  <a:pt x="0" y="5666226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8911" y="1176373"/>
            <a:ext cx="1761195" cy="647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95"/>
              </a:lnSpc>
              <a:spcBef>
                <a:spcPts val="254"/>
              </a:spcBef>
            </a:pPr>
            <a:r>
              <a:rPr sz="4900" b="1" spc="0" dirty="0" smtClean="0">
                <a:solidFill>
                  <a:srgbClr val="2C3B43"/>
                </a:solidFill>
                <a:latin typeface="Trebuchet MS"/>
                <a:cs typeface="Trebuchet MS"/>
              </a:rPr>
              <a:t>When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8845" y="1176373"/>
            <a:ext cx="1896491" cy="647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95"/>
              </a:lnSpc>
              <a:spcBef>
                <a:spcPts val="254"/>
              </a:spcBef>
            </a:pPr>
            <a:r>
              <a:rPr sz="4900" b="1" spc="0" dirty="0" smtClean="0">
                <a:solidFill>
                  <a:srgbClr val="2C3B43"/>
                </a:solidFill>
                <a:latin typeface="Trebuchet MS"/>
                <a:cs typeface="Trebuchet MS"/>
              </a:rPr>
              <a:t>to use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4329" y="1176373"/>
            <a:ext cx="1092212" cy="647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95"/>
              </a:lnSpc>
              <a:spcBef>
                <a:spcPts val="254"/>
              </a:spcBef>
            </a:pPr>
            <a:r>
              <a:rPr sz="4900" b="1" spc="0" dirty="0" smtClean="0">
                <a:solidFill>
                  <a:srgbClr val="2C3B43"/>
                </a:solidFill>
                <a:latin typeface="Trebuchet MS"/>
                <a:cs typeface="Trebuchet MS"/>
              </a:rPr>
              <a:t>t</a:t>
            </a:r>
            <a:r>
              <a:rPr sz="4900" b="1" spc="9" dirty="0" smtClean="0">
                <a:solidFill>
                  <a:srgbClr val="2C3B43"/>
                </a:solidFill>
                <a:latin typeface="Trebuchet MS"/>
                <a:cs typeface="Trebuchet MS"/>
              </a:rPr>
              <a:t>h</a:t>
            </a:r>
            <a:r>
              <a:rPr sz="4900" b="1" spc="0" dirty="0" smtClean="0">
                <a:solidFill>
                  <a:srgbClr val="2C3B43"/>
                </a:solidFill>
                <a:latin typeface="Trebuchet MS"/>
                <a:cs typeface="Trebuchet MS"/>
              </a:rPr>
              <a:t>e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3349" y="1176373"/>
            <a:ext cx="3619892" cy="647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95"/>
              </a:lnSpc>
              <a:spcBef>
                <a:spcPts val="254"/>
              </a:spcBef>
            </a:pPr>
            <a:r>
              <a:rPr sz="4900" b="1" spc="0" dirty="0" smtClean="0">
                <a:solidFill>
                  <a:srgbClr val="2C3B43"/>
                </a:solidFill>
                <a:latin typeface="Trebuchet MS"/>
                <a:cs typeface="Trebuchet MS"/>
              </a:rPr>
              <a:t>Incremental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2441" y="1176373"/>
            <a:ext cx="2134938" cy="647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95"/>
              </a:lnSpc>
              <a:spcBef>
                <a:spcPts val="254"/>
              </a:spcBef>
            </a:pPr>
            <a:r>
              <a:rPr sz="4900" b="1" spc="0" dirty="0" smtClean="0">
                <a:solidFill>
                  <a:srgbClr val="2C3B43"/>
                </a:solidFill>
                <a:latin typeface="Trebuchet MS"/>
                <a:cs typeface="Trebuchet MS"/>
              </a:rPr>
              <a:t>model: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628" y="2327407"/>
            <a:ext cx="4730610" cy="1407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112">
              <a:lnSpc>
                <a:spcPts val="3400"/>
              </a:lnSpc>
              <a:spcBef>
                <a:spcPts val="170"/>
              </a:spcBef>
            </a:pPr>
            <a:r>
              <a:rPr sz="3825" spc="0" baseline="1136" dirty="0" smtClean="0">
                <a:solidFill>
                  <a:srgbClr val="90C225"/>
                </a:solidFill>
                <a:latin typeface="Arial"/>
                <a:cs typeface="Arial"/>
              </a:rPr>
              <a:t>• </a:t>
            </a:r>
            <a:r>
              <a:rPr sz="3825" spc="396" baseline="1136" dirty="0" smtClean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This model can be</a:t>
            </a:r>
            <a:r>
              <a:rPr sz="32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used</a:t>
            </a:r>
            <a:endParaRPr sz="3200">
              <a:latin typeface="Trebuchet MS"/>
              <a:cs typeface="Trebuchet MS"/>
            </a:endParaRPr>
          </a:p>
          <a:p>
            <a:pPr marL="355930">
              <a:lnSpc>
                <a:spcPct val="99954"/>
              </a:lnSpc>
            </a:pP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of the compl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te syst</a:t>
            </a:r>
            <a:r>
              <a:rPr sz="32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m und</a:t>
            </a:r>
            <a:r>
              <a:rPr sz="32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rstood.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5101" y="2327407"/>
            <a:ext cx="4361841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508">
              <a:lnSpc>
                <a:spcPts val="3400"/>
              </a:lnSpc>
              <a:spcBef>
                <a:spcPts val="170"/>
              </a:spcBef>
            </a:pP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wh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32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the requir</a:t>
            </a:r>
            <a:r>
              <a:rPr sz="32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nts</a:t>
            </a:r>
            <a:endParaRPr sz="3200">
              <a:latin typeface="Trebuchet MS"/>
              <a:cs typeface="Trebuchet MS"/>
            </a:endParaRPr>
          </a:p>
          <a:p>
            <a:pPr marL="38803">
              <a:lnSpc>
                <a:spcPct val="96761"/>
              </a:lnSpc>
            </a:pP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are clearly 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efi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ed and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1628" y="3917193"/>
            <a:ext cx="9013873" cy="2022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3825" spc="0" baseline="1136" dirty="0" smtClean="0">
                <a:solidFill>
                  <a:srgbClr val="90C225"/>
                </a:solidFill>
                <a:latin typeface="Arial"/>
                <a:cs typeface="Arial"/>
              </a:rPr>
              <a:t>• </a:t>
            </a:r>
            <a:r>
              <a:rPr sz="3825" spc="396" baseline="1136" dirty="0" smtClean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Maj</a:t>
            </a:r>
            <a:r>
              <a:rPr sz="32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 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eq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ire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en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 must be d</a:t>
            </a:r>
            <a:r>
              <a:rPr sz="32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fin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d;</a:t>
            </a:r>
            <a:r>
              <a:rPr sz="32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howe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200" spc="-450" dirty="0" smtClean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,</a:t>
            </a:r>
            <a:endParaRPr sz="3200">
              <a:latin typeface="Trebuchet MS"/>
              <a:cs typeface="Trebuchet MS"/>
            </a:endParaRPr>
          </a:p>
          <a:p>
            <a:pPr marL="355930" marR="61036">
              <a:lnSpc>
                <a:spcPct val="96761"/>
              </a:lnSpc>
            </a:pP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some de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ails can evolve with ti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e.</a:t>
            </a:r>
            <a:endParaRPr sz="3200">
              <a:latin typeface="Trebuchet MS"/>
              <a:cs typeface="Trebuchet MS"/>
            </a:endParaRPr>
          </a:p>
          <a:p>
            <a:pPr marL="12700" marR="17930">
              <a:lnSpc>
                <a:spcPct val="96761"/>
              </a:lnSpc>
              <a:spcBef>
                <a:spcPts val="1120"/>
              </a:spcBef>
            </a:pPr>
            <a:r>
              <a:rPr sz="2550" spc="0" dirty="0" smtClean="0">
                <a:solidFill>
                  <a:srgbClr val="90C225"/>
                </a:solidFill>
                <a:latin typeface="Arial"/>
                <a:cs typeface="Arial"/>
              </a:rPr>
              <a:t>• </a:t>
            </a:r>
            <a:r>
              <a:rPr sz="2550" spc="396" dirty="0" smtClean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There is a </a:t>
            </a:r>
            <a:r>
              <a:rPr sz="32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eed</a:t>
            </a:r>
            <a:r>
              <a:rPr sz="32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to </a:t>
            </a:r>
            <a:r>
              <a:rPr sz="32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et a product to the</a:t>
            </a:r>
            <a:r>
              <a:rPr sz="32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market</a:t>
            </a:r>
            <a:endParaRPr sz="3200">
              <a:latin typeface="Trebuchet MS"/>
              <a:cs typeface="Trebuchet MS"/>
            </a:endParaRPr>
          </a:p>
          <a:p>
            <a:pPr marL="355930" marR="61036">
              <a:lnSpc>
                <a:spcPct val="96761"/>
              </a:lnSpc>
              <a:spcBef>
                <a:spcPts val="125"/>
              </a:spcBef>
            </a:pP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earl</a:t>
            </a:r>
            <a:r>
              <a:rPr sz="3200" spc="-384" dirty="0" smtClean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32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371076" y="0"/>
            <a:ext cx="1219200" cy="6857999"/>
          </a:xfrm>
          <a:custGeom>
            <a:avLst/>
            <a:gdLst/>
            <a:ahLst/>
            <a:cxnLst/>
            <a:rect l="l" t="t" r="r" b="b"/>
            <a:pathLst>
              <a:path w="1219200" h="6857999">
                <a:moveTo>
                  <a:pt x="0" y="1"/>
                </a:moveTo>
                <a:lnTo>
                  <a:pt x="1219199" y="6857998"/>
                </a:lnTo>
              </a:path>
              <a:path w="1219200" h="6857999">
                <a:moveTo>
                  <a:pt x="1219199" y="6857998"/>
                </a:moveTo>
                <a:lnTo>
                  <a:pt x="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24928" y="3681983"/>
            <a:ext cx="4763516" cy="3176586"/>
          </a:xfrm>
          <a:custGeom>
            <a:avLst/>
            <a:gdLst/>
            <a:ahLst/>
            <a:cxnLst/>
            <a:rect l="l" t="t" r="r" b="b"/>
            <a:pathLst>
              <a:path w="4763516" h="3176586">
                <a:moveTo>
                  <a:pt x="4763516" y="0"/>
                </a:moveTo>
                <a:lnTo>
                  <a:pt x="860" y="3176012"/>
                </a:lnTo>
              </a:path>
              <a:path w="4763516" h="3176586">
                <a:moveTo>
                  <a:pt x="860" y="3176012"/>
                </a:moveTo>
                <a:lnTo>
                  <a:pt x="4763516" y="1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82100" y="-9144"/>
            <a:ext cx="3006852" cy="6867144"/>
          </a:xfrm>
          <a:custGeom>
            <a:avLst/>
            <a:gdLst/>
            <a:ahLst/>
            <a:cxnLst/>
            <a:rect l="l" t="t" r="r" b="b"/>
            <a:pathLst>
              <a:path w="3006852" h="6867144">
                <a:moveTo>
                  <a:pt x="3006852" y="9144"/>
                </a:moveTo>
                <a:lnTo>
                  <a:pt x="2042484" y="9144"/>
                </a:lnTo>
                <a:lnTo>
                  <a:pt x="1" y="6867140"/>
                </a:lnTo>
                <a:lnTo>
                  <a:pt x="3006852" y="6867140"/>
                </a:lnTo>
                <a:lnTo>
                  <a:pt x="3006852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02724" y="-9144"/>
            <a:ext cx="2589276" cy="6867144"/>
          </a:xfrm>
          <a:custGeom>
            <a:avLst/>
            <a:gdLst/>
            <a:ahLst/>
            <a:cxnLst/>
            <a:rect l="l" t="t" r="r" b="b"/>
            <a:pathLst>
              <a:path w="2589276" h="6867144">
                <a:moveTo>
                  <a:pt x="2589275" y="9144"/>
                </a:moveTo>
                <a:lnTo>
                  <a:pt x="1610" y="9144"/>
                </a:lnTo>
                <a:lnTo>
                  <a:pt x="1209801" y="6867140"/>
                </a:lnTo>
                <a:lnTo>
                  <a:pt x="2589275" y="6867140"/>
                </a:lnTo>
                <a:lnTo>
                  <a:pt x="2589275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2164" y="3048000"/>
            <a:ext cx="3259835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1" y="3809997"/>
                </a:lnTo>
                <a:lnTo>
                  <a:pt x="3259835" y="3809997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34500" y="-9144"/>
            <a:ext cx="2854452" cy="6867144"/>
          </a:xfrm>
          <a:custGeom>
            <a:avLst/>
            <a:gdLst/>
            <a:ahLst/>
            <a:cxnLst/>
            <a:rect l="l" t="t" r="r" b="b"/>
            <a:pathLst>
              <a:path w="2854452" h="6867144">
                <a:moveTo>
                  <a:pt x="2854452" y="9144"/>
                </a:moveTo>
                <a:lnTo>
                  <a:pt x="3290" y="9144"/>
                </a:lnTo>
                <a:lnTo>
                  <a:pt x="2470910" y="6867140"/>
                </a:lnTo>
                <a:lnTo>
                  <a:pt x="2854452" y="6867140"/>
                </a:lnTo>
                <a:lnTo>
                  <a:pt x="2854452" y="9144"/>
                </a:lnTo>
                <a:close/>
              </a:path>
            </a:pathLst>
          </a:custGeom>
          <a:solidFill>
            <a:srgbClr val="3E781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98124" y="-9144"/>
            <a:ext cx="1290827" cy="6867144"/>
          </a:xfrm>
          <a:custGeom>
            <a:avLst/>
            <a:gdLst/>
            <a:ahLst/>
            <a:cxnLst/>
            <a:rect l="l" t="t" r="r" b="b"/>
            <a:pathLst>
              <a:path w="1290827" h="6867144">
                <a:moveTo>
                  <a:pt x="1290827" y="9144"/>
                </a:moveTo>
                <a:lnTo>
                  <a:pt x="1018959" y="9144"/>
                </a:lnTo>
                <a:lnTo>
                  <a:pt x="0" y="6867140"/>
                </a:lnTo>
                <a:lnTo>
                  <a:pt x="1290827" y="6867140"/>
                </a:lnTo>
                <a:lnTo>
                  <a:pt x="1290827" y="9144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39272" y="-9144"/>
            <a:ext cx="1249679" cy="6867144"/>
          </a:xfrm>
          <a:custGeom>
            <a:avLst/>
            <a:gdLst/>
            <a:ahLst/>
            <a:cxnLst/>
            <a:rect l="l" t="t" r="r" b="b"/>
            <a:pathLst>
              <a:path w="1249679" h="6867144">
                <a:moveTo>
                  <a:pt x="1249679" y="9144"/>
                </a:moveTo>
                <a:lnTo>
                  <a:pt x="1476" y="9144"/>
                </a:lnTo>
                <a:lnTo>
                  <a:pt x="1109217" y="6867140"/>
                </a:lnTo>
                <a:lnTo>
                  <a:pt x="1249679" y="6867140"/>
                </a:lnTo>
                <a:lnTo>
                  <a:pt x="1249679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72344" y="3590544"/>
            <a:ext cx="1816607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1" y="3267452"/>
                </a:lnTo>
                <a:lnTo>
                  <a:pt x="1816607" y="3267452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842772" cy="5666232"/>
          </a:xfrm>
          <a:custGeom>
            <a:avLst/>
            <a:gdLst/>
            <a:ahLst/>
            <a:cxnLst/>
            <a:rect l="l" t="t" r="r" b="b"/>
            <a:pathLst>
              <a:path w="842772" h="5666232">
                <a:moveTo>
                  <a:pt x="842772" y="0"/>
                </a:moveTo>
                <a:lnTo>
                  <a:pt x="0" y="0"/>
                </a:lnTo>
                <a:lnTo>
                  <a:pt x="0" y="5666226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9232" y="1071453"/>
            <a:ext cx="2791557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40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Advanta</a:t>
            </a:r>
            <a:r>
              <a:rPr sz="4000" b="1" spc="-14" dirty="0" smtClean="0">
                <a:solidFill>
                  <a:srgbClr val="90C225"/>
                </a:solidFill>
                <a:latin typeface="Trebuchet MS"/>
                <a:cs typeface="Trebuchet MS"/>
              </a:rPr>
              <a:t>g</a:t>
            </a:r>
            <a:r>
              <a:rPr sz="40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5433" y="1071453"/>
            <a:ext cx="3584777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40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of</a:t>
            </a:r>
            <a:r>
              <a:rPr sz="4000" b="1" spc="-14" dirty="0" smtClean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40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Increm</a:t>
            </a:r>
            <a:r>
              <a:rPr sz="4000" b="1" spc="-19" dirty="0" smtClean="0">
                <a:solidFill>
                  <a:srgbClr val="90C225"/>
                </a:solidFill>
                <a:latin typeface="Trebuchet MS"/>
                <a:cs typeface="Trebuchet MS"/>
              </a:rPr>
              <a:t>e</a:t>
            </a:r>
            <a:r>
              <a:rPr sz="40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ntal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4304" y="1071453"/>
            <a:ext cx="1559773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40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mo</a:t>
            </a:r>
            <a:r>
              <a:rPr sz="4000" b="1" spc="-14" dirty="0" smtClean="0">
                <a:solidFill>
                  <a:srgbClr val="90C225"/>
                </a:solidFill>
                <a:latin typeface="Trebuchet MS"/>
                <a:cs typeface="Trebuchet MS"/>
              </a:rPr>
              <a:t>d</a:t>
            </a:r>
            <a:r>
              <a:rPr sz="40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el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2782" y="2093011"/>
            <a:ext cx="9759649" cy="2260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55"/>
              </a:lnSpc>
              <a:spcBef>
                <a:spcPts val="97"/>
              </a:spcBef>
            </a:pPr>
            <a:r>
              <a:rPr sz="1400" spc="0" dirty="0" smtClean="0">
                <a:solidFill>
                  <a:srgbClr val="90C225"/>
                </a:solidFill>
                <a:latin typeface="Arial"/>
                <a:cs typeface="Arial"/>
              </a:rPr>
              <a:t>•    </a:t>
            </a:r>
            <a:r>
              <a:rPr sz="1400" spc="267" dirty="0" smtClean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Generates</a:t>
            </a:r>
            <a:r>
              <a:rPr sz="18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wo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ng s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of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tware q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ickly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early during 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18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so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tware li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 cyc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e.</a:t>
            </a:r>
            <a:endParaRPr sz="1800">
              <a:latin typeface="Trebuchet MS"/>
              <a:cs typeface="Trebuchet MS"/>
            </a:endParaRPr>
          </a:p>
          <a:p>
            <a:pPr marL="12700" marR="34290">
              <a:lnSpc>
                <a:spcPct val="96761"/>
              </a:lnSpc>
              <a:spcBef>
                <a:spcPts val="970"/>
              </a:spcBef>
            </a:pPr>
            <a:r>
              <a:rPr sz="1400" spc="0" dirty="0" smtClean="0">
                <a:solidFill>
                  <a:srgbClr val="90C225"/>
                </a:solidFill>
                <a:latin typeface="Arial"/>
                <a:cs typeface="Arial"/>
              </a:rPr>
              <a:t>•    </a:t>
            </a:r>
            <a:r>
              <a:rPr sz="1400" spc="267" dirty="0" smtClean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This mod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18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is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re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lexi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le – less</a:t>
            </a:r>
            <a:r>
              <a:rPr sz="1800" spc="-1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stly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to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change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sc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q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uire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ents.</a:t>
            </a:r>
            <a:endParaRPr sz="1800">
              <a:latin typeface="Trebuchet MS"/>
              <a:cs typeface="Trebuchet MS"/>
            </a:endParaRPr>
          </a:p>
          <a:p>
            <a:pPr marL="12700" marR="34290">
              <a:lnSpc>
                <a:spcPct val="96761"/>
              </a:lnSpc>
              <a:spcBef>
                <a:spcPts val="1065"/>
              </a:spcBef>
            </a:pPr>
            <a:r>
              <a:rPr sz="1400" spc="0" dirty="0" smtClean="0">
                <a:solidFill>
                  <a:srgbClr val="90C225"/>
                </a:solidFill>
                <a:latin typeface="Arial"/>
                <a:cs typeface="Arial"/>
              </a:rPr>
              <a:t>•    </a:t>
            </a:r>
            <a:r>
              <a:rPr sz="1400" spc="267" dirty="0" smtClean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It is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eas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er 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eb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ug</a:t>
            </a:r>
            <a:r>
              <a:rPr sz="18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uring a s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aller</a:t>
            </a:r>
            <a:r>
              <a:rPr sz="1800" spc="-1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iterati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n.</a:t>
            </a:r>
            <a:endParaRPr sz="1800">
              <a:latin typeface="Trebuchet MS"/>
              <a:cs typeface="Trebuchet MS"/>
            </a:endParaRPr>
          </a:p>
          <a:p>
            <a:pPr marL="12700" marR="34290">
              <a:lnSpc>
                <a:spcPct val="96761"/>
              </a:lnSpc>
              <a:spcBef>
                <a:spcPts val="1077"/>
              </a:spcBef>
            </a:pPr>
            <a:r>
              <a:rPr sz="1400" spc="0" dirty="0" smtClean="0">
                <a:solidFill>
                  <a:srgbClr val="90C225"/>
                </a:solidFill>
                <a:latin typeface="Arial"/>
                <a:cs typeface="Arial"/>
              </a:rPr>
              <a:t>•    </a:t>
            </a:r>
            <a:r>
              <a:rPr sz="1400" spc="267" dirty="0" smtClean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In this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el cust</a:t>
            </a:r>
            <a:r>
              <a:rPr sz="18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er 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an</a:t>
            </a:r>
            <a:r>
              <a:rPr sz="18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res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nd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to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each 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uilt.</a:t>
            </a:r>
            <a:endParaRPr sz="1800">
              <a:latin typeface="Trebuchet MS"/>
              <a:cs typeface="Trebuchet MS"/>
            </a:endParaRPr>
          </a:p>
          <a:p>
            <a:pPr marL="12700" marR="34290">
              <a:lnSpc>
                <a:spcPct val="96761"/>
              </a:lnSpc>
              <a:spcBef>
                <a:spcPts val="1065"/>
              </a:spcBef>
            </a:pPr>
            <a:r>
              <a:rPr sz="1450" spc="0" dirty="0" smtClean="0">
                <a:solidFill>
                  <a:srgbClr val="90C225"/>
                </a:solidFill>
                <a:latin typeface="Arial"/>
                <a:cs typeface="Arial"/>
              </a:rPr>
              <a:t>•    </a:t>
            </a:r>
            <a:r>
              <a:rPr sz="1450" spc="184" dirty="0" smtClean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rs initial</a:t>
            </a:r>
            <a:r>
              <a:rPr sz="18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elivery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1068"/>
              </a:spcBef>
            </a:pPr>
            <a:r>
              <a:rPr sz="1450" spc="0" dirty="0" smtClean="0">
                <a:solidFill>
                  <a:srgbClr val="90C225"/>
                </a:solidFill>
                <a:latin typeface="Arial"/>
                <a:cs typeface="Arial"/>
              </a:rPr>
              <a:t>•    </a:t>
            </a:r>
            <a:r>
              <a:rPr sz="1450" spc="184" dirty="0" smtClean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Easi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 to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nage</a:t>
            </a:r>
            <a:r>
              <a:rPr sz="18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risk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ecau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 ris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18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ces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are i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entified and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han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led</a:t>
            </a:r>
            <a:r>
              <a:rPr sz="1800" spc="1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uring  it</a:t>
            </a:r>
            <a:r>
              <a:rPr sz="1800" spc="-119" dirty="0" smtClean="0">
                <a:solidFill>
                  <a:srgbClr val="7E7E7E"/>
                </a:solidFill>
                <a:latin typeface="Trebuchet MS"/>
                <a:cs typeface="Trebuchet MS"/>
              </a:rPr>
              <a:t>’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iterati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371076" y="0"/>
            <a:ext cx="1219200" cy="6857999"/>
          </a:xfrm>
          <a:custGeom>
            <a:avLst/>
            <a:gdLst/>
            <a:ahLst/>
            <a:cxnLst/>
            <a:rect l="l" t="t" r="r" b="b"/>
            <a:pathLst>
              <a:path w="1219200" h="6857999">
                <a:moveTo>
                  <a:pt x="0" y="1"/>
                </a:moveTo>
                <a:lnTo>
                  <a:pt x="1219199" y="6857998"/>
                </a:lnTo>
              </a:path>
              <a:path w="1219200" h="6857999">
                <a:moveTo>
                  <a:pt x="1219199" y="6857998"/>
                </a:moveTo>
                <a:lnTo>
                  <a:pt x="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24928" y="3681983"/>
            <a:ext cx="4763516" cy="3176586"/>
          </a:xfrm>
          <a:custGeom>
            <a:avLst/>
            <a:gdLst/>
            <a:ahLst/>
            <a:cxnLst/>
            <a:rect l="l" t="t" r="r" b="b"/>
            <a:pathLst>
              <a:path w="4763516" h="3176586">
                <a:moveTo>
                  <a:pt x="4763516" y="0"/>
                </a:moveTo>
                <a:lnTo>
                  <a:pt x="860" y="3176012"/>
                </a:lnTo>
              </a:path>
              <a:path w="4763516" h="3176586">
                <a:moveTo>
                  <a:pt x="860" y="3176012"/>
                </a:moveTo>
                <a:lnTo>
                  <a:pt x="4763516" y="1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82100" y="-9144"/>
            <a:ext cx="3006852" cy="6867144"/>
          </a:xfrm>
          <a:custGeom>
            <a:avLst/>
            <a:gdLst/>
            <a:ahLst/>
            <a:cxnLst/>
            <a:rect l="l" t="t" r="r" b="b"/>
            <a:pathLst>
              <a:path w="3006852" h="6867144">
                <a:moveTo>
                  <a:pt x="3006852" y="9144"/>
                </a:moveTo>
                <a:lnTo>
                  <a:pt x="2042484" y="9144"/>
                </a:lnTo>
                <a:lnTo>
                  <a:pt x="1" y="6867140"/>
                </a:lnTo>
                <a:lnTo>
                  <a:pt x="3006852" y="6867140"/>
                </a:lnTo>
                <a:lnTo>
                  <a:pt x="3006852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02724" y="-9144"/>
            <a:ext cx="2589276" cy="6867144"/>
          </a:xfrm>
          <a:custGeom>
            <a:avLst/>
            <a:gdLst/>
            <a:ahLst/>
            <a:cxnLst/>
            <a:rect l="l" t="t" r="r" b="b"/>
            <a:pathLst>
              <a:path w="2589276" h="6867144">
                <a:moveTo>
                  <a:pt x="2589275" y="9144"/>
                </a:moveTo>
                <a:lnTo>
                  <a:pt x="1610" y="9144"/>
                </a:lnTo>
                <a:lnTo>
                  <a:pt x="1209801" y="6867140"/>
                </a:lnTo>
                <a:lnTo>
                  <a:pt x="2589275" y="6867140"/>
                </a:lnTo>
                <a:lnTo>
                  <a:pt x="2589275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2164" y="3048000"/>
            <a:ext cx="3259835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1" y="3809997"/>
                </a:lnTo>
                <a:lnTo>
                  <a:pt x="3259835" y="3809997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34500" y="-9144"/>
            <a:ext cx="2854452" cy="6867144"/>
          </a:xfrm>
          <a:custGeom>
            <a:avLst/>
            <a:gdLst/>
            <a:ahLst/>
            <a:cxnLst/>
            <a:rect l="l" t="t" r="r" b="b"/>
            <a:pathLst>
              <a:path w="2854452" h="6867144">
                <a:moveTo>
                  <a:pt x="2854452" y="9144"/>
                </a:moveTo>
                <a:lnTo>
                  <a:pt x="3290" y="9144"/>
                </a:lnTo>
                <a:lnTo>
                  <a:pt x="2470910" y="6867140"/>
                </a:lnTo>
                <a:lnTo>
                  <a:pt x="2854452" y="6867140"/>
                </a:lnTo>
                <a:lnTo>
                  <a:pt x="2854452" y="9144"/>
                </a:lnTo>
                <a:close/>
              </a:path>
            </a:pathLst>
          </a:custGeom>
          <a:solidFill>
            <a:srgbClr val="3E781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98124" y="-9144"/>
            <a:ext cx="1290827" cy="6867144"/>
          </a:xfrm>
          <a:custGeom>
            <a:avLst/>
            <a:gdLst/>
            <a:ahLst/>
            <a:cxnLst/>
            <a:rect l="l" t="t" r="r" b="b"/>
            <a:pathLst>
              <a:path w="1290827" h="6867144">
                <a:moveTo>
                  <a:pt x="1290827" y="9144"/>
                </a:moveTo>
                <a:lnTo>
                  <a:pt x="1018959" y="9144"/>
                </a:lnTo>
                <a:lnTo>
                  <a:pt x="0" y="6867140"/>
                </a:lnTo>
                <a:lnTo>
                  <a:pt x="1290827" y="6867140"/>
                </a:lnTo>
                <a:lnTo>
                  <a:pt x="1290827" y="9144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39272" y="-9144"/>
            <a:ext cx="1249679" cy="6867144"/>
          </a:xfrm>
          <a:custGeom>
            <a:avLst/>
            <a:gdLst/>
            <a:ahLst/>
            <a:cxnLst/>
            <a:rect l="l" t="t" r="r" b="b"/>
            <a:pathLst>
              <a:path w="1249679" h="6867144">
                <a:moveTo>
                  <a:pt x="1249679" y="9144"/>
                </a:moveTo>
                <a:lnTo>
                  <a:pt x="1476" y="9144"/>
                </a:lnTo>
                <a:lnTo>
                  <a:pt x="1109217" y="6867140"/>
                </a:lnTo>
                <a:lnTo>
                  <a:pt x="1249679" y="6867140"/>
                </a:lnTo>
                <a:lnTo>
                  <a:pt x="1249679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72344" y="3590544"/>
            <a:ext cx="1816607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1" y="3267452"/>
                </a:lnTo>
                <a:lnTo>
                  <a:pt x="1816607" y="3267452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842772" cy="5666232"/>
          </a:xfrm>
          <a:custGeom>
            <a:avLst/>
            <a:gdLst/>
            <a:ahLst/>
            <a:cxnLst/>
            <a:rect l="l" t="t" r="r" b="b"/>
            <a:pathLst>
              <a:path w="842772" h="5666232">
                <a:moveTo>
                  <a:pt x="842772" y="0"/>
                </a:moveTo>
                <a:lnTo>
                  <a:pt x="0" y="0"/>
                </a:lnTo>
                <a:lnTo>
                  <a:pt x="0" y="5666226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692" y="1292187"/>
            <a:ext cx="378841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Disadvant</a:t>
            </a:r>
            <a:r>
              <a:rPr sz="4400" b="1" spc="9" dirty="0" smtClean="0">
                <a:solidFill>
                  <a:srgbClr val="90C225"/>
                </a:solidFill>
                <a:latin typeface="Trebuchet MS"/>
                <a:cs typeface="Trebuchet MS"/>
              </a:rPr>
              <a:t>a</a:t>
            </a:r>
            <a:r>
              <a:rPr sz="44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ges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6232" y="1292187"/>
            <a:ext cx="63288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of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794" y="1292187"/>
            <a:ext cx="326103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Increment</a:t>
            </a:r>
            <a:r>
              <a:rPr sz="4400" b="1" spc="4" dirty="0" smtClean="0">
                <a:solidFill>
                  <a:srgbClr val="90C225"/>
                </a:solidFill>
                <a:latin typeface="Trebuchet MS"/>
                <a:cs typeface="Trebuchet MS"/>
              </a:rPr>
              <a:t>a</a:t>
            </a:r>
            <a:r>
              <a:rPr sz="44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2500" y="1292187"/>
            <a:ext cx="192398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model: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271" y="2582469"/>
            <a:ext cx="7839292" cy="1330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115">
              <a:lnSpc>
                <a:spcPts val="1955"/>
              </a:lnSpc>
              <a:spcBef>
                <a:spcPts val="97"/>
              </a:spcBef>
            </a:pPr>
            <a:r>
              <a:rPr sz="1400" spc="0" dirty="0" smtClean="0">
                <a:solidFill>
                  <a:srgbClr val="90C225"/>
                </a:solidFill>
                <a:latin typeface="Arial"/>
                <a:cs typeface="Arial"/>
              </a:rPr>
              <a:t>•    </a:t>
            </a:r>
            <a:r>
              <a:rPr sz="1400" spc="267" dirty="0" smtClean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lanning and 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ign.</a:t>
            </a:r>
            <a:endParaRPr sz="1800" dirty="0">
              <a:latin typeface="Trebuchet MS"/>
              <a:cs typeface="Trebuchet MS"/>
            </a:endParaRPr>
          </a:p>
          <a:p>
            <a:pPr marL="355599" indent="-342899">
              <a:lnSpc>
                <a:spcPct val="99954"/>
              </a:lnSpc>
              <a:spcBef>
                <a:spcPts val="971"/>
              </a:spcBef>
              <a:tabLst>
                <a:tab pos="342900" algn="l"/>
              </a:tabLst>
            </a:pPr>
            <a:r>
              <a:rPr sz="1400" spc="0" dirty="0" smtClean="0">
                <a:solidFill>
                  <a:srgbClr val="90C225"/>
                </a:solidFill>
                <a:latin typeface="Arial"/>
                <a:cs typeface="Arial"/>
              </a:rPr>
              <a:t>•</a:t>
            </a:r>
            <a:r>
              <a:rPr sz="1400" spc="-377" dirty="0" smtClean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90C225"/>
                </a:solidFill>
                <a:latin typeface="Arial"/>
                <a:cs typeface="Arial"/>
              </a:rPr>
              <a:t>	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 clear and c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mp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lete definiti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n 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f 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18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le</a:t>
            </a:r>
            <a:r>
              <a:rPr sz="18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sy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tem 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ef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re it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can </a:t>
            </a:r>
            <a:r>
              <a:rPr lang="en-GB"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                   			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incrementall</a:t>
            </a:r>
            <a:r>
              <a:rPr sz="1800" spc="-219" dirty="0" smtClean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12700" marR="27115">
              <a:lnSpc>
                <a:spcPct val="96761"/>
              </a:lnSpc>
              <a:spcBef>
                <a:spcPts val="996"/>
              </a:spcBef>
            </a:pPr>
            <a:r>
              <a:rPr sz="1450" spc="0" dirty="0" smtClean="0">
                <a:solidFill>
                  <a:srgbClr val="90C225"/>
                </a:solidFill>
                <a:latin typeface="Arial"/>
                <a:cs typeface="Arial"/>
              </a:rPr>
              <a:t>•    </a:t>
            </a:r>
            <a:r>
              <a:rPr sz="1450" spc="184" dirty="0" smtClean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1800" spc="-229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tal c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st is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higher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than </a:t>
            </a:r>
            <a:r>
              <a:rPr sz="1800" spc="0" dirty="0" smtClean="0">
                <a:solidFill>
                  <a:srgbClr val="918554"/>
                </a:solidFill>
                <a:latin typeface="Trebuchet MS"/>
                <a:cs typeface="Trebuchet MS"/>
              </a:rPr>
              <a:t>w</a:t>
            </a:r>
            <a:r>
              <a:rPr sz="1800" spc="4" dirty="0" smtClean="0">
                <a:solidFill>
                  <a:srgbClr val="918554"/>
                </a:solidFill>
                <a:latin typeface="Trebuchet MS"/>
                <a:cs typeface="Trebuchet MS"/>
              </a:rPr>
              <a:t>a</a:t>
            </a:r>
            <a:r>
              <a:rPr sz="1800" spc="0" dirty="0" smtClean="0">
                <a:solidFill>
                  <a:srgbClr val="918554"/>
                </a:solidFill>
                <a:latin typeface="Trebuchet MS"/>
                <a:cs typeface="Trebuchet MS"/>
              </a:rPr>
              <a:t>te</a:t>
            </a:r>
            <a:r>
              <a:rPr sz="1800" spc="-4" dirty="0" smtClean="0">
                <a:solidFill>
                  <a:srgbClr val="918554"/>
                </a:solidFill>
                <a:latin typeface="Trebuchet MS"/>
                <a:cs typeface="Trebuchet MS"/>
              </a:rPr>
              <a:t>rf</a:t>
            </a:r>
            <a:r>
              <a:rPr sz="1800" spc="0" dirty="0" smtClean="0">
                <a:solidFill>
                  <a:srgbClr val="918554"/>
                </a:solidFill>
                <a:latin typeface="Trebuchet MS"/>
                <a:cs typeface="Trebuchet MS"/>
              </a:rPr>
              <a:t>all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0672" y="3247923"/>
            <a:ext cx="21383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be br</a:t>
            </a:r>
            <a:r>
              <a:rPr sz="1800" spc="-4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n down</a:t>
            </a:r>
            <a:r>
              <a:rPr sz="18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674807" y="2983662"/>
            <a:ext cx="5357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bu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lt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0" y="-7620"/>
            <a:ext cx="864108" cy="5698236"/>
          </a:xfrm>
          <a:custGeom>
            <a:avLst/>
            <a:gdLst/>
            <a:ahLst/>
            <a:cxnLst/>
            <a:rect l="l" t="t" r="r" b="b"/>
            <a:pathLst>
              <a:path w="864108" h="5698236">
                <a:moveTo>
                  <a:pt x="864108" y="16891"/>
                </a:moveTo>
                <a:lnTo>
                  <a:pt x="864108" y="7620"/>
                </a:lnTo>
                <a:lnTo>
                  <a:pt x="90279" y="7620"/>
                </a:lnTo>
                <a:lnTo>
                  <a:pt x="0" y="8509"/>
                </a:lnTo>
                <a:lnTo>
                  <a:pt x="0" y="5698236"/>
                </a:lnTo>
                <a:lnTo>
                  <a:pt x="864108" y="16891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8214" y="3996690"/>
            <a:ext cx="2313432" cy="2298192"/>
          </a:xfrm>
          <a:custGeom>
            <a:avLst/>
            <a:gdLst/>
            <a:ahLst/>
            <a:cxnLst/>
            <a:rect l="l" t="t" r="r" b="b"/>
            <a:pathLst>
              <a:path w="2313432" h="2298191">
                <a:moveTo>
                  <a:pt x="0" y="1149096"/>
                </a:moveTo>
                <a:lnTo>
                  <a:pt x="3834" y="1243340"/>
                </a:lnTo>
                <a:lnTo>
                  <a:pt x="15139" y="1335486"/>
                </a:lnTo>
                <a:lnTo>
                  <a:pt x="33617" y="1425238"/>
                </a:lnTo>
                <a:lnTo>
                  <a:pt x="58970" y="1512300"/>
                </a:lnTo>
                <a:lnTo>
                  <a:pt x="90900" y="1596377"/>
                </a:lnTo>
                <a:lnTo>
                  <a:pt x="129110" y="1677173"/>
                </a:lnTo>
                <a:lnTo>
                  <a:pt x="173302" y="1754392"/>
                </a:lnTo>
                <a:lnTo>
                  <a:pt x="223179" y="1827738"/>
                </a:lnTo>
                <a:lnTo>
                  <a:pt x="278442" y="1896916"/>
                </a:lnTo>
                <a:lnTo>
                  <a:pt x="338794" y="1961630"/>
                </a:lnTo>
                <a:lnTo>
                  <a:pt x="403938" y="2021585"/>
                </a:lnTo>
                <a:lnTo>
                  <a:pt x="473575" y="2076484"/>
                </a:lnTo>
                <a:lnTo>
                  <a:pt x="547407" y="2126031"/>
                </a:lnTo>
                <a:lnTo>
                  <a:pt x="625138" y="2169932"/>
                </a:lnTo>
                <a:lnTo>
                  <a:pt x="706470" y="2207890"/>
                </a:lnTo>
                <a:lnTo>
                  <a:pt x="791104" y="2239610"/>
                </a:lnTo>
                <a:lnTo>
                  <a:pt x="878744" y="2264796"/>
                </a:lnTo>
                <a:lnTo>
                  <a:pt x="969090" y="2283152"/>
                </a:lnTo>
                <a:lnTo>
                  <a:pt x="1061847" y="2294382"/>
                </a:lnTo>
                <a:lnTo>
                  <a:pt x="1156716" y="2298192"/>
                </a:lnTo>
                <a:lnTo>
                  <a:pt x="1251581" y="2294382"/>
                </a:lnTo>
                <a:lnTo>
                  <a:pt x="1344334" y="2283152"/>
                </a:lnTo>
                <a:lnTo>
                  <a:pt x="1434679" y="2264796"/>
                </a:lnTo>
                <a:lnTo>
                  <a:pt x="1522317" y="2239610"/>
                </a:lnTo>
                <a:lnTo>
                  <a:pt x="1606950" y="2207890"/>
                </a:lnTo>
                <a:lnTo>
                  <a:pt x="1688281" y="2169932"/>
                </a:lnTo>
                <a:lnTo>
                  <a:pt x="1766012" y="2126031"/>
                </a:lnTo>
                <a:lnTo>
                  <a:pt x="1839845" y="2076484"/>
                </a:lnTo>
                <a:lnTo>
                  <a:pt x="1909483" y="2021585"/>
                </a:lnTo>
                <a:lnTo>
                  <a:pt x="1974627" y="1961630"/>
                </a:lnTo>
                <a:lnTo>
                  <a:pt x="2034980" y="1896916"/>
                </a:lnTo>
                <a:lnTo>
                  <a:pt x="2090245" y="1827738"/>
                </a:lnTo>
                <a:lnTo>
                  <a:pt x="2140123" y="1754392"/>
                </a:lnTo>
                <a:lnTo>
                  <a:pt x="2184316" y="1677173"/>
                </a:lnTo>
                <a:lnTo>
                  <a:pt x="2222527" y="1596377"/>
                </a:lnTo>
                <a:lnTo>
                  <a:pt x="2254459" y="1512300"/>
                </a:lnTo>
                <a:lnTo>
                  <a:pt x="2279813" y="1425238"/>
                </a:lnTo>
                <a:lnTo>
                  <a:pt x="2298291" y="1335486"/>
                </a:lnTo>
                <a:lnTo>
                  <a:pt x="2309597" y="1243340"/>
                </a:lnTo>
                <a:lnTo>
                  <a:pt x="2313432" y="1149096"/>
                </a:lnTo>
                <a:lnTo>
                  <a:pt x="2309597" y="1054853"/>
                </a:lnTo>
                <a:lnTo>
                  <a:pt x="2298291" y="962708"/>
                </a:lnTo>
                <a:lnTo>
                  <a:pt x="2279813" y="872957"/>
                </a:lnTo>
                <a:lnTo>
                  <a:pt x="2254459" y="785896"/>
                </a:lnTo>
                <a:lnTo>
                  <a:pt x="2222527" y="701819"/>
                </a:lnTo>
                <a:lnTo>
                  <a:pt x="2184316" y="621024"/>
                </a:lnTo>
                <a:lnTo>
                  <a:pt x="2140123" y="543805"/>
                </a:lnTo>
                <a:lnTo>
                  <a:pt x="2090245" y="470458"/>
                </a:lnTo>
                <a:lnTo>
                  <a:pt x="2034980" y="401280"/>
                </a:lnTo>
                <a:lnTo>
                  <a:pt x="1974627" y="336565"/>
                </a:lnTo>
                <a:lnTo>
                  <a:pt x="1909483" y="276611"/>
                </a:lnTo>
                <a:lnTo>
                  <a:pt x="1839845" y="221711"/>
                </a:lnTo>
                <a:lnTo>
                  <a:pt x="1766012" y="172163"/>
                </a:lnTo>
                <a:lnTo>
                  <a:pt x="1688281" y="128261"/>
                </a:lnTo>
                <a:lnTo>
                  <a:pt x="1606950" y="90302"/>
                </a:lnTo>
                <a:lnTo>
                  <a:pt x="1522317" y="58582"/>
                </a:lnTo>
                <a:lnTo>
                  <a:pt x="1434679" y="33396"/>
                </a:lnTo>
                <a:lnTo>
                  <a:pt x="1344334" y="15039"/>
                </a:lnTo>
                <a:lnTo>
                  <a:pt x="1251581" y="3809"/>
                </a:lnTo>
                <a:lnTo>
                  <a:pt x="1156716" y="0"/>
                </a:lnTo>
                <a:lnTo>
                  <a:pt x="1061847" y="3809"/>
                </a:lnTo>
                <a:lnTo>
                  <a:pt x="969090" y="15039"/>
                </a:lnTo>
                <a:lnTo>
                  <a:pt x="878744" y="33396"/>
                </a:lnTo>
                <a:lnTo>
                  <a:pt x="791104" y="58582"/>
                </a:lnTo>
                <a:lnTo>
                  <a:pt x="706470" y="90302"/>
                </a:lnTo>
                <a:lnTo>
                  <a:pt x="625138" y="128261"/>
                </a:lnTo>
                <a:lnTo>
                  <a:pt x="547407" y="172163"/>
                </a:lnTo>
                <a:lnTo>
                  <a:pt x="473575" y="221711"/>
                </a:lnTo>
                <a:lnTo>
                  <a:pt x="403938" y="276611"/>
                </a:lnTo>
                <a:lnTo>
                  <a:pt x="338794" y="336565"/>
                </a:lnTo>
                <a:lnTo>
                  <a:pt x="278442" y="401280"/>
                </a:lnTo>
                <a:lnTo>
                  <a:pt x="223179" y="470458"/>
                </a:lnTo>
                <a:lnTo>
                  <a:pt x="173302" y="543805"/>
                </a:lnTo>
                <a:lnTo>
                  <a:pt x="129110" y="621024"/>
                </a:lnTo>
                <a:lnTo>
                  <a:pt x="90900" y="701819"/>
                </a:lnTo>
                <a:lnTo>
                  <a:pt x="58970" y="785896"/>
                </a:lnTo>
                <a:lnTo>
                  <a:pt x="33617" y="872957"/>
                </a:lnTo>
                <a:lnTo>
                  <a:pt x="15139" y="962708"/>
                </a:lnTo>
                <a:lnTo>
                  <a:pt x="3834" y="1054853"/>
                </a:lnTo>
                <a:lnTo>
                  <a:pt x="0" y="1149096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8214" y="3996690"/>
            <a:ext cx="2313432" cy="2298192"/>
          </a:xfrm>
          <a:custGeom>
            <a:avLst/>
            <a:gdLst/>
            <a:ahLst/>
            <a:cxnLst/>
            <a:rect l="l" t="t" r="r" b="b"/>
            <a:pathLst>
              <a:path w="2313432" h="2298191">
                <a:moveTo>
                  <a:pt x="0" y="1149096"/>
                </a:moveTo>
                <a:lnTo>
                  <a:pt x="3834" y="1054853"/>
                </a:lnTo>
                <a:lnTo>
                  <a:pt x="15139" y="962708"/>
                </a:lnTo>
                <a:lnTo>
                  <a:pt x="33617" y="872957"/>
                </a:lnTo>
                <a:lnTo>
                  <a:pt x="58970" y="785896"/>
                </a:lnTo>
                <a:lnTo>
                  <a:pt x="90900" y="701819"/>
                </a:lnTo>
                <a:lnTo>
                  <a:pt x="129110" y="621024"/>
                </a:lnTo>
                <a:lnTo>
                  <a:pt x="173302" y="543805"/>
                </a:lnTo>
                <a:lnTo>
                  <a:pt x="223179" y="470458"/>
                </a:lnTo>
                <a:lnTo>
                  <a:pt x="278442" y="401280"/>
                </a:lnTo>
                <a:lnTo>
                  <a:pt x="338794" y="336565"/>
                </a:lnTo>
                <a:lnTo>
                  <a:pt x="403938" y="276611"/>
                </a:lnTo>
                <a:lnTo>
                  <a:pt x="473575" y="221711"/>
                </a:lnTo>
                <a:lnTo>
                  <a:pt x="547407" y="172163"/>
                </a:lnTo>
                <a:lnTo>
                  <a:pt x="625138" y="128261"/>
                </a:lnTo>
                <a:lnTo>
                  <a:pt x="706470" y="90302"/>
                </a:lnTo>
                <a:lnTo>
                  <a:pt x="791104" y="58582"/>
                </a:lnTo>
                <a:lnTo>
                  <a:pt x="878744" y="33396"/>
                </a:lnTo>
                <a:lnTo>
                  <a:pt x="969090" y="15039"/>
                </a:lnTo>
                <a:lnTo>
                  <a:pt x="1061847" y="3809"/>
                </a:lnTo>
                <a:lnTo>
                  <a:pt x="1156716" y="0"/>
                </a:lnTo>
                <a:lnTo>
                  <a:pt x="1251581" y="3809"/>
                </a:lnTo>
                <a:lnTo>
                  <a:pt x="1344334" y="15039"/>
                </a:lnTo>
                <a:lnTo>
                  <a:pt x="1434679" y="33396"/>
                </a:lnTo>
                <a:lnTo>
                  <a:pt x="1522317" y="58582"/>
                </a:lnTo>
                <a:lnTo>
                  <a:pt x="1606950" y="90302"/>
                </a:lnTo>
                <a:lnTo>
                  <a:pt x="1688281" y="128261"/>
                </a:lnTo>
                <a:lnTo>
                  <a:pt x="1766012" y="172163"/>
                </a:lnTo>
                <a:lnTo>
                  <a:pt x="1839845" y="221711"/>
                </a:lnTo>
                <a:lnTo>
                  <a:pt x="1909483" y="276611"/>
                </a:lnTo>
                <a:lnTo>
                  <a:pt x="1974627" y="336565"/>
                </a:lnTo>
                <a:lnTo>
                  <a:pt x="2034980" y="401280"/>
                </a:lnTo>
                <a:lnTo>
                  <a:pt x="2090245" y="470458"/>
                </a:lnTo>
                <a:lnTo>
                  <a:pt x="2140123" y="543805"/>
                </a:lnTo>
                <a:lnTo>
                  <a:pt x="2184316" y="621024"/>
                </a:lnTo>
                <a:lnTo>
                  <a:pt x="2222527" y="701819"/>
                </a:lnTo>
                <a:lnTo>
                  <a:pt x="2254459" y="785896"/>
                </a:lnTo>
                <a:lnTo>
                  <a:pt x="2279813" y="872957"/>
                </a:lnTo>
                <a:lnTo>
                  <a:pt x="2298291" y="962708"/>
                </a:lnTo>
                <a:lnTo>
                  <a:pt x="2309597" y="1054853"/>
                </a:lnTo>
                <a:lnTo>
                  <a:pt x="2313432" y="1149096"/>
                </a:lnTo>
                <a:lnTo>
                  <a:pt x="2309597" y="1243340"/>
                </a:lnTo>
                <a:lnTo>
                  <a:pt x="2298291" y="1335486"/>
                </a:lnTo>
                <a:lnTo>
                  <a:pt x="2279813" y="1425238"/>
                </a:lnTo>
                <a:lnTo>
                  <a:pt x="2254459" y="1512300"/>
                </a:lnTo>
                <a:lnTo>
                  <a:pt x="2222527" y="1596377"/>
                </a:lnTo>
                <a:lnTo>
                  <a:pt x="2184316" y="1677173"/>
                </a:lnTo>
                <a:lnTo>
                  <a:pt x="2140123" y="1754392"/>
                </a:lnTo>
                <a:lnTo>
                  <a:pt x="2090245" y="1827738"/>
                </a:lnTo>
                <a:lnTo>
                  <a:pt x="2034980" y="1896916"/>
                </a:lnTo>
                <a:lnTo>
                  <a:pt x="1974627" y="1961630"/>
                </a:lnTo>
                <a:lnTo>
                  <a:pt x="1909483" y="2021585"/>
                </a:lnTo>
                <a:lnTo>
                  <a:pt x="1839845" y="2076484"/>
                </a:lnTo>
                <a:lnTo>
                  <a:pt x="1766012" y="2126031"/>
                </a:lnTo>
                <a:lnTo>
                  <a:pt x="1688281" y="2169932"/>
                </a:lnTo>
                <a:lnTo>
                  <a:pt x="1606950" y="2207890"/>
                </a:lnTo>
                <a:lnTo>
                  <a:pt x="1522317" y="2239610"/>
                </a:lnTo>
                <a:lnTo>
                  <a:pt x="1434679" y="2264796"/>
                </a:lnTo>
                <a:lnTo>
                  <a:pt x="1344334" y="2283152"/>
                </a:lnTo>
                <a:lnTo>
                  <a:pt x="1251581" y="2294382"/>
                </a:lnTo>
                <a:lnTo>
                  <a:pt x="1156716" y="2298192"/>
                </a:lnTo>
                <a:lnTo>
                  <a:pt x="1061847" y="2294382"/>
                </a:lnTo>
                <a:lnTo>
                  <a:pt x="969090" y="2283152"/>
                </a:lnTo>
                <a:lnTo>
                  <a:pt x="878744" y="2264796"/>
                </a:lnTo>
                <a:lnTo>
                  <a:pt x="791104" y="2239610"/>
                </a:lnTo>
                <a:lnTo>
                  <a:pt x="706470" y="2207890"/>
                </a:lnTo>
                <a:lnTo>
                  <a:pt x="625138" y="2169932"/>
                </a:lnTo>
                <a:lnTo>
                  <a:pt x="547407" y="2126031"/>
                </a:lnTo>
                <a:lnTo>
                  <a:pt x="473575" y="2076484"/>
                </a:lnTo>
                <a:lnTo>
                  <a:pt x="403938" y="2021585"/>
                </a:lnTo>
                <a:lnTo>
                  <a:pt x="338794" y="1961630"/>
                </a:lnTo>
                <a:lnTo>
                  <a:pt x="278442" y="1896916"/>
                </a:lnTo>
                <a:lnTo>
                  <a:pt x="223179" y="1827738"/>
                </a:lnTo>
                <a:lnTo>
                  <a:pt x="173302" y="1754392"/>
                </a:lnTo>
                <a:lnTo>
                  <a:pt x="129110" y="1677173"/>
                </a:lnTo>
                <a:lnTo>
                  <a:pt x="90900" y="1596377"/>
                </a:lnTo>
                <a:lnTo>
                  <a:pt x="58970" y="1512300"/>
                </a:lnTo>
                <a:lnTo>
                  <a:pt x="33617" y="1425238"/>
                </a:lnTo>
                <a:lnTo>
                  <a:pt x="15139" y="1335486"/>
                </a:lnTo>
                <a:lnTo>
                  <a:pt x="3834" y="1243340"/>
                </a:lnTo>
                <a:lnTo>
                  <a:pt x="0" y="114909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71076" y="0"/>
            <a:ext cx="1219200" cy="6857999"/>
          </a:xfrm>
          <a:custGeom>
            <a:avLst/>
            <a:gdLst/>
            <a:ahLst/>
            <a:cxnLst/>
            <a:rect l="l" t="t" r="r" b="b"/>
            <a:pathLst>
              <a:path w="1219200" h="6857999">
                <a:moveTo>
                  <a:pt x="0" y="1"/>
                </a:moveTo>
                <a:lnTo>
                  <a:pt x="1219199" y="6857998"/>
                </a:lnTo>
              </a:path>
              <a:path w="1219200" h="6857999">
                <a:moveTo>
                  <a:pt x="1219199" y="6857998"/>
                </a:moveTo>
                <a:lnTo>
                  <a:pt x="0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4928" y="3681983"/>
            <a:ext cx="4763516" cy="3176586"/>
          </a:xfrm>
          <a:custGeom>
            <a:avLst/>
            <a:gdLst/>
            <a:ahLst/>
            <a:cxnLst/>
            <a:rect l="l" t="t" r="r" b="b"/>
            <a:pathLst>
              <a:path w="4763516" h="3176586">
                <a:moveTo>
                  <a:pt x="4763516" y="0"/>
                </a:moveTo>
                <a:lnTo>
                  <a:pt x="860" y="3176012"/>
                </a:lnTo>
              </a:path>
              <a:path w="4763516" h="3176586">
                <a:moveTo>
                  <a:pt x="860" y="3176012"/>
                </a:moveTo>
                <a:lnTo>
                  <a:pt x="4763516" y="1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82100" y="-9144"/>
            <a:ext cx="3006852" cy="6867144"/>
          </a:xfrm>
          <a:custGeom>
            <a:avLst/>
            <a:gdLst/>
            <a:ahLst/>
            <a:cxnLst/>
            <a:rect l="l" t="t" r="r" b="b"/>
            <a:pathLst>
              <a:path w="3006852" h="6867144">
                <a:moveTo>
                  <a:pt x="3006852" y="9144"/>
                </a:moveTo>
                <a:lnTo>
                  <a:pt x="2042484" y="9144"/>
                </a:lnTo>
                <a:lnTo>
                  <a:pt x="1" y="6867140"/>
                </a:lnTo>
                <a:lnTo>
                  <a:pt x="3006852" y="6867140"/>
                </a:lnTo>
                <a:lnTo>
                  <a:pt x="3006852" y="9144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02724" y="-9144"/>
            <a:ext cx="2589276" cy="6867144"/>
          </a:xfrm>
          <a:custGeom>
            <a:avLst/>
            <a:gdLst/>
            <a:ahLst/>
            <a:cxnLst/>
            <a:rect l="l" t="t" r="r" b="b"/>
            <a:pathLst>
              <a:path w="2589276" h="6867144">
                <a:moveTo>
                  <a:pt x="2589275" y="9144"/>
                </a:moveTo>
                <a:lnTo>
                  <a:pt x="1610" y="9144"/>
                </a:lnTo>
                <a:lnTo>
                  <a:pt x="1209801" y="6867140"/>
                </a:lnTo>
                <a:lnTo>
                  <a:pt x="2589275" y="6867140"/>
                </a:lnTo>
                <a:lnTo>
                  <a:pt x="2589275" y="9144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32164" y="3048000"/>
            <a:ext cx="3259835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1" y="3809997"/>
                </a:lnTo>
                <a:lnTo>
                  <a:pt x="3259835" y="3809997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34500" y="-9144"/>
            <a:ext cx="2854452" cy="6867144"/>
          </a:xfrm>
          <a:custGeom>
            <a:avLst/>
            <a:gdLst/>
            <a:ahLst/>
            <a:cxnLst/>
            <a:rect l="l" t="t" r="r" b="b"/>
            <a:pathLst>
              <a:path w="2854452" h="6867144">
                <a:moveTo>
                  <a:pt x="2854452" y="9144"/>
                </a:moveTo>
                <a:lnTo>
                  <a:pt x="3290" y="9144"/>
                </a:lnTo>
                <a:lnTo>
                  <a:pt x="2470910" y="6867140"/>
                </a:lnTo>
                <a:lnTo>
                  <a:pt x="2854452" y="6867140"/>
                </a:lnTo>
                <a:lnTo>
                  <a:pt x="2854452" y="9144"/>
                </a:lnTo>
                <a:close/>
              </a:path>
            </a:pathLst>
          </a:custGeom>
          <a:solidFill>
            <a:srgbClr val="17AF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898124" y="-9144"/>
            <a:ext cx="1290827" cy="6867144"/>
          </a:xfrm>
          <a:custGeom>
            <a:avLst/>
            <a:gdLst/>
            <a:ahLst/>
            <a:cxnLst/>
            <a:rect l="l" t="t" r="r" b="b"/>
            <a:pathLst>
              <a:path w="1290827" h="6867144">
                <a:moveTo>
                  <a:pt x="1290827" y="9144"/>
                </a:moveTo>
                <a:lnTo>
                  <a:pt x="1018959" y="9144"/>
                </a:lnTo>
                <a:lnTo>
                  <a:pt x="0" y="6867140"/>
                </a:lnTo>
                <a:lnTo>
                  <a:pt x="1290827" y="6867140"/>
                </a:lnTo>
                <a:lnTo>
                  <a:pt x="1290827" y="9144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39272" y="-9144"/>
            <a:ext cx="1249679" cy="6867144"/>
          </a:xfrm>
          <a:custGeom>
            <a:avLst/>
            <a:gdLst/>
            <a:ahLst/>
            <a:cxnLst/>
            <a:rect l="l" t="t" r="r" b="b"/>
            <a:pathLst>
              <a:path w="1249679" h="6867144">
                <a:moveTo>
                  <a:pt x="1249679" y="9144"/>
                </a:moveTo>
                <a:lnTo>
                  <a:pt x="1476" y="9144"/>
                </a:lnTo>
                <a:lnTo>
                  <a:pt x="1109217" y="6867140"/>
                </a:lnTo>
                <a:lnTo>
                  <a:pt x="1249679" y="6867140"/>
                </a:lnTo>
                <a:lnTo>
                  <a:pt x="1249679" y="9144"/>
                </a:lnTo>
                <a:close/>
              </a:path>
            </a:pathLst>
          </a:custGeom>
          <a:solidFill>
            <a:srgbClr val="2261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72344" y="3590544"/>
            <a:ext cx="1816607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1" y="3267452"/>
                </a:lnTo>
                <a:lnTo>
                  <a:pt x="1816607" y="3267452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95822" y="4437126"/>
            <a:ext cx="1392935" cy="1411224"/>
          </a:xfrm>
          <a:custGeom>
            <a:avLst/>
            <a:gdLst/>
            <a:ahLst/>
            <a:cxnLst/>
            <a:rect l="l" t="t" r="r" b="b"/>
            <a:pathLst>
              <a:path w="1392935" h="1411224">
                <a:moveTo>
                  <a:pt x="0" y="705612"/>
                </a:moveTo>
                <a:lnTo>
                  <a:pt x="2308" y="763474"/>
                </a:lnTo>
                <a:lnTo>
                  <a:pt x="9114" y="820050"/>
                </a:lnTo>
                <a:lnTo>
                  <a:pt x="20239" y="875158"/>
                </a:lnTo>
                <a:lnTo>
                  <a:pt x="35503" y="928615"/>
                </a:lnTo>
                <a:lnTo>
                  <a:pt x="54727" y="980241"/>
                </a:lnTo>
                <a:lnTo>
                  <a:pt x="77732" y="1029853"/>
                </a:lnTo>
                <a:lnTo>
                  <a:pt x="104338" y="1077270"/>
                </a:lnTo>
                <a:lnTo>
                  <a:pt x="134368" y="1122310"/>
                </a:lnTo>
                <a:lnTo>
                  <a:pt x="167640" y="1164791"/>
                </a:lnTo>
                <a:lnTo>
                  <a:pt x="203977" y="1204531"/>
                </a:lnTo>
                <a:lnTo>
                  <a:pt x="243200" y="1241349"/>
                </a:lnTo>
                <a:lnTo>
                  <a:pt x="285128" y="1275063"/>
                </a:lnTo>
                <a:lnTo>
                  <a:pt x="329583" y="1305492"/>
                </a:lnTo>
                <a:lnTo>
                  <a:pt x="376385" y="1332453"/>
                </a:lnTo>
                <a:lnTo>
                  <a:pt x="425356" y="1355764"/>
                </a:lnTo>
                <a:lnTo>
                  <a:pt x="476317" y="1375245"/>
                </a:lnTo>
                <a:lnTo>
                  <a:pt x="529087" y="1390713"/>
                </a:lnTo>
                <a:lnTo>
                  <a:pt x="583488" y="1401987"/>
                </a:lnTo>
                <a:lnTo>
                  <a:pt x="639342" y="1408884"/>
                </a:lnTo>
                <a:lnTo>
                  <a:pt x="696468" y="1411224"/>
                </a:lnTo>
                <a:lnTo>
                  <a:pt x="753593" y="1408884"/>
                </a:lnTo>
                <a:lnTo>
                  <a:pt x="809447" y="1401987"/>
                </a:lnTo>
                <a:lnTo>
                  <a:pt x="863848" y="1390713"/>
                </a:lnTo>
                <a:lnTo>
                  <a:pt x="916618" y="1375245"/>
                </a:lnTo>
                <a:lnTo>
                  <a:pt x="967579" y="1355764"/>
                </a:lnTo>
                <a:lnTo>
                  <a:pt x="1016550" y="1332453"/>
                </a:lnTo>
                <a:lnTo>
                  <a:pt x="1063352" y="1305492"/>
                </a:lnTo>
                <a:lnTo>
                  <a:pt x="1107807" y="1275063"/>
                </a:lnTo>
                <a:lnTo>
                  <a:pt x="1149735" y="1241349"/>
                </a:lnTo>
                <a:lnTo>
                  <a:pt x="1188958" y="1204531"/>
                </a:lnTo>
                <a:lnTo>
                  <a:pt x="1225295" y="1164791"/>
                </a:lnTo>
                <a:lnTo>
                  <a:pt x="1258567" y="1122310"/>
                </a:lnTo>
                <a:lnTo>
                  <a:pt x="1288597" y="1077270"/>
                </a:lnTo>
                <a:lnTo>
                  <a:pt x="1315203" y="1029853"/>
                </a:lnTo>
                <a:lnTo>
                  <a:pt x="1338208" y="980241"/>
                </a:lnTo>
                <a:lnTo>
                  <a:pt x="1357432" y="928615"/>
                </a:lnTo>
                <a:lnTo>
                  <a:pt x="1372696" y="875158"/>
                </a:lnTo>
                <a:lnTo>
                  <a:pt x="1383821" y="820050"/>
                </a:lnTo>
                <a:lnTo>
                  <a:pt x="1390627" y="763474"/>
                </a:lnTo>
                <a:lnTo>
                  <a:pt x="1392935" y="705612"/>
                </a:lnTo>
                <a:lnTo>
                  <a:pt x="1390627" y="647749"/>
                </a:lnTo>
                <a:lnTo>
                  <a:pt x="1383821" y="591173"/>
                </a:lnTo>
                <a:lnTo>
                  <a:pt x="1372696" y="536065"/>
                </a:lnTo>
                <a:lnTo>
                  <a:pt x="1357432" y="482608"/>
                </a:lnTo>
                <a:lnTo>
                  <a:pt x="1338208" y="430982"/>
                </a:lnTo>
                <a:lnTo>
                  <a:pt x="1315203" y="381370"/>
                </a:lnTo>
                <a:lnTo>
                  <a:pt x="1288597" y="333953"/>
                </a:lnTo>
                <a:lnTo>
                  <a:pt x="1258567" y="288913"/>
                </a:lnTo>
                <a:lnTo>
                  <a:pt x="1225295" y="246432"/>
                </a:lnTo>
                <a:lnTo>
                  <a:pt x="1188958" y="206692"/>
                </a:lnTo>
                <a:lnTo>
                  <a:pt x="1149735" y="169874"/>
                </a:lnTo>
                <a:lnTo>
                  <a:pt x="1107807" y="136160"/>
                </a:lnTo>
                <a:lnTo>
                  <a:pt x="1063352" y="105731"/>
                </a:lnTo>
                <a:lnTo>
                  <a:pt x="1016550" y="78770"/>
                </a:lnTo>
                <a:lnTo>
                  <a:pt x="967579" y="55459"/>
                </a:lnTo>
                <a:lnTo>
                  <a:pt x="916618" y="35978"/>
                </a:lnTo>
                <a:lnTo>
                  <a:pt x="863848" y="20510"/>
                </a:lnTo>
                <a:lnTo>
                  <a:pt x="809447" y="9236"/>
                </a:lnTo>
                <a:lnTo>
                  <a:pt x="753593" y="2339"/>
                </a:lnTo>
                <a:lnTo>
                  <a:pt x="696468" y="0"/>
                </a:lnTo>
                <a:lnTo>
                  <a:pt x="639342" y="2339"/>
                </a:lnTo>
                <a:lnTo>
                  <a:pt x="583488" y="9236"/>
                </a:lnTo>
                <a:lnTo>
                  <a:pt x="529087" y="20510"/>
                </a:lnTo>
                <a:lnTo>
                  <a:pt x="476317" y="35978"/>
                </a:lnTo>
                <a:lnTo>
                  <a:pt x="425356" y="55459"/>
                </a:lnTo>
                <a:lnTo>
                  <a:pt x="376385" y="78770"/>
                </a:lnTo>
                <a:lnTo>
                  <a:pt x="329583" y="105731"/>
                </a:lnTo>
                <a:lnTo>
                  <a:pt x="285128" y="136160"/>
                </a:lnTo>
                <a:lnTo>
                  <a:pt x="243200" y="169874"/>
                </a:lnTo>
                <a:lnTo>
                  <a:pt x="203977" y="206692"/>
                </a:lnTo>
                <a:lnTo>
                  <a:pt x="167640" y="246432"/>
                </a:lnTo>
                <a:lnTo>
                  <a:pt x="134368" y="288913"/>
                </a:lnTo>
                <a:lnTo>
                  <a:pt x="104338" y="333953"/>
                </a:lnTo>
                <a:lnTo>
                  <a:pt x="77732" y="381370"/>
                </a:lnTo>
                <a:lnTo>
                  <a:pt x="54727" y="430982"/>
                </a:lnTo>
                <a:lnTo>
                  <a:pt x="35503" y="482608"/>
                </a:lnTo>
                <a:lnTo>
                  <a:pt x="20239" y="536065"/>
                </a:lnTo>
                <a:lnTo>
                  <a:pt x="9114" y="591173"/>
                </a:lnTo>
                <a:lnTo>
                  <a:pt x="2308" y="647749"/>
                </a:lnTo>
                <a:lnTo>
                  <a:pt x="0" y="705612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95822" y="4437126"/>
            <a:ext cx="1392935" cy="1411224"/>
          </a:xfrm>
          <a:custGeom>
            <a:avLst/>
            <a:gdLst/>
            <a:ahLst/>
            <a:cxnLst/>
            <a:rect l="l" t="t" r="r" b="b"/>
            <a:pathLst>
              <a:path w="1392935" h="1411224">
                <a:moveTo>
                  <a:pt x="0" y="705612"/>
                </a:moveTo>
                <a:lnTo>
                  <a:pt x="2308" y="647749"/>
                </a:lnTo>
                <a:lnTo>
                  <a:pt x="9114" y="591173"/>
                </a:lnTo>
                <a:lnTo>
                  <a:pt x="20239" y="536065"/>
                </a:lnTo>
                <a:lnTo>
                  <a:pt x="35503" y="482608"/>
                </a:lnTo>
                <a:lnTo>
                  <a:pt x="54727" y="430982"/>
                </a:lnTo>
                <a:lnTo>
                  <a:pt x="77732" y="381370"/>
                </a:lnTo>
                <a:lnTo>
                  <a:pt x="104338" y="333953"/>
                </a:lnTo>
                <a:lnTo>
                  <a:pt x="134368" y="288913"/>
                </a:lnTo>
                <a:lnTo>
                  <a:pt x="167640" y="246432"/>
                </a:lnTo>
                <a:lnTo>
                  <a:pt x="203977" y="206692"/>
                </a:lnTo>
                <a:lnTo>
                  <a:pt x="243200" y="169874"/>
                </a:lnTo>
                <a:lnTo>
                  <a:pt x="285128" y="136160"/>
                </a:lnTo>
                <a:lnTo>
                  <a:pt x="329583" y="105731"/>
                </a:lnTo>
                <a:lnTo>
                  <a:pt x="376385" y="78770"/>
                </a:lnTo>
                <a:lnTo>
                  <a:pt x="425356" y="55459"/>
                </a:lnTo>
                <a:lnTo>
                  <a:pt x="476317" y="35978"/>
                </a:lnTo>
                <a:lnTo>
                  <a:pt x="529087" y="20510"/>
                </a:lnTo>
                <a:lnTo>
                  <a:pt x="583488" y="9236"/>
                </a:lnTo>
                <a:lnTo>
                  <a:pt x="639342" y="2339"/>
                </a:lnTo>
                <a:lnTo>
                  <a:pt x="696468" y="0"/>
                </a:lnTo>
                <a:lnTo>
                  <a:pt x="753593" y="2339"/>
                </a:lnTo>
                <a:lnTo>
                  <a:pt x="809447" y="9236"/>
                </a:lnTo>
                <a:lnTo>
                  <a:pt x="863848" y="20510"/>
                </a:lnTo>
                <a:lnTo>
                  <a:pt x="916618" y="35978"/>
                </a:lnTo>
                <a:lnTo>
                  <a:pt x="967579" y="55459"/>
                </a:lnTo>
                <a:lnTo>
                  <a:pt x="1016550" y="78770"/>
                </a:lnTo>
                <a:lnTo>
                  <a:pt x="1063352" y="105731"/>
                </a:lnTo>
                <a:lnTo>
                  <a:pt x="1107807" y="136160"/>
                </a:lnTo>
                <a:lnTo>
                  <a:pt x="1149735" y="169874"/>
                </a:lnTo>
                <a:lnTo>
                  <a:pt x="1188958" y="206692"/>
                </a:lnTo>
                <a:lnTo>
                  <a:pt x="1225295" y="246432"/>
                </a:lnTo>
                <a:lnTo>
                  <a:pt x="1258567" y="288913"/>
                </a:lnTo>
                <a:lnTo>
                  <a:pt x="1288597" y="333953"/>
                </a:lnTo>
                <a:lnTo>
                  <a:pt x="1315203" y="381370"/>
                </a:lnTo>
                <a:lnTo>
                  <a:pt x="1338208" y="430982"/>
                </a:lnTo>
                <a:lnTo>
                  <a:pt x="1357432" y="482608"/>
                </a:lnTo>
                <a:lnTo>
                  <a:pt x="1372696" y="536065"/>
                </a:lnTo>
                <a:lnTo>
                  <a:pt x="1383821" y="591173"/>
                </a:lnTo>
                <a:lnTo>
                  <a:pt x="1390627" y="647749"/>
                </a:lnTo>
                <a:lnTo>
                  <a:pt x="1392935" y="705612"/>
                </a:lnTo>
                <a:lnTo>
                  <a:pt x="1390627" y="763474"/>
                </a:lnTo>
                <a:lnTo>
                  <a:pt x="1383821" y="820050"/>
                </a:lnTo>
                <a:lnTo>
                  <a:pt x="1372696" y="875158"/>
                </a:lnTo>
                <a:lnTo>
                  <a:pt x="1357432" y="928615"/>
                </a:lnTo>
                <a:lnTo>
                  <a:pt x="1338208" y="980241"/>
                </a:lnTo>
                <a:lnTo>
                  <a:pt x="1315203" y="1029853"/>
                </a:lnTo>
                <a:lnTo>
                  <a:pt x="1288597" y="1077270"/>
                </a:lnTo>
                <a:lnTo>
                  <a:pt x="1258567" y="1122310"/>
                </a:lnTo>
                <a:lnTo>
                  <a:pt x="1225295" y="1164791"/>
                </a:lnTo>
                <a:lnTo>
                  <a:pt x="1188958" y="1204531"/>
                </a:lnTo>
                <a:lnTo>
                  <a:pt x="1149735" y="1241349"/>
                </a:lnTo>
                <a:lnTo>
                  <a:pt x="1107807" y="1275063"/>
                </a:lnTo>
                <a:lnTo>
                  <a:pt x="1063352" y="1305492"/>
                </a:lnTo>
                <a:lnTo>
                  <a:pt x="1016550" y="1332453"/>
                </a:lnTo>
                <a:lnTo>
                  <a:pt x="967579" y="1355764"/>
                </a:lnTo>
                <a:lnTo>
                  <a:pt x="916618" y="1375245"/>
                </a:lnTo>
                <a:lnTo>
                  <a:pt x="863848" y="1390713"/>
                </a:lnTo>
                <a:lnTo>
                  <a:pt x="809447" y="1401987"/>
                </a:lnTo>
                <a:lnTo>
                  <a:pt x="753593" y="1408884"/>
                </a:lnTo>
                <a:lnTo>
                  <a:pt x="696468" y="1411224"/>
                </a:lnTo>
                <a:lnTo>
                  <a:pt x="639342" y="1408884"/>
                </a:lnTo>
                <a:lnTo>
                  <a:pt x="583488" y="1401987"/>
                </a:lnTo>
                <a:lnTo>
                  <a:pt x="529087" y="1390713"/>
                </a:lnTo>
                <a:lnTo>
                  <a:pt x="476317" y="1375245"/>
                </a:lnTo>
                <a:lnTo>
                  <a:pt x="425356" y="1355764"/>
                </a:lnTo>
                <a:lnTo>
                  <a:pt x="376385" y="1332453"/>
                </a:lnTo>
                <a:lnTo>
                  <a:pt x="329583" y="1305492"/>
                </a:lnTo>
                <a:lnTo>
                  <a:pt x="285128" y="1275063"/>
                </a:lnTo>
                <a:lnTo>
                  <a:pt x="243200" y="1241349"/>
                </a:lnTo>
                <a:lnTo>
                  <a:pt x="203977" y="1204531"/>
                </a:lnTo>
                <a:lnTo>
                  <a:pt x="167640" y="1164791"/>
                </a:lnTo>
                <a:lnTo>
                  <a:pt x="134368" y="1122310"/>
                </a:lnTo>
                <a:lnTo>
                  <a:pt x="104338" y="1077270"/>
                </a:lnTo>
                <a:lnTo>
                  <a:pt x="77732" y="1029853"/>
                </a:lnTo>
                <a:lnTo>
                  <a:pt x="54727" y="980241"/>
                </a:lnTo>
                <a:lnTo>
                  <a:pt x="35503" y="928615"/>
                </a:lnTo>
                <a:lnTo>
                  <a:pt x="20239" y="875158"/>
                </a:lnTo>
                <a:lnTo>
                  <a:pt x="9114" y="820050"/>
                </a:lnTo>
                <a:lnTo>
                  <a:pt x="2308" y="763474"/>
                </a:lnTo>
                <a:lnTo>
                  <a:pt x="0" y="70561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07579" y="4828158"/>
            <a:ext cx="702310" cy="702310"/>
          </a:xfrm>
          <a:custGeom>
            <a:avLst/>
            <a:gdLst/>
            <a:ahLst/>
            <a:cxnLst/>
            <a:rect l="l" t="t" r="r" b="b"/>
            <a:pathLst>
              <a:path w="702310" h="702310">
                <a:moveTo>
                  <a:pt x="463550" y="238760"/>
                </a:moveTo>
                <a:lnTo>
                  <a:pt x="463550" y="0"/>
                </a:lnTo>
                <a:lnTo>
                  <a:pt x="238760" y="0"/>
                </a:lnTo>
                <a:lnTo>
                  <a:pt x="238760" y="238760"/>
                </a:lnTo>
                <a:lnTo>
                  <a:pt x="0" y="238760"/>
                </a:lnTo>
                <a:lnTo>
                  <a:pt x="0" y="463550"/>
                </a:lnTo>
                <a:lnTo>
                  <a:pt x="238760" y="463550"/>
                </a:lnTo>
                <a:lnTo>
                  <a:pt x="238760" y="702310"/>
                </a:lnTo>
                <a:lnTo>
                  <a:pt x="463550" y="702310"/>
                </a:lnTo>
                <a:lnTo>
                  <a:pt x="463550" y="463550"/>
                </a:lnTo>
                <a:lnTo>
                  <a:pt x="702310" y="463550"/>
                </a:lnTo>
                <a:lnTo>
                  <a:pt x="702310" y="238760"/>
                </a:lnTo>
                <a:lnTo>
                  <a:pt x="463550" y="238760"/>
                </a:lnTo>
                <a:close/>
              </a:path>
            </a:pathLst>
          </a:custGeom>
          <a:solidFill>
            <a:srgbClr val="B6E1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4786" y="4403598"/>
            <a:ext cx="1426464" cy="1359408"/>
          </a:xfrm>
          <a:custGeom>
            <a:avLst/>
            <a:gdLst/>
            <a:ahLst/>
            <a:cxnLst/>
            <a:rect l="l" t="t" r="r" b="b"/>
            <a:pathLst>
              <a:path w="1426464" h="1359407">
                <a:moveTo>
                  <a:pt x="0" y="679703"/>
                </a:moveTo>
                <a:lnTo>
                  <a:pt x="2364" y="735453"/>
                </a:lnTo>
                <a:lnTo>
                  <a:pt x="9333" y="789960"/>
                </a:lnTo>
                <a:lnTo>
                  <a:pt x="20725" y="843051"/>
                </a:lnTo>
                <a:lnTo>
                  <a:pt x="36356" y="894551"/>
                </a:lnTo>
                <a:lnTo>
                  <a:pt x="56042" y="944284"/>
                </a:lnTo>
                <a:lnTo>
                  <a:pt x="79600" y="992076"/>
                </a:lnTo>
                <a:lnTo>
                  <a:pt x="106847" y="1037752"/>
                </a:lnTo>
                <a:lnTo>
                  <a:pt x="137598" y="1081137"/>
                </a:lnTo>
                <a:lnTo>
                  <a:pt x="171672" y="1122057"/>
                </a:lnTo>
                <a:lnTo>
                  <a:pt x="208883" y="1160335"/>
                </a:lnTo>
                <a:lnTo>
                  <a:pt x="249049" y="1195798"/>
                </a:lnTo>
                <a:lnTo>
                  <a:pt x="291986" y="1228270"/>
                </a:lnTo>
                <a:lnTo>
                  <a:pt x="337511" y="1257577"/>
                </a:lnTo>
                <a:lnTo>
                  <a:pt x="385440" y="1283544"/>
                </a:lnTo>
                <a:lnTo>
                  <a:pt x="435590" y="1305996"/>
                </a:lnTo>
                <a:lnTo>
                  <a:pt x="487777" y="1324758"/>
                </a:lnTo>
                <a:lnTo>
                  <a:pt x="541818" y="1339655"/>
                </a:lnTo>
                <a:lnTo>
                  <a:pt x="597530" y="1350512"/>
                </a:lnTo>
                <a:lnTo>
                  <a:pt x="654729" y="1357154"/>
                </a:lnTo>
                <a:lnTo>
                  <a:pt x="713232" y="1359408"/>
                </a:lnTo>
                <a:lnTo>
                  <a:pt x="771734" y="1357154"/>
                </a:lnTo>
                <a:lnTo>
                  <a:pt x="828933" y="1350512"/>
                </a:lnTo>
                <a:lnTo>
                  <a:pt x="884645" y="1339655"/>
                </a:lnTo>
                <a:lnTo>
                  <a:pt x="938686" y="1324758"/>
                </a:lnTo>
                <a:lnTo>
                  <a:pt x="990873" y="1305996"/>
                </a:lnTo>
                <a:lnTo>
                  <a:pt x="1041023" y="1283544"/>
                </a:lnTo>
                <a:lnTo>
                  <a:pt x="1088952" y="1257577"/>
                </a:lnTo>
                <a:lnTo>
                  <a:pt x="1134477" y="1228270"/>
                </a:lnTo>
                <a:lnTo>
                  <a:pt x="1177414" y="1195798"/>
                </a:lnTo>
                <a:lnTo>
                  <a:pt x="1217580" y="1160335"/>
                </a:lnTo>
                <a:lnTo>
                  <a:pt x="1254791" y="1122057"/>
                </a:lnTo>
                <a:lnTo>
                  <a:pt x="1288865" y="1081137"/>
                </a:lnTo>
                <a:lnTo>
                  <a:pt x="1319616" y="1037752"/>
                </a:lnTo>
                <a:lnTo>
                  <a:pt x="1346863" y="992076"/>
                </a:lnTo>
                <a:lnTo>
                  <a:pt x="1370421" y="944284"/>
                </a:lnTo>
                <a:lnTo>
                  <a:pt x="1390107" y="894551"/>
                </a:lnTo>
                <a:lnTo>
                  <a:pt x="1405738" y="843051"/>
                </a:lnTo>
                <a:lnTo>
                  <a:pt x="1417130" y="789960"/>
                </a:lnTo>
                <a:lnTo>
                  <a:pt x="1424099" y="735453"/>
                </a:lnTo>
                <a:lnTo>
                  <a:pt x="1426464" y="679703"/>
                </a:lnTo>
                <a:lnTo>
                  <a:pt x="1424099" y="623954"/>
                </a:lnTo>
                <a:lnTo>
                  <a:pt x="1417130" y="569447"/>
                </a:lnTo>
                <a:lnTo>
                  <a:pt x="1405738" y="516356"/>
                </a:lnTo>
                <a:lnTo>
                  <a:pt x="1390107" y="464856"/>
                </a:lnTo>
                <a:lnTo>
                  <a:pt x="1370421" y="415123"/>
                </a:lnTo>
                <a:lnTo>
                  <a:pt x="1346863" y="367331"/>
                </a:lnTo>
                <a:lnTo>
                  <a:pt x="1319616" y="321655"/>
                </a:lnTo>
                <a:lnTo>
                  <a:pt x="1288865" y="278270"/>
                </a:lnTo>
                <a:lnTo>
                  <a:pt x="1254791" y="237350"/>
                </a:lnTo>
                <a:lnTo>
                  <a:pt x="1217580" y="199072"/>
                </a:lnTo>
                <a:lnTo>
                  <a:pt x="1177414" y="163609"/>
                </a:lnTo>
                <a:lnTo>
                  <a:pt x="1134477" y="131137"/>
                </a:lnTo>
                <a:lnTo>
                  <a:pt x="1088952" y="101830"/>
                </a:lnTo>
                <a:lnTo>
                  <a:pt x="1041023" y="75863"/>
                </a:lnTo>
                <a:lnTo>
                  <a:pt x="990873" y="53411"/>
                </a:lnTo>
                <a:lnTo>
                  <a:pt x="938686" y="34649"/>
                </a:lnTo>
                <a:lnTo>
                  <a:pt x="884645" y="19752"/>
                </a:lnTo>
                <a:lnTo>
                  <a:pt x="828933" y="8895"/>
                </a:lnTo>
                <a:lnTo>
                  <a:pt x="771734" y="2253"/>
                </a:lnTo>
                <a:lnTo>
                  <a:pt x="713232" y="0"/>
                </a:lnTo>
                <a:lnTo>
                  <a:pt x="654729" y="2253"/>
                </a:lnTo>
                <a:lnTo>
                  <a:pt x="597530" y="8895"/>
                </a:lnTo>
                <a:lnTo>
                  <a:pt x="541818" y="19752"/>
                </a:lnTo>
                <a:lnTo>
                  <a:pt x="487777" y="34649"/>
                </a:lnTo>
                <a:lnTo>
                  <a:pt x="435590" y="53411"/>
                </a:lnTo>
                <a:lnTo>
                  <a:pt x="385440" y="75863"/>
                </a:lnTo>
                <a:lnTo>
                  <a:pt x="337511" y="101830"/>
                </a:lnTo>
                <a:lnTo>
                  <a:pt x="291986" y="131137"/>
                </a:lnTo>
                <a:lnTo>
                  <a:pt x="249049" y="163609"/>
                </a:lnTo>
                <a:lnTo>
                  <a:pt x="208883" y="199072"/>
                </a:lnTo>
                <a:lnTo>
                  <a:pt x="171672" y="237350"/>
                </a:lnTo>
                <a:lnTo>
                  <a:pt x="137598" y="278270"/>
                </a:lnTo>
                <a:lnTo>
                  <a:pt x="106847" y="321655"/>
                </a:lnTo>
                <a:lnTo>
                  <a:pt x="79600" y="367331"/>
                </a:lnTo>
                <a:lnTo>
                  <a:pt x="56042" y="415123"/>
                </a:lnTo>
                <a:lnTo>
                  <a:pt x="36356" y="464856"/>
                </a:lnTo>
                <a:lnTo>
                  <a:pt x="20725" y="516356"/>
                </a:lnTo>
                <a:lnTo>
                  <a:pt x="9333" y="569447"/>
                </a:lnTo>
                <a:lnTo>
                  <a:pt x="2364" y="623954"/>
                </a:lnTo>
                <a:lnTo>
                  <a:pt x="0" y="679703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74786" y="4403598"/>
            <a:ext cx="1426464" cy="1359408"/>
          </a:xfrm>
          <a:custGeom>
            <a:avLst/>
            <a:gdLst/>
            <a:ahLst/>
            <a:cxnLst/>
            <a:rect l="l" t="t" r="r" b="b"/>
            <a:pathLst>
              <a:path w="1426464" h="1359407">
                <a:moveTo>
                  <a:pt x="0" y="679703"/>
                </a:moveTo>
                <a:lnTo>
                  <a:pt x="2364" y="623954"/>
                </a:lnTo>
                <a:lnTo>
                  <a:pt x="9333" y="569447"/>
                </a:lnTo>
                <a:lnTo>
                  <a:pt x="20725" y="516356"/>
                </a:lnTo>
                <a:lnTo>
                  <a:pt x="36356" y="464856"/>
                </a:lnTo>
                <a:lnTo>
                  <a:pt x="56042" y="415123"/>
                </a:lnTo>
                <a:lnTo>
                  <a:pt x="79600" y="367331"/>
                </a:lnTo>
                <a:lnTo>
                  <a:pt x="106847" y="321655"/>
                </a:lnTo>
                <a:lnTo>
                  <a:pt x="137598" y="278270"/>
                </a:lnTo>
                <a:lnTo>
                  <a:pt x="171672" y="237350"/>
                </a:lnTo>
                <a:lnTo>
                  <a:pt x="208883" y="199072"/>
                </a:lnTo>
                <a:lnTo>
                  <a:pt x="249049" y="163609"/>
                </a:lnTo>
                <a:lnTo>
                  <a:pt x="291986" y="131137"/>
                </a:lnTo>
                <a:lnTo>
                  <a:pt x="337511" y="101830"/>
                </a:lnTo>
                <a:lnTo>
                  <a:pt x="385440" y="75863"/>
                </a:lnTo>
                <a:lnTo>
                  <a:pt x="435590" y="53411"/>
                </a:lnTo>
                <a:lnTo>
                  <a:pt x="487777" y="34649"/>
                </a:lnTo>
                <a:lnTo>
                  <a:pt x="541818" y="19752"/>
                </a:lnTo>
                <a:lnTo>
                  <a:pt x="597530" y="8895"/>
                </a:lnTo>
                <a:lnTo>
                  <a:pt x="654729" y="2253"/>
                </a:lnTo>
                <a:lnTo>
                  <a:pt x="713232" y="0"/>
                </a:lnTo>
                <a:lnTo>
                  <a:pt x="771734" y="2253"/>
                </a:lnTo>
                <a:lnTo>
                  <a:pt x="828933" y="8895"/>
                </a:lnTo>
                <a:lnTo>
                  <a:pt x="884645" y="19752"/>
                </a:lnTo>
                <a:lnTo>
                  <a:pt x="938686" y="34649"/>
                </a:lnTo>
                <a:lnTo>
                  <a:pt x="990873" y="53411"/>
                </a:lnTo>
                <a:lnTo>
                  <a:pt x="1041023" y="75863"/>
                </a:lnTo>
                <a:lnTo>
                  <a:pt x="1088952" y="101830"/>
                </a:lnTo>
                <a:lnTo>
                  <a:pt x="1134477" y="131137"/>
                </a:lnTo>
                <a:lnTo>
                  <a:pt x="1177414" y="163609"/>
                </a:lnTo>
                <a:lnTo>
                  <a:pt x="1217580" y="199072"/>
                </a:lnTo>
                <a:lnTo>
                  <a:pt x="1254791" y="237350"/>
                </a:lnTo>
                <a:lnTo>
                  <a:pt x="1288865" y="278270"/>
                </a:lnTo>
                <a:lnTo>
                  <a:pt x="1319616" y="321655"/>
                </a:lnTo>
                <a:lnTo>
                  <a:pt x="1346863" y="367331"/>
                </a:lnTo>
                <a:lnTo>
                  <a:pt x="1370421" y="415123"/>
                </a:lnTo>
                <a:lnTo>
                  <a:pt x="1390107" y="464856"/>
                </a:lnTo>
                <a:lnTo>
                  <a:pt x="1405738" y="516356"/>
                </a:lnTo>
                <a:lnTo>
                  <a:pt x="1417130" y="569447"/>
                </a:lnTo>
                <a:lnTo>
                  <a:pt x="1424099" y="623954"/>
                </a:lnTo>
                <a:lnTo>
                  <a:pt x="1426464" y="679703"/>
                </a:lnTo>
                <a:lnTo>
                  <a:pt x="1424099" y="735453"/>
                </a:lnTo>
                <a:lnTo>
                  <a:pt x="1417130" y="789960"/>
                </a:lnTo>
                <a:lnTo>
                  <a:pt x="1405738" y="843051"/>
                </a:lnTo>
                <a:lnTo>
                  <a:pt x="1390107" y="894551"/>
                </a:lnTo>
                <a:lnTo>
                  <a:pt x="1370421" y="944284"/>
                </a:lnTo>
                <a:lnTo>
                  <a:pt x="1346863" y="992076"/>
                </a:lnTo>
                <a:lnTo>
                  <a:pt x="1319616" y="1037752"/>
                </a:lnTo>
                <a:lnTo>
                  <a:pt x="1288865" y="1081137"/>
                </a:lnTo>
                <a:lnTo>
                  <a:pt x="1254791" y="1122057"/>
                </a:lnTo>
                <a:lnTo>
                  <a:pt x="1217580" y="1160335"/>
                </a:lnTo>
                <a:lnTo>
                  <a:pt x="1177414" y="1195798"/>
                </a:lnTo>
                <a:lnTo>
                  <a:pt x="1134477" y="1228270"/>
                </a:lnTo>
                <a:lnTo>
                  <a:pt x="1088952" y="1257577"/>
                </a:lnTo>
                <a:lnTo>
                  <a:pt x="1041023" y="1283544"/>
                </a:lnTo>
                <a:lnTo>
                  <a:pt x="990873" y="1305996"/>
                </a:lnTo>
                <a:lnTo>
                  <a:pt x="938686" y="1324758"/>
                </a:lnTo>
                <a:lnTo>
                  <a:pt x="884645" y="1339655"/>
                </a:lnTo>
                <a:lnTo>
                  <a:pt x="828933" y="1350512"/>
                </a:lnTo>
                <a:lnTo>
                  <a:pt x="771734" y="1357154"/>
                </a:lnTo>
                <a:lnTo>
                  <a:pt x="713232" y="1359408"/>
                </a:lnTo>
                <a:lnTo>
                  <a:pt x="654729" y="1357154"/>
                </a:lnTo>
                <a:lnTo>
                  <a:pt x="597530" y="1350512"/>
                </a:lnTo>
                <a:lnTo>
                  <a:pt x="541818" y="1339655"/>
                </a:lnTo>
                <a:lnTo>
                  <a:pt x="487777" y="1324758"/>
                </a:lnTo>
                <a:lnTo>
                  <a:pt x="435590" y="1305996"/>
                </a:lnTo>
                <a:lnTo>
                  <a:pt x="385440" y="1283544"/>
                </a:lnTo>
                <a:lnTo>
                  <a:pt x="337511" y="1257577"/>
                </a:lnTo>
                <a:lnTo>
                  <a:pt x="291986" y="1228270"/>
                </a:lnTo>
                <a:lnTo>
                  <a:pt x="249049" y="1195798"/>
                </a:lnTo>
                <a:lnTo>
                  <a:pt x="208883" y="1160335"/>
                </a:lnTo>
                <a:lnTo>
                  <a:pt x="171672" y="1122057"/>
                </a:lnTo>
                <a:lnTo>
                  <a:pt x="137598" y="1081137"/>
                </a:lnTo>
                <a:lnTo>
                  <a:pt x="106847" y="1037752"/>
                </a:lnTo>
                <a:lnTo>
                  <a:pt x="79600" y="992076"/>
                </a:lnTo>
                <a:lnTo>
                  <a:pt x="56042" y="944284"/>
                </a:lnTo>
                <a:lnTo>
                  <a:pt x="36356" y="894551"/>
                </a:lnTo>
                <a:lnTo>
                  <a:pt x="20725" y="843051"/>
                </a:lnTo>
                <a:lnTo>
                  <a:pt x="9333" y="789960"/>
                </a:lnTo>
                <a:lnTo>
                  <a:pt x="2364" y="735453"/>
                </a:lnTo>
                <a:lnTo>
                  <a:pt x="0" y="67970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5146" y="4562094"/>
            <a:ext cx="1432559" cy="1379220"/>
          </a:xfrm>
          <a:custGeom>
            <a:avLst/>
            <a:gdLst/>
            <a:ahLst/>
            <a:cxnLst/>
            <a:rect l="l" t="t" r="r" b="b"/>
            <a:pathLst>
              <a:path w="1432559" h="1379220">
                <a:moveTo>
                  <a:pt x="0" y="689609"/>
                </a:moveTo>
                <a:lnTo>
                  <a:pt x="2374" y="746168"/>
                </a:lnTo>
                <a:lnTo>
                  <a:pt x="9374" y="801468"/>
                </a:lnTo>
                <a:lnTo>
                  <a:pt x="20816" y="855331"/>
                </a:lnTo>
                <a:lnTo>
                  <a:pt x="36515" y="907579"/>
                </a:lnTo>
                <a:lnTo>
                  <a:pt x="56286" y="958037"/>
                </a:lnTo>
                <a:lnTo>
                  <a:pt x="79947" y="1006525"/>
                </a:lnTo>
                <a:lnTo>
                  <a:pt x="107311" y="1052866"/>
                </a:lnTo>
                <a:lnTo>
                  <a:pt x="138196" y="1096884"/>
                </a:lnTo>
                <a:lnTo>
                  <a:pt x="172416" y="1138400"/>
                </a:lnTo>
                <a:lnTo>
                  <a:pt x="209788" y="1177237"/>
                </a:lnTo>
                <a:lnTo>
                  <a:pt x="250126" y="1213218"/>
                </a:lnTo>
                <a:lnTo>
                  <a:pt x="293248" y="1246165"/>
                </a:lnTo>
                <a:lnTo>
                  <a:pt x="338967" y="1275900"/>
                </a:lnTo>
                <a:lnTo>
                  <a:pt x="387101" y="1302246"/>
                </a:lnTo>
                <a:lnTo>
                  <a:pt x="437465" y="1325026"/>
                </a:lnTo>
                <a:lnTo>
                  <a:pt x="489874" y="1344063"/>
                </a:lnTo>
                <a:lnTo>
                  <a:pt x="544144" y="1359178"/>
                </a:lnTo>
                <a:lnTo>
                  <a:pt x="600092" y="1370194"/>
                </a:lnTo>
                <a:lnTo>
                  <a:pt x="657531" y="1376933"/>
                </a:lnTo>
                <a:lnTo>
                  <a:pt x="716279" y="1379219"/>
                </a:lnTo>
                <a:lnTo>
                  <a:pt x="775028" y="1376933"/>
                </a:lnTo>
                <a:lnTo>
                  <a:pt x="832467" y="1370194"/>
                </a:lnTo>
                <a:lnTo>
                  <a:pt x="888415" y="1359178"/>
                </a:lnTo>
                <a:lnTo>
                  <a:pt x="942685" y="1344063"/>
                </a:lnTo>
                <a:lnTo>
                  <a:pt x="995094" y="1325026"/>
                </a:lnTo>
                <a:lnTo>
                  <a:pt x="1045458" y="1302246"/>
                </a:lnTo>
                <a:lnTo>
                  <a:pt x="1093592" y="1275900"/>
                </a:lnTo>
                <a:lnTo>
                  <a:pt x="1139311" y="1246165"/>
                </a:lnTo>
                <a:lnTo>
                  <a:pt x="1182433" y="1213218"/>
                </a:lnTo>
                <a:lnTo>
                  <a:pt x="1222771" y="1177237"/>
                </a:lnTo>
                <a:lnTo>
                  <a:pt x="1260143" y="1138400"/>
                </a:lnTo>
                <a:lnTo>
                  <a:pt x="1294363" y="1096884"/>
                </a:lnTo>
                <a:lnTo>
                  <a:pt x="1325248" y="1052866"/>
                </a:lnTo>
                <a:lnTo>
                  <a:pt x="1352612" y="1006525"/>
                </a:lnTo>
                <a:lnTo>
                  <a:pt x="1376273" y="958037"/>
                </a:lnTo>
                <a:lnTo>
                  <a:pt x="1396044" y="907579"/>
                </a:lnTo>
                <a:lnTo>
                  <a:pt x="1411743" y="855331"/>
                </a:lnTo>
                <a:lnTo>
                  <a:pt x="1423185" y="801468"/>
                </a:lnTo>
                <a:lnTo>
                  <a:pt x="1430185" y="746168"/>
                </a:lnTo>
                <a:lnTo>
                  <a:pt x="1432559" y="689609"/>
                </a:lnTo>
                <a:lnTo>
                  <a:pt x="1430185" y="633049"/>
                </a:lnTo>
                <a:lnTo>
                  <a:pt x="1423185" y="577748"/>
                </a:lnTo>
                <a:lnTo>
                  <a:pt x="1411743" y="523884"/>
                </a:lnTo>
                <a:lnTo>
                  <a:pt x="1396044" y="471635"/>
                </a:lnTo>
                <a:lnTo>
                  <a:pt x="1376273" y="421177"/>
                </a:lnTo>
                <a:lnTo>
                  <a:pt x="1352612" y="372689"/>
                </a:lnTo>
                <a:lnTo>
                  <a:pt x="1325248" y="326347"/>
                </a:lnTo>
                <a:lnTo>
                  <a:pt x="1294363" y="282330"/>
                </a:lnTo>
                <a:lnTo>
                  <a:pt x="1260143" y="240814"/>
                </a:lnTo>
                <a:lnTo>
                  <a:pt x="1222771" y="201977"/>
                </a:lnTo>
                <a:lnTo>
                  <a:pt x="1182433" y="165997"/>
                </a:lnTo>
                <a:lnTo>
                  <a:pt x="1139311" y="133051"/>
                </a:lnTo>
                <a:lnTo>
                  <a:pt x="1093592" y="103316"/>
                </a:lnTo>
                <a:lnTo>
                  <a:pt x="1045458" y="76970"/>
                </a:lnTo>
                <a:lnTo>
                  <a:pt x="995094" y="54191"/>
                </a:lnTo>
                <a:lnTo>
                  <a:pt x="942685" y="35155"/>
                </a:lnTo>
                <a:lnTo>
                  <a:pt x="888415" y="20041"/>
                </a:lnTo>
                <a:lnTo>
                  <a:pt x="832467" y="9025"/>
                </a:lnTo>
                <a:lnTo>
                  <a:pt x="775028" y="2285"/>
                </a:lnTo>
                <a:lnTo>
                  <a:pt x="716279" y="0"/>
                </a:lnTo>
                <a:lnTo>
                  <a:pt x="657531" y="2285"/>
                </a:lnTo>
                <a:lnTo>
                  <a:pt x="600092" y="9025"/>
                </a:lnTo>
                <a:lnTo>
                  <a:pt x="544144" y="20041"/>
                </a:lnTo>
                <a:lnTo>
                  <a:pt x="489874" y="35155"/>
                </a:lnTo>
                <a:lnTo>
                  <a:pt x="437465" y="54191"/>
                </a:lnTo>
                <a:lnTo>
                  <a:pt x="387101" y="76970"/>
                </a:lnTo>
                <a:lnTo>
                  <a:pt x="338967" y="103316"/>
                </a:lnTo>
                <a:lnTo>
                  <a:pt x="293248" y="133051"/>
                </a:lnTo>
                <a:lnTo>
                  <a:pt x="250126" y="165997"/>
                </a:lnTo>
                <a:lnTo>
                  <a:pt x="209788" y="201977"/>
                </a:lnTo>
                <a:lnTo>
                  <a:pt x="172416" y="240814"/>
                </a:lnTo>
                <a:lnTo>
                  <a:pt x="138196" y="282330"/>
                </a:lnTo>
                <a:lnTo>
                  <a:pt x="107311" y="326347"/>
                </a:lnTo>
                <a:lnTo>
                  <a:pt x="79947" y="372689"/>
                </a:lnTo>
                <a:lnTo>
                  <a:pt x="56286" y="421177"/>
                </a:lnTo>
                <a:lnTo>
                  <a:pt x="36515" y="471635"/>
                </a:lnTo>
                <a:lnTo>
                  <a:pt x="20816" y="523884"/>
                </a:lnTo>
                <a:lnTo>
                  <a:pt x="9374" y="577748"/>
                </a:lnTo>
                <a:lnTo>
                  <a:pt x="2374" y="633049"/>
                </a:lnTo>
                <a:lnTo>
                  <a:pt x="0" y="689609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0995" y="4840351"/>
            <a:ext cx="702309" cy="702310"/>
          </a:xfrm>
          <a:custGeom>
            <a:avLst/>
            <a:gdLst/>
            <a:ahLst/>
            <a:cxnLst/>
            <a:rect l="l" t="t" r="r" b="b"/>
            <a:pathLst>
              <a:path w="702309" h="702310">
                <a:moveTo>
                  <a:pt x="463550" y="238760"/>
                </a:moveTo>
                <a:lnTo>
                  <a:pt x="463550" y="0"/>
                </a:lnTo>
                <a:lnTo>
                  <a:pt x="238759" y="0"/>
                </a:lnTo>
                <a:lnTo>
                  <a:pt x="238759" y="238760"/>
                </a:lnTo>
                <a:lnTo>
                  <a:pt x="0" y="238760"/>
                </a:lnTo>
                <a:lnTo>
                  <a:pt x="0" y="463550"/>
                </a:lnTo>
                <a:lnTo>
                  <a:pt x="238759" y="463550"/>
                </a:lnTo>
                <a:lnTo>
                  <a:pt x="238759" y="702310"/>
                </a:lnTo>
                <a:lnTo>
                  <a:pt x="463550" y="702310"/>
                </a:lnTo>
                <a:lnTo>
                  <a:pt x="463550" y="463550"/>
                </a:lnTo>
                <a:lnTo>
                  <a:pt x="702309" y="463550"/>
                </a:lnTo>
                <a:lnTo>
                  <a:pt x="702309" y="238760"/>
                </a:lnTo>
                <a:lnTo>
                  <a:pt x="463550" y="238760"/>
                </a:lnTo>
                <a:close/>
              </a:path>
            </a:pathLst>
          </a:custGeom>
          <a:solidFill>
            <a:srgbClr val="B6E1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32303" y="5005324"/>
            <a:ext cx="702310" cy="225170"/>
          </a:xfrm>
          <a:custGeom>
            <a:avLst/>
            <a:gdLst/>
            <a:ahLst/>
            <a:cxnLst/>
            <a:rect l="l" t="t" r="r" b="b"/>
            <a:pathLst>
              <a:path w="702310" h="225171">
                <a:moveTo>
                  <a:pt x="0" y="0"/>
                </a:moveTo>
                <a:lnTo>
                  <a:pt x="0" y="225170"/>
                </a:lnTo>
                <a:lnTo>
                  <a:pt x="702310" y="225170"/>
                </a:lnTo>
                <a:lnTo>
                  <a:pt x="702310" y="0"/>
                </a:lnTo>
                <a:lnTo>
                  <a:pt x="0" y="0"/>
                </a:lnTo>
                <a:close/>
              </a:path>
            </a:pathLst>
          </a:custGeom>
          <a:solidFill>
            <a:srgbClr val="B6E1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32303" y="5343017"/>
            <a:ext cx="702310" cy="225171"/>
          </a:xfrm>
          <a:custGeom>
            <a:avLst/>
            <a:gdLst/>
            <a:ahLst/>
            <a:cxnLst/>
            <a:rect l="l" t="t" r="r" b="b"/>
            <a:pathLst>
              <a:path w="702310" h="225171">
                <a:moveTo>
                  <a:pt x="0" y="0"/>
                </a:moveTo>
                <a:lnTo>
                  <a:pt x="0" y="225171"/>
                </a:lnTo>
                <a:lnTo>
                  <a:pt x="702310" y="225171"/>
                </a:lnTo>
                <a:lnTo>
                  <a:pt x="702310" y="0"/>
                </a:lnTo>
                <a:lnTo>
                  <a:pt x="0" y="0"/>
                </a:lnTo>
                <a:close/>
              </a:path>
            </a:pathLst>
          </a:custGeom>
          <a:solidFill>
            <a:srgbClr val="B6E1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3494" y="171383"/>
            <a:ext cx="11297121" cy="1847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43530" marR="4376757" algn="ctr">
              <a:lnSpc>
                <a:spcPts val="5050"/>
              </a:lnSpc>
              <a:spcBef>
                <a:spcPts val="252"/>
              </a:spcBef>
            </a:pPr>
            <a:r>
              <a:rPr sz="4800" spc="0" dirty="0" smtClean="0">
                <a:solidFill>
                  <a:srgbClr val="5FCAEE"/>
                </a:solidFill>
                <a:latin typeface="Trebuchet MS"/>
                <a:cs typeface="Trebuchet MS"/>
              </a:rPr>
              <a:t>Defination.</a:t>
            </a:r>
            <a:endParaRPr sz="4800">
              <a:latin typeface="Trebuchet MS"/>
              <a:cs typeface="Trebuchet MS"/>
            </a:endParaRPr>
          </a:p>
          <a:p>
            <a:pPr marL="12700" marR="28689">
              <a:lnSpc>
                <a:spcPct val="100585"/>
              </a:lnSpc>
              <a:spcBef>
                <a:spcPts val="1709"/>
              </a:spcBef>
            </a:pPr>
            <a:r>
              <a:rPr sz="1400" spc="0" dirty="0" smtClean="0">
                <a:solidFill>
                  <a:srgbClr val="5FCAEE"/>
                </a:solidFill>
                <a:latin typeface="Arial"/>
                <a:cs typeface="Arial"/>
              </a:rPr>
              <a:t>•    </a:t>
            </a:r>
            <a:r>
              <a:rPr sz="1400" spc="267" dirty="0" smtClean="0">
                <a:solidFill>
                  <a:srgbClr val="5FCAEE"/>
                </a:solidFill>
                <a:latin typeface="Arial"/>
                <a:cs typeface="Arial"/>
              </a:rPr>
              <a:t> </a:t>
            </a:r>
            <a:r>
              <a:rPr sz="1800" spc="-9" dirty="0" smtClean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inc</a:t>
            </a:r>
            <a:r>
              <a:rPr sz="1800" spc="-14" dirty="0" smtClean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eme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tal model</a:t>
            </a:r>
            <a:r>
              <a:rPr sz="1800" spc="9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wh</a:t>
            </a: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le</a:t>
            </a:r>
            <a:r>
              <a:rPr sz="1800" spc="14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-14" dirty="0" smtClean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equi</a:t>
            </a:r>
            <a:r>
              <a:rPr sz="1800" spc="-9" dirty="0" smtClean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eme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 </a:t>
            </a: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s divided</a:t>
            </a:r>
            <a:r>
              <a:rPr sz="1800" spc="24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into </a:t>
            </a:r>
            <a:r>
              <a:rPr sz="1800" spc="-29" dirty="0" smtClean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ari</a:t>
            </a: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us</a:t>
            </a:r>
            <a:r>
              <a:rPr sz="1800" spc="9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builds.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ts val="2200"/>
              </a:lnSpc>
              <a:spcBef>
                <a:spcPts val="1110"/>
              </a:spcBef>
              <a:tabLst>
                <a:tab pos="355600" algn="l"/>
              </a:tabLst>
            </a:pPr>
            <a:r>
              <a:rPr sz="1400" spc="0" dirty="0" smtClean="0">
                <a:solidFill>
                  <a:srgbClr val="5FCAEE"/>
                </a:solidFill>
                <a:latin typeface="Arial"/>
                <a:cs typeface="Arial"/>
              </a:rPr>
              <a:t>•</a:t>
            </a:r>
            <a:r>
              <a:rPr sz="1400" spc="-377" dirty="0" smtClean="0">
                <a:solidFill>
                  <a:srgbClr val="5FCAEE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5FCAEE"/>
                </a:solidFill>
                <a:latin typeface="Arial"/>
                <a:cs typeface="Arial"/>
              </a:rPr>
              <a:t>	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Each</a:t>
            </a:r>
            <a:r>
              <a:rPr sz="1800" spc="291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modu</a:t>
            </a: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1800" spc="291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(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en</a:t>
            </a:r>
            <a:r>
              <a:rPr sz="18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ent</a:t>
            </a:r>
            <a:r>
              <a:rPr sz="1800" spc="311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units)</a:t>
            </a:r>
            <a:r>
              <a:rPr sz="1800" spc="311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pas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es</a:t>
            </a:r>
            <a:r>
              <a:rPr sz="1800" spc="291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1800" spc="-9" dirty="0" smtClean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1800" spc="-14" dirty="0" smtClean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ough</a:t>
            </a:r>
            <a:r>
              <a:rPr sz="1800" spc="296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r>
              <a:rPr sz="1800" spc="296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-14" dirty="0" smtClean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equi</a:t>
            </a:r>
            <a:r>
              <a:rPr sz="1800" spc="-9" dirty="0" smtClean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eme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ts,</a:t>
            </a:r>
            <a:r>
              <a:rPr sz="1800" spc="286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smtClean="0">
                <a:solidFill>
                  <a:srgbClr val="7E7E7E"/>
                </a:solidFill>
                <a:latin typeface="Tahoma"/>
                <a:cs typeface="Tahoma"/>
              </a:rPr>
              <a:t>design,</a:t>
            </a:r>
            <a:endParaRPr lang="en-US" sz="1800" spc="0" dirty="0" smtClean="0">
              <a:solidFill>
                <a:srgbClr val="7E7E7E"/>
              </a:solidFill>
              <a:latin typeface="Tahoma"/>
              <a:cs typeface="Tahoma"/>
            </a:endParaRPr>
          </a:p>
          <a:p>
            <a:pPr marL="355600" indent="-342900">
              <a:lnSpc>
                <a:spcPts val="2200"/>
              </a:lnSpc>
              <a:spcBef>
                <a:spcPts val="1110"/>
              </a:spcBef>
              <a:tabLst>
                <a:tab pos="355600" algn="l"/>
              </a:tabLst>
            </a:pPr>
            <a:r>
              <a:rPr sz="1800" spc="291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im</a:t>
            </a:r>
            <a:r>
              <a:rPr sz="1800" spc="9" dirty="0" smtClean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lemen</a:t>
            </a:r>
            <a:r>
              <a:rPr sz="1800" spc="9" dirty="0" smtClean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ati</a:t>
            </a: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1800" spc="296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an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1800" spc="291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te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ting ph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se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494" y="2566925"/>
            <a:ext cx="21000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400" spc="0" dirty="0" smtClean="0">
                <a:solidFill>
                  <a:srgbClr val="5FCAEE"/>
                </a:solidFill>
                <a:latin typeface="Arial"/>
                <a:cs typeface="Arial"/>
              </a:rPr>
              <a:t>•    </a:t>
            </a:r>
            <a:r>
              <a:rPr sz="1400" spc="267" dirty="0" smtClean="0">
                <a:solidFill>
                  <a:srgbClr val="5FCAEE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1800" spc="9" dirty="0" smtClean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 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-14" dirty="0" smtClean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nc</a:t>
            </a:r>
            <a:r>
              <a:rPr sz="1800" spc="-9" dirty="0" smtClean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eme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1800" spc="-14" dirty="0" smtClean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07742" y="2566925"/>
            <a:ext cx="556415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build  mod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l  </a:t>
            </a: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s </a:t>
            </a:r>
            <a:r>
              <a:rPr sz="1800" spc="9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a </a:t>
            </a:r>
            <a:r>
              <a:rPr sz="1800" spc="9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method</a:t>
            </a:r>
            <a:r>
              <a:rPr sz="1800" spc="561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f </a:t>
            </a:r>
            <a:r>
              <a:rPr sz="1800" spc="9" dirty="0" smtClean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95D141"/>
                </a:solidFill>
                <a:latin typeface="Tahoma"/>
                <a:cs typeface="Tahoma"/>
              </a:rPr>
              <a:t>soft</a:t>
            </a:r>
            <a:r>
              <a:rPr sz="1800" spc="-19" dirty="0" smtClean="0">
                <a:solidFill>
                  <a:srgbClr val="95D141"/>
                </a:solidFill>
                <a:latin typeface="Tahoma"/>
                <a:cs typeface="Tahoma"/>
              </a:rPr>
              <a:t>w</a:t>
            </a:r>
            <a:r>
              <a:rPr sz="1800" spc="0" dirty="0" smtClean="0">
                <a:solidFill>
                  <a:srgbClr val="95D141"/>
                </a:solidFill>
                <a:latin typeface="Tahoma"/>
                <a:cs typeface="Tahoma"/>
              </a:rPr>
              <a:t>a</a:t>
            </a:r>
            <a:r>
              <a:rPr sz="1800" spc="-9" dirty="0" smtClean="0">
                <a:solidFill>
                  <a:srgbClr val="95D141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95D141"/>
                </a:solidFill>
                <a:latin typeface="Tahoma"/>
                <a:cs typeface="Tahoma"/>
              </a:rPr>
              <a:t>e </a:t>
            </a:r>
            <a:r>
              <a:rPr sz="1800" spc="9" dirty="0" smtClean="0">
                <a:solidFill>
                  <a:srgbClr val="95D141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95D141"/>
                </a:solidFill>
                <a:latin typeface="Tahoma"/>
                <a:cs typeface="Tahoma"/>
              </a:rPr>
              <a:t>de</a:t>
            </a:r>
            <a:r>
              <a:rPr sz="1800" spc="-4" dirty="0" smtClean="0">
                <a:solidFill>
                  <a:srgbClr val="95D141"/>
                </a:solidFill>
                <a:latin typeface="Tahoma"/>
                <a:cs typeface="Tahoma"/>
              </a:rPr>
              <a:t>v</a:t>
            </a:r>
            <a:r>
              <a:rPr sz="1800" spc="0" dirty="0" smtClean="0">
                <a:solidFill>
                  <a:srgbClr val="95D141"/>
                </a:solidFill>
                <a:latin typeface="Tahoma"/>
                <a:cs typeface="Tahoma"/>
              </a:rPr>
              <a:t>el</a:t>
            </a:r>
            <a:r>
              <a:rPr sz="1800" spc="-9" dirty="0" smtClean="0">
                <a:solidFill>
                  <a:srgbClr val="95D141"/>
                </a:solidFill>
                <a:latin typeface="Tahoma"/>
                <a:cs typeface="Tahoma"/>
              </a:rPr>
              <a:t>o</a:t>
            </a:r>
            <a:r>
              <a:rPr sz="1800" spc="0" dirty="0" smtClean="0">
                <a:solidFill>
                  <a:srgbClr val="95D141"/>
                </a:solidFill>
                <a:latin typeface="Tahoma"/>
                <a:cs typeface="Tahoma"/>
              </a:rPr>
              <a:t>p</a:t>
            </a:r>
            <a:r>
              <a:rPr sz="1800" spc="9" dirty="0" smtClean="0">
                <a:solidFill>
                  <a:srgbClr val="95D141"/>
                </a:solidFill>
                <a:latin typeface="Tahoma"/>
                <a:cs typeface="Tahoma"/>
              </a:rPr>
              <a:t>m</a:t>
            </a:r>
            <a:r>
              <a:rPr sz="1800" spc="0" dirty="0" smtClean="0">
                <a:solidFill>
                  <a:srgbClr val="95D141"/>
                </a:solidFill>
                <a:latin typeface="Tahoma"/>
                <a:cs typeface="Tahoma"/>
              </a:rPr>
              <a:t>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56194" y="2566925"/>
            <a:ext cx="6783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whe</a:t>
            </a:r>
            <a:r>
              <a:rPr sz="1800" spc="-9" dirty="0" smtClean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18575" y="2566925"/>
            <a:ext cx="3839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smtClean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86443" y="2566925"/>
            <a:ext cx="8269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1800" spc="-9" dirty="0" smtClean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oduct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6271" y="2566925"/>
            <a:ext cx="2128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is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93451" y="2566925"/>
            <a:ext cx="10313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95D141"/>
                </a:solidFill>
                <a:latin typeface="Tahoma"/>
                <a:cs typeface="Tahoma"/>
              </a:rPr>
              <a:t>designe</a:t>
            </a:r>
            <a:r>
              <a:rPr sz="1800" spc="9" dirty="0" smtClean="0">
                <a:solidFill>
                  <a:srgbClr val="95D141"/>
                </a:solidFill>
                <a:latin typeface="Tahoma"/>
                <a:cs typeface="Tahoma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,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394" y="2841245"/>
            <a:ext cx="136558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imp</a:t>
            </a: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eme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5970" y="2841245"/>
            <a:ext cx="43465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2502" y="2841245"/>
            <a:ext cx="6816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95D141"/>
                </a:solidFill>
                <a:latin typeface="Tahoma"/>
                <a:cs typeface="Tahoma"/>
              </a:rPr>
              <a:t>tested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5922" y="2841245"/>
            <a:ext cx="139998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inc</a:t>
            </a:r>
            <a:r>
              <a:rPr sz="1800" spc="-14" dirty="0" smtClean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eme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tal</a:t>
            </a: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0448" y="2841245"/>
            <a:ext cx="49643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6416" y="2841245"/>
            <a:ext cx="3839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2656" y="2841245"/>
            <a:ext cx="8269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1800" spc="-9" dirty="0" smtClean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oduct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1110" y="2841245"/>
            <a:ext cx="11362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1800" spc="-4" dirty="0" smtClean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s finishe</a:t>
            </a:r>
            <a:r>
              <a:rPr sz="1800" spc="4" dirty="0" smtClean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1800" spc="0" dirty="0" smtClean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923" y="4846088"/>
            <a:ext cx="1616321" cy="595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390144">
              <a:lnSpc>
                <a:spcPts val="2290"/>
              </a:lnSpc>
              <a:spcBef>
                <a:spcPts val="154"/>
              </a:spcBef>
            </a:pPr>
            <a:r>
              <a:rPr sz="2200" spc="0" dirty="0" smtClean="0">
                <a:solidFill>
                  <a:srgbClr val="FFFFFF"/>
                </a:solidFill>
                <a:latin typeface="Trebuchet MS"/>
                <a:cs typeface="Trebuchet MS"/>
              </a:rPr>
              <a:t>Whole requirement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0254" y="4929400"/>
            <a:ext cx="83840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sz="2200" spc="0" dirty="0" smtClean="0">
                <a:solidFill>
                  <a:srgbClr val="FFFFFF"/>
                </a:solidFill>
                <a:latin typeface="Trebuchet MS"/>
                <a:cs typeface="Trebuchet MS"/>
              </a:rPr>
              <a:t>build3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2621" y="4989090"/>
            <a:ext cx="84085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sz="2200" spc="0" dirty="0" smtClean="0">
                <a:solidFill>
                  <a:srgbClr val="FFFFFF"/>
                </a:solidFill>
                <a:latin typeface="Trebuchet MS"/>
                <a:cs typeface="Trebuchet MS"/>
              </a:rPr>
              <a:t>Build2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3280" y="5097301"/>
            <a:ext cx="83929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sz="2200" spc="0" dirty="0" smtClean="0">
                <a:solidFill>
                  <a:srgbClr val="FFFFFF"/>
                </a:solidFill>
                <a:latin typeface="Trebuchet MS"/>
                <a:cs typeface="Trebuchet MS"/>
              </a:rPr>
              <a:t>build1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2303" y="5343017"/>
            <a:ext cx="702310" cy="225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32303" y="5005324"/>
            <a:ext cx="702310" cy="225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371076" y="0"/>
            <a:ext cx="1219200" cy="6857999"/>
          </a:xfrm>
          <a:custGeom>
            <a:avLst/>
            <a:gdLst/>
            <a:ahLst/>
            <a:cxnLst/>
            <a:rect l="l" t="t" r="r" b="b"/>
            <a:pathLst>
              <a:path w="1219200" h="6857999">
                <a:moveTo>
                  <a:pt x="0" y="1"/>
                </a:moveTo>
                <a:lnTo>
                  <a:pt x="1219199" y="6857998"/>
                </a:lnTo>
              </a:path>
              <a:path w="1219200" h="6857999">
                <a:moveTo>
                  <a:pt x="1219199" y="6857998"/>
                </a:moveTo>
                <a:lnTo>
                  <a:pt x="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24928" y="3681983"/>
            <a:ext cx="4763516" cy="3176586"/>
          </a:xfrm>
          <a:custGeom>
            <a:avLst/>
            <a:gdLst/>
            <a:ahLst/>
            <a:cxnLst/>
            <a:rect l="l" t="t" r="r" b="b"/>
            <a:pathLst>
              <a:path w="4763516" h="3176586">
                <a:moveTo>
                  <a:pt x="4763516" y="0"/>
                </a:moveTo>
                <a:lnTo>
                  <a:pt x="860" y="3176012"/>
                </a:lnTo>
              </a:path>
              <a:path w="4763516" h="3176586">
                <a:moveTo>
                  <a:pt x="860" y="3176012"/>
                </a:moveTo>
                <a:lnTo>
                  <a:pt x="4763516" y="1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82100" y="-9144"/>
            <a:ext cx="3006852" cy="6867144"/>
          </a:xfrm>
          <a:custGeom>
            <a:avLst/>
            <a:gdLst/>
            <a:ahLst/>
            <a:cxnLst/>
            <a:rect l="l" t="t" r="r" b="b"/>
            <a:pathLst>
              <a:path w="3006852" h="6867144">
                <a:moveTo>
                  <a:pt x="3006852" y="9144"/>
                </a:moveTo>
                <a:lnTo>
                  <a:pt x="2042484" y="9144"/>
                </a:lnTo>
                <a:lnTo>
                  <a:pt x="1" y="6867140"/>
                </a:lnTo>
                <a:lnTo>
                  <a:pt x="3006852" y="6867140"/>
                </a:lnTo>
                <a:lnTo>
                  <a:pt x="3006852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02724" y="-9144"/>
            <a:ext cx="2589276" cy="6867144"/>
          </a:xfrm>
          <a:custGeom>
            <a:avLst/>
            <a:gdLst/>
            <a:ahLst/>
            <a:cxnLst/>
            <a:rect l="l" t="t" r="r" b="b"/>
            <a:pathLst>
              <a:path w="2589276" h="6867144">
                <a:moveTo>
                  <a:pt x="2589275" y="9144"/>
                </a:moveTo>
                <a:lnTo>
                  <a:pt x="1610" y="9144"/>
                </a:lnTo>
                <a:lnTo>
                  <a:pt x="1209801" y="6867140"/>
                </a:lnTo>
                <a:lnTo>
                  <a:pt x="2589275" y="6867140"/>
                </a:lnTo>
                <a:lnTo>
                  <a:pt x="2589275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32164" y="3048000"/>
            <a:ext cx="3259835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1" y="3809997"/>
                </a:lnTo>
                <a:lnTo>
                  <a:pt x="3259835" y="3809997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34500" y="-9144"/>
            <a:ext cx="2854452" cy="6867144"/>
          </a:xfrm>
          <a:custGeom>
            <a:avLst/>
            <a:gdLst/>
            <a:ahLst/>
            <a:cxnLst/>
            <a:rect l="l" t="t" r="r" b="b"/>
            <a:pathLst>
              <a:path w="2854452" h="6867144">
                <a:moveTo>
                  <a:pt x="2854452" y="9144"/>
                </a:moveTo>
                <a:lnTo>
                  <a:pt x="3290" y="9144"/>
                </a:lnTo>
                <a:lnTo>
                  <a:pt x="2470910" y="6867140"/>
                </a:lnTo>
                <a:lnTo>
                  <a:pt x="2854452" y="6867140"/>
                </a:lnTo>
                <a:lnTo>
                  <a:pt x="2854452" y="9144"/>
                </a:lnTo>
                <a:close/>
              </a:path>
            </a:pathLst>
          </a:custGeom>
          <a:solidFill>
            <a:srgbClr val="3E781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98124" y="-9144"/>
            <a:ext cx="1290827" cy="6867144"/>
          </a:xfrm>
          <a:custGeom>
            <a:avLst/>
            <a:gdLst/>
            <a:ahLst/>
            <a:cxnLst/>
            <a:rect l="l" t="t" r="r" b="b"/>
            <a:pathLst>
              <a:path w="1290827" h="6867144">
                <a:moveTo>
                  <a:pt x="1290827" y="9144"/>
                </a:moveTo>
                <a:lnTo>
                  <a:pt x="1018959" y="9144"/>
                </a:lnTo>
                <a:lnTo>
                  <a:pt x="0" y="6867140"/>
                </a:lnTo>
                <a:lnTo>
                  <a:pt x="1290827" y="6867140"/>
                </a:lnTo>
                <a:lnTo>
                  <a:pt x="1290827" y="9144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39272" y="-9144"/>
            <a:ext cx="1249679" cy="6867144"/>
          </a:xfrm>
          <a:custGeom>
            <a:avLst/>
            <a:gdLst/>
            <a:ahLst/>
            <a:cxnLst/>
            <a:rect l="l" t="t" r="r" b="b"/>
            <a:pathLst>
              <a:path w="1249679" h="6867144">
                <a:moveTo>
                  <a:pt x="1249679" y="9144"/>
                </a:moveTo>
                <a:lnTo>
                  <a:pt x="1476" y="9144"/>
                </a:lnTo>
                <a:lnTo>
                  <a:pt x="1109217" y="6867140"/>
                </a:lnTo>
                <a:lnTo>
                  <a:pt x="1249679" y="6867140"/>
                </a:lnTo>
                <a:lnTo>
                  <a:pt x="1249679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72344" y="3590544"/>
            <a:ext cx="1816607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1" y="3267452"/>
                </a:lnTo>
                <a:lnTo>
                  <a:pt x="1816607" y="3267452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27526" y="5491734"/>
            <a:ext cx="1045463" cy="1021079"/>
          </a:xfrm>
          <a:custGeom>
            <a:avLst/>
            <a:gdLst/>
            <a:ahLst/>
            <a:cxnLst/>
            <a:rect l="l" t="t" r="r" b="b"/>
            <a:pathLst>
              <a:path w="1045463" h="1021080">
                <a:moveTo>
                  <a:pt x="0" y="510539"/>
                </a:moveTo>
                <a:lnTo>
                  <a:pt x="1733" y="552412"/>
                </a:lnTo>
                <a:lnTo>
                  <a:pt x="6842" y="593352"/>
                </a:lnTo>
                <a:lnTo>
                  <a:pt x="15193" y="633229"/>
                </a:lnTo>
                <a:lnTo>
                  <a:pt x="26651" y="671910"/>
                </a:lnTo>
                <a:lnTo>
                  <a:pt x="41082" y="709266"/>
                </a:lnTo>
                <a:lnTo>
                  <a:pt x="58351" y="745163"/>
                </a:lnTo>
                <a:lnTo>
                  <a:pt x="78323" y="779471"/>
                </a:lnTo>
                <a:lnTo>
                  <a:pt x="100864" y="812059"/>
                </a:lnTo>
                <a:lnTo>
                  <a:pt x="125839" y="842794"/>
                </a:lnTo>
                <a:lnTo>
                  <a:pt x="153114" y="871547"/>
                </a:lnTo>
                <a:lnTo>
                  <a:pt x="182554" y="898184"/>
                </a:lnTo>
                <a:lnTo>
                  <a:pt x="214024" y="922575"/>
                </a:lnTo>
                <a:lnTo>
                  <a:pt x="247390" y="944589"/>
                </a:lnTo>
                <a:lnTo>
                  <a:pt x="282517" y="964094"/>
                </a:lnTo>
                <a:lnTo>
                  <a:pt x="319272" y="980959"/>
                </a:lnTo>
                <a:lnTo>
                  <a:pt x="357518" y="995052"/>
                </a:lnTo>
                <a:lnTo>
                  <a:pt x="397121" y="1006242"/>
                </a:lnTo>
                <a:lnTo>
                  <a:pt x="437948" y="1014397"/>
                </a:lnTo>
                <a:lnTo>
                  <a:pt x="479863" y="1019387"/>
                </a:lnTo>
                <a:lnTo>
                  <a:pt x="522732" y="1021079"/>
                </a:lnTo>
                <a:lnTo>
                  <a:pt x="565600" y="1019387"/>
                </a:lnTo>
                <a:lnTo>
                  <a:pt x="607515" y="1014397"/>
                </a:lnTo>
                <a:lnTo>
                  <a:pt x="648342" y="1006242"/>
                </a:lnTo>
                <a:lnTo>
                  <a:pt x="687945" y="995052"/>
                </a:lnTo>
                <a:lnTo>
                  <a:pt x="726191" y="980959"/>
                </a:lnTo>
                <a:lnTo>
                  <a:pt x="762946" y="964094"/>
                </a:lnTo>
                <a:lnTo>
                  <a:pt x="798073" y="944589"/>
                </a:lnTo>
                <a:lnTo>
                  <a:pt x="831439" y="922575"/>
                </a:lnTo>
                <a:lnTo>
                  <a:pt x="862909" y="898184"/>
                </a:lnTo>
                <a:lnTo>
                  <a:pt x="892349" y="871547"/>
                </a:lnTo>
                <a:lnTo>
                  <a:pt x="919624" y="842794"/>
                </a:lnTo>
                <a:lnTo>
                  <a:pt x="944599" y="812059"/>
                </a:lnTo>
                <a:lnTo>
                  <a:pt x="967140" y="779471"/>
                </a:lnTo>
                <a:lnTo>
                  <a:pt x="987112" y="745163"/>
                </a:lnTo>
                <a:lnTo>
                  <a:pt x="1004381" y="709266"/>
                </a:lnTo>
                <a:lnTo>
                  <a:pt x="1018812" y="671910"/>
                </a:lnTo>
                <a:lnTo>
                  <a:pt x="1030270" y="633229"/>
                </a:lnTo>
                <a:lnTo>
                  <a:pt x="1038621" y="593352"/>
                </a:lnTo>
                <a:lnTo>
                  <a:pt x="1043730" y="552412"/>
                </a:lnTo>
                <a:lnTo>
                  <a:pt x="1045463" y="510539"/>
                </a:lnTo>
                <a:lnTo>
                  <a:pt x="1043730" y="468667"/>
                </a:lnTo>
                <a:lnTo>
                  <a:pt x="1038621" y="427727"/>
                </a:lnTo>
                <a:lnTo>
                  <a:pt x="1030270" y="387850"/>
                </a:lnTo>
                <a:lnTo>
                  <a:pt x="1018812" y="349169"/>
                </a:lnTo>
                <a:lnTo>
                  <a:pt x="1004381" y="311813"/>
                </a:lnTo>
                <a:lnTo>
                  <a:pt x="987112" y="275916"/>
                </a:lnTo>
                <a:lnTo>
                  <a:pt x="967140" y="241608"/>
                </a:lnTo>
                <a:lnTo>
                  <a:pt x="944599" y="209020"/>
                </a:lnTo>
                <a:lnTo>
                  <a:pt x="919624" y="178285"/>
                </a:lnTo>
                <a:lnTo>
                  <a:pt x="892349" y="149532"/>
                </a:lnTo>
                <a:lnTo>
                  <a:pt x="862909" y="122895"/>
                </a:lnTo>
                <a:lnTo>
                  <a:pt x="831439" y="98504"/>
                </a:lnTo>
                <a:lnTo>
                  <a:pt x="798073" y="76490"/>
                </a:lnTo>
                <a:lnTo>
                  <a:pt x="762946" y="56985"/>
                </a:lnTo>
                <a:lnTo>
                  <a:pt x="726191" y="40120"/>
                </a:lnTo>
                <a:lnTo>
                  <a:pt x="687945" y="26027"/>
                </a:lnTo>
                <a:lnTo>
                  <a:pt x="648342" y="14837"/>
                </a:lnTo>
                <a:lnTo>
                  <a:pt x="607515" y="6682"/>
                </a:lnTo>
                <a:lnTo>
                  <a:pt x="565600" y="1692"/>
                </a:lnTo>
                <a:lnTo>
                  <a:pt x="522732" y="0"/>
                </a:lnTo>
                <a:lnTo>
                  <a:pt x="479863" y="1692"/>
                </a:lnTo>
                <a:lnTo>
                  <a:pt x="437948" y="6682"/>
                </a:lnTo>
                <a:lnTo>
                  <a:pt x="397121" y="14837"/>
                </a:lnTo>
                <a:lnTo>
                  <a:pt x="357518" y="26027"/>
                </a:lnTo>
                <a:lnTo>
                  <a:pt x="319272" y="40120"/>
                </a:lnTo>
                <a:lnTo>
                  <a:pt x="282517" y="56985"/>
                </a:lnTo>
                <a:lnTo>
                  <a:pt x="247390" y="76490"/>
                </a:lnTo>
                <a:lnTo>
                  <a:pt x="214024" y="98504"/>
                </a:lnTo>
                <a:lnTo>
                  <a:pt x="182554" y="122895"/>
                </a:lnTo>
                <a:lnTo>
                  <a:pt x="153114" y="149532"/>
                </a:lnTo>
                <a:lnTo>
                  <a:pt x="125839" y="178285"/>
                </a:lnTo>
                <a:lnTo>
                  <a:pt x="100864" y="209020"/>
                </a:lnTo>
                <a:lnTo>
                  <a:pt x="78323" y="241608"/>
                </a:lnTo>
                <a:lnTo>
                  <a:pt x="58351" y="275916"/>
                </a:lnTo>
                <a:lnTo>
                  <a:pt x="41082" y="311813"/>
                </a:lnTo>
                <a:lnTo>
                  <a:pt x="26651" y="349169"/>
                </a:lnTo>
                <a:lnTo>
                  <a:pt x="15193" y="387850"/>
                </a:lnTo>
                <a:lnTo>
                  <a:pt x="6842" y="427727"/>
                </a:lnTo>
                <a:lnTo>
                  <a:pt x="1733" y="468667"/>
                </a:lnTo>
                <a:lnTo>
                  <a:pt x="0" y="510539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31614" y="5397246"/>
            <a:ext cx="1389888" cy="1229867"/>
          </a:xfrm>
          <a:custGeom>
            <a:avLst/>
            <a:gdLst/>
            <a:ahLst/>
            <a:cxnLst/>
            <a:rect l="l" t="t" r="r" b="b"/>
            <a:pathLst>
              <a:path w="1389888" h="1229868">
                <a:moveTo>
                  <a:pt x="0" y="614933"/>
                </a:moveTo>
                <a:lnTo>
                  <a:pt x="2303" y="665368"/>
                </a:lnTo>
                <a:lnTo>
                  <a:pt x="9095" y="714680"/>
                </a:lnTo>
                <a:lnTo>
                  <a:pt x="20197" y="762711"/>
                </a:lnTo>
                <a:lnTo>
                  <a:pt x="35429" y="809302"/>
                </a:lnTo>
                <a:lnTo>
                  <a:pt x="54613" y="854296"/>
                </a:lnTo>
                <a:lnTo>
                  <a:pt x="77570" y="897533"/>
                </a:lnTo>
                <a:lnTo>
                  <a:pt x="104121" y="938857"/>
                </a:lnTo>
                <a:lnTo>
                  <a:pt x="134087" y="978108"/>
                </a:lnTo>
                <a:lnTo>
                  <a:pt x="167289" y="1015128"/>
                </a:lnTo>
                <a:lnTo>
                  <a:pt x="203549" y="1049759"/>
                </a:lnTo>
                <a:lnTo>
                  <a:pt x="242687" y="1081843"/>
                </a:lnTo>
                <a:lnTo>
                  <a:pt x="284524" y="1111222"/>
                </a:lnTo>
                <a:lnTo>
                  <a:pt x="328882" y="1137737"/>
                </a:lnTo>
                <a:lnTo>
                  <a:pt x="375582" y="1161231"/>
                </a:lnTo>
                <a:lnTo>
                  <a:pt x="424445" y="1181544"/>
                </a:lnTo>
                <a:lnTo>
                  <a:pt x="475292" y="1198518"/>
                </a:lnTo>
                <a:lnTo>
                  <a:pt x="527945" y="1211996"/>
                </a:lnTo>
                <a:lnTo>
                  <a:pt x="582223" y="1221819"/>
                </a:lnTo>
                <a:lnTo>
                  <a:pt x="637949" y="1227829"/>
                </a:lnTo>
                <a:lnTo>
                  <a:pt x="694944" y="1229867"/>
                </a:lnTo>
                <a:lnTo>
                  <a:pt x="751938" y="1227829"/>
                </a:lnTo>
                <a:lnTo>
                  <a:pt x="807664" y="1221819"/>
                </a:lnTo>
                <a:lnTo>
                  <a:pt x="861942" y="1211996"/>
                </a:lnTo>
                <a:lnTo>
                  <a:pt x="914595" y="1198518"/>
                </a:lnTo>
                <a:lnTo>
                  <a:pt x="965442" y="1181544"/>
                </a:lnTo>
                <a:lnTo>
                  <a:pt x="1014305" y="1161231"/>
                </a:lnTo>
                <a:lnTo>
                  <a:pt x="1061005" y="1137737"/>
                </a:lnTo>
                <a:lnTo>
                  <a:pt x="1105363" y="1111222"/>
                </a:lnTo>
                <a:lnTo>
                  <a:pt x="1147200" y="1081843"/>
                </a:lnTo>
                <a:lnTo>
                  <a:pt x="1186338" y="1049759"/>
                </a:lnTo>
                <a:lnTo>
                  <a:pt x="1222598" y="1015128"/>
                </a:lnTo>
                <a:lnTo>
                  <a:pt x="1255800" y="978108"/>
                </a:lnTo>
                <a:lnTo>
                  <a:pt x="1285766" y="938857"/>
                </a:lnTo>
                <a:lnTo>
                  <a:pt x="1312317" y="897533"/>
                </a:lnTo>
                <a:lnTo>
                  <a:pt x="1335274" y="854296"/>
                </a:lnTo>
                <a:lnTo>
                  <a:pt x="1354458" y="809302"/>
                </a:lnTo>
                <a:lnTo>
                  <a:pt x="1369690" y="762711"/>
                </a:lnTo>
                <a:lnTo>
                  <a:pt x="1380792" y="714680"/>
                </a:lnTo>
                <a:lnTo>
                  <a:pt x="1387584" y="665368"/>
                </a:lnTo>
                <a:lnTo>
                  <a:pt x="1389888" y="614933"/>
                </a:lnTo>
                <a:lnTo>
                  <a:pt x="1387584" y="564499"/>
                </a:lnTo>
                <a:lnTo>
                  <a:pt x="1380792" y="515187"/>
                </a:lnTo>
                <a:lnTo>
                  <a:pt x="1369690" y="467156"/>
                </a:lnTo>
                <a:lnTo>
                  <a:pt x="1354458" y="420565"/>
                </a:lnTo>
                <a:lnTo>
                  <a:pt x="1335274" y="375571"/>
                </a:lnTo>
                <a:lnTo>
                  <a:pt x="1312317" y="332334"/>
                </a:lnTo>
                <a:lnTo>
                  <a:pt x="1285766" y="291010"/>
                </a:lnTo>
                <a:lnTo>
                  <a:pt x="1255800" y="251759"/>
                </a:lnTo>
                <a:lnTo>
                  <a:pt x="1222598" y="214739"/>
                </a:lnTo>
                <a:lnTo>
                  <a:pt x="1186338" y="180108"/>
                </a:lnTo>
                <a:lnTo>
                  <a:pt x="1147200" y="148024"/>
                </a:lnTo>
                <a:lnTo>
                  <a:pt x="1105363" y="118645"/>
                </a:lnTo>
                <a:lnTo>
                  <a:pt x="1061005" y="92130"/>
                </a:lnTo>
                <a:lnTo>
                  <a:pt x="1014305" y="68636"/>
                </a:lnTo>
                <a:lnTo>
                  <a:pt x="965442" y="48323"/>
                </a:lnTo>
                <a:lnTo>
                  <a:pt x="914595" y="31349"/>
                </a:lnTo>
                <a:lnTo>
                  <a:pt x="861942" y="17871"/>
                </a:lnTo>
                <a:lnTo>
                  <a:pt x="807664" y="8048"/>
                </a:lnTo>
                <a:lnTo>
                  <a:pt x="751938" y="2038"/>
                </a:lnTo>
                <a:lnTo>
                  <a:pt x="694944" y="0"/>
                </a:lnTo>
                <a:lnTo>
                  <a:pt x="637949" y="2038"/>
                </a:lnTo>
                <a:lnTo>
                  <a:pt x="582223" y="8048"/>
                </a:lnTo>
                <a:lnTo>
                  <a:pt x="527945" y="17871"/>
                </a:lnTo>
                <a:lnTo>
                  <a:pt x="475292" y="31349"/>
                </a:lnTo>
                <a:lnTo>
                  <a:pt x="424445" y="48323"/>
                </a:lnTo>
                <a:lnTo>
                  <a:pt x="375582" y="68636"/>
                </a:lnTo>
                <a:lnTo>
                  <a:pt x="328882" y="92130"/>
                </a:lnTo>
                <a:lnTo>
                  <a:pt x="284524" y="118645"/>
                </a:lnTo>
                <a:lnTo>
                  <a:pt x="242687" y="148024"/>
                </a:lnTo>
                <a:lnTo>
                  <a:pt x="203549" y="180108"/>
                </a:lnTo>
                <a:lnTo>
                  <a:pt x="167289" y="214739"/>
                </a:lnTo>
                <a:lnTo>
                  <a:pt x="134087" y="251759"/>
                </a:lnTo>
                <a:lnTo>
                  <a:pt x="104121" y="291010"/>
                </a:lnTo>
                <a:lnTo>
                  <a:pt x="77570" y="332334"/>
                </a:lnTo>
                <a:lnTo>
                  <a:pt x="54613" y="375571"/>
                </a:lnTo>
                <a:lnTo>
                  <a:pt x="35429" y="420565"/>
                </a:lnTo>
                <a:lnTo>
                  <a:pt x="20197" y="467156"/>
                </a:lnTo>
                <a:lnTo>
                  <a:pt x="9095" y="515187"/>
                </a:lnTo>
                <a:lnTo>
                  <a:pt x="2303" y="564499"/>
                </a:lnTo>
                <a:lnTo>
                  <a:pt x="0" y="614933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1614" y="5397246"/>
            <a:ext cx="1389888" cy="1229867"/>
          </a:xfrm>
          <a:custGeom>
            <a:avLst/>
            <a:gdLst/>
            <a:ahLst/>
            <a:cxnLst/>
            <a:rect l="l" t="t" r="r" b="b"/>
            <a:pathLst>
              <a:path w="1389888" h="1229868">
                <a:moveTo>
                  <a:pt x="0" y="614933"/>
                </a:moveTo>
                <a:lnTo>
                  <a:pt x="2303" y="564499"/>
                </a:lnTo>
                <a:lnTo>
                  <a:pt x="9095" y="515187"/>
                </a:lnTo>
                <a:lnTo>
                  <a:pt x="20197" y="467156"/>
                </a:lnTo>
                <a:lnTo>
                  <a:pt x="35429" y="420565"/>
                </a:lnTo>
                <a:lnTo>
                  <a:pt x="54613" y="375571"/>
                </a:lnTo>
                <a:lnTo>
                  <a:pt x="77570" y="332334"/>
                </a:lnTo>
                <a:lnTo>
                  <a:pt x="104121" y="291010"/>
                </a:lnTo>
                <a:lnTo>
                  <a:pt x="134087" y="251759"/>
                </a:lnTo>
                <a:lnTo>
                  <a:pt x="167289" y="214739"/>
                </a:lnTo>
                <a:lnTo>
                  <a:pt x="203549" y="180108"/>
                </a:lnTo>
                <a:lnTo>
                  <a:pt x="242687" y="148024"/>
                </a:lnTo>
                <a:lnTo>
                  <a:pt x="284524" y="118645"/>
                </a:lnTo>
                <a:lnTo>
                  <a:pt x="328882" y="92130"/>
                </a:lnTo>
                <a:lnTo>
                  <a:pt x="375582" y="68636"/>
                </a:lnTo>
                <a:lnTo>
                  <a:pt x="424445" y="48323"/>
                </a:lnTo>
                <a:lnTo>
                  <a:pt x="475292" y="31349"/>
                </a:lnTo>
                <a:lnTo>
                  <a:pt x="527945" y="17871"/>
                </a:lnTo>
                <a:lnTo>
                  <a:pt x="582223" y="8048"/>
                </a:lnTo>
                <a:lnTo>
                  <a:pt x="637949" y="2038"/>
                </a:lnTo>
                <a:lnTo>
                  <a:pt x="694944" y="0"/>
                </a:lnTo>
                <a:lnTo>
                  <a:pt x="751938" y="2038"/>
                </a:lnTo>
                <a:lnTo>
                  <a:pt x="807664" y="8048"/>
                </a:lnTo>
                <a:lnTo>
                  <a:pt x="861942" y="17871"/>
                </a:lnTo>
                <a:lnTo>
                  <a:pt x="914595" y="31349"/>
                </a:lnTo>
                <a:lnTo>
                  <a:pt x="965442" y="48323"/>
                </a:lnTo>
                <a:lnTo>
                  <a:pt x="1014305" y="68636"/>
                </a:lnTo>
                <a:lnTo>
                  <a:pt x="1061005" y="92130"/>
                </a:lnTo>
                <a:lnTo>
                  <a:pt x="1105363" y="118645"/>
                </a:lnTo>
                <a:lnTo>
                  <a:pt x="1147200" y="148024"/>
                </a:lnTo>
                <a:lnTo>
                  <a:pt x="1186338" y="180108"/>
                </a:lnTo>
                <a:lnTo>
                  <a:pt x="1222598" y="214739"/>
                </a:lnTo>
                <a:lnTo>
                  <a:pt x="1255800" y="251759"/>
                </a:lnTo>
                <a:lnTo>
                  <a:pt x="1285766" y="291010"/>
                </a:lnTo>
                <a:lnTo>
                  <a:pt x="1312317" y="332334"/>
                </a:lnTo>
                <a:lnTo>
                  <a:pt x="1335274" y="375571"/>
                </a:lnTo>
                <a:lnTo>
                  <a:pt x="1354458" y="420565"/>
                </a:lnTo>
                <a:lnTo>
                  <a:pt x="1369690" y="467156"/>
                </a:lnTo>
                <a:lnTo>
                  <a:pt x="1380792" y="515187"/>
                </a:lnTo>
                <a:lnTo>
                  <a:pt x="1387584" y="564499"/>
                </a:lnTo>
                <a:lnTo>
                  <a:pt x="1389888" y="614933"/>
                </a:lnTo>
                <a:lnTo>
                  <a:pt x="1387584" y="665368"/>
                </a:lnTo>
                <a:lnTo>
                  <a:pt x="1380792" y="714680"/>
                </a:lnTo>
                <a:lnTo>
                  <a:pt x="1369690" y="762711"/>
                </a:lnTo>
                <a:lnTo>
                  <a:pt x="1354458" y="809302"/>
                </a:lnTo>
                <a:lnTo>
                  <a:pt x="1335274" y="854296"/>
                </a:lnTo>
                <a:lnTo>
                  <a:pt x="1312317" y="897533"/>
                </a:lnTo>
                <a:lnTo>
                  <a:pt x="1285766" y="938857"/>
                </a:lnTo>
                <a:lnTo>
                  <a:pt x="1255800" y="978108"/>
                </a:lnTo>
                <a:lnTo>
                  <a:pt x="1222598" y="1015128"/>
                </a:lnTo>
                <a:lnTo>
                  <a:pt x="1186338" y="1049759"/>
                </a:lnTo>
                <a:lnTo>
                  <a:pt x="1147200" y="1081843"/>
                </a:lnTo>
                <a:lnTo>
                  <a:pt x="1105363" y="1111222"/>
                </a:lnTo>
                <a:lnTo>
                  <a:pt x="1061005" y="1137737"/>
                </a:lnTo>
                <a:lnTo>
                  <a:pt x="1014305" y="1161231"/>
                </a:lnTo>
                <a:lnTo>
                  <a:pt x="965442" y="1181544"/>
                </a:lnTo>
                <a:lnTo>
                  <a:pt x="914595" y="1198518"/>
                </a:lnTo>
                <a:lnTo>
                  <a:pt x="861942" y="1211996"/>
                </a:lnTo>
                <a:lnTo>
                  <a:pt x="807664" y="1221819"/>
                </a:lnTo>
                <a:lnTo>
                  <a:pt x="751938" y="1227829"/>
                </a:lnTo>
                <a:lnTo>
                  <a:pt x="694944" y="1229867"/>
                </a:lnTo>
                <a:lnTo>
                  <a:pt x="637949" y="1227829"/>
                </a:lnTo>
                <a:lnTo>
                  <a:pt x="582223" y="1221819"/>
                </a:lnTo>
                <a:lnTo>
                  <a:pt x="527945" y="1211996"/>
                </a:lnTo>
                <a:lnTo>
                  <a:pt x="475292" y="1198518"/>
                </a:lnTo>
                <a:lnTo>
                  <a:pt x="424445" y="1181544"/>
                </a:lnTo>
                <a:lnTo>
                  <a:pt x="375582" y="1161231"/>
                </a:lnTo>
                <a:lnTo>
                  <a:pt x="328882" y="1137737"/>
                </a:lnTo>
                <a:lnTo>
                  <a:pt x="284524" y="1111222"/>
                </a:lnTo>
                <a:lnTo>
                  <a:pt x="242687" y="1081843"/>
                </a:lnTo>
                <a:lnTo>
                  <a:pt x="203549" y="1049759"/>
                </a:lnTo>
                <a:lnTo>
                  <a:pt x="167289" y="1015128"/>
                </a:lnTo>
                <a:lnTo>
                  <a:pt x="134087" y="978108"/>
                </a:lnTo>
                <a:lnTo>
                  <a:pt x="104121" y="938857"/>
                </a:lnTo>
                <a:lnTo>
                  <a:pt x="77570" y="897533"/>
                </a:lnTo>
                <a:lnTo>
                  <a:pt x="54613" y="854296"/>
                </a:lnTo>
                <a:lnTo>
                  <a:pt x="35429" y="809302"/>
                </a:lnTo>
                <a:lnTo>
                  <a:pt x="20197" y="762711"/>
                </a:lnTo>
                <a:lnTo>
                  <a:pt x="9095" y="714680"/>
                </a:lnTo>
                <a:lnTo>
                  <a:pt x="2303" y="665368"/>
                </a:lnTo>
                <a:lnTo>
                  <a:pt x="0" y="61493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78602" y="5208270"/>
            <a:ext cx="1537716" cy="1588008"/>
          </a:xfrm>
          <a:custGeom>
            <a:avLst/>
            <a:gdLst/>
            <a:ahLst/>
            <a:cxnLst/>
            <a:rect l="l" t="t" r="r" b="b"/>
            <a:pathLst>
              <a:path w="1537716" h="1588007">
                <a:moveTo>
                  <a:pt x="0" y="794003"/>
                </a:moveTo>
                <a:lnTo>
                  <a:pt x="2548" y="859124"/>
                </a:lnTo>
                <a:lnTo>
                  <a:pt x="10061" y="922796"/>
                </a:lnTo>
                <a:lnTo>
                  <a:pt x="22341" y="984813"/>
                </a:lnTo>
                <a:lnTo>
                  <a:pt x="39191" y="1044971"/>
                </a:lnTo>
                <a:lnTo>
                  <a:pt x="60412" y="1103067"/>
                </a:lnTo>
                <a:lnTo>
                  <a:pt x="85807" y="1158895"/>
                </a:lnTo>
                <a:lnTo>
                  <a:pt x="115178" y="1212252"/>
                </a:lnTo>
                <a:lnTo>
                  <a:pt x="148327" y="1262933"/>
                </a:lnTo>
                <a:lnTo>
                  <a:pt x="185057" y="1310734"/>
                </a:lnTo>
                <a:lnTo>
                  <a:pt x="225170" y="1355450"/>
                </a:lnTo>
                <a:lnTo>
                  <a:pt x="268469" y="1396877"/>
                </a:lnTo>
                <a:lnTo>
                  <a:pt x="314754" y="1434811"/>
                </a:lnTo>
                <a:lnTo>
                  <a:pt x="363830" y="1469048"/>
                </a:lnTo>
                <a:lnTo>
                  <a:pt x="415497" y="1499383"/>
                </a:lnTo>
                <a:lnTo>
                  <a:pt x="469558" y="1525611"/>
                </a:lnTo>
                <a:lnTo>
                  <a:pt x="525816" y="1547529"/>
                </a:lnTo>
                <a:lnTo>
                  <a:pt x="584073" y="1564932"/>
                </a:lnTo>
                <a:lnTo>
                  <a:pt x="644130" y="1577615"/>
                </a:lnTo>
                <a:lnTo>
                  <a:pt x="705791" y="1585375"/>
                </a:lnTo>
                <a:lnTo>
                  <a:pt x="768858" y="1588007"/>
                </a:lnTo>
                <a:lnTo>
                  <a:pt x="831924" y="1585375"/>
                </a:lnTo>
                <a:lnTo>
                  <a:pt x="893585" y="1577615"/>
                </a:lnTo>
                <a:lnTo>
                  <a:pt x="953642" y="1564932"/>
                </a:lnTo>
                <a:lnTo>
                  <a:pt x="1011899" y="1547529"/>
                </a:lnTo>
                <a:lnTo>
                  <a:pt x="1068157" y="1525611"/>
                </a:lnTo>
                <a:lnTo>
                  <a:pt x="1122218" y="1499383"/>
                </a:lnTo>
                <a:lnTo>
                  <a:pt x="1173885" y="1469048"/>
                </a:lnTo>
                <a:lnTo>
                  <a:pt x="1222961" y="1434811"/>
                </a:lnTo>
                <a:lnTo>
                  <a:pt x="1269246" y="1396877"/>
                </a:lnTo>
                <a:lnTo>
                  <a:pt x="1312544" y="1355450"/>
                </a:lnTo>
                <a:lnTo>
                  <a:pt x="1352658" y="1310734"/>
                </a:lnTo>
                <a:lnTo>
                  <a:pt x="1389388" y="1262933"/>
                </a:lnTo>
                <a:lnTo>
                  <a:pt x="1422537" y="1212252"/>
                </a:lnTo>
                <a:lnTo>
                  <a:pt x="1451908" y="1158895"/>
                </a:lnTo>
                <a:lnTo>
                  <a:pt x="1477303" y="1103067"/>
                </a:lnTo>
                <a:lnTo>
                  <a:pt x="1498524" y="1044971"/>
                </a:lnTo>
                <a:lnTo>
                  <a:pt x="1515374" y="984813"/>
                </a:lnTo>
                <a:lnTo>
                  <a:pt x="1527654" y="922796"/>
                </a:lnTo>
                <a:lnTo>
                  <a:pt x="1535167" y="859124"/>
                </a:lnTo>
                <a:lnTo>
                  <a:pt x="1537716" y="794003"/>
                </a:lnTo>
                <a:lnTo>
                  <a:pt x="1535167" y="728881"/>
                </a:lnTo>
                <a:lnTo>
                  <a:pt x="1527654" y="665208"/>
                </a:lnTo>
                <a:lnTo>
                  <a:pt x="1515374" y="603190"/>
                </a:lnTo>
                <a:lnTo>
                  <a:pt x="1498524" y="543031"/>
                </a:lnTo>
                <a:lnTo>
                  <a:pt x="1477303" y="484935"/>
                </a:lnTo>
                <a:lnTo>
                  <a:pt x="1451908" y="429106"/>
                </a:lnTo>
                <a:lnTo>
                  <a:pt x="1422537" y="375750"/>
                </a:lnTo>
                <a:lnTo>
                  <a:pt x="1389388" y="325069"/>
                </a:lnTo>
                <a:lnTo>
                  <a:pt x="1352658" y="277268"/>
                </a:lnTo>
                <a:lnTo>
                  <a:pt x="1312544" y="232552"/>
                </a:lnTo>
                <a:lnTo>
                  <a:pt x="1269246" y="191126"/>
                </a:lnTo>
                <a:lnTo>
                  <a:pt x="1222961" y="153192"/>
                </a:lnTo>
                <a:lnTo>
                  <a:pt x="1173885" y="118956"/>
                </a:lnTo>
                <a:lnTo>
                  <a:pt x="1122218" y="88622"/>
                </a:lnTo>
                <a:lnTo>
                  <a:pt x="1068157" y="62394"/>
                </a:lnTo>
                <a:lnTo>
                  <a:pt x="1011899" y="40477"/>
                </a:lnTo>
                <a:lnTo>
                  <a:pt x="953642" y="23075"/>
                </a:lnTo>
                <a:lnTo>
                  <a:pt x="893585" y="10391"/>
                </a:lnTo>
                <a:lnTo>
                  <a:pt x="831924" y="2631"/>
                </a:lnTo>
                <a:lnTo>
                  <a:pt x="768858" y="0"/>
                </a:lnTo>
                <a:lnTo>
                  <a:pt x="705791" y="2631"/>
                </a:lnTo>
                <a:lnTo>
                  <a:pt x="644130" y="10391"/>
                </a:lnTo>
                <a:lnTo>
                  <a:pt x="584073" y="23075"/>
                </a:lnTo>
                <a:lnTo>
                  <a:pt x="525816" y="40477"/>
                </a:lnTo>
                <a:lnTo>
                  <a:pt x="469558" y="62394"/>
                </a:lnTo>
                <a:lnTo>
                  <a:pt x="415497" y="88622"/>
                </a:lnTo>
                <a:lnTo>
                  <a:pt x="363830" y="118956"/>
                </a:lnTo>
                <a:lnTo>
                  <a:pt x="314754" y="153192"/>
                </a:lnTo>
                <a:lnTo>
                  <a:pt x="268469" y="191126"/>
                </a:lnTo>
                <a:lnTo>
                  <a:pt x="225170" y="232552"/>
                </a:lnTo>
                <a:lnTo>
                  <a:pt x="185057" y="277268"/>
                </a:lnTo>
                <a:lnTo>
                  <a:pt x="148327" y="325069"/>
                </a:lnTo>
                <a:lnTo>
                  <a:pt x="115178" y="375750"/>
                </a:lnTo>
                <a:lnTo>
                  <a:pt x="85807" y="429106"/>
                </a:lnTo>
                <a:lnTo>
                  <a:pt x="60412" y="484935"/>
                </a:lnTo>
                <a:lnTo>
                  <a:pt x="39191" y="543031"/>
                </a:lnTo>
                <a:lnTo>
                  <a:pt x="22341" y="603190"/>
                </a:lnTo>
                <a:lnTo>
                  <a:pt x="10061" y="665208"/>
                </a:lnTo>
                <a:lnTo>
                  <a:pt x="2548" y="728881"/>
                </a:lnTo>
                <a:lnTo>
                  <a:pt x="0" y="794003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78602" y="5208270"/>
            <a:ext cx="1537716" cy="1588008"/>
          </a:xfrm>
          <a:custGeom>
            <a:avLst/>
            <a:gdLst/>
            <a:ahLst/>
            <a:cxnLst/>
            <a:rect l="l" t="t" r="r" b="b"/>
            <a:pathLst>
              <a:path w="1537716" h="1588007">
                <a:moveTo>
                  <a:pt x="0" y="794003"/>
                </a:moveTo>
                <a:lnTo>
                  <a:pt x="2548" y="728881"/>
                </a:lnTo>
                <a:lnTo>
                  <a:pt x="10061" y="665208"/>
                </a:lnTo>
                <a:lnTo>
                  <a:pt x="22341" y="603190"/>
                </a:lnTo>
                <a:lnTo>
                  <a:pt x="39191" y="543031"/>
                </a:lnTo>
                <a:lnTo>
                  <a:pt x="60412" y="484935"/>
                </a:lnTo>
                <a:lnTo>
                  <a:pt x="85807" y="429106"/>
                </a:lnTo>
                <a:lnTo>
                  <a:pt x="115178" y="375750"/>
                </a:lnTo>
                <a:lnTo>
                  <a:pt x="148327" y="325069"/>
                </a:lnTo>
                <a:lnTo>
                  <a:pt x="185057" y="277268"/>
                </a:lnTo>
                <a:lnTo>
                  <a:pt x="225170" y="232552"/>
                </a:lnTo>
                <a:lnTo>
                  <a:pt x="268469" y="191126"/>
                </a:lnTo>
                <a:lnTo>
                  <a:pt x="314754" y="153192"/>
                </a:lnTo>
                <a:lnTo>
                  <a:pt x="363830" y="118956"/>
                </a:lnTo>
                <a:lnTo>
                  <a:pt x="415497" y="88622"/>
                </a:lnTo>
                <a:lnTo>
                  <a:pt x="469558" y="62394"/>
                </a:lnTo>
                <a:lnTo>
                  <a:pt x="525816" y="40477"/>
                </a:lnTo>
                <a:lnTo>
                  <a:pt x="584073" y="23075"/>
                </a:lnTo>
                <a:lnTo>
                  <a:pt x="644130" y="10391"/>
                </a:lnTo>
                <a:lnTo>
                  <a:pt x="705791" y="2631"/>
                </a:lnTo>
                <a:lnTo>
                  <a:pt x="768858" y="0"/>
                </a:lnTo>
                <a:lnTo>
                  <a:pt x="831924" y="2631"/>
                </a:lnTo>
                <a:lnTo>
                  <a:pt x="893585" y="10391"/>
                </a:lnTo>
                <a:lnTo>
                  <a:pt x="953642" y="23075"/>
                </a:lnTo>
                <a:lnTo>
                  <a:pt x="1011899" y="40477"/>
                </a:lnTo>
                <a:lnTo>
                  <a:pt x="1068157" y="62394"/>
                </a:lnTo>
                <a:lnTo>
                  <a:pt x="1122218" y="88622"/>
                </a:lnTo>
                <a:lnTo>
                  <a:pt x="1173885" y="118956"/>
                </a:lnTo>
                <a:lnTo>
                  <a:pt x="1222961" y="153192"/>
                </a:lnTo>
                <a:lnTo>
                  <a:pt x="1269246" y="191126"/>
                </a:lnTo>
                <a:lnTo>
                  <a:pt x="1312544" y="232552"/>
                </a:lnTo>
                <a:lnTo>
                  <a:pt x="1352658" y="277268"/>
                </a:lnTo>
                <a:lnTo>
                  <a:pt x="1389388" y="325069"/>
                </a:lnTo>
                <a:lnTo>
                  <a:pt x="1422537" y="375750"/>
                </a:lnTo>
                <a:lnTo>
                  <a:pt x="1451908" y="429106"/>
                </a:lnTo>
                <a:lnTo>
                  <a:pt x="1477303" y="484935"/>
                </a:lnTo>
                <a:lnTo>
                  <a:pt x="1498524" y="543031"/>
                </a:lnTo>
                <a:lnTo>
                  <a:pt x="1515374" y="603190"/>
                </a:lnTo>
                <a:lnTo>
                  <a:pt x="1527654" y="665208"/>
                </a:lnTo>
                <a:lnTo>
                  <a:pt x="1535167" y="728881"/>
                </a:lnTo>
                <a:lnTo>
                  <a:pt x="1537716" y="794003"/>
                </a:lnTo>
                <a:lnTo>
                  <a:pt x="1535167" y="859124"/>
                </a:lnTo>
                <a:lnTo>
                  <a:pt x="1527654" y="922796"/>
                </a:lnTo>
                <a:lnTo>
                  <a:pt x="1515374" y="984813"/>
                </a:lnTo>
                <a:lnTo>
                  <a:pt x="1498524" y="1044971"/>
                </a:lnTo>
                <a:lnTo>
                  <a:pt x="1477303" y="1103067"/>
                </a:lnTo>
                <a:lnTo>
                  <a:pt x="1451908" y="1158895"/>
                </a:lnTo>
                <a:lnTo>
                  <a:pt x="1422537" y="1212252"/>
                </a:lnTo>
                <a:lnTo>
                  <a:pt x="1389388" y="1262933"/>
                </a:lnTo>
                <a:lnTo>
                  <a:pt x="1352658" y="1310734"/>
                </a:lnTo>
                <a:lnTo>
                  <a:pt x="1312544" y="1355450"/>
                </a:lnTo>
                <a:lnTo>
                  <a:pt x="1269246" y="1396877"/>
                </a:lnTo>
                <a:lnTo>
                  <a:pt x="1222961" y="1434811"/>
                </a:lnTo>
                <a:lnTo>
                  <a:pt x="1173885" y="1469048"/>
                </a:lnTo>
                <a:lnTo>
                  <a:pt x="1122218" y="1499383"/>
                </a:lnTo>
                <a:lnTo>
                  <a:pt x="1068157" y="1525611"/>
                </a:lnTo>
                <a:lnTo>
                  <a:pt x="1011899" y="1547529"/>
                </a:lnTo>
                <a:lnTo>
                  <a:pt x="953642" y="1564932"/>
                </a:lnTo>
                <a:lnTo>
                  <a:pt x="893585" y="1577615"/>
                </a:lnTo>
                <a:lnTo>
                  <a:pt x="831924" y="1585375"/>
                </a:lnTo>
                <a:lnTo>
                  <a:pt x="768858" y="1588007"/>
                </a:lnTo>
                <a:lnTo>
                  <a:pt x="705791" y="1585375"/>
                </a:lnTo>
                <a:lnTo>
                  <a:pt x="644130" y="1577615"/>
                </a:lnTo>
                <a:lnTo>
                  <a:pt x="584073" y="1564932"/>
                </a:lnTo>
                <a:lnTo>
                  <a:pt x="525816" y="1547529"/>
                </a:lnTo>
                <a:lnTo>
                  <a:pt x="469558" y="1525611"/>
                </a:lnTo>
                <a:lnTo>
                  <a:pt x="415497" y="1499383"/>
                </a:lnTo>
                <a:lnTo>
                  <a:pt x="363830" y="1469048"/>
                </a:lnTo>
                <a:lnTo>
                  <a:pt x="314754" y="1434811"/>
                </a:lnTo>
                <a:lnTo>
                  <a:pt x="268469" y="1396877"/>
                </a:lnTo>
                <a:lnTo>
                  <a:pt x="225170" y="1355450"/>
                </a:lnTo>
                <a:lnTo>
                  <a:pt x="185057" y="1310734"/>
                </a:lnTo>
                <a:lnTo>
                  <a:pt x="148327" y="1262933"/>
                </a:lnTo>
                <a:lnTo>
                  <a:pt x="115178" y="1212252"/>
                </a:lnTo>
                <a:lnTo>
                  <a:pt x="85807" y="1158895"/>
                </a:lnTo>
                <a:lnTo>
                  <a:pt x="60412" y="1103067"/>
                </a:lnTo>
                <a:lnTo>
                  <a:pt x="39191" y="1044971"/>
                </a:lnTo>
                <a:lnTo>
                  <a:pt x="22341" y="984813"/>
                </a:lnTo>
                <a:lnTo>
                  <a:pt x="10061" y="922796"/>
                </a:lnTo>
                <a:lnTo>
                  <a:pt x="2548" y="859124"/>
                </a:lnTo>
                <a:lnTo>
                  <a:pt x="0" y="79400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73418" y="5145786"/>
            <a:ext cx="1712976" cy="1712975"/>
          </a:xfrm>
          <a:custGeom>
            <a:avLst/>
            <a:gdLst/>
            <a:ahLst/>
            <a:cxnLst/>
            <a:rect l="l" t="t" r="r" b="b"/>
            <a:pathLst>
              <a:path w="1712976" h="1712975">
                <a:moveTo>
                  <a:pt x="926740" y="1710135"/>
                </a:moveTo>
                <a:lnTo>
                  <a:pt x="995426" y="1701765"/>
                </a:lnTo>
                <a:lnTo>
                  <a:pt x="1062328" y="1688083"/>
                </a:lnTo>
                <a:lnTo>
                  <a:pt x="1127223" y="1669310"/>
                </a:lnTo>
                <a:lnTo>
                  <a:pt x="1189892" y="1645668"/>
                </a:lnTo>
                <a:lnTo>
                  <a:pt x="1250115" y="1617375"/>
                </a:lnTo>
                <a:lnTo>
                  <a:pt x="1307671" y="1584653"/>
                </a:lnTo>
                <a:lnTo>
                  <a:pt x="1362340" y="1547722"/>
                </a:lnTo>
                <a:lnTo>
                  <a:pt x="1413901" y="1506803"/>
                </a:lnTo>
                <a:lnTo>
                  <a:pt x="1462135" y="1462115"/>
                </a:lnTo>
                <a:lnTo>
                  <a:pt x="1506820" y="1413880"/>
                </a:lnTo>
                <a:lnTo>
                  <a:pt x="1547737" y="1362317"/>
                </a:lnTo>
                <a:lnTo>
                  <a:pt x="1584666" y="1307648"/>
                </a:lnTo>
                <a:lnTo>
                  <a:pt x="1617385" y="1250092"/>
                </a:lnTo>
                <a:lnTo>
                  <a:pt x="1645675" y="1189871"/>
                </a:lnTo>
                <a:lnTo>
                  <a:pt x="1669316" y="1127203"/>
                </a:lnTo>
                <a:lnTo>
                  <a:pt x="1688087" y="1062311"/>
                </a:lnTo>
                <a:lnTo>
                  <a:pt x="1701767" y="995414"/>
                </a:lnTo>
                <a:lnTo>
                  <a:pt x="1710137" y="926733"/>
                </a:lnTo>
                <a:lnTo>
                  <a:pt x="1712976" y="856488"/>
                </a:lnTo>
                <a:lnTo>
                  <a:pt x="1710137" y="786235"/>
                </a:lnTo>
                <a:lnTo>
                  <a:pt x="1701767" y="717549"/>
                </a:lnTo>
                <a:lnTo>
                  <a:pt x="1688087" y="650647"/>
                </a:lnTo>
                <a:lnTo>
                  <a:pt x="1669316" y="585752"/>
                </a:lnTo>
                <a:lnTo>
                  <a:pt x="1645675" y="523083"/>
                </a:lnTo>
                <a:lnTo>
                  <a:pt x="1617385" y="462860"/>
                </a:lnTo>
                <a:lnTo>
                  <a:pt x="1584666" y="405304"/>
                </a:lnTo>
                <a:lnTo>
                  <a:pt x="1547737" y="350635"/>
                </a:lnTo>
                <a:lnTo>
                  <a:pt x="1506820" y="299074"/>
                </a:lnTo>
                <a:lnTo>
                  <a:pt x="1462135" y="250840"/>
                </a:lnTo>
                <a:lnTo>
                  <a:pt x="1413901" y="206155"/>
                </a:lnTo>
                <a:lnTo>
                  <a:pt x="1362340" y="165238"/>
                </a:lnTo>
                <a:lnTo>
                  <a:pt x="1307671" y="128309"/>
                </a:lnTo>
                <a:lnTo>
                  <a:pt x="1250115" y="95590"/>
                </a:lnTo>
                <a:lnTo>
                  <a:pt x="1189892" y="67300"/>
                </a:lnTo>
                <a:lnTo>
                  <a:pt x="1127223" y="43659"/>
                </a:lnTo>
                <a:lnTo>
                  <a:pt x="1062328" y="24888"/>
                </a:lnTo>
                <a:lnTo>
                  <a:pt x="995426" y="11208"/>
                </a:lnTo>
                <a:lnTo>
                  <a:pt x="926740" y="2838"/>
                </a:lnTo>
                <a:lnTo>
                  <a:pt x="856487" y="0"/>
                </a:lnTo>
                <a:lnTo>
                  <a:pt x="786235" y="2838"/>
                </a:lnTo>
                <a:lnTo>
                  <a:pt x="717549" y="11208"/>
                </a:lnTo>
                <a:lnTo>
                  <a:pt x="650647" y="24888"/>
                </a:lnTo>
                <a:lnTo>
                  <a:pt x="585752" y="43659"/>
                </a:lnTo>
                <a:lnTo>
                  <a:pt x="523083" y="67300"/>
                </a:lnTo>
                <a:lnTo>
                  <a:pt x="462860" y="95590"/>
                </a:lnTo>
                <a:lnTo>
                  <a:pt x="405304" y="128309"/>
                </a:lnTo>
                <a:lnTo>
                  <a:pt x="350635" y="165238"/>
                </a:lnTo>
                <a:lnTo>
                  <a:pt x="299074" y="206155"/>
                </a:lnTo>
                <a:lnTo>
                  <a:pt x="250840" y="250840"/>
                </a:lnTo>
                <a:lnTo>
                  <a:pt x="206155" y="299074"/>
                </a:lnTo>
                <a:lnTo>
                  <a:pt x="165238" y="350635"/>
                </a:lnTo>
                <a:lnTo>
                  <a:pt x="128309" y="405304"/>
                </a:lnTo>
                <a:lnTo>
                  <a:pt x="95590" y="462860"/>
                </a:lnTo>
                <a:lnTo>
                  <a:pt x="67300" y="523083"/>
                </a:lnTo>
                <a:lnTo>
                  <a:pt x="43659" y="585752"/>
                </a:lnTo>
                <a:lnTo>
                  <a:pt x="24888" y="650647"/>
                </a:lnTo>
                <a:lnTo>
                  <a:pt x="11208" y="717549"/>
                </a:lnTo>
                <a:lnTo>
                  <a:pt x="2838" y="786235"/>
                </a:lnTo>
                <a:lnTo>
                  <a:pt x="0" y="856488"/>
                </a:lnTo>
                <a:lnTo>
                  <a:pt x="2838" y="926733"/>
                </a:lnTo>
                <a:lnTo>
                  <a:pt x="11208" y="995414"/>
                </a:lnTo>
                <a:lnTo>
                  <a:pt x="24888" y="1062311"/>
                </a:lnTo>
                <a:lnTo>
                  <a:pt x="43659" y="1127203"/>
                </a:lnTo>
                <a:lnTo>
                  <a:pt x="67300" y="1189871"/>
                </a:lnTo>
                <a:lnTo>
                  <a:pt x="95590" y="1250092"/>
                </a:lnTo>
                <a:lnTo>
                  <a:pt x="128309" y="1307648"/>
                </a:lnTo>
                <a:lnTo>
                  <a:pt x="165238" y="1362317"/>
                </a:lnTo>
                <a:lnTo>
                  <a:pt x="206155" y="1413880"/>
                </a:lnTo>
                <a:lnTo>
                  <a:pt x="250840" y="1462115"/>
                </a:lnTo>
                <a:lnTo>
                  <a:pt x="299074" y="1506803"/>
                </a:lnTo>
                <a:lnTo>
                  <a:pt x="350635" y="1547722"/>
                </a:lnTo>
                <a:lnTo>
                  <a:pt x="405304" y="1584653"/>
                </a:lnTo>
                <a:lnTo>
                  <a:pt x="462860" y="1617375"/>
                </a:lnTo>
                <a:lnTo>
                  <a:pt x="523083" y="1645668"/>
                </a:lnTo>
                <a:lnTo>
                  <a:pt x="585752" y="1669310"/>
                </a:lnTo>
                <a:lnTo>
                  <a:pt x="650647" y="1688083"/>
                </a:lnTo>
                <a:lnTo>
                  <a:pt x="717549" y="1701765"/>
                </a:lnTo>
                <a:lnTo>
                  <a:pt x="786235" y="1710135"/>
                </a:lnTo>
                <a:lnTo>
                  <a:pt x="837576" y="1712210"/>
                </a:lnTo>
                <a:lnTo>
                  <a:pt x="875399" y="1712210"/>
                </a:lnTo>
                <a:lnTo>
                  <a:pt x="926740" y="1710135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73418" y="5145786"/>
            <a:ext cx="1712976" cy="1712975"/>
          </a:xfrm>
          <a:custGeom>
            <a:avLst/>
            <a:gdLst/>
            <a:ahLst/>
            <a:cxnLst/>
            <a:rect l="l" t="t" r="r" b="b"/>
            <a:pathLst>
              <a:path w="1712976" h="1712975">
                <a:moveTo>
                  <a:pt x="926740" y="1710135"/>
                </a:moveTo>
                <a:lnTo>
                  <a:pt x="995426" y="1701765"/>
                </a:lnTo>
                <a:lnTo>
                  <a:pt x="1062328" y="1688083"/>
                </a:lnTo>
                <a:lnTo>
                  <a:pt x="1127223" y="1669310"/>
                </a:lnTo>
                <a:lnTo>
                  <a:pt x="1189892" y="1645668"/>
                </a:lnTo>
                <a:lnTo>
                  <a:pt x="1250115" y="1617375"/>
                </a:lnTo>
                <a:lnTo>
                  <a:pt x="1307671" y="1584653"/>
                </a:lnTo>
                <a:lnTo>
                  <a:pt x="1362340" y="1547722"/>
                </a:lnTo>
                <a:lnTo>
                  <a:pt x="1413901" y="1506803"/>
                </a:lnTo>
                <a:lnTo>
                  <a:pt x="1462135" y="1462115"/>
                </a:lnTo>
                <a:lnTo>
                  <a:pt x="1506820" y="1413880"/>
                </a:lnTo>
                <a:lnTo>
                  <a:pt x="1547737" y="1362317"/>
                </a:lnTo>
                <a:lnTo>
                  <a:pt x="1584666" y="1307648"/>
                </a:lnTo>
                <a:lnTo>
                  <a:pt x="1617385" y="1250092"/>
                </a:lnTo>
                <a:lnTo>
                  <a:pt x="1645675" y="1189871"/>
                </a:lnTo>
                <a:lnTo>
                  <a:pt x="1669316" y="1127203"/>
                </a:lnTo>
                <a:lnTo>
                  <a:pt x="1688087" y="1062311"/>
                </a:lnTo>
                <a:lnTo>
                  <a:pt x="1701767" y="995414"/>
                </a:lnTo>
                <a:lnTo>
                  <a:pt x="1710137" y="926733"/>
                </a:lnTo>
                <a:lnTo>
                  <a:pt x="1712976" y="856488"/>
                </a:lnTo>
                <a:lnTo>
                  <a:pt x="1710137" y="786235"/>
                </a:lnTo>
                <a:lnTo>
                  <a:pt x="1701767" y="717549"/>
                </a:lnTo>
                <a:lnTo>
                  <a:pt x="1688087" y="650647"/>
                </a:lnTo>
                <a:lnTo>
                  <a:pt x="1669316" y="585752"/>
                </a:lnTo>
                <a:lnTo>
                  <a:pt x="1645675" y="523083"/>
                </a:lnTo>
                <a:lnTo>
                  <a:pt x="1617385" y="462860"/>
                </a:lnTo>
                <a:lnTo>
                  <a:pt x="1584666" y="405304"/>
                </a:lnTo>
                <a:lnTo>
                  <a:pt x="1547737" y="350635"/>
                </a:lnTo>
                <a:lnTo>
                  <a:pt x="1506820" y="299074"/>
                </a:lnTo>
                <a:lnTo>
                  <a:pt x="1462135" y="250840"/>
                </a:lnTo>
                <a:lnTo>
                  <a:pt x="1413901" y="206155"/>
                </a:lnTo>
                <a:lnTo>
                  <a:pt x="1362340" y="165238"/>
                </a:lnTo>
                <a:lnTo>
                  <a:pt x="1307671" y="128309"/>
                </a:lnTo>
                <a:lnTo>
                  <a:pt x="1250115" y="95590"/>
                </a:lnTo>
                <a:lnTo>
                  <a:pt x="1189892" y="67300"/>
                </a:lnTo>
                <a:lnTo>
                  <a:pt x="1127223" y="43659"/>
                </a:lnTo>
                <a:lnTo>
                  <a:pt x="1062328" y="24888"/>
                </a:lnTo>
                <a:lnTo>
                  <a:pt x="995426" y="11208"/>
                </a:lnTo>
                <a:lnTo>
                  <a:pt x="926740" y="2838"/>
                </a:lnTo>
                <a:lnTo>
                  <a:pt x="856487" y="0"/>
                </a:lnTo>
                <a:lnTo>
                  <a:pt x="786235" y="2838"/>
                </a:lnTo>
                <a:lnTo>
                  <a:pt x="717549" y="11208"/>
                </a:lnTo>
                <a:lnTo>
                  <a:pt x="650647" y="24888"/>
                </a:lnTo>
                <a:lnTo>
                  <a:pt x="585752" y="43659"/>
                </a:lnTo>
                <a:lnTo>
                  <a:pt x="523083" y="67300"/>
                </a:lnTo>
                <a:lnTo>
                  <a:pt x="462860" y="95590"/>
                </a:lnTo>
                <a:lnTo>
                  <a:pt x="405304" y="128309"/>
                </a:lnTo>
                <a:lnTo>
                  <a:pt x="350635" y="165238"/>
                </a:lnTo>
                <a:lnTo>
                  <a:pt x="299074" y="206155"/>
                </a:lnTo>
                <a:lnTo>
                  <a:pt x="250840" y="250840"/>
                </a:lnTo>
                <a:lnTo>
                  <a:pt x="206155" y="299074"/>
                </a:lnTo>
                <a:lnTo>
                  <a:pt x="165238" y="350635"/>
                </a:lnTo>
                <a:lnTo>
                  <a:pt x="128309" y="405304"/>
                </a:lnTo>
                <a:lnTo>
                  <a:pt x="95590" y="462860"/>
                </a:lnTo>
                <a:lnTo>
                  <a:pt x="67300" y="523083"/>
                </a:lnTo>
                <a:lnTo>
                  <a:pt x="43659" y="585752"/>
                </a:lnTo>
                <a:lnTo>
                  <a:pt x="24888" y="650647"/>
                </a:lnTo>
                <a:lnTo>
                  <a:pt x="11208" y="717549"/>
                </a:lnTo>
                <a:lnTo>
                  <a:pt x="2838" y="786235"/>
                </a:lnTo>
                <a:lnTo>
                  <a:pt x="0" y="856488"/>
                </a:lnTo>
                <a:lnTo>
                  <a:pt x="2838" y="926733"/>
                </a:lnTo>
                <a:lnTo>
                  <a:pt x="11208" y="995414"/>
                </a:lnTo>
                <a:lnTo>
                  <a:pt x="24888" y="1062311"/>
                </a:lnTo>
                <a:lnTo>
                  <a:pt x="43659" y="1127203"/>
                </a:lnTo>
                <a:lnTo>
                  <a:pt x="67300" y="1189871"/>
                </a:lnTo>
                <a:lnTo>
                  <a:pt x="95590" y="1250092"/>
                </a:lnTo>
                <a:lnTo>
                  <a:pt x="128309" y="1307648"/>
                </a:lnTo>
                <a:lnTo>
                  <a:pt x="165238" y="1362317"/>
                </a:lnTo>
                <a:lnTo>
                  <a:pt x="206155" y="1413880"/>
                </a:lnTo>
                <a:lnTo>
                  <a:pt x="250840" y="1462115"/>
                </a:lnTo>
                <a:lnTo>
                  <a:pt x="299074" y="1506803"/>
                </a:lnTo>
                <a:lnTo>
                  <a:pt x="350635" y="1547722"/>
                </a:lnTo>
                <a:lnTo>
                  <a:pt x="405304" y="1584653"/>
                </a:lnTo>
                <a:lnTo>
                  <a:pt x="462860" y="1617375"/>
                </a:lnTo>
                <a:lnTo>
                  <a:pt x="523083" y="1645668"/>
                </a:lnTo>
                <a:lnTo>
                  <a:pt x="585752" y="1669310"/>
                </a:lnTo>
                <a:lnTo>
                  <a:pt x="650647" y="1688083"/>
                </a:lnTo>
                <a:lnTo>
                  <a:pt x="717549" y="1701765"/>
                </a:lnTo>
                <a:lnTo>
                  <a:pt x="786235" y="1710135"/>
                </a:lnTo>
                <a:lnTo>
                  <a:pt x="837576" y="1712210"/>
                </a:lnTo>
              </a:path>
              <a:path w="1712976" h="1712975">
                <a:moveTo>
                  <a:pt x="875399" y="1712210"/>
                </a:moveTo>
                <a:lnTo>
                  <a:pt x="926740" y="1710135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842772" cy="5666232"/>
          </a:xfrm>
          <a:custGeom>
            <a:avLst/>
            <a:gdLst/>
            <a:ahLst/>
            <a:cxnLst/>
            <a:rect l="l" t="t" r="r" b="b"/>
            <a:pathLst>
              <a:path w="842772" h="5666232">
                <a:moveTo>
                  <a:pt x="842772" y="0"/>
                </a:moveTo>
                <a:lnTo>
                  <a:pt x="0" y="0"/>
                </a:lnTo>
                <a:lnTo>
                  <a:pt x="0" y="5666226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47038" y="1862410"/>
            <a:ext cx="1285263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Each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88818" y="1862410"/>
            <a:ext cx="492551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subsequent</a:t>
            </a:r>
            <a:r>
              <a:rPr sz="44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(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co</a:t>
            </a:r>
            <a:r>
              <a:rPr sz="44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ing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67514" y="1862410"/>
            <a:ext cx="135492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af</a:t>
            </a:r>
            <a:r>
              <a:rPr sz="44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er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538" y="1952870"/>
            <a:ext cx="248666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90"/>
              </a:lnSpc>
              <a:spcBef>
                <a:spcPts val="184"/>
              </a:spcBef>
            </a:pPr>
            <a:r>
              <a:rPr sz="3500" spc="0" dirty="0" smtClean="0">
                <a:solidFill>
                  <a:srgbClr val="90C225"/>
                </a:solidFill>
                <a:latin typeface="Arial"/>
                <a:cs typeface="Arial"/>
              </a:rPr>
              <a:t>•</a:t>
            </a:r>
            <a:endParaRPr sz="3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7038" y="2532723"/>
            <a:ext cx="267905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somet</a:t>
            </a:r>
            <a:r>
              <a:rPr sz="44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44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80746" y="2532723"/>
            <a:ext cx="57468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12640" y="2532723"/>
            <a:ext cx="146673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ti</a:t>
            </a:r>
            <a:r>
              <a:rPr sz="44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34227" y="2532723"/>
            <a:ext cx="192808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release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18614" y="2532723"/>
            <a:ext cx="61649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of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94626" y="2532723"/>
            <a:ext cx="9422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the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7038" y="3203911"/>
            <a:ext cx="196091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module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5021" y="3203911"/>
            <a:ext cx="125276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adds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4361" y="3203911"/>
            <a:ext cx="219258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fu</a:t>
            </a:r>
            <a:r>
              <a:rPr sz="44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ction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9983" y="3203911"/>
            <a:ext cx="63118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to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10169" y="3203911"/>
            <a:ext cx="94289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44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1890" y="3203911"/>
            <a:ext cx="220888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previous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7038" y="3874471"/>
            <a:ext cx="213241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release.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6102" y="3874471"/>
            <a:ext cx="104466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The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9617" y="3874471"/>
            <a:ext cx="19708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-19" dirty="0" smtClean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rocess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5989" y="3874471"/>
            <a:ext cx="251718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con</a:t>
            </a:r>
            <a:r>
              <a:rPr sz="44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inues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24891" y="3874471"/>
            <a:ext cx="82044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till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4123" y="3874471"/>
            <a:ext cx="94367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14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038" y="4544784"/>
            <a:ext cx="246037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complete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3057" y="4544784"/>
            <a:ext cx="183098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sys</a:t>
            </a:r>
            <a:r>
              <a:rPr sz="44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em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8952" y="4544784"/>
            <a:ext cx="49544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00730" y="4544784"/>
            <a:ext cx="254663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ach</a:t>
            </a:r>
            <a:r>
              <a:rPr sz="44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ev</a:t>
            </a:r>
            <a:r>
              <a:rPr sz="44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44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d.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0" y="-7620"/>
            <a:ext cx="864108" cy="5698236"/>
          </a:xfrm>
          <a:custGeom>
            <a:avLst/>
            <a:gdLst/>
            <a:ahLst/>
            <a:cxnLst/>
            <a:rect l="l" t="t" r="r" b="b"/>
            <a:pathLst>
              <a:path w="864108" h="5698236">
                <a:moveTo>
                  <a:pt x="864108" y="16891"/>
                </a:moveTo>
                <a:lnTo>
                  <a:pt x="864108" y="7620"/>
                </a:lnTo>
                <a:lnTo>
                  <a:pt x="90279" y="7620"/>
                </a:lnTo>
                <a:lnTo>
                  <a:pt x="0" y="8509"/>
                </a:lnTo>
                <a:lnTo>
                  <a:pt x="0" y="5698236"/>
                </a:lnTo>
                <a:lnTo>
                  <a:pt x="864108" y="16891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71076" y="0"/>
            <a:ext cx="1219200" cy="6857999"/>
          </a:xfrm>
          <a:custGeom>
            <a:avLst/>
            <a:gdLst/>
            <a:ahLst/>
            <a:cxnLst/>
            <a:rect l="l" t="t" r="r" b="b"/>
            <a:pathLst>
              <a:path w="1219200" h="6857999">
                <a:moveTo>
                  <a:pt x="0" y="1"/>
                </a:moveTo>
                <a:lnTo>
                  <a:pt x="1219199" y="6857998"/>
                </a:lnTo>
              </a:path>
              <a:path w="1219200" h="6857999">
                <a:moveTo>
                  <a:pt x="1219199" y="6857998"/>
                </a:moveTo>
                <a:lnTo>
                  <a:pt x="0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24928" y="3681983"/>
            <a:ext cx="4763516" cy="3176586"/>
          </a:xfrm>
          <a:custGeom>
            <a:avLst/>
            <a:gdLst/>
            <a:ahLst/>
            <a:cxnLst/>
            <a:rect l="l" t="t" r="r" b="b"/>
            <a:pathLst>
              <a:path w="4763516" h="3176586">
                <a:moveTo>
                  <a:pt x="4763516" y="0"/>
                </a:moveTo>
                <a:lnTo>
                  <a:pt x="860" y="3176012"/>
                </a:lnTo>
              </a:path>
              <a:path w="4763516" h="3176586">
                <a:moveTo>
                  <a:pt x="860" y="3176012"/>
                </a:moveTo>
                <a:lnTo>
                  <a:pt x="4763516" y="1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82100" y="-9144"/>
            <a:ext cx="3006852" cy="6867144"/>
          </a:xfrm>
          <a:custGeom>
            <a:avLst/>
            <a:gdLst/>
            <a:ahLst/>
            <a:cxnLst/>
            <a:rect l="l" t="t" r="r" b="b"/>
            <a:pathLst>
              <a:path w="3006852" h="6867144">
                <a:moveTo>
                  <a:pt x="3006852" y="9144"/>
                </a:moveTo>
                <a:lnTo>
                  <a:pt x="2042484" y="9144"/>
                </a:lnTo>
                <a:lnTo>
                  <a:pt x="1" y="6867140"/>
                </a:lnTo>
                <a:lnTo>
                  <a:pt x="3006852" y="6867140"/>
                </a:lnTo>
                <a:lnTo>
                  <a:pt x="3006852" y="9144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02724" y="-9144"/>
            <a:ext cx="2589276" cy="6867144"/>
          </a:xfrm>
          <a:custGeom>
            <a:avLst/>
            <a:gdLst/>
            <a:ahLst/>
            <a:cxnLst/>
            <a:rect l="l" t="t" r="r" b="b"/>
            <a:pathLst>
              <a:path w="2589276" h="6867144">
                <a:moveTo>
                  <a:pt x="2589275" y="9144"/>
                </a:moveTo>
                <a:lnTo>
                  <a:pt x="1610" y="9144"/>
                </a:lnTo>
                <a:lnTo>
                  <a:pt x="1209801" y="6867140"/>
                </a:lnTo>
                <a:lnTo>
                  <a:pt x="2589275" y="6867140"/>
                </a:lnTo>
                <a:lnTo>
                  <a:pt x="2589275" y="9144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32164" y="3048000"/>
            <a:ext cx="3259835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1" y="3809997"/>
                </a:lnTo>
                <a:lnTo>
                  <a:pt x="3259835" y="3809997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34500" y="-9144"/>
            <a:ext cx="2854452" cy="6867144"/>
          </a:xfrm>
          <a:custGeom>
            <a:avLst/>
            <a:gdLst/>
            <a:ahLst/>
            <a:cxnLst/>
            <a:rect l="l" t="t" r="r" b="b"/>
            <a:pathLst>
              <a:path w="2854452" h="6867144">
                <a:moveTo>
                  <a:pt x="2854452" y="9144"/>
                </a:moveTo>
                <a:lnTo>
                  <a:pt x="3290" y="9144"/>
                </a:lnTo>
                <a:lnTo>
                  <a:pt x="2470910" y="6867140"/>
                </a:lnTo>
                <a:lnTo>
                  <a:pt x="2854452" y="6867140"/>
                </a:lnTo>
                <a:lnTo>
                  <a:pt x="2854452" y="9144"/>
                </a:lnTo>
                <a:close/>
              </a:path>
            </a:pathLst>
          </a:custGeom>
          <a:solidFill>
            <a:srgbClr val="17AF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898124" y="-9144"/>
            <a:ext cx="1290827" cy="6867144"/>
          </a:xfrm>
          <a:custGeom>
            <a:avLst/>
            <a:gdLst/>
            <a:ahLst/>
            <a:cxnLst/>
            <a:rect l="l" t="t" r="r" b="b"/>
            <a:pathLst>
              <a:path w="1290827" h="6867144">
                <a:moveTo>
                  <a:pt x="1290827" y="9144"/>
                </a:moveTo>
                <a:lnTo>
                  <a:pt x="1018959" y="9144"/>
                </a:lnTo>
                <a:lnTo>
                  <a:pt x="0" y="6867140"/>
                </a:lnTo>
                <a:lnTo>
                  <a:pt x="1290827" y="6867140"/>
                </a:lnTo>
                <a:lnTo>
                  <a:pt x="1290827" y="9144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939272" y="-9144"/>
            <a:ext cx="1249679" cy="6867144"/>
          </a:xfrm>
          <a:custGeom>
            <a:avLst/>
            <a:gdLst/>
            <a:ahLst/>
            <a:cxnLst/>
            <a:rect l="l" t="t" r="r" b="b"/>
            <a:pathLst>
              <a:path w="1249679" h="6867144">
                <a:moveTo>
                  <a:pt x="1249679" y="9144"/>
                </a:moveTo>
                <a:lnTo>
                  <a:pt x="1476" y="9144"/>
                </a:lnTo>
                <a:lnTo>
                  <a:pt x="1109217" y="6867140"/>
                </a:lnTo>
                <a:lnTo>
                  <a:pt x="1249679" y="6867140"/>
                </a:lnTo>
                <a:lnTo>
                  <a:pt x="1249679" y="9144"/>
                </a:lnTo>
                <a:close/>
              </a:path>
            </a:pathLst>
          </a:custGeom>
          <a:solidFill>
            <a:srgbClr val="2261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372344" y="3590544"/>
            <a:ext cx="1816607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1" y="3267452"/>
                </a:lnTo>
                <a:lnTo>
                  <a:pt x="1816607" y="3267452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3874" y="4226814"/>
            <a:ext cx="1648968" cy="745236"/>
          </a:xfrm>
          <a:custGeom>
            <a:avLst/>
            <a:gdLst/>
            <a:ahLst/>
            <a:cxnLst/>
            <a:rect l="l" t="t" r="r" b="b"/>
            <a:pathLst>
              <a:path w="1648968" h="745236">
                <a:moveTo>
                  <a:pt x="0" y="745236"/>
                </a:moveTo>
                <a:lnTo>
                  <a:pt x="1648968" y="745236"/>
                </a:lnTo>
                <a:lnTo>
                  <a:pt x="1648968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73874" y="4226814"/>
            <a:ext cx="1648968" cy="745236"/>
          </a:xfrm>
          <a:custGeom>
            <a:avLst/>
            <a:gdLst/>
            <a:ahLst/>
            <a:cxnLst/>
            <a:rect l="l" t="t" r="r" b="b"/>
            <a:pathLst>
              <a:path w="1648968" h="745236">
                <a:moveTo>
                  <a:pt x="0" y="745236"/>
                </a:moveTo>
                <a:lnTo>
                  <a:pt x="1648968" y="745236"/>
                </a:lnTo>
                <a:lnTo>
                  <a:pt x="1648968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61582" y="5095494"/>
            <a:ext cx="1648968" cy="745236"/>
          </a:xfrm>
          <a:custGeom>
            <a:avLst/>
            <a:gdLst/>
            <a:ahLst/>
            <a:cxnLst/>
            <a:rect l="l" t="t" r="r" b="b"/>
            <a:pathLst>
              <a:path w="1648968" h="745236">
                <a:moveTo>
                  <a:pt x="0" y="745235"/>
                </a:moveTo>
                <a:lnTo>
                  <a:pt x="1648968" y="745235"/>
                </a:lnTo>
                <a:lnTo>
                  <a:pt x="1648968" y="0"/>
                </a:lnTo>
                <a:lnTo>
                  <a:pt x="0" y="0"/>
                </a:lnTo>
                <a:lnTo>
                  <a:pt x="0" y="745235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61582" y="5095494"/>
            <a:ext cx="1648968" cy="745236"/>
          </a:xfrm>
          <a:custGeom>
            <a:avLst/>
            <a:gdLst/>
            <a:ahLst/>
            <a:cxnLst/>
            <a:rect l="l" t="t" r="r" b="b"/>
            <a:pathLst>
              <a:path w="1648968" h="745236">
                <a:moveTo>
                  <a:pt x="0" y="745235"/>
                </a:moveTo>
                <a:lnTo>
                  <a:pt x="1648968" y="745235"/>
                </a:lnTo>
                <a:lnTo>
                  <a:pt x="1648968" y="0"/>
                </a:lnTo>
                <a:lnTo>
                  <a:pt x="0" y="0"/>
                </a:lnTo>
                <a:lnTo>
                  <a:pt x="0" y="745235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85226" y="5095494"/>
            <a:ext cx="737616" cy="745236"/>
          </a:xfrm>
          <a:custGeom>
            <a:avLst/>
            <a:gdLst/>
            <a:ahLst/>
            <a:cxnLst/>
            <a:rect l="l" t="t" r="r" b="b"/>
            <a:pathLst>
              <a:path w="737616" h="745236">
                <a:moveTo>
                  <a:pt x="0" y="745235"/>
                </a:moveTo>
                <a:lnTo>
                  <a:pt x="737616" y="745235"/>
                </a:lnTo>
                <a:lnTo>
                  <a:pt x="737616" y="0"/>
                </a:lnTo>
                <a:lnTo>
                  <a:pt x="0" y="0"/>
                </a:lnTo>
                <a:lnTo>
                  <a:pt x="0" y="745235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85226" y="5095494"/>
            <a:ext cx="737616" cy="745236"/>
          </a:xfrm>
          <a:custGeom>
            <a:avLst/>
            <a:gdLst/>
            <a:ahLst/>
            <a:cxnLst/>
            <a:rect l="l" t="t" r="r" b="b"/>
            <a:pathLst>
              <a:path w="737616" h="745236">
                <a:moveTo>
                  <a:pt x="0" y="745235"/>
                </a:moveTo>
                <a:lnTo>
                  <a:pt x="737616" y="745235"/>
                </a:lnTo>
                <a:lnTo>
                  <a:pt x="737616" y="0"/>
                </a:lnTo>
                <a:lnTo>
                  <a:pt x="0" y="0"/>
                </a:lnTo>
                <a:lnTo>
                  <a:pt x="0" y="745235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73874" y="5964174"/>
            <a:ext cx="1648968" cy="745235"/>
          </a:xfrm>
          <a:custGeom>
            <a:avLst/>
            <a:gdLst/>
            <a:ahLst/>
            <a:cxnLst/>
            <a:rect l="l" t="t" r="r" b="b"/>
            <a:pathLst>
              <a:path w="1648968" h="745235">
                <a:moveTo>
                  <a:pt x="0" y="745235"/>
                </a:moveTo>
                <a:lnTo>
                  <a:pt x="1648968" y="745235"/>
                </a:lnTo>
                <a:lnTo>
                  <a:pt x="1648968" y="0"/>
                </a:lnTo>
                <a:lnTo>
                  <a:pt x="0" y="0"/>
                </a:lnTo>
                <a:lnTo>
                  <a:pt x="0" y="745235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73874" y="5964174"/>
            <a:ext cx="1648968" cy="745235"/>
          </a:xfrm>
          <a:custGeom>
            <a:avLst/>
            <a:gdLst/>
            <a:ahLst/>
            <a:cxnLst/>
            <a:rect l="l" t="t" r="r" b="b"/>
            <a:pathLst>
              <a:path w="1648968" h="745235">
                <a:moveTo>
                  <a:pt x="0" y="745235"/>
                </a:moveTo>
                <a:lnTo>
                  <a:pt x="1648968" y="745235"/>
                </a:lnTo>
                <a:lnTo>
                  <a:pt x="1648968" y="0"/>
                </a:lnTo>
                <a:lnTo>
                  <a:pt x="0" y="0"/>
                </a:lnTo>
                <a:lnTo>
                  <a:pt x="0" y="745235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61582" y="4226814"/>
            <a:ext cx="739140" cy="745236"/>
          </a:xfrm>
          <a:custGeom>
            <a:avLst/>
            <a:gdLst/>
            <a:ahLst/>
            <a:cxnLst/>
            <a:rect l="l" t="t" r="r" b="b"/>
            <a:pathLst>
              <a:path w="739140" h="745236">
                <a:moveTo>
                  <a:pt x="0" y="745236"/>
                </a:moveTo>
                <a:lnTo>
                  <a:pt x="739140" y="745236"/>
                </a:lnTo>
                <a:lnTo>
                  <a:pt x="739140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61582" y="5964174"/>
            <a:ext cx="739140" cy="745235"/>
          </a:xfrm>
          <a:custGeom>
            <a:avLst/>
            <a:gdLst/>
            <a:ahLst/>
            <a:cxnLst/>
            <a:rect l="l" t="t" r="r" b="b"/>
            <a:pathLst>
              <a:path w="739140" h="745235">
                <a:moveTo>
                  <a:pt x="0" y="745235"/>
                </a:moveTo>
                <a:lnTo>
                  <a:pt x="739140" y="745235"/>
                </a:lnTo>
                <a:lnTo>
                  <a:pt x="739140" y="0"/>
                </a:lnTo>
                <a:lnTo>
                  <a:pt x="0" y="0"/>
                </a:lnTo>
                <a:lnTo>
                  <a:pt x="0" y="745235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8282" y="4251198"/>
            <a:ext cx="775716" cy="893063"/>
          </a:xfrm>
          <a:custGeom>
            <a:avLst/>
            <a:gdLst/>
            <a:ahLst/>
            <a:cxnLst/>
            <a:rect l="l" t="t" r="r" b="b"/>
            <a:pathLst>
              <a:path w="775716" h="893063">
                <a:moveTo>
                  <a:pt x="387857" y="0"/>
                </a:moveTo>
                <a:lnTo>
                  <a:pt x="0" y="193928"/>
                </a:lnTo>
                <a:lnTo>
                  <a:pt x="0" y="699134"/>
                </a:lnTo>
                <a:lnTo>
                  <a:pt x="387857" y="893063"/>
                </a:lnTo>
                <a:lnTo>
                  <a:pt x="775716" y="699134"/>
                </a:lnTo>
                <a:lnTo>
                  <a:pt x="775716" y="193928"/>
                </a:lnTo>
                <a:lnTo>
                  <a:pt x="387857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0082" y="4251198"/>
            <a:ext cx="775716" cy="893063"/>
          </a:xfrm>
          <a:custGeom>
            <a:avLst/>
            <a:gdLst/>
            <a:ahLst/>
            <a:cxnLst/>
            <a:rect l="l" t="t" r="r" b="b"/>
            <a:pathLst>
              <a:path w="775716" h="893063">
                <a:moveTo>
                  <a:pt x="387857" y="0"/>
                </a:moveTo>
                <a:lnTo>
                  <a:pt x="0" y="193928"/>
                </a:lnTo>
                <a:lnTo>
                  <a:pt x="0" y="699134"/>
                </a:lnTo>
                <a:lnTo>
                  <a:pt x="387857" y="893063"/>
                </a:lnTo>
                <a:lnTo>
                  <a:pt x="775716" y="699134"/>
                </a:lnTo>
                <a:lnTo>
                  <a:pt x="775716" y="193928"/>
                </a:lnTo>
                <a:lnTo>
                  <a:pt x="387857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7658" y="5008626"/>
            <a:ext cx="775716" cy="893064"/>
          </a:xfrm>
          <a:custGeom>
            <a:avLst/>
            <a:gdLst/>
            <a:ahLst/>
            <a:cxnLst/>
            <a:rect l="l" t="t" r="r" b="b"/>
            <a:pathLst>
              <a:path w="775716" h="893063">
                <a:moveTo>
                  <a:pt x="387858" y="0"/>
                </a:moveTo>
                <a:lnTo>
                  <a:pt x="0" y="193929"/>
                </a:lnTo>
                <a:lnTo>
                  <a:pt x="0" y="699135"/>
                </a:lnTo>
                <a:lnTo>
                  <a:pt x="387858" y="893064"/>
                </a:lnTo>
                <a:lnTo>
                  <a:pt x="775716" y="699135"/>
                </a:lnTo>
                <a:lnTo>
                  <a:pt x="775716" y="193929"/>
                </a:lnTo>
                <a:lnTo>
                  <a:pt x="387858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7658" y="5008626"/>
            <a:ext cx="775716" cy="893064"/>
          </a:xfrm>
          <a:custGeom>
            <a:avLst/>
            <a:gdLst/>
            <a:ahLst/>
            <a:cxnLst/>
            <a:rect l="l" t="t" r="r" b="b"/>
            <a:pathLst>
              <a:path w="775716" h="893063">
                <a:moveTo>
                  <a:pt x="387858" y="0"/>
                </a:moveTo>
                <a:lnTo>
                  <a:pt x="775716" y="193929"/>
                </a:lnTo>
                <a:lnTo>
                  <a:pt x="775716" y="699135"/>
                </a:lnTo>
                <a:lnTo>
                  <a:pt x="387858" y="893064"/>
                </a:lnTo>
                <a:lnTo>
                  <a:pt x="0" y="699135"/>
                </a:lnTo>
                <a:lnTo>
                  <a:pt x="0" y="193929"/>
                </a:lnTo>
                <a:lnTo>
                  <a:pt x="387858" y="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35858" y="5008626"/>
            <a:ext cx="775715" cy="893064"/>
          </a:xfrm>
          <a:custGeom>
            <a:avLst/>
            <a:gdLst/>
            <a:ahLst/>
            <a:cxnLst/>
            <a:rect l="l" t="t" r="r" b="b"/>
            <a:pathLst>
              <a:path w="775715" h="893063">
                <a:moveTo>
                  <a:pt x="387857" y="0"/>
                </a:moveTo>
                <a:lnTo>
                  <a:pt x="0" y="193929"/>
                </a:lnTo>
                <a:lnTo>
                  <a:pt x="0" y="699135"/>
                </a:lnTo>
                <a:lnTo>
                  <a:pt x="387857" y="893064"/>
                </a:lnTo>
                <a:lnTo>
                  <a:pt x="775715" y="699135"/>
                </a:lnTo>
                <a:lnTo>
                  <a:pt x="775715" y="193929"/>
                </a:lnTo>
                <a:lnTo>
                  <a:pt x="387857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35858" y="5008626"/>
            <a:ext cx="775715" cy="893064"/>
          </a:xfrm>
          <a:custGeom>
            <a:avLst/>
            <a:gdLst/>
            <a:ahLst/>
            <a:cxnLst/>
            <a:rect l="l" t="t" r="r" b="b"/>
            <a:pathLst>
              <a:path w="775715" h="893063">
                <a:moveTo>
                  <a:pt x="387857" y="0"/>
                </a:moveTo>
                <a:lnTo>
                  <a:pt x="775715" y="193929"/>
                </a:lnTo>
                <a:lnTo>
                  <a:pt x="775715" y="699135"/>
                </a:lnTo>
                <a:lnTo>
                  <a:pt x="387857" y="893064"/>
                </a:lnTo>
                <a:lnTo>
                  <a:pt x="0" y="699135"/>
                </a:lnTo>
                <a:lnTo>
                  <a:pt x="0" y="193929"/>
                </a:lnTo>
                <a:lnTo>
                  <a:pt x="387857" y="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8282" y="5766054"/>
            <a:ext cx="775716" cy="891540"/>
          </a:xfrm>
          <a:custGeom>
            <a:avLst/>
            <a:gdLst/>
            <a:ahLst/>
            <a:cxnLst/>
            <a:rect l="l" t="t" r="r" b="b"/>
            <a:pathLst>
              <a:path w="775716" h="891540">
                <a:moveTo>
                  <a:pt x="387857" y="0"/>
                </a:moveTo>
                <a:lnTo>
                  <a:pt x="0" y="193929"/>
                </a:lnTo>
                <a:lnTo>
                  <a:pt x="0" y="697611"/>
                </a:lnTo>
                <a:lnTo>
                  <a:pt x="387857" y="891540"/>
                </a:lnTo>
                <a:lnTo>
                  <a:pt x="775716" y="697611"/>
                </a:lnTo>
                <a:lnTo>
                  <a:pt x="775716" y="193929"/>
                </a:lnTo>
                <a:lnTo>
                  <a:pt x="387857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8282" y="5766054"/>
            <a:ext cx="775716" cy="891540"/>
          </a:xfrm>
          <a:custGeom>
            <a:avLst/>
            <a:gdLst/>
            <a:ahLst/>
            <a:cxnLst/>
            <a:rect l="l" t="t" r="r" b="b"/>
            <a:pathLst>
              <a:path w="775716" h="891540">
                <a:moveTo>
                  <a:pt x="387857" y="0"/>
                </a:moveTo>
                <a:lnTo>
                  <a:pt x="775716" y="193929"/>
                </a:lnTo>
                <a:lnTo>
                  <a:pt x="775716" y="697611"/>
                </a:lnTo>
                <a:lnTo>
                  <a:pt x="387857" y="891540"/>
                </a:lnTo>
                <a:lnTo>
                  <a:pt x="0" y="697611"/>
                </a:lnTo>
                <a:lnTo>
                  <a:pt x="0" y="193929"/>
                </a:lnTo>
                <a:lnTo>
                  <a:pt x="387857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80082" y="5766054"/>
            <a:ext cx="775716" cy="891540"/>
          </a:xfrm>
          <a:custGeom>
            <a:avLst/>
            <a:gdLst/>
            <a:ahLst/>
            <a:cxnLst/>
            <a:rect l="l" t="t" r="r" b="b"/>
            <a:pathLst>
              <a:path w="775716" h="891540">
                <a:moveTo>
                  <a:pt x="387857" y="0"/>
                </a:moveTo>
                <a:lnTo>
                  <a:pt x="0" y="193929"/>
                </a:lnTo>
                <a:lnTo>
                  <a:pt x="0" y="697611"/>
                </a:lnTo>
                <a:lnTo>
                  <a:pt x="387857" y="891540"/>
                </a:lnTo>
                <a:lnTo>
                  <a:pt x="775716" y="697611"/>
                </a:lnTo>
                <a:lnTo>
                  <a:pt x="775716" y="193929"/>
                </a:lnTo>
                <a:lnTo>
                  <a:pt x="387857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80082" y="5766054"/>
            <a:ext cx="775716" cy="891540"/>
          </a:xfrm>
          <a:custGeom>
            <a:avLst/>
            <a:gdLst/>
            <a:ahLst/>
            <a:cxnLst/>
            <a:rect l="l" t="t" r="r" b="b"/>
            <a:pathLst>
              <a:path w="775716" h="891540">
                <a:moveTo>
                  <a:pt x="387857" y="0"/>
                </a:moveTo>
                <a:lnTo>
                  <a:pt x="775716" y="193929"/>
                </a:lnTo>
                <a:lnTo>
                  <a:pt x="775716" y="697611"/>
                </a:lnTo>
                <a:lnTo>
                  <a:pt x="387857" y="891540"/>
                </a:lnTo>
                <a:lnTo>
                  <a:pt x="0" y="697611"/>
                </a:lnTo>
                <a:lnTo>
                  <a:pt x="0" y="193929"/>
                </a:lnTo>
                <a:lnTo>
                  <a:pt x="387857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57757" y="2116304"/>
            <a:ext cx="3411358" cy="1580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682">
              <a:lnSpc>
                <a:spcPts val="3810"/>
              </a:lnSpc>
              <a:spcBef>
                <a:spcPts val="190"/>
              </a:spcBef>
            </a:pPr>
            <a:r>
              <a:rPr sz="4275" spc="0" baseline="1017" dirty="0" smtClean="0">
                <a:solidFill>
                  <a:srgbClr val="5FCAEE"/>
                </a:solidFill>
                <a:latin typeface="Arial"/>
                <a:cs typeface="Arial"/>
              </a:rPr>
              <a:t>• </a:t>
            </a:r>
            <a:r>
              <a:rPr sz="4275" spc="124" baseline="1017" dirty="0" smtClean="0">
                <a:solidFill>
                  <a:srgbClr val="5FCAEE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when we w</a:t>
            </a:r>
            <a:r>
              <a:rPr sz="3600" spc="-9" dirty="0" smtClean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rk</a:t>
            </a:r>
            <a:endParaRPr sz="3600">
              <a:latin typeface="Trebuchet MS"/>
              <a:cs typeface="Trebuchet MS"/>
            </a:endParaRPr>
          </a:p>
          <a:p>
            <a:pPr marL="355625">
              <a:lnSpc>
                <a:spcPct val="99537"/>
              </a:lnSpc>
              <a:spcBef>
                <a:spcPts val="708"/>
              </a:spcBef>
            </a:pP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pi</a:t>
            </a:r>
            <a:r>
              <a:rPr sz="36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ce by pie</a:t>
            </a:r>
            <a:r>
              <a:rPr sz="36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 fully fin</a:t>
            </a:r>
            <a:r>
              <a:rPr sz="36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shed.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5513" y="2116304"/>
            <a:ext cx="608826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b="1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3600" b="1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3600" b="1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rementa</a:t>
            </a:r>
            <a:r>
              <a:rPr sz="3600" b="1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3600" b="1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ly</a:t>
            </a:r>
            <a:r>
              <a:rPr sz="3600" b="1" spc="1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we are adding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14215" y="2665325"/>
            <a:ext cx="564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but</a:t>
            </a:r>
            <a:r>
              <a:rPr sz="3600" spc="-2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expe</a:t>
            </a:r>
            <a:r>
              <a:rPr sz="36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36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th</a:t>
            </a:r>
            <a:r>
              <a:rPr sz="36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3600" spc="-14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6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ch piece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99954" y="2665325"/>
            <a:ext cx="4094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02785" y="3213965"/>
            <a:ext cx="279694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Thus ke</a:t>
            </a:r>
            <a:r>
              <a:rPr sz="36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3600" spc="-19" dirty="0" smtClean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3368" y="3213965"/>
            <a:ext cx="145449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9" dirty="0" smtClean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dding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38412" y="3213965"/>
            <a:ext cx="7744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the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0683" y="3762358"/>
            <a:ext cx="139059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pie</a:t>
            </a:r>
            <a:r>
              <a:rPr sz="3600" spc="4" dirty="0" smtClean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4960" y="3762358"/>
            <a:ext cx="1040145" cy="112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15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until</a:t>
            </a:r>
            <a:endParaRPr sz="3600">
              <a:latin typeface="Trebuchet MS"/>
              <a:cs typeface="Trebuchet MS"/>
            </a:endParaRPr>
          </a:p>
          <a:p>
            <a:pPr marL="473643" marR="68625">
              <a:lnSpc>
                <a:spcPct val="96761"/>
              </a:lnSpc>
              <a:spcBef>
                <a:spcPts val="1513"/>
              </a:spcBef>
            </a:pPr>
            <a:r>
              <a:rPr sz="2900" spc="0" dirty="0" smtClean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6044" y="3762358"/>
            <a:ext cx="72721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it</a:t>
            </a:r>
            <a:r>
              <a:rPr sz="3600" spc="-250" dirty="0" smtClean="0">
                <a:solidFill>
                  <a:srgbClr val="7E7E7E"/>
                </a:solidFill>
                <a:latin typeface="Trebuchet MS"/>
                <a:cs typeface="Trebuchet MS"/>
              </a:rPr>
              <a:t>’</a:t>
            </a: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6939" y="3762358"/>
            <a:ext cx="21834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spc="0" dirty="0" smtClean="0">
                <a:solidFill>
                  <a:srgbClr val="7E7E7E"/>
                </a:solidFill>
                <a:latin typeface="Trebuchet MS"/>
                <a:cs typeface="Trebuchet MS"/>
              </a:rPr>
              <a:t>complete.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5280" y="5255341"/>
            <a:ext cx="274129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95"/>
              </a:lnSpc>
              <a:spcBef>
                <a:spcPts val="154"/>
              </a:spcBef>
            </a:pPr>
            <a:r>
              <a:rPr sz="2900" spc="0" dirty="0" smtClean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904" y="6012193"/>
            <a:ext cx="274334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95"/>
              </a:lnSpc>
              <a:spcBef>
                <a:spcPts val="154"/>
              </a:spcBef>
            </a:pPr>
            <a:r>
              <a:rPr sz="2900" spc="0" dirty="0" smtClean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1582" y="5964174"/>
            <a:ext cx="739140" cy="745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73874" y="5964174"/>
            <a:ext cx="1648968" cy="745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292480">
              <a:lnSpc>
                <a:spcPct val="96761"/>
              </a:lnSpc>
            </a:pPr>
            <a:r>
              <a:rPr sz="3500" spc="0" dirty="0" smtClean="0">
                <a:solidFill>
                  <a:srgbClr val="FFFFFF"/>
                </a:solidFill>
                <a:latin typeface="Trebuchet MS"/>
                <a:cs typeface="Trebuchet MS"/>
              </a:rPr>
              <a:t>block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1582" y="5095494"/>
            <a:ext cx="1648968" cy="745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292735">
              <a:lnSpc>
                <a:spcPct val="96761"/>
              </a:lnSpc>
            </a:pPr>
            <a:r>
              <a:rPr sz="3500" spc="0" dirty="0" smtClean="0">
                <a:solidFill>
                  <a:srgbClr val="FFFFFF"/>
                </a:solidFill>
                <a:latin typeface="Trebuchet MS"/>
                <a:cs typeface="Trebuchet MS"/>
              </a:rPr>
              <a:t>block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5226" y="5095494"/>
            <a:ext cx="737616" cy="745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561582" y="4226814"/>
            <a:ext cx="739140" cy="745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373874" y="4226814"/>
            <a:ext cx="1648968" cy="745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 marL="292480">
              <a:lnSpc>
                <a:spcPct val="96761"/>
              </a:lnSpc>
            </a:pPr>
            <a:r>
              <a:rPr sz="3500" spc="0" dirty="0" smtClean="0">
                <a:solidFill>
                  <a:srgbClr val="FFFFFF"/>
                </a:solidFill>
                <a:latin typeface="Trebuchet MS"/>
                <a:cs typeface="Trebuchet MS"/>
              </a:rPr>
              <a:t>block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1076" y="0"/>
            <a:ext cx="1219200" cy="6857999"/>
          </a:xfrm>
          <a:custGeom>
            <a:avLst/>
            <a:gdLst/>
            <a:ahLst/>
            <a:cxnLst/>
            <a:rect l="l" t="t" r="r" b="b"/>
            <a:pathLst>
              <a:path w="1219200" h="6857999">
                <a:moveTo>
                  <a:pt x="0" y="1"/>
                </a:moveTo>
                <a:lnTo>
                  <a:pt x="1219199" y="6857998"/>
                </a:lnTo>
              </a:path>
              <a:path w="1219200" h="6857999">
                <a:moveTo>
                  <a:pt x="1219199" y="6857998"/>
                </a:moveTo>
                <a:lnTo>
                  <a:pt x="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4928" y="3681983"/>
            <a:ext cx="4763516" cy="3176586"/>
          </a:xfrm>
          <a:custGeom>
            <a:avLst/>
            <a:gdLst/>
            <a:ahLst/>
            <a:cxnLst/>
            <a:rect l="l" t="t" r="r" b="b"/>
            <a:pathLst>
              <a:path w="4763516" h="3176586">
                <a:moveTo>
                  <a:pt x="4763516" y="0"/>
                </a:moveTo>
                <a:lnTo>
                  <a:pt x="860" y="3176012"/>
                </a:lnTo>
              </a:path>
              <a:path w="4763516" h="3176586">
                <a:moveTo>
                  <a:pt x="860" y="3176012"/>
                </a:moveTo>
                <a:lnTo>
                  <a:pt x="4763516" y="1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82100" y="-9144"/>
            <a:ext cx="3006852" cy="6867144"/>
          </a:xfrm>
          <a:custGeom>
            <a:avLst/>
            <a:gdLst/>
            <a:ahLst/>
            <a:cxnLst/>
            <a:rect l="l" t="t" r="r" b="b"/>
            <a:pathLst>
              <a:path w="3006852" h="6867144">
                <a:moveTo>
                  <a:pt x="3006852" y="9144"/>
                </a:moveTo>
                <a:lnTo>
                  <a:pt x="2042484" y="9144"/>
                </a:lnTo>
                <a:lnTo>
                  <a:pt x="1" y="6867140"/>
                </a:lnTo>
                <a:lnTo>
                  <a:pt x="3006852" y="6867140"/>
                </a:lnTo>
                <a:lnTo>
                  <a:pt x="3006852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2724" y="-9144"/>
            <a:ext cx="2589276" cy="6867144"/>
          </a:xfrm>
          <a:custGeom>
            <a:avLst/>
            <a:gdLst/>
            <a:ahLst/>
            <a:cxnLst/>
            <a:rect l="l" t="t" r="r" b="b"/>
            <a:pathLst>
              <a:path w="2589276" h="6867144">
                <a:moveTo>
                  <a:pt x="2589275" y="9144"/>
                </a:moveTo>
                <a:lnTo>
                  <a:pt x="1610" y="9144"/>
                </a:lnTo>
                <a:lnTo>
                  <a:pt x="1209801" y="6867140"/>
                </a:lnTo>
                <a:lnTo>
                  <a:pt x="2589275" y="6867140"/>
                </a:lnTo>
                <a:lnTo>
                  <a:pt x="2589275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2164" y="3048000"/>
            <a:ext cx="3259835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1" y="3809997"/>
                </a:lnTo>
                <a:lnTo>
                  <a:pt x="3259835" y="3809997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4500" y="-9144"/>
            <a:ext cx="2854452" cy="6867144"/>
          </a:xfrm>
          <a:custGeom>
            <a:avLst/>
            <a:gdLst/>
            <a:ahLst/>
            <a:cxnLst/>
            <a:rect l="l" t="t" r="r" b="b"/>
            <a:pathLst>
              <a:path w="2854452" h="6867144">
                <a:moveTo>
                  <a:pt x="2854452" y="9144"/>
                </a:moveTo>
                <a:lnTo>
                  <a:pt x="3290" y="9144"/>
                </a:lnTo>
                <a:lnTo>
                  <a:pt x="2470910" y="6867140"/>
                </a:lnTo>
                <a:lnTo>
                  <a:pt x="2854452" y="6867140"/>
                </a:lnTo>
                <a:lnTo>
                  <a:pt x="2854452" y="9144"/>
                </a:lnTo>
                <a:close/>
              </a:path>
            </a:pathLst>
          </a:custGeom>
          <a:solidFill>
            <a:srgbClr val="3E781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98124" y="-9144"/>
            <a:ext cx="1290827" cy="6867144"/>
          </a:xfrm>
          <a:custGeom>
            <a:avLst/>
            <a:gdLst/>
            <a:ahLst/>
            <a:cxnLst/>
            <a:rect l="l" t="t" r="r" b="b"/>
            <a:pathLst>
              <a:path w="1290827" h="6867144">
                <a:moveTo>
                  <a:pt x="1290827" y="9144"/>
                </a:moveTo>
                <a:lnTo>
                  <a:pt x="1018959" y="9144"/>
                </a:lnTo>
                <a:lnTo>
                  <a:pt x="0" y="6867140"/>
                </a:lnTo>
                <a:lnTo>
                  <a:pt x="1290827" y="6867140"/>
                </a:lnTo>
                <a:lnTo>
                  <a:pt x="1290827" y="9144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39272" y="-9144"/>
            <a:ext cx="1249679" cy="6867144"/>
          </a:xfrm>
          <a:custGeom>
            <a:avLst/>
            <a:gdLst/>
            <a:ahLst/>
            <a:cxnLst/>
            <a:rect l="l" t="t" r="r" b="b"/>
            <a:pathLst>
              <a:path w="1249679" h="6867144">
                <a:moveTo>
                  <a:pt x="1249679" y="9144"/>
                </a:moveTo>
                <a:lnTo>
                  <a:pt x="1476" y="9144"/>
                </a:lnTo>
                <a:lnTo>
                  <a:pt x="1109217" y="6867140"/>
                </a:lnTo>
                <a:lnTo>
                  <a:pt x="1249679" y="6867140"/>
                </a:lnTo>
                <a:lnTo>
                  <a:pt x="1249679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2344" y="3590544"/>
            <a:ext cx="1816607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1" y="3267452"/>
                </a:lnTo>
                <a:lnTo>
                  <a:pt x="1816607" y="3267452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842772" cy="5666232"/>
          </a:xfrm>
          <a:custGeom>
            <a:avLst/>
            <a:gdLst/>
            <a:ahLst/>
            <a:cxnLst/>
            <a:rect l="l" t="t" r="r" b="b"/>
            <a:pathLst>
              <a:path w="842772" h="5666232">
                <a:moveTo>
                  <a:pt x="842772" y="0"/>
                </a:moveTo>
                <a:lnTo>
                  <a:pt x="0" y="0"/>
                </a:lnTo>
                <a:lnTo>
                  <a:pt x="0" y="5666226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944" y="1121664"/>
            <a:ext cx="8799576" cy="508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71076" y="0"/>
            <a:ext cx="1219200" cy="6857999"/>
          </a:xfrm>
          <a:custGeom>
            <a:avLst/>
            <a:gdLst/>
            <a:ahLst/>
            <a:cxnLst/>
            <a:rect l="l" t="t" r="r" b="b"/>
            <a:pathLst>
              <a:path w="1219200" h="6857999">
                <a:moveTo>
                  <a:pt x="0" y="1"/>
                </a:moveTo>
                <a:lnTo>
                  <a:pt x="1219199" y="6857998"/>
                </a:lnTo>
              </a:path>
              <a:path w="1219200" h="6857999">
                <a:moveTo>
                  <a:pt x="1219199" y="6857998"/>
                </a:moveTo>
                <a:lnTo>
                  <a:pt x="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4928" y="3681983"/>
            <a:ext cx="4763516" cy="3176586"/>
          </a:xfrm>
          <a:custGeom>
            <a:avLst/>
            <a:gdLst/>
            <a:ahLst/>
            <a:cxnLst/>
            <a:rect l="l" t="t" r="r" b="b"/>
            <a:pathLst>
              <a:path w="4763516" h="3176586">
                <a:moveTo>
                  <a:pt x="4763516" y="0"/>
                </a:moveTo>
                <a:lnTo>
                  <a:pt x="860" y="3176012"/>
                </a:lnTo>
              </a:path>
              <a:path w="4763516" h="3176586">
                <a:moveTo>
                  <a:pt x="860" y="3176012"/>
                </a:moveTo>
                <a:lnTo>
                  <a:pt x="4763516" y="1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2100" y="-9144"/>
            <a:ext cx="3006852" cy="6867144"/>
          </a:xfrm>
          <a:custGeom>
            <a:avLst/>
            <a:gdLst/>
            <a:ahLst/>
            <a:cxnLst/>
            <a:rect l="l" t="t" r="r" b="b"/>
            <a:pathLst>
              <a:path w="3006852" h="6867144">
                <a:moveTo>
                  <a:pt x="3006852" y="9144"/>
                </a:moveTo>
                <a:lnTo>
                  <a:pt x="2042484" y="9144"/>
                </a:lnTo>
                <a:lnTo>
                  <a:pt x="1" y="6867140"/>
                </a:lnTo>
                <a:lnTo>
                  <a:pt x="3006852" y="6867140"/>
                </a:lnTo>
                <a:lnTo>
                  <a:pt x="3006852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2724" y="-9144"/>
            <a:ext cx="2589276" cy="6867144"/>
          </a:xfrm>
          <a:custGeom>
            <a:avLst/>
            <a:gdLst/>
            <a:ahLst/>
            <a:cxnLst/>
            <a:rect l="l" t="t" r="r" b="b"/>
            <a:pathLst>
              <a:path w="2589276" h="6867144">
                <a:moveTo>
                  <a:pt x="2589275" y="9144"/>
                </a:moveTo>
                <a:lnTo>
                  <a:pt x="1610" y="9144"/>
                </a:lnTo>
                <a:lnTo>
                  <a:pt x="1209801" y="6867140"/>
                </a:lnTo>
                <a:lnTo>
                  <a:pt x="2589275" y="6867140"/>
                </a:lnTo>
                <a:lnTo>
                  <a:pt x="2589275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2164" y="3048000"/>
            <a:ext cx="3259835" cy="3809999"/>
          </a:xfrm>
          <a:custGeom>
            <a:avLst/>
            <a:gdLst/>
            <a:ahLst/>
            <a:cxnLst/>
            <a:rect l="l" t="t" r="r" b="b"/>
            <a:pathLst>
              <a:path w="3259835" h="3809999">
                <a:moveTo>
                  <a:pt x="3259835" y="0"/>
                </a:moveTo>
                <a:lnTo>
                  <a:pt x="1" y="3809997"/>
                </a:lnTo>
                <a:lnTo>
                  <a:pt x="3259835" y="3809997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34500" y="-9144"/>
            <a:ext cx="2854452" cy="6867144"/>
          </a:xfrm>
          <a:custGeom>
            <a:avLst/>
            <a:gdLst/>
            <a:ahLst/>
            <a:cxnLst/>
            <a:rect l="l" t="t" r="r" b="b"/>
            <a:pathLst>
              <a:path w="2854452" h="6867144">
                <a:moveTo>
                  <a:pt x="2854452" y="9144"/>
                </a:moveTo>
                <a:lnTo>
                  <a:pt x="3290" y="9144"/>
                </a:lnTo>
                <a:lnTo>
                  <a:pt x="2470910" y="6867140"/>
                </a:lnTo>
                <a:lnTo>
                  <a:pt x="2854452" y="6867140"/>
                </a:lnTo>
                <a:lnTo>
                  <a:pt x="2854452" y="9144"/>
                </a:lnTo>
                <a:close/>
              </a:path>
            </a:pathLst>
          </a:custGeom>
          <a:solidFill>
            <a:srgbClr val="3E781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98124" y="-9144"/>
            <a:ext cx="1290827" cy="6867144"/>
          </a:xfrm>
          <a:custGeom>
            <a:avLst/>
            <a:gdLst/>
            <a:ahLst/>
            <a:cxnLst/>
            <a:rect l="l" t="t" r="r" b="b"/>
            <a:pathLst>
              <a:path w="1290827" h="6867144">
                <a:moveTo>
                  <a:pt x="1290827" y="9144"/>
                </a:moveTo>
                <a:lnTo>
                  <a:pt x="1018959" y="9144"/>
                </a:lnTo>
                <a:lnTo>
                  <a:pt x="0" y="6867140"/>
                </a:lnTo>
                <a:lnTo>
                  <a:pt x="1290827" y="6867140"/>
                </a:lnTo>
                <a:lnTo>
                  <a:pt x="1290827" y="9144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39272" y="-9144"/>
            <a:ext cx="1249679" cy="6867144"/>
          </a:xfrm>
          <a:custGeom>
            <a:avLst/>
            <a:gdLst/>
            <a:ahLst/>
            <a:cxnLst/>
            <a:rect l="l" t="t" r="r" b="b"/>
            <a:pathLst>
              <a:path w="1249679" h="6867144">
                <a:moveTo>
                  <a:pt x="1249679" y="9144"/>
                </a:moveTo>
                <a:lnTo>
                  <a:pt x="1476" y="9144"/>
                </a:lnTo>
                <a:lnTo>
                  <a:pt x="1109217" y="6867140"/>
                </a:lnTo>
                <a:lnTo>
                  <a:pt x="1249679" y="6867140"/>
                </a:lnTo>
                <a:lnTo>
                  <a:pt x="1249679" y="91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2344" y="3590544"/>
            <a:ext cx="1816607" cy="3267455"/>
          </a:xfrm>
          <a:custGeom>
            <a:avLst/>
            <a:gdLst/>
            <a:ahLst/>
            <a:cxnLst/>
            <a:rect l="l" t="t" r="r" b="b"/>
            <a:pathLst>
              <a:path w="1816607" h="3267455">
                <a:moveTo>
                  <a:pt x="1816607" y="0"/>
                </a:moveTo>
                <a:lnTo>
                  <a:pt x="1" y="3267452"/>
                </a:lnTo>
                <a:lnTo>
                  <a:pt x="1816607" y="3267452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842772" cy="5666232"/>
          </a:xfrm>
          <a:custGeom>
            <a:avLst/>
            <a:gdLst/>
            <a:ahLst/>
            <a:cxnLst/>
            <a:rect l="l" t="t" r="r" b="b"/>
            <a:pathLst>
              <a:path w="842772" h="5666232">
                <a:moveTo>
                  <a:pt x="842772" y="0"/>
                </a:moveTo>
                <a:lnTo>
                  <a:pt x="0" y="0"/>
                </a:lnTo>
                <a:lnTo>
                  <a:pt x="0" y="5666226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" y="1674876"/>
            <a:ext cx="7958328" cy="459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430526" y="1068815"/>
            <a:ext cx="722904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Incr</a:t>
            </a:r>
            <a:r>
              <a:rPr sz="3600" b="1" spc="-14" dirty="0" smtClean="0">
                <a:solidFill>
                  <a:srgbClr val="90C225"/>
                </a:solidFill>
                <a:latin typeface="Trebuchet MS"/>
                <a:cs typeface="Trebuchet MS"/>
              </a:rPr>
              <a:t>e</a:t>
            </a:r>
            <a:r>
              <a:rPr sz="36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mental d</a:t>
            </a:r>
            <a:r>
              <a:rPr sz="3600" b="1" spc="-9" dirty="0" smtClean="0">
                <a:solidFill>
                  <a:srgbClr val="90C225"/>
                </a:solidFill>
                <a:latin typeface="Trebuchet MS"/>
                <a:cs typeface="Trebuchet MS"/>
              </a:rPr>
              <a:t>e</a:t>
            </a:r>
            <a:r>
              <a:rPr sz="36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ve</a:t>
            </a:r>
            <a:r>
              <a:rPr sz="3600" b="1" spc="-19" dirty="0" smtClean="0">
                <a:solidFill>
                  <a:srgbClr val="90C225"/>
                </a:solidFill>
                <a:latin typeface="Trebuchet MS"/>
                <a:cs typeface="Trebuchet MS"/>
              </a:rPr>
              <a:t>l</a:t>
            </a:r>
            <a:r>
              <a:rPr sz="36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opment</a:t>
            </a:r>
            <a:r>
              <a:rPr sz="3600" b="1" spc="50" dirty="0" smtClean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mode</a:t>
            </a:r>
            <a:r>
              <a:rPr sz="3600" b="1" spc="-14" dirty="0" smtClean="0">
                <a:solidFill>
                  <a:srgbClr val="90C225"/>
                </a:solidFill>
                <a:latin typeface="Trebuchet MS"/>
                <a:cs typeface="Trebuchet MS"/>
              </a:rPr>
              <a:t>l</a:t>
            </a:r>
            <a:r>
              <a:rPr sz="3600" b="1" spc="0" dirty="0" smtClean="0">
                <a:solidFill>
                  <a:srgbClr val="90C225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964" y="577038"/>
            <a:ext cx="8942493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INCREMENTAL </a:t>
            </a:r>
            <a:r>
              <a:rPr sz="3600" spc="-5" dirty="0"/>
              <a:t>MODEL </a:t>
            </a:r>
            <a:r>
              <a:rPr sz="3600" dirty="0"/>
              <a:t>LIFE</a:t>
            </a:r>
            <a:r>
              <a:rPr sz="3600" spc="0" dirty="0"/>
              <a:t> </a:t>
            </a:r>
            <a:r>
              <a:rPr sz="3600" spc="-25" dirty="0"/>
              <a:t>CYCLE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39951" y="1702307"/>
            <a:ext cx="10196576" cy="465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4432" y="1614932"/>
            <a:ext cx="10429240" cy="4832350"/>
          </a:xfrm>
          <a:custGeom>
            <a:avLst/>
            <a:gdLst/>
            <a:ahLst/>
            <a:cxnLst/>
            <a:rect l="l" t="t" r="r" b="b"/>
            <a:pathLst>
              <a:path w="7821930" h="4832350">
                <a:moveTo>
                  <a:pt x="7777251" y="0"/>
                </a:moveTo>
                <a:lnTo>
                  <a:pt x="44450" y="0"/>
                </a:lnTo>
                <a:lnTo>
                  <a:pt x="27148" y="3480"/>
                </a:lnTo>
                <a:lnTo>
                  <a:pt x="13019" y="12985"/>
                </a:lnTo>
                <a:lnTo>
                  <a:pt x="3493" y="27110"/>
                </a:lnTo>
                <a:lnTo>
                  <a:pt x="0" y="44450"/>
                </a:lnTo>
                <a:lnTo>
                  <a:pt x="0" y="4787468"/>
                </a:lnTo>
                <a:lnTo>
                  <a:pt x="3493" y="4804770"/>
                </a:lnTo>
                <a:lnTo>
                  <a:pt x="13019" y="4818899"/>
                </a:lnTo>
                <a:lnTo>
                  <a:pt x="27148" y="4828425"/>
                </a:lnTo>
                <a:lnTo>
                  <a:pt x="44450" y="4831918"/>
                </a:lnTo>
                <a:lnTo>
                  <a:pt x="7777251" y="4831918"/>
                </a:lnTo>
                <a:lnTo>
                  <a:pt x="7794537" y="4828425"/>
                </a:lnTo>
                <a:lnTo>
                  <a:pt x="7808668" y="4818899"/>
                </a:lnTo>
                <a:lnTo>
                  <a:pt x="7818202" y="4804770"/>
                </a:lnTo>
                <a:lnTo>
                  <a:pt x="7821701" y="4787468"/>
                </a:lnTo>
                <a:lnTo>
                  <a:pt x="7821701" y="4778578"/>
                </a:lnTo>
                <a:lnTo>
                  <a:pt x="53339" y="4778578"/>
                </a:lnTo>
                <a:lnTo>
                  <a:pt x="53339" y="53339"/>
                </a:lnTo>
                <a:lnTo>
                  <a:pt x="7821701" y="53339"/>
                </a:lnTo>
                <a:lnTo>
                  <a:pt x="7821701" y="44450"/>
                </a:lnTo>
                <a:lnTo>
                  <a:pt x="7818202" y="27110"/>
                </a:lnTo>
                <a:lnTo>
                  <a:pt x="7808668" y="12985"/>
                </a:lnTo>
                <a:lnTo>
                  <a:pt x="7794537" y="3480"/>
                </a:lnTo>
                <a:lnTo>
                  <a:pt x="7777251" y="0"/>
                </a:lnTo>
                <a:close/>
              </a:path>
              <a:path w="7821930" h="4832350">
                <a:moveTo>
                  <a:pt x="7821701" y="53339"/>
                </a:moveTo>
                <a:lnTo>
                  <a:pt x="7768361" y="53339"/>
                </a:lnTo>
                <a:lnTo>
                  <a:pt x="7768361" y="4778578"/>
                </a:lnTo>
                <a:lnTo>
                  <a:pt x="7821701" y="4778578"/>
                </a:lnTo>
                <a:lnTo>
                  <a:pt x="7821701" y="53339"/>
                </a:lnTo>
                <a:close/>
              </a:path>
              <a:path w="7821930" h="4832350">
                <a:moveTo>
                  <a:pt x="7750581" y="71119"/>
                </a:moveTo>
                <a:lnTo>
                  <a:pt x="71120" y="71119"/>
                </a:lnTo>
                <a:lnTo>
                  <a:pt x="71120" y="4760798"/>
                </a:lnTo>
                <a:lnTo>
                  <a:pt x="7750581" y="4760798"/>
                </a:lnTo>
                <a:lnTo>
                  <a:pt x="7750581" y="4743018"/>
                </a:lnTo>
                <a:lnTo>
                  <a:pt x="88900" y="4743018"/>
                </a:lnTo>
                <a:lnTo>
                  <a:pt x="88900" y="88900"/>
                </a:lnTo>
                <a:lnTo>
                  <a:pt x="7750581" y="88900"/>
                </a:lnTo>
                <a:lnTo>
                  <a:pt x="7750581" y="71119"/>
                </a:lnTo>
                <a:close/>
              </a:path>
              <a:path w="7821930" h="4832350">
                <a:moveTo>
                  <a:pt x="7750581" y="88900"/>
                </a:moveTo>
                <a:lnTo>
                  <a:pt x="7732801" y="88900"/>
                </a:lnTo>
                <a:lnTo>
                  <a:pt x="7732801" y="4743018"/>
                </a:lnTo>
                <a:lnTo>
                  <a:pt x="7750581" y="4743018"/>
                </a:lnTo>
                <a:lnTo>
                  <a:pt x="7750581" y="88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046099"/>
            <a:ext cx="11506200" cy="1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36479" y="553212"/>
            <a:ext cx="839215" cy="370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838200"/>
            <a:ext cx="10972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7795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INCREMENTAL</a:t>
            </a:r>
            <a:r>
              <a:rPr spc="-80" dirty="0"/>
              <a:t> </a:t>
            </a:r>
            <a:r>
              <a:rPr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55912" y="1384554"/>
            <a:ext cx="283125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D29F0F"/>
                </a:solidFill>
                <a:latin typeface="Agency FB"/>
                <a:cs typeface="Agency FB"/>
              </a:rPr>
              <a:t>increment</a:t>
            </a:r>
            <a:r>
              <a:rPr sz="3200" spc="75" dirty="0">
                <a:solidFill>
                  <a:srgbClr val="D29F0F"/>
                </a:solidFill>
                <a:latin typeface="Agency FB"/>
                <a:cs typeface="Agency FB"/>
              </a:rPr>
              <a:t> </a:t>
            </a:r>
            <a:r>
              <a:rPr sz="3200" dirty="0">
                <a:solidFill>
                  <a:srgbClr val="D29F0F"/>
                </a:solidFill>
                <a:latin typeface="Agency FB"/>
                <a:cs typeface="Agency FB"/>
              </a:rPr>
              <a:t>#n</a:t>
            </a:r>
            <a:endParaRPr sz="3200">
              <a:latin typeface="Agency FB"/>
              <a:cs typeface="Agency F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587" y="3140405"/>
            <a:ext cx="2851573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D29F0F"/>
                </a:solidFill>
                <a:latin typeface="Agency FB"/>
                <a:cs typeface="Agency FB"/>
              </a:rPr>
              <a:t>Increment</a:t>
            </a:r>
            <a:r>
              <a:rPr sz="3200" spc="75" dirty="0">
                <a:solidFill>
                  <a:srgbClr val="D29F0F"/>
                </a:solidFill>
                <a:latin typeface="Agency FB"/>
                <a:cs typeface="Agency FB"/>
              </a:rPr>
              <a:t> </a:t>
            </a:r>
            <a:r>
              <a:rPr sz="3200" dirty="0">
                <a:solidFill>
                  <a:srgbClr val="D29F0F"/>
                </a:solidFill>
                <a:latin typeface="Agency FB"/>
                <a:cs typeface="Agency FB"/>
              </a:rPr>
              <a:t>#2</a:t>
            </a:r>
            <a:endParaRPr sz="3200">
              <a:latin typeface="Agency FB"/>
              <a:cs typeface="Agency F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587" y="4305122"/>
            <a:ext cx="2672927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7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D29F0F"/>
                </a:solidFill>
                <a:latin typeface="Franklin Gothic Book"/>
                <a:cs typeface="Franklin Gothic Book"/>
              </a:rPr>
              <a:t>I</a:t>
            </a:r>
            <a:r>
              <a:rPr sz="3200" dirty="0">
                <a:solidFill>
                  <a:srgbClr val="D29F0F"/>
                </a:solidFill>
                <a:latin typeface="Agency FB"/>
                <a:cs typeface="Agency FB"/>
              </a:rPr>
              <a:t>ncrement#1</a:t>
            </a:r>
            <a:endParaRPr sz="3200">
              <a:latin typeface="Agency FB"/>
              <a:cs typeface="Agency FB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7750" y="6093486"/>
            <a:ext cx="9049173" cy="103505"/>
          </a:xfrm>
          <a:custGeom>
            <a:avLst/>
            <a:gdLst/>
            <a:ahLst/>
            <a:cxnLst/>
            <a:rect l="l" t="t" r="r" b="b"/>
            <a:pathLst>
              <a:path w="6786880" h="103504">
                <a:moveTo>
                  <a:pt x="6697916" y="0"/>
                </a:moveTo>
                <a:lnTo>
                  <a:pt x="6694106" y="1028"/>
                </a:lnTo>
                <a:lnTo>
                  <a:pt x="6690550" y="7086"/>
                </a:lnTo>
                <a:lnTo>
                  <a:pt x="6691566" y="10972"/>
                </a:lnTo>
                <a:lnTo>
                  <a:pt x="6750519" y="45371"/>
                </a:lnTo>
                <a:lnTo>
                  <a:pt x="6774370" y="45377"/>
                </a:lnTo>
                <a:lnTo>
                  <a:pt x="6774370" y="58077"/>
                </a:lnTo>
                <a:lnTo>
                  <a:pt x="6750506" y="58077"/>
                </a:lnTo>
                <a:lnTo>
                  <a:pt x="6691566" y="92430"/>
                </a:lnTo>
                <a:lnTo>
                  <a:pt x="6690550" y="96329"/>
                </a:lnTo>
                <a:lnTo>
                  <a:pt x="6694106" y="102387"/>
                </a:lnTo>
                <a:lnTo>
                  <a:pt x="6697916" y="103403"/>
                </a:lnTo>
                <a:lnTo>
                  <a:pt x="6775669" y="58077"/>
                </a:lnTo>
                <a:lnTo>
                  <a:pt x="6774370" y="58077"/>
                </a:lnTo>
                <a:lnTo>
                  <a:pt x="6775679" y="58071"/>
                </a:lnTo>
                <a:lnTo>
                  <a:pt x="6786562" y="51727"/>
                </a:lnTo>
                <a:lnTo>
                  <a:pt x="6697916" y="0"/>
                </a:lnTo>
                <a:close/>
              </a:path>
              <a:path w="6786880" h="103504">
                <a:moveTo>
                  <a:pt x="6761406" y="51724"/>
                </a:moveTo>
                <a:lnTo>
                  <a:pt x="6750516" y="58071"/>
                </a:lnTo>
                <a:lnTo>
                  <a:pt x="6774370" y="58077"/>
                </a:lnTo>
                <a:lnTo>
                  <a:pt x="6774370" y="57213"/>
                </a:lnTo>
                <a:lnTo>
                  <a:pt x="6770814" y="57213"/>
                </a:lnTo>
                <a:lnTo>
                  <a:pt x="6761406" y="51724"/>
                </a:lnTo>
                <a:close/>
              </a:path>
              <a:path w="6786880" h="103504">
                <a:moveTo>
                  <a:pt x="0" y="43789"/>
                </a:moveTo>
                <a:lnTo>
                  <a:pt x="0" y="56489"/>
                </a:lnTo>
                <a:lnTo>
                  <a:pt x="6750516" y="58071"/>
                </a:lnTo>
                <a:lnTo>
                  <a:pt x="6761406" y="51724"/>
                </a:lnTo>
                <a:lnTo>
                  <a:pt x="6750519" y="45371"/>
                </a:lnTo>
                <a:lnTo>
                  <a:pt x="0" y="43789"/>
                </a:lnTo>
                <a:close/>
              </a:path>
              <a:path w="6786880" h="103504">
                <a:moveTo>
                  <a:pt x="6770814" y="46240"/>
                </a:moveTo>
                <a:lnTo>
                  <a:pt x="6761406" y="51724"/>
                </a:lnTo>
                <a:lnTo>
                  <a:pt x="6770814" y="57213"/>
                </a:lnTo>
                <a:lnTo>
                  <a:pt x="6770814" y="46240"/>
                </a:lnTo>
                <a:close/>
              </a:path>
              <a:path w="6786880" h="103504">
                <a:moveTo>
                  <a:pt x="6774370" y="46240"/>
                </a:moveTo>
                <a:lnTo>
                  <a:pt x="6770814" y="46240"/>
                </a:lnTo>
                <a:lnTo>
                  <a:pt x="6770814" y="57213"/>
                </a:lnTo>
                <a:lnTo>
                  <a:pt x="6774370" y="57213"/>
                </a:lnTo>
                <a:lnTo>
                  <a:pt x="6774370" y="46240"/>
                </a:lnTo>
                <a:close/>
              </a:path>
              <a:path w="6786880" h="103504">
                <a:moveTo>
                  <a:pt x="6750519" y="45371"/>
                </a:moveTo>
                <a:lnTo>
                  <a:pt x="6761406" y="51724"/>
                </a:lnTo>
                <a:lnTo>
                  <a:pt x="6770814" y="46240"/>
                </a:lnTo>
                <a:lnTo>
                  <a:pt x="6774370" y="46240"/>
                </a:lnTo>
                <a:lnTo>
                  <a:pt x="6774370" y="45377"/>
                </a:lnTo>
                <a:lnTo>
                  <a:pt x="6750519" y="45371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63" y="1714500"/>
            <a:ext cx="138007" cy="4431030"/>
          </a:xfrm>
          <a:custGeom>
            <a:avLst/>
            <a:gdLst/>
            <a:ahLst/>
            <a:cxnLst/>
            <a:rect l="l" t="t" r="r" b="b"/>
            <a:pathLst>
              <a:path w="103505" h="4431030">
                <a:moveTo>
                  <a:pt x="51730" y="25144"/>
                </a:moveTo>
                <a:lnTo>
                  <a:pt x="45381" y="36026"/>
                </a:lnTo>
                <a:lnTo>
                  <a:pt x="43802" y="4430712"/>
                </a:lnTo>
                <a:lnTo>
                  <a:pt x="56502" y="4430712"/>
                </a:lnTo>
                <a:lnTo>
                  <a:pt x="58072" y="36026"/>
                </a:lnTo>
                <a:lnTo>
                  <a:pt x="51730" y="25144"/>
                </a:lnTo>
                <a:close/>
              </a:path>
              <a:path w="103505" h="4431030">
                <a:moveTo>
                  <a:pt x="51739" y="0"/>
                </a:moveTo>
                <a:lnTo>
                  <a:pt x="0" y="88646"/>
                </a:lnTo>
                <a:lnTo>
                  <a:pt x="1028" y="92455"/>
                </a:lnTo>
                <a:lnTo>
                  <a:pt x="7086" y="96012"/>
                </a:lnTo>
                <a:lnTo>
                  <a:pt x="10972" y="94996"/>
                </a:lnTo>
                <a:lnTo>
                  <a:pt x="45372" y="36041"/>
                </a:lnTo>
                <a:lnTo>
                  <a:pt x="45389" y="12446"/>
                </a:lnTo>
                <a:lnTo>
                  <a:pt x="58995" y="12446"/>
                </a:lnTo>
                <a:lnTo>
                  <a:pt x="51739" y="0"/>
                </a:lnTo>
                <a:close/>
              </a:path>
              <a:path w="103505" h="4431030">
                <a:moveTo>
                  <a:pt x="58995" y="12446"/>
                </a:moveTo>
                <a:lnTo>
                  <a:pt x="58089" y="12446"/>
                </a:lnTo>
                <a:lnTo>
                  <a:pt x="58081" y="36041"/>
                </a:lnTo>
                <a:lnTo>
                  <a:pt x="92443" y="94996"/>
                </a:lnTo>
                <a:lnTo>
                  <a:pt x="96329" y="96012"/>
                </a:lnTo>
                <a:lnTo>
                  <a:pt x="102387" y="92455"/>
                </a:lnTo>
                <a:lnTo>
                  <a:pt x="103416" y="88646"/>
                </a:lnTo>
                <a:lnTo>
                  <a:pt x="58995" y="12446"/>
                </a:lnTo>
                <a:close/>
              </a:path>
              <a:path w="103505" h="4431030">
                <a:moveTo>
                  <a:pt x="58088" y="15748"/>
                </a:moveTo>
                <a:lnTo>
                  <a:pt x="57213" y="15748"/>
                </a:lnTo>
                <a:lnTo>
                  <a:pt x="51730" y="25144"/>
                </a:lnTo>
                <a:lnTo>
                  <a:pt x="58081" y="36041"/>
                </a:lnTo>
                <a:lnTo>
                  <a:pt x="58088" y="15748"/>
                </a:lnTo>
                <a:close/>
              </a:path>
              <a:path w="103505" h="4431030">
                <a:moveTo>
                  <a:pt x="58089" y="12446"/>
                </a:moveTo>
                <a:lnTo>
                  <a:pt x="45389" y="12446"/>
                </a:lnTo>
                <a:lnTo>
                  <a:pt x="45381" y="36026"/>
                </a:lnTo>
                <a:lnTo>
                  <a:pt x="51730" y="25144"/>
                </a:lnTo>
                <a:lnTo>
                  <a:pt x="46253" y="15748"/>
                </a:lnTo>
                <a:lnTo>
                  <a:pt x="58088" y="15748"/>
                </a:lnTo>
                <a:lnTo>
                  <a:pt x="58089" y="12446"/>
                </a:lnTo>
                <a:close/>
              </a:path>
              <a:path w="103505" h="4431030">
                <a:moveTo>
                  <a:pt x="57213" y="15748"/>
                </a:moveTo>
                <a:lnTo>
                  <a:pt x="46253" y="15748"/>
                </a:lnTo>
                <a:lnTo>
                  <a:pt x="51730" y="25144"/>
                </a:lnTo>
                <a:lnTo>
                  <a:pt x="57213" y="15748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00500" y="2000251"/>
            <a:ext cx="1524000" cy="295594"/>
          </a:xfrm>
          <a:prstGeom prst="rect">
            <a:avLst/>
          </a:prstGeom>
          <a:solidFill>
            <a:srgbClr val="EFA12D"/>
          </a:solidFill>
          <a:ln w="25400">
            <a:solidFill>
              <a:srgbClr val="AF761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planning</a:t>
            </a:r>
            <a:endParaRPr sz="1000">
              <a:latin typeface="Franklin Gothic Book"/>
              <a:cs typeface="Franklin Gothic Boo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0001" y="3929063"/>
            <a:ext cx="1619673" cy="254557"/>
          </a:xfrm>
          <a:prstGeom prst="rect">
            <a:avLst/>
          </a:prstGeom>
          <a:solidFill>
            <a:srgbClr val="EFA12D"/>
          </a:solidFill>
          <a:ln w="25400">
            <a:solidFill>
              <a:srgbClr val="AF761F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planning</a:t>
            </a:r>
            <a:endParaRPr sz="1000">
              <a:latin typeface="Franklin Gothic Book"/>
              <a:cs typeface="Franklin Gothic Boo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38500" y="5286376"/>
            <a:ext cx="1429173" cy="254557"/>
          </a:xfrm>
          <a:prstGeom prst="rect">
            <a:avLst/>
          </a:prstGeom>
          <a:solidFill>
            <a:srgbClr val="EFA12D"/>
          </a:solidFill>
          <a:ln w="25400">
            <a:solidFill>
              <a:srgbClr val="AF761F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planning</a:t>
            </a:r>
            <a:endParaRPr sz="1000">
              <a:latin typeface="Franklin Gothic Book"/>
              <a:cs typeface="Franklin Gothic Boo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02902" y="2201926"/>
            <a:ext cx="319532" cy="96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2402" y="4130675"/>
            <a:ext cx="319532" cy="71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50402" y="5488051"/>
            <a:ext cx="319532" cy="713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05500" y="2143189"/>
            <a:ext cx="1429173" cy="357505"/>
          </a:xfrm>
          <a:custGeom>
            <a:avLst/>
            <a:gdLst/>
            <a:ahLst/>
            <a:cxnLst/>
            <a:rect l="l" t="t" r="r" b="b"/>
            <a:pathLst>
              <a:path w="1071879" h="357505">
                <a:moveTo>
                  <a:pt x="0" y="357187"/>
                </a:moveTo>
                <a:lnTo>
                  <a:pt x="1071562" y="357187"/>
                </a:lnTo>
                <a:lnTo>
                  <a:pt x="1071562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05500" y="2143189"/>
            <a:ext cx="1429173" cy="357505"/>
          </a:xfrm>
          <a:custGeom>
            <a:avLst/>
            <a:gdLst/>
            <a:ahLst/>
            <a:cxnLst/>
            <a:rect l="l" t="t" r="r" b="b"/>
            <a:pathLst>
              <a:path w="1071879" h="357505">
                <a:moveTo>
                  <a:pt x="0" y="357187"/>
                </a:moveTo>
                <a:lnTo>
                  <a:pt x="1071562" y="357187"/>
                </a:lnTo>
                <a:lnTo>
                  <a:pt x="1071562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25400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63149" y="2154173"/>
            <a:ext cx="1119292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Franklin Gothic Book"/>
                <a:cs typeface="Franklin Gothic Book"/>
              </a:rPr>
              <a:t>Modeling  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analysis</a:t>
            </a:r>
            <a:r>
              <a:rPr sz="1000" spc="-70" dirty="0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design</a:t>
            </a:r>
            <a:endParaRPr sz="1000">
              <a:latin typeface="Franklin Gothic Book"/>
              <a:cs typeface="Franklin Gothic Boo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19835" y="4071938"/>
            <a:ext cx="1714500" cy="177613"/>
          </a:xfrm>
          <a:prstGeom prst="rect">
            <a:avLst/>
          </a:prstGeom>
          <a:solidFill>
            <a:srgbClr val="EFA12D"/>
          </a:solidFill>
          <a:ln w="25400">
            <a:solidFill>
              <a:srgbClr val="AF761F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452755" marR="172085" indent="-302260">
              <a:lnSpc>
                <a:spcPct val="100000"/>
              </a:lnSpc>
              <a:spcBef>
                <a:spcPts val="185"/>
              </a:spcBef>
            </a:pPr>
            <a:r>
              <a:rPr sz="1000" spc="-10" dirty="0">
                <a:solidFill>
                  <a:srgbClr val="FFFFFF"/>
                </a:solidFill>
                <a:latin typeface="Franklin Gothic Book"/>
                <a:cs typeface="Franklin Gothic Book"/>
              </a:rPr>
              <a:t>Modeling 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analysis  design</a:t>
            </a:r>
            <a:endParaRPr sz="1000" dirty="0">
              <a:latin typeface="Franklin Gothic Book"/>
              <a:cs typeface="Franklin Gothic Boo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53000" y="5357813"/>
            <a:ext cx="1524000" cy="331501"/>
          </a:xfrm>
          <a:prstGeom prst="rect">
            <a:avLst/>
          </a:prstGeom>
          <a:solidFill>
            <a:srgbClr val="EFA12D"/>
          </a:solidFill>
          <a:ln w="25400">
            <a:solidFill>
              <a:srgbClr val="AF761F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81635" marR="100965" indent="-302260">
              <a:lnSpc>
                <a:spcPct val="100000"/>
              </a:lnSpc>
              <a:spcBef>
                <a:spcPts val="185"/>
              </a:spcBef>
            </a:pPr>
            <a:r>
              <a:rPr sz="1000" spc="-10" dirty="0">
                <a:solidFill>
                  <a:srgbClr val="FFFFFF"/>
                </a:solidFill>
                <a:latin typeface="Franklin Gothic Book"/>
                <a:cs typeface="Franklin Gothic Book"/>
              </a:rPr>
              <a:t>Modeling 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analysis  design</a:t>
            </a:r>
            <a:endParaRPr sz="1000">
              <a:latin typeface="Franklin Gothic Book"/>
              <a:cs typeface="Franklin Gothic Boo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39000" y="2357502"/>
            <a:ext cx="381000" cy="71755"/>
          </a:xfrm>
          <a:custGeom>
            <a:avLst/>
            <a:gdLst/>
            <a:ahLst/>
            <a:cxnLst/>
            <a:rect l="l" t="t" r="r" b="b"/>
            <a:pathLst>
              <a:path w="285750" h="71755">
                <a:moveTo>
                  <a:pt x="250062" y="0"/>
                </a:moveTo>
                <a:lnTo>
                  <a:pt x="250062" y="17779"/>
                </a:lnTo>
                <a:lnTo>
                  <a:pt x="0" y="17779"/>
                </a:lnTo>
                <a:lnTo>
                  <a:pt x="0" y="53466"/>
                </a:lnTo>
                <a:lnTo>
                  <a:pt x="250062" y="53466"/>
                </a:lnTo>
                <a:lnTo>
                  <a:pt x="250062" y="71374"/>
                </a:lnTo>
                <a:lnTo>
                  <a:pt x="285750" y="35687"/>
                </a:lnTo>
                <a:lnTo>
                  <a:pt x="250062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9000" y="2357502"/>
            <a:ext cx="381000" cy="71755"/>
          </a:xfrm>
          <a:custGeom>
            <a:avLst/>
            <a:gdLst/>
            <a:ahLst/>
            <a:cxnLst/>
            <a:rect l="l" t="t" r="r" b="b"/>
            <a:pathLst>
              <a:path w="285750" h="71755">
                <a:moveTo>
                  <a:pt x="0" y="17779"/>
                </a:moveTo>
                <a:lnTo>
                  <a:pt x="250062" y="17779"/>
                </a:lnTo>
                <a:lnTo>
                  <a:pt x="250062" y="0"/>
                </a:lnTo>
                <a:lnTo>
                  <a:pt x="285750" y="35687"/>
                </a:lnTo>
                <a:lnTo>
                  <a:pt x="250062" y="71374"/>
                </a:lnTo>
                <a:lnTo>
                  <a:pt x="250062" y="53466"/>
                </a:lnTo>
                <a:lnTo>
                  <a:pt x="0" y="53466"/>
                </a:lnTo>
                <a:lnTo>
                  <a:pt x="0" y="17779"/>
                </a:lnTo>
                <a:close/>
              </a:path>
            </a:pathLst>
          </a:custGeom>
          <a:ln w="25399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7402" y="4273550"/>
            <a:ext cx="319532" cy="71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0067" y="5559426"/>
            <a:ext cx="319700" cy="71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620000" y="2357502"/>
            <a:ext cx="1429173" cy="366766"/>
          </a:xfrm>
          <a:prstGeom prst="rect">
            <a:avLst/>
          </a:prstGeom>
          <a:solidFill>
            <a:srgbClr val="EFA12D"/>
          </a:solidFill>
          <a:ln w="25400">
            <a:solidFill>
              <a:srgbClr val="AF76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459"/>
              </a:spcBef>
            </a:pP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Construction</a:t>
            </a:r>
            <a:endParaRPr sz="1000">
              <a:latin typeface="Franklin Gothic Book"/>
              <a:cs typeface="Franklin Gothic Book"/>
            </a:endParaRPr>
          </a:p>
          <a:p>
            <a:pPr marR="20320" algn="ct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code</a:t>
            </a:r>
            <a:r>
              <a:rPr sz="1000" dirty="0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test</a:t>
            </a:r>
            <a:endParaRPr sz="1000">
              <a:latin typeface="Franklin Gothic Book"/>
              <a:cs typeface="Franklin Gothic Boo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20001" y="4214749"/>
            <a:ext cx="1333500" cy="367408"/>
          </a:xfrm>
          <a:prstGeom prst="rect">
            <a:avLst/>
          </a:prstGeom>
          <a:solidFill>
            <a:srgbClr val="EFA12D"/>
          </a:solidFill>
          <a:ln w="25400">
            <a:solidFill>
              <a:srgbClr val="AF761F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465"/>
              </a:spcBef>
            </a:pP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Construction</a:t>
            </a:r>
            <a:endParaRPr sz="1000">
              <a:latin typeface="Franklin Gothic Book"/>
              <a:cs typeface="Franklin Gothic Book"/>
            </a:endParaRPr>
          </a:p>
          <a:p>
            <a:pPr marR="18415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code</a:t>
            </a:r>
            <a:r>
              <a:rPr sz="1000" dirty="0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test</a:t>
            </a:r>
            <a:endParaRPr sz="1000">
              <a:latin typeface="Franklin Gothic Book"/>
              <a:cs typeface="Franklin Gothic Book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936567" y="4416425"/>
            <a:ext cx="224367" cy="713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62835" y="5429251"/>
            <a:ext cx="1333500" cy="331501"/>
          </a:xfrm>
          <a:prstGeom prst="rect">
            <a:avLst/>
          </a:prstGeom>
          <a:solidFill>
            <a:srgbClr val="EFA12D"/>
          </a:solidFill>
          <a:ln w="25400">
            <a:solidFill>
              <a:srgbClr val="AF761F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38760" marR="167640" indent="-91440">
              <a:lnSpc>
                <a:spcPct val="100000"/>
              </a:lnSpc>
              <a:spcBef>
                <a:spcPts val="185"/>
              </a:spcBef>
            </a:pPr>
            <a:r>
              <a:rPr sz="1000" spc="-10" dirty="0">
                <a:solidFill>
                  <a:srgbClr val="FFFFFF"/>
                </a:solidFill>
                <a:latin typeface="Franklin Gothic Book"/>
                <a:cs typeface="Franklin Gothic Book"/>
              </a:rPr>
              <a:t>Con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st</a:t>
            </a:r>
            <a:r>
              <a:rPr sz="1000" spc="-10" dirty="0">
                <a:solidFill>
                  <a:srgbClr val="FFFFFF"/>
                </a:solidFill>
                <a:latin typeface="Franklin Gothic Book"/>
                <a:cs typeface="Franklin Gothic Book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uct</a:t>
            </a:r>
            <a:r>
              <a:rPr sz="1000" spc="-10" dirty="0">
                <a:solidFill>
                  <a:srgbClr val="FFFFFF"/>
                </a:solidFill>
                <a:latin typeface="Franklin Gothic Book"/>
                <a:cs typeface="Franklin Gothic Book"/>
              </a:rPr>
              <a:t>ion  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code</a:t>
            </a:r>
            <a:r>
              <a:rPr sz="1000" spc="-10" dirty="0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test</a:t>
            </a:r>
            <a:endParaRPr sz="1000">
              <a:latin typeface="Franklin Gothic Book"/>
              <a:cs typeface="Franklin Gothic Boo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079402" y="5559426"/>
            <a:ext cx="319532" cy="968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382000" y="5500688"/>
            <a:ext cx="1524000" cy="368049"/>
          </a:xfrm>
          <a:prstGeom prst="rect">
            <a:avLst/>
          </a:prstGeom>
          <a:solidFill>
            <a:srgbClr val="EFA12D"/>
          </a:solidFill>
          <a:ln w="25400">
            <a:solidFill>
              <a:srgbClr val="AF761F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05410" marR="92075" indent="149225">
              <a:lnSpc>
                <a:spcPct val="100000"/>
              </a:lnSpc>
              <a:spcBef>
                <a:spcPts val="470"/>
              </a:spcBef>
            </a:pP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Deployment  delivery</a:t>
            </a:r>
            <a:r>
              <a:rPr sz="1000" spc="-55" dirty="0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feedback</a:t>
            </a:r>
            <a:endParaRPr sz="1000">
              <a:latin typeface="Franklin Gothic Book"/>
              <a:cs typeface="Franklin Gothic Boo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44001" y="4429126"/>
            <a:ext cx="1333500" cy="448841"/>
          </a:xfrm>
          <a:prstGeom prst="rect">
            <a:avLst/>
          </a:prstGeom>
          <a:solidFill>
            <a:srgbClr val="EFA12D"/>
          </a:solidFill>
          <a:ln w="25400">
            <a:solidFill>
              <a:srgbClr val="AF761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1070"/>
              </a:lnSpc>
            </a:pP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Deployment</a:t>
            </a:r>
            <a:endParaRPr sz="1000">
              <a:latin typeface="Franklin Gothic Book"/>
              <a:cs typeface="Franklin Gothic Book"/>
            </a:endParaRPr>
          </a:p>
          <a:p>
            <a:pPr marL="238760" marR="25781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delivery  fe</a:t>
            </a:r>
            <a:r>
              <a:rPr sz="1000" spc="-10" dirty="0">
                <a:solidFill>
                  <a:srgbClr val="FFFFFF"/>
                </a:solidFill>
                <a:latin typeface="Franklin Gothic Book"/>
                <a:cs typeface="Franklin Gothic Book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dback</a:t>
            </a:r>
            <a:endParaRPr sz="1000">
              <a:latin typeface="Franklin Gothic Book"/>
              <a:cs typeface="Franklin Gothic Boo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031902" y="2487677"/>
            <a:ext cx="319532" cy="1682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334501" y="2500377"/>
            <a:ext cx="1238673" cy="448841"/>
          </a:xfrm>
          <a:prstGeom prst="rect">
            <a:avLst/>
          </a:prstGeom>
          <a:solidFill>
            <a:srgbClr val="EFA12D"/>
          </a:solidFill>
          <a:ln w="25400">
            <a:solidFill>
              <a:srgbClr val="AF761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065"/>
              </a:lnSpc>
            </a:pP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Deployment</a:t>
            </a:r>
            <a:endParaRPr sz="1000">
              <a:latin typeface="Franklin Gothic Book"/>
              <a:cs typeface="Franklin Gothic Book"/>
            </a:endParaRPr>
          </a:p>
          <a:p>
            <a:pPr marL="201930" marR="222885" indent="3175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delivery  fe</a:t>
            </a:r>
            <a:r>
              <a:rPr sz="1000" spc="-10" dirty="0">
                <a:solidFill>
                  <a:srgbClr val="FFFFFF"/>
                </a:solidFill>
                <a:latin typeface="Franklin Gothic Book"/>
                <a:cs typeface="Franklin Gothic Book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Franklin Gothic Book"/>
                <a:cs typeface="Franklin Gothic Book"/>
              </a:rPr>
              <a:t>dback</a:t>
            </a:r>
            <a:endParaRPr sz="1000">
              <a:latin typeface="Franklin Gothic Book"/>
              <a:cs typeface="Franklin Gothic Boo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0470" y="2008759"/>
            <a:ext cx="269304" cy="35286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solidFill>
                  <a:srgbClr val="271D17"/>
                </a:solidFill>
                <a:latin typeface="Arial"/>
                <a:cs typeface="Arial"/>
              </a:rPr>
              <a:t>Software </a:t>
            </a:r>
            <a:r>
              <a:rPr sz="1800" spc="-5" dirty="0">
                <a:solidFill>
                  <a:srgbClr val="271D17"/>
                </a:solidFill>
                <a:latin typeface="Arial"/>
                <a:cs typeface="Arial"/>
              </a:rPr>
              <a:t>functionality and</a:t>
            </a:r>
            <a:r>
              <a:rPr sz="1800" spc="50" dirty="0">
                <a:solidFill>
                  <a:srgbClr val="271D1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1D17"/>
                </a:solidFill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984401" y="5702301"/>
            <a:ext cx="129032" cy="714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086088" y="5031740"/>
            <a:ext cx="1098973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71D17"/>
                </a:solidFill>
                <a:latin typeface="Arial"/>
                <a:cs typeface="Arial"/>
              </a:rPr>
              <a:t>Delivery </a:t>
            </a:r>
            <a:r>
              <a:rPr sz="1000" spc="-5" dirty="0">
                <a:solidFill>
                  <a:srgbClr val="271D17"/>
                </a:solidFill>
                <a:latin typeface="Arial"/>
                <a:cs typeface="Arial"/>
              </a:rPr>
              <a:t>of</a:t>
            </a:r>
            <a:r>
              <a:rPr sz="1000" spc="-20" dirty="0">
                <a:solidFill>
                  <a:srgbClr val="271D17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71D17"/>
                </a:solidFill>
                <a:latin typeface="Arial"/>
                <a:cs typeface="Arial"/>
              </a:rPr>
              <a:t>2</a:t>
            </a:r>
            <a:r>
              <a:rPr sz="975" baseline="25641" dirty="0">
                <a:solidFill>
                  <a:srgbClr val="271D17"/>
                </a:solidFill>
                <a:latin typeface="Arial"/>
                <a:cs typeface="Arial"/>
              </a:rPr>
              <a:t>nd</a:t>
            </a:r>
            <a:endParaRPr sz="975" baseline="25641">
              <a:latin typeface="Arial"/>
              <a:cs typeface="Arial"/>
            </a:endParaRPr>
          </a:p>
          <a:p>
            <a:pPr marL="253365">
              <a:lnSpc>
                <a:spcPct val="100000"/>
              </a:lnSpc>
            </a:pPr>
            <a:r>
              <a:rPr sz="1000" spc="-5" dirty="0">
                <a:solidFill>
                  <a:srgbClr val="271D17"/>
                </a:solidFill>
                <a:latin typeface="Arial"/>
                <a:cs typeface="Arial"/>
              </a:rPr>
              <a:t>increment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37465" y="3245357"/>
            <a:ext cx="190076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71D17"/>
                </a:solidFill>
                <a:latin typeface="Arial"/>
                <a:cs typeface="Arial"/>
              </a:rPr>
              <a:t>Delivery </a:t>
            </a:r>
            <a:r>
              <a:rPr sz="1000" spc="-5" dirty="0">
                <a:solidFill>
                  <a:srgbClr val="271D17"/>
                </a:solidFill>
                <a:latin typeface="Arial"/>
                <a:cs typeface="Arial"/>
              </a:rPr>
              <a:t>of nth increment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555902" y="2701925"/>
            <a:ext cx="224367" cy="71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460567" y="4487799"/>
            <a:ext cx="224367" cy="1682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725838" y="5927883"/>
            <a:ext cx="4608405" cy="5441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14220">
              <a:lnSpc>
                <a:spcPct val="100000"/>
              </a:lnSpc>
              <a:spcBef>
                <a:spcPts val="355"/>
              </a:spcBef>
            </a:pPr>
            <a:r>
              <a:rPr sz="1000" spc="-10" dirty="0">
                <a:solidFill>
                  <a:srgbClr val="523127"/>
                </a:solidFill>
                <a:latin typeface="Arial"/>
                <a:cs typeface="Arial"/>
              </a:rPr>
              <a:t>Delivery </a:t>
            </a:r>
            <a:r>
              <a:rPr sz="1000" spc="-5" dirty="0">
                <a:solidFill>
                  <a:srgbClr val="523127"/>
                </a:solidFill>
                <a:latin typeface="Arial"/>
                <a:cs typeface="Arial"/>
              </a:rPr>
              <a:t>of 1 st</a:t>
            </a:r>
            <a:r>
              <a:rPr sz="1000" dirty="0">
                <a:solidFill>
                  <a:srgbClr val="523127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23127"/>
                </a:solidFill>
                <a:latin typeface="Arial"/>
                <a:cs typeface="Arial"/>
              </a:rPr>
              <a:t>increment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spc="-5" dirty="0">
                <a:solidFill>
                  <a:srgbClr val="271D17"/>
                </a:solidFill>
                <a:latin typeface="Arial"/>
                <a:cs typeface="Arial"/>
              </a:rPr>
              <a:t>Project calendar</a:t>
            </a:r>
            <a:r>
              <a:rPr sz="1800" spc="25" dirty="0">
                <a:solidFill>
                  <a:srgbClr val="271D1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1D17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046099"/>
            <a:ext cx="11506200" cy="1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3418" y="577038"/>
            <a:ext cx="8942493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INCREMENTAL </a:t>
            </a:r>
            <a:r>
              <a:rPr sz="3600" spc="-5" dirty="0"/>
              <a:t>MODEL </a:t>
            </a:r>
            <a:r>
              <a:rPr sz="3600" dirty="0"/>
              <a:t>LIFE</a:t>
            </a:r>
            <a:r>
              <a:rPr sz="3600" spc="0" dirty="0"/>
              <a:t> </a:t>
            </a:r>
            <a:r>
              <a:rPr sz="3600" spc="-25" dirty="0"/>
              <a:t>CYCLE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406400" y="1554225"/>
            <a:ext cx="11582400" cy="4526280"/>
          </a:xfrm>
          <a:custGeom>
            <a:avLst/>
            <a:gdLst/>
            <a:ahLst/>
            <a:cxnLst/>
            <a:rect l="l" t="t" r="r" b="b"/>
            <a:pathLst>
              <a:path w="8686800" h="4526280">
                <a:moveTo>
                  <a:pt x="0" y="4525899"/>
                </a:moveTo>
                <a:lnTo>
                  <a:pt x="8686800" y="4525899"/>
                </a:lnTo>
                <a:lnTo>
                  <a:pt x="8686800" y="0"/>
                </a:lnTo>
                <a:lnTo>
                  <a:pt x="0" y="0"/>
                </a:lnTo>
                <a:lnTo>
                  <a:pt x="0" y="4525899"/>
                </a:lnTo>
                <a:close/>
              </a:path>
            </a:pathLst>
          </a:custGeom>
          <a:solidFill>
            <a:srgbClr val="F8D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1387" y="1509900"/>
            <a:ext cx="10589260" cy="46365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7B4A3A"/>
                </a:solidFill>
                <a:latin typeface="Agency FB"/>
                <a:cs typeface="Agency FB"/>
              </a:rPr>
              <a:t>It</a:t>
            </a:r>
            <a:r>
              <a:rPr sz="2400" spc="-10" dirty="0">
                <a:solidFill>
                  <a:srgbClr val="7B4A3A"/>
                </a:solidFill>
                <a:latin typeface="Agency FB"/>
                <a:cs typeface="Agency FB"/>
              </a:rPr>
              <a:t> </a:t>
            </a:r>
            <a:r>
              <a:rPr sz="2400" spc="-5" dirty="0">
                <a:solidFill>
                  <a:srgbClr val="7B4A3A"/>
                </a:solidFill>
                <a:latin typeface="Agency FB"/>
                <a:cs typeface="Agency FB"/>
              </a:rPr>
              <a:t>basically:</a:t>
            </a:r>
            <a:endParaRPr sz="2400" dirty="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1592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C77C0D"/>
                </a:solidFill>
                <a:latin typeface="Agency FB"/>
                <a:cs typeface="Agency FB"/>
              </a:rPr>
              <a:t>divides </a:t>
            </a:r>
            <a:r>
              <a:rPr sz="2400" dirty="0">
                <a:solidFill>
                  <a:srgbClr val="C77C0D"/>
                </a:solidFill>
                <a:latin typeface="Agency FB"/>
                <a:cs typeface="Agency FB"/>
              </a:rPr>
              <a:t>the overall project </a:t>
            </a:r>
            <a:r>
              <a:rPr sz="2400" spc="-5" dirty="0">
                <a:solidFill>
                  <a:srgbClr val="C77C0D"/>
                </a:solidFill>
                <a:latin typeface="Agency FB"/>
                <a:cs typeface="Agency FB"/>
              </a:rPr>
              <a:t>into </a:t>
            </a:r>
            <a:r>
              <a:rPr sz="2400" dirty="0">
                <a:solidFill>
                  <a:srgbClr val="C77C0D"/>
                </a:solidFill>
                <a:latin typeface="Agency FB"/>
                <a:cs typeface="Agency FB"/>
              </a:rPr>
              <a:t>a number of</a:t>
            </a:r>
            <a:r>
              <a:rPr sz="2400" spc="-55" dirty="0">
                <a:solidFill>
                  <a:srgbClr val="C77C0D"/>
                </a:solidFill>
                <a:latin typeface="Agency FB"/>
                <a:cs typeface="Agency FB"/>
              </a:rPr>
              <a:t> </a:t>
            </a:r>
            <a:r>
              <a:rPr sz="2400" spc="0" dirty="0">
                <a:solidFill>
                  <a:srgbClr val="C77C0D"/>
                </a:solidFill>
                <a:latin typeface="Agency FB"/>
                <a:cs typeface="Agency FB"/>
              </a:rPr>
              <a:t>increments</a:t>
            </a:r>
            <a:r>
              <a:rPr sz="2400" spc="0" dirty="0">
                <a:solidFill>
                  <a:srgbClr val="7B4A3A"/>
                </a:solidFill>
                <a:latin typeface="Agency FB"/>
                <a:cs typeface="Agency FB"/>
              </a:rPr>
              <a:t>.</a:t>
            </a:r>
            <a:endParaRPr sz="2400" dirty="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1592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7B4A3A"/>
                </a:solidFill>
                <a:latin typeface="Agency FB"/>
                <a:cs typeface="Agency FB"/>
              </a:rPr>
              <a:t>Then </a:t>
            </a:r>
            <a:r>
              <a:rPr sz="2400" spc="-5" dirty="0">
                <a:solidFill>
                  <a:srgbClr val="7B4A3A"/>
                </a:solidFill>
                <a:latin typeface="Agency FB"/>
                <a:cs typeface="Agency FB"/>
              </a:rPr>
              <a:t>it </a:t>
            </a:r>
            <a:r>
              <a:rPr sz="2400" spc="-5" dirty="0">
                <a:solidFill>
                  <a:srgbClr val="855309"/>
                </a:solidFill>
                <a:latin typeface="Agency FB"/>
                <a:cs typeface="Agency FB"/>
              </a:rPr>
              <a:t>applies </a:t>
            </a:r>
            <a:r>
              <a:rPr sz="2400" dirty="0">
                <a:solidFill>
                  <a:srgbClr val="855309"/>
                </a:solidFill>
                <a:latin typeface="Agency FB"/>
                <a:cs typeface="Agency FB"/>
              </a:rPr>
              <a:t>the </a:t>
            </a:r>
            <a:r>
              <a:rPr sz="2400" spc="-5" dirty="0">
                <a:solidFill>
                  <a:srgbClr val="855309"/>
                </a:solidFill>
                <a:latin typeface="Agency FB"/>
                <a:cs typeface="Agency FB"/>
              </a:rPr>
              <a:t>waterfall </a:t>
            </a:r>
            <a:r>
              <a:rPr sz="2400" dirty="0">
                <a:solidFill>
                  <a:srgbClr val="855309"/>
                </a:solidFill>
                <a:latin typeface="Agency FB"/>
                <a:cs typeface="Agency FB"/>
              </a:rPr>
              <a:t>model to each</a:t>
            </a:r>
            <a:r>
              <a:rPr sz="2400" spc="-70" dirty="0">
                <a:solidFill>
                  <a:srgbClr val="855309"/>
                </a:solidFill>
                <a:latin typeface="Agency FB"/>
                <a:cs typeface="Agency FB"/>
              </a:rPr>
              <a:t> </a:t>
            </a:r>
            <a:r>
              <a:rPr sz="2400" dirty="0">
                <a:solidFill>
                  <a:srgbClr val="855309"/>
                </a:solidFill>
                <a:latin typeface="Agency FB"/>
                <a:cs typeface="Agency FB"/>
              </a:rPr>
              <a:t>increment.</a:t>
            </a:r>
            <a:endParaRPr sz="2400" dirty="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1592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7B4A3A"/>
                </a:solidFill>
                <a:latin typeface="Agency FB"/>
                <a:cs typeface="Agency FB"/>
              </a:rPr>
              <a:t>The system </a:t>
            </a:r>
            <a:r>
              <a:rPr sz="2400" spc="-5" dirty="0">
                <a:solidFill>
                  <a:srgbClr val="7B4A3A"/>
                </a:solidFill>
                <a:latin typeface="Agency FB"/>
                <a:cs typeface="Agency FB"/>
              </a:rPr>
              <a:t>is </a:t>
            </a:r>
            <a:r>
              <a:rPr sz="2400" spc="0" dirty="0">
                <a:solidFill>
                  <a:srgbClr val="7B4A3A"/>
                </a:solidFill>
                <a:latin typeface="Agency FB"/>
                <a:cs typeface="Agency FB"/>
              </a:rPr>
              <a:t>put </a:t>
            </a:r>
            <a:r>
              <a:rPr sz="2400" spc="-5" dirty="0">
                <a:solidFill>
                  <a:srgbClr val="7B4A3A"/>
                </a:solidFill>
                <a:latin typeface="Agency FB"/>
                <a:cs typeface="Agency FB"/>
              </a:rPr>
              <a:t>into production </a:t>
            </a:r>
            <a:r>
              <a:rPr sz="2400" dirty="0">
                <a:solidFill>
                  <a:srgbClr val="523127"/>
                </a:solidFill>
                <a:latin typeface="Agency FB"/>
                <a:cs typeface="Agency FB"/>
              </a:rPr>
              <a:t>when the </a:t>
            </a:r>
            <a:r>
              <a:rPr sz="2400" spc="-5" dirty="0">
                <a:solidFill>
                  <a:srgbClr val="523127"/>
                </a:solidFill>
                <a:latin typeface="Agency FB"/>
                <a:cs typeface="Agency FB"/>
              </a:rPr>
              <a:t>first </a:t>
            </a:r>
            <a:r>
              <a:rPr sz="2400" dirty="0">
                <a:solidFill>
                  <a:srgbClr val="523127"/>
                </a:solidFill>
                <a:latin typeface="Agency FB"/>
                <a:cs typeface="Agency FB"/>
              </a:rPr>
              <a:t>increment </a:t>
            </a:r>
            <a:r>
              <a:rPr sz="2400" spc="-5" dirty="0">
                <a:solidFill>
                  <a:srgbClr val="523127"/>
                </a:solidFill>
                <a:latin typeface="Agency FB"/>
                <a:cs typeface="Agency FB"/>
              </a:rPr>
              <a:t>is</a:t>
            </a:r>
            <a:r>
              <a:rPr sz="2400" spc="50" dirty="0">
                <a:solidFill>
                  <a:srgbClr val="523127"/>
                </a:solidFill>
                <a:latin typeface="Agency FB"/>
                <a:cs typeface="Agency FB"/>
              </a:rPr>
              <a:t> </a:t>
            </a:r>
            <a:r>
              <a:rPr sz="2400" spc="-5" dirty="0">
                <a:solidFill>
                  <a:srgbClr val="523127"/>
                </a:solidFill>
                <a:latin typeface="Agency FB"/>
                <a:cs typeface="Agency FB"/>
              </a:rPr>
              <a:t>delivered.</a:t>
            </a:r>
            <a:endParaRPr sz="2400" dirty="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1592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7B4A3A"/>
                </a:solidFill>
                <a:latin typeface="Agency FB"/>
                <a:cs typeface="Agency FB"/>
              </a:rPr>
              <a:t>As </a:t>
            </a:r>
            <a:r>
              <a:rPr sz="2400" dirty="0">
                <a:solidFill>
                  <a:srgbClr val="7B4A3A"/>
                </a:solidFill>
                <a:latin typeface="Agency FB"/>
                <a:cs typeface="Agency FB"/>
              </a:rPr>
              <a:t>time passes </a:t>
            </a:r>
            <a:r>
              <a:rPr sz="2400" spc="-5" dirty="0">
                <a:solidFill>
                  <a:srgbClr val="D29F0F"/>
                </a:solidFill>
                <a:latin typeface="Agency FB"/>
                <a:cs typeface="Agency FB"/>
              </a:rPr>
              <a:t>additional </a:t>
            </a:r>
            <a:r>
              <a:rPr sz="2400" dirty="0">
                <a:solidFill>
                  <a:srgbClr val="D29F0F"/>
                </a:solidFill>
                <a:latin typeface="Agency FB"/>
                <a:cs typeface="Agency FB"/>
              </a:rPr>
              <a:t>increments are </a:t>
            </a:r>
            <a:r>
              <a:rPr sz="2400" spc="-5" dirty="0">
                <a:solidFill>
                  <a:srgbClr val="D29F0F"/>
                </a:solidFill>
                <a:latin typeface="Agency FB"/>
                <a:cs typeface="Agency FB"/>
              </a:rPr>
              <a:t>completed </a:t>
            </a:r>
            <a:r>
              <a:rPr sz="2400" dirty="0">
                <a:solidFill>
                  <a:srgbClr val="D29F0F"/>
                </a:solidFill>
                <a:latin typeface="Agency FB"/>
                <a:cs typeface="Agency FB"/>
              </a:rPr>
              <a:t>and added to the</a:t>
            </a:r>
            <a:r>
              <a:rPr sz="2400" spc="25" dirty="0">
                <a:solidFill>
                  <a:srgbClr val="D29F0F"/>
                </a:solidFill>
                <a:latin typeface="Agency FB"/>
                <a:cs typeface="Agency FB"/>
              </a:rPr>
              <a:t> </a:t>
            </a:r>
            <a:r>
              <a:rPr sz="2400" dirty="0" smtClean="0">
                <a:solidFill>
                  <a:srgbClr val="D29F0F"/>
                </a:solidFill>
                <a:latin typeface="Agency FB"/>
                <a:cs typeface="Agency FB"/>
              </a:rPr>
              <a:t>working</a:t>
            </a:r>
            <a:r>
              <a:rPr lang="en-US" sz="2400" dirty="0" smtClean="0">
                <a:solidFill>
                  <a:srgbClr val="D29F0F"/>
                </a:solidFill>
                <a:latin typeface="Agency FB"/>
                <a:cs typeface="Agency FB"/>
              </a:rPr>
              <a:t> s</a:t>
            </a:r>
            <a:r>
              <a:rPr sz="2400" dirty="0" smtClean="0">
                <a:solidFill>
                  <a:srgbClr val="D29F0F"/>
                </a:solidFill>
                <a:latin typeface="Agency FB"/>
                <a:cs typeface="Agency FB"/>
              </a:rPr>
              <a:t>ystem</a:t>
            </a:r>
            <a:endParaRPr lang="en-US" sz="2400" dirty="0" smtClean="0">
              <a:solidFill>
                <a:srgbClr val="D29F0F"/>
              </a:solidFill>
              <a:latin typeface="Agency FB"/>
              <a:cs typeface="Agency FB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lang="en-US"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lang="en-US" sz="2400" spc="25" dirty="0">
                <a:solidFill>
                  <a:srgbClr val="EFA12D"/>
                </a:solidFill>
                <a:latin typeface="Wingdings 2"/>
                <a:cs typeface="Wingdings 2"/>
              </a:rPr>
              <a:t> </a:t>
            </a:r>
            <a:r>
              <a:rPr lang="en-US" sz="2400" dirty="0" smtClean="0">
                <a:solidFill>
                  <a:srgbClr val="7B4A3A"/>
                </a:solidFill>
                <a:latin typeface="Agency FB"/>
                <a:cs typeface="Agency FB"/>
              </a:rPr>
              <a:t>key process are to start with a simple implementation of a subset of the  software requirements and iteratively enhance the evolving sequence of  versions until the full system is implemented.</a:t>
            </a:r>
          </a:p>
          <a:p>
            <a:pPr marL="355600" marR="462915" indent="-342900">
              <a:spcBef>
                <a:spcPts val="675"/>
              </a:spcBef>
              <a:tabLst>
                <a:tab pos="425450" algn="l"/>
              </a:tabLst>
            </a:pPr>
            <a:r>
              <a:rPr lang="en-US" sz="1650" spc="25" dirty="0" smtClean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lang="en-US" sz="2400" dirty="0" smtClean="0">
                <a:solidFill>
                  <a:srgbClr val="7B4A3A"/>
                </a:solidFill>
                <a:latin typeface="Agency FB"/>
                <a:cs typeface="Agency FB"/>
              </a:rPr>
              <a:t>At each iteration, design modifications are made and new functional  </a:t>
            </a:r>
            <a:r>
              <a:rPr lang="en-US" sz="2400" dirty="0">
                <a:solidFill>
                  <a:srgbClr val="7B4A3A"/>
                </a:solidFill>
                <a:latin typeface="Agency FB"/>
                <a:cs typeface="Agency FB"/>
              </a:rPr>
              <a:t>capabilities are added.</a:t>
            </a:r>
          </a:p>
          <a:p>
            <a:pPr marR="6526530" algn="ctr">
              <a:lnSpc>
                <a:spcPct val="100000"/>
              </a:lnSpc>
            </a:pPr>
            <a:endParaRPr sz="2400" dirty="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b="1" u="sng" dirty="0" smtClean="0">
                <a:solidFill>
                  <a:srgbClr val="7B4A3A"/>
                </a:solidFill>
                <a:latin typeface="Agency FB"/>
                <a:cs typeface="Agency FB"/>
              </a:rPr>
              <a:t>Notes</a:t>
            </a:r>
            <a:r>
              <a:rPr sz="2400" dirty="0">
                <a:solidFill>
                  <a:srgbClr val="7B4A3A"/>
                </a:solidFill>
                <a:latin typeface="Agency FB"/>
                <a:cs typeface="Agency FB"/>
              </a:rPr>
              <a:t>:</a:t>
            </a:r>
            <a:endParaRPr sz="2400" dirty="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7B4A3A"/>
                </a:solidFill>
                <a:latin typeface="Agency FB"/>
                <a:cs typeface="Agency FB"/>
              </a:rPr>
              <a:t>Phases on each increment are</a:t>
            </a:r>
            <a:r>
              <a:rPr sz="2400" spc="-65" dirty="0">
                <a:solidFill>
                  <a:srgbClr val="7B4A3A"/>
                </a:solidFill>
                <a:latin typeface="Agency FB"/>
                <a:cs typeface="Agency FB"/>
              </a:rPr>
              <a:t> </a:t>
            </a:r>
            <a:r>
              <a:rPr sz="2400" dirty="0">
                <a:solidFill>
                  <a:srgbClr val="7B4A3A"/>
                </a:solidFill>
                <a:latin typeface="Agency FB"/>
                <a:cs typeface="Agency FB"/>
              </a:rPr>
              <a:t>sequential.</a:t>
            </a:r>
            <a:endParaRPr sz="2400" dirty="0">
              <a:latin typeface="Agency FB"/>
              <a:cs typeface="Agency F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343</Words>
  <Application>Microsoft Office PowerPoint</Application>
  <PresentationFormat>Custom</PresentationFormat>
  <Paragraphs>143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INCREMENTAL MODEL LIFE CYCLE</vt:lpstr>
      <vt:lpstr>THE INCREMENTAL MODEL</vt:lpstr>
      <vt:lpstr>INCREMENTAL MODEL LIFE CYCLE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Loraine</cp:lastModifiedBy>
  <cp:revision>4</cp:revision>
  <dcterms:modified xsi:type="dcterms:W3CDTF">2019-09-12T09:39:27Z</dcterms:modified>
</cp:coreProperties>
</file>