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6" y="1489166"/>
            <a:ext cx="10959737" cy="2931032"/>
          </a:xfrm>
        </p:spPr>
        <p:txBody>
          <a:bodyPr/>
          <a:lstStyle/>
          <a:p>
            <a:r>
              <a:rPr lang="en-US" sz="4800" dirty="0" smtClean="0"/>
              <a:t>Information Systems Theory and Practice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system is ineffective and inefficient </a:t>
            </a:r>
          </a:p>
          <a:p>
            <a:r>
              <a:rPr lang="en-US" dirty="0" smtClean="0"/>
              <a:t>Does not fulfil learning purpose for students  </a:t>
            </a:r>
          </a:p>
          <a:p>
            <a:r>
              <a:rPr lang="en-US" dirty="0" smtClean="0"/>
              <a:t>Hard to understand and use</a:t>
            </a:r>
          </a:p>
          <a:p>
            <a:r>
              <a:rPr lang="en-US" dirty="0" smtClean="0"/>
              <a:t>No proper training given to students to use it</a:t>
            </a:r>
          </a:p>
          <a:p>
            <a:r>
              <a:rPr lang="en-US" dirty="0" smtClean="0"/>
              <a:t>Slow and poor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Information System Needs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Business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Services on Portal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system analyzes independent processes </a:t>
            </a:r>
          </a:p>
          <a:p>
            <a:r>
              <a:rPr lang="en-US" dirty="0" smtClean="0"/>
              <a:t>Enables organized work activities</a:t>
            </a:r>
          </a:p>
          <a:p>
            <a:r>
              <a:rPr lang="en-US" dirty="0" smtClean="0"/>
              <a:t>Assists the business organization with understanding of development and selling of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a log of activities by students </a:t>
            </a:r>
          </a:p>
          <a:p>
            <a:r>
              <a:rPr lang="en-US" dirty="0" smtClean="0"/>
              <a:t>Stores operational data, revision history, documents and communication records </a:t>
            </a:r>
          </a:p>
          <a:p>
            <a:r>
              <a:rPr lang="en-US" dirty="0" smtClean="0"/>
              <a:t>Maintains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Decision Making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delivery of outputs </a:t>
            </a:r>
          </a:p>
          <a:p>
            <a:r>
              <a:rPr lang="en-US" dirty="0" smtClean="0"/>
              <a:t>Time saving </a:t>
            </a:r>
          </a:p>
          <a:p>
            <a:r>
              <a:rPr lang="en-US" dirty="0" smtClean="0"/>
              <a:t>Provides with required information </a:t>
            </a:r>
          </a:p>
          <a:p>
            <a:r>
              <a:rPr lang="en-US" dirty="0" smtClean="0"/>
              <a:t>Helps in informed decision making by the students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platform for better communication between teachers and students</a:t>
            </a:r>
            <a:endParaRPr lang="en-US" dirty="0"/>
          </a:p>
          <a:p>
            <a:r>
              <a:rPr lang="en-US" dirty="0" smtClean="0"/>
              <a:t>Files and folders can be uploaded by students </a:t>
            </a:r>
          </a:p>
          <a:p>
            <a:r>
              <a:rPr lang="en-US" dirty="0" smtClean="0"/>
              <a:t>Teachers can review the uploaded work</a:t>
            </a:r>
          </a:p>
          <a:p>
            <a:r>
              <a:rPr lang="en-US" dirty="0" smtClean="0"/>
              <a:t>Flow of information is organized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Comodo</a:t>
            </a:r>
            <a:r>
              <a:rPr lang="en-US" dirty="0"/>
              <a:t> (2018). </a:t>
            </a:r>
            <a:r>
              <a:rPr lang="en-US" i="1" dirty="0"/>
              <a:t>Reasons Why Information Systems Are Important for Business Today</a:t>
            </a:r>
            <a:r>
              <a:rPr lang="en-US" dirty="0"/>
              <a:t>. [online] Comodo.com. Available at: https://one.comodo.com/blog/msp/why-business-information-systems-are-important.php.</a:t>
            </a:r>
          </a:p>
          <a:p>
            <a:r>
              <a:rPr lang="en-US" dirty="0" smtClean="0"/>
              <a:t>‌</a:t>
            </a:r>
            <a:r>
              <a:rPr lang="en-US" dirty="0"/>
              <a:t>lms.nust.edu.pk.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NUST - LMS Portal: Log in to the site</a:t>
            </a:r>
            <a:r>
              <a:rPr lang="en-US" dirty="0"/>
              <a:t>. [online] Available at: https://</a:t>
            </a:r>
            <a:r>
              <a:rPr lang="en-US" dirty="0" smtClean="0"/>
              <a:t>lms.nust.edu.pk/portal/my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Current Information System of Howard College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444355"/>
            <a:ext cx="10554574" cy="3636511"/>
          </a:xfrm>
        </p:spPr>
        <p:txBody>
          <a:bodyPr/>
          <a:lstStyle/>
          <a:p>
            <a:r>
              <a:rPr lang="en-US" dirty="0" smtClean="0"/>
              <a:t>Only web portal and no mobile application</a:t>
            </a:r>
          </a:p>
          <a:p>
            <a:r>
              <a:rPr lang="en-US" dirty="0" smtClean="0"/>
              <a:t>Ambiguous and unconcise output results</a:t>
            </a:r>
          </a:p>
          <a:p>
            <a:r>
              <a:rPr lang="en-US" dirty="0" smtClean="0"/>
              <a:t>Poor performance</a:t>
            </a:r>
          </a:p>
          <a:p>
            <a:r>
              <a:rPr lang="en-US" dirty="0" smtClean="0"/>
              <a:t>Slow responsiveness </a:t>
            </a:r>
          </a:p>
          <a:p>
            <a:r>
              <a:rPr lang="en-US" dirty="0" smtClean="0"/>
              <a:t>Students area unable to participate in quizzes </a:t>
            </a:r>
          </a:p>
          <a:p>
            <a:r>
              <a:rPr lang="en-US" dirty="0" smtClean="0"/>
              <a:t>No learning of students to access learning resources from  the system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2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3600" dirty="0" smtClean="0"/>
              <a:t>Information Systems in other Educational Organizations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mobile, both applications are available</a:t>
            </a:r>
          </a:p>
          <a:p>
            <a:r>
              <a:rPr lang="en-US" dirty="0" smtClean="0"/>
              <a:t>Results of the query or search in the portal are clear and concise</a:t>
            </a:r>
          </a:p>
          <a:p>
            <a:r>
              <a:rPr lang="en-US" dirty="0" smtClean="0"/>
              <a:t>24/7 access </a:t>
            </a:r>
          </a:p>
          <a:p>
            <a:r>
              <a:rPr lang="en-US" dirty="0" smtClean="0"/>
              <a:t>Excellent performance </a:t>
            </a:r>
          </a:p>
          <a:p>
            <a:r>
              <a:rPr lang="en-US" dirty="0" smtClean="0"/>
              <a:t>Fast response time</a:t>
            </a:r>
          </a:p>
          <a:p>
            <a:r>
              <a:rPr lang="en-US" dirty="0" smtClean="0"/>
              <a:t>Students can access quizzes in real time</a:t>
            </a:r>
          </a:p>
          <a:p>
            <a:r>
              <a:rPr lang="en-US" dirty="0" smtClean="0"/>
              <a:t>Multiple learning  resources can be access via portal </a:t>
            </a:r>
          </a:p>
          <a:p>
            <a:r>
              <a:rPr lang="en-US" dirty="0" smtClean="0"/>
              <a:t>Students can learn to use the portal through the learning manual and guide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of Information System for educational organizations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Web Portal of National University of Sciences and Technology- Pakistan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688" y="2222500"/>
            <a:ext cx="842662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News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32" y="2222500"/>
            <a:ext cx="647713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Calendar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056" y="2222500"/>
            <a:ext cx="838988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Navigation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720" y="2222500"/>
            <a:ext cx="986055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Detection 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028" y="2222500"/>
            <a:ext cx="919794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279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Information Systems Theory and Practice</vt:lpstr>
      <vt:lpstr>Current Information System of Howard College</vt:lpstr>
      <vt:lpstr>Information Systems in other Educational Organizations</vt:lpstr>
      <vt:lpstr>Example of Information System for educational organizations</vt:lpstr>
      <vt:lpstr>Dashboard </vt:lpstr>
      <vt:lpstr>Site News</vt:lpstr>
      <vt:lpstr>Student Calendar </vt:lpstr>
      <vt:lpstr>Easy Navigation</vt:lpstr>
      <vt:lpstr>Plagiarism Detection Service </vt:lpstr>
      <vt:lpstr>Effectiveness of Current System</vt:lpstr>
      <vt:lpstr>Information System Needs</vt:lpstr>
      <vt:lpstr>New Services on Portal </vt:lpstr>
      <vt:lpstr>Information Storage </vt:lpstr>
      <vt:lpstr>Simplified Decision Making </vt:lpstr>
      <vt:lpstr>Better Communication</vt:lpstr>
      <vt:lpstr>Resources 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Theory and Practice</dc:title>
  <dc:creator>Moorche</dc:creator>
  <cp:lastModifiedBy>Moorche</cp:lastModifiedBy>
  <cp:revision>5</cp:revision>
  <dcterms:created xsi:type="dcterms:W3CDTF">2021-08-10T17:31:56Z</dcterms:created>
  <dcterms:modified xsi:type="dcterms:W3CDTF">2021-08-10T18:11:55Z</dcterms:modified>
</cp:coreProperties>
</file>