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5" r:id="rId1"/>
  </p:sldMasterIdLst>
  <p:notesMasterIdLst>
    <p:notesMasterId r:id="rId23"/>
  </p:notesMasterIdLst>
  <p:sldIdLst>
    <p:sldId id="256" r:id="rId2"/>
    <p:sldId id="257" r:id="rId3"/>
    <p:sldId id="313" r:id="rId4"/>
    <p:sldId id="259" r:id="rId5"/>
    <p:sldId id="314" r:id="rId6"/>
    <p:sldId id="260" r:id="rId7"/>
    <p:sldId id="316" r:id="rId8"/>
    <p:sldId id="306" r:id="rId9"/>
    <p:sldId id="315" r:id="rId10"/>
    <p:sldId id="317" r:id="rId11"/>
    <p:sldId id="262" r:id="rId12"/>
    <p:sldId id="307" r:id="rId13"/>
    <p:sldId id="308" r:id="rId14"/>
    <p:sldId id="309" r:id="rId15"/>
    <p:sldId id="310" r:id="rId16"/>
    <p:sldId id="311" r:id="rId17"/>
    <p:sldId id="318" r:id="rId18"/>
    <p:sldId id="258" r:id="rId19"/>
    <p:sldId id="265" r:id="rId20"/>
    <p:sldId id="263" r:id="rId21"/>
    <p:sldId id="312" r:id="rId22"/>
  </p:sldIdLst>
  <p:sldSz cx="9144000" cy="5143500" type="screen16x9"/>
  <p:notesSz cx="6858000" cy="9144000"/>
  <p:embeddedFontLst>
    <p:embeddedFont>
      <p:font typeface="Josefin Sans" panose="020B0604020202020204" charset="0"/>
      <p:regular r:id="rId24"/>
      <p:bold r:id="rId25"/>
      <p:italic r:id="rId26"/>
      <p:boldItalic r:id="rId27"/>
    </p:embeddedFont>
    <p:embeddedFont>
      <p:font typeface="Open Sans" panose="020B0606030504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84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D918B0-6757-4303-A63C-F43A3CF3586D}">
  <a:tblStyle styleId="{72D918B0-6757-4303-A63C-F43A3CF358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22"/>
    <p:restoredTop sz="94472" autoAdjust="0"/>
  </p:normalViewPr>
  <p:slideViewPr>
    <p:cSldViewPr snapToGrid="0" snapToObjects="1">
      <p:cViewPr varScale="1">
        <p:scale>
          <a:sx n="104" d="100"/>
          <a:sy n="104" d="100"/>
        </p:scale>
        <p:origin x="1022" y="101"/>
      </p:cViewPr>
      <p:guideLst/>
    </p:cSldViewPr>
  </p:slideViewPr>
  <p:notesTextViewPr>
    <p:cViewPr>
      <p:scale>
        <a:sx n="1" d="1"/>
        <a:sy n="1" d="1"/>
      </p:scale>
      <p:origin x="0" y="0"/>
    </p:cViewPr>
  </p:notesTextViewPr>
  <p:notesViewPr>
    <p:cSldViewPr snapToGrid="0" snapToObjects="1">
      <p:cViewPr varScale="1">
        <p:scale>
          <a:sx n="72" d="100"/>
          <a:sy n="72" d="100"/>
        </p:scale>
        <p:origin x="3592" y="21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
        <p:nvSpPr>
          <p:cNvPr id="2" name="Header Placeholder 1">
            <a:extLst>
              <a:ext uri="{FF2B5EF4-FFF2-40B4-BE49-F238E27FC236}">
                <a16:creationId xmlns:a16="http://schemas.microsoft.com/office/drawing/2014/main" id="{0A4D347C-695D-5B41-9BF8-3829BF933E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ab8d1ca927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ab8d1ca927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5815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ab8d1ca927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ab8d1ca927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2580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ab8d1ca927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ab8d1ca927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359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b347e33ac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b347e33ac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ab8d1ca927_3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ab8d1ca927_3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ab8d1ca927_3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ab8d1ca927_3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ab8d1ca927_3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ab8d1ca927_3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2713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ab8d1ca927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ab8d1ca927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ab8d1ca927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ab8d1ca927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b347e33a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b347e33a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ab8d1ca927_3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ab8d1ca927_3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8770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lgn="l"/>
            <a:r>
              <a:rPr lang="en-US" sz="1100" dirty="0"/>
              <a:t> - </a:t>
            </a:r>
            <a:r>
              <a:rPr lang="en-US" sz="1100" dirty="0" err="1"/>
              <a:t>review_badge</a:t>
            </a:r>
            <a:endParaRPr lang="en-US" sz="1100" dirty="0"/>
          </a:p>
          <a:p>
            <a:pPr marL="0" indent="0" algn="l"/>
            <a:r>
              <a:rPr lang="en-US" sz="1100" dirty="0"/>
              <a:t>                 4 - </a:t>
            </a:r>
            <a:r>
              <a:rPr lang="en-US" sz="1100" dirty="0" err="1"/>
              <a:t>review_title</a:t>
            </a:r>
            <a:endParaRPr lang="en-US" sz="1100" dirty="0"/>
          </a:p>
          <a:p>
            <a:pPr marL="0" indent="0" algn="l"/>
            <a:r>
              <a:rPr lang="en-US" sz="1100" dirty="0"/>
              <a:t>                 5 - </a:t>
            </a:r>
            <a:r>
              <a:rPr lang="en-US" sz="1100" dirty="0" err="1"/>
              <a:t>review_number</a:t>
            </a:r>
            <a:endParaRPr lang="en-US" sz="1100" dirty="0"/>
          </a:p>
          <a:p>
            <a:pPr marL="0" indent="0" algn="l"/>
            <a:r>
              <a:rPr lang="en-US" sz="1100" dirty="0"/>
              <a:t>                 6 - price</a:t>
            </a:r>
          </a:p>
          <a:p>
            <a:pPr marL="0" indent="0" algn="l"/>
            <a:r>
              <a:rPr lang="en-US" sz="1100" dirty="0"/>
              <a:t>                 7 - stars</a:t>
            </a:r>
          </a:p>
          <a:p>
            <a:pPr marL="0" indent="0" algn="l"/>
            <a:r>
              <a:rPr lang="en-US" sz="1100" dirty="0"/>
              <a:t>                 8 - </a:t>
            </a:r>
            <a:r>
              <a:rPr lang="en-US" sz="1100" dirty="0" err="1"/>
              <a:t>taxes_and_charges</a:t>
            </a:r>
            <a:endParaRPr lang="en-US" sz="1100" dirty="0"/>
          </a:p>
          <a:p>
            <a:pPr marL="0" indent="0" algn="l"/>
            <a:r>
              <a:rPr lang="en-US" sz="1100" dirty="0"/>
              <a:t>                 9 - </a:t>
            </a:r>
            <a:r>
              <a:rPr lang="en-US" sz="1100" dirty="0" err="1"/>
              <a:t>hotel_type</a:t>
            </a:r>
            <a:endParaRPr lang="en-US" sz="1100" dirty="0"/>
          </a:p>
          <a:p>
            <a:endParaRPr lang="en-US" dirty="0"/>
          </a:p>
        </p:txBody>
      </p:sp>
    </p:spTree>
    <p:extLst>
      <p:ext uri="{BB962C8B-B14F-4D97-AF65-F5344CB8AC3E}">
        <p14:creationId xmlns:p14="http://schemas.microsoft.com/office/powerpoint/2010/main" val="2555274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ab8d1ca927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ab8d1ca927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ab8d1ca927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ab8d1ca927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3868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ab8d1ca927_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ab8d1ca927_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680133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78600" y="1484550"/>
            <a:ext cx="7787100" cy="2086500"/>
          </a:xfrm>
          <a:prstGeom prst="rect">
            <a:avLst/>
          </a:prstGeom>
        </p:spPr>
        <p:txBody>
          <a:bodyPr spcFirstLastPara="1" wrap="square" lIns="91425" tIns="91425" rIns="91425" bIns="91425" anchor="ctr" anchorCtr="0">
            <a:noAutofit/>
          </a:bodyPr>
          <a:lstStyle>
            <a:lvl1pPr lvl="0" algn="ctr">
              <a:lnSpc>
                <a:spcPct val="125000"/>
              </a:lnSpc>
              <a:spcBef>
                <a:spcPts val="0"/>
              </a:spcBef>
              <a:spcAft>
                <a:spcPts val="0"/>
              </a:spcAft>
              <a:buSzPts val="5200"/>
              <a:buNone/>
              <a:defRPr sz="55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547575" y="3466725"/>
            <a:ext cx="4048800" cy="382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5400000">
            <a:off x="-1867025" y="1013175"/>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229260" y="3396805"/>
            <a:ext cx="3675485" cy="189381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315040" flipH="1">
            <a:off x="-236345" y="4475012"/>
            <a:ext cx="2114446" cy="9970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282713" y="47691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27300" y="42102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5488" y="29082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257175" y="49018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559288" y="3910538"/>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6110254" y="2527892"/>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865448" y="-518487"/>
            <a:ext cx="3627772" cy="1869298"/>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484934" flipH="1">
            <a:off x="7371656" y="28251"/>
            <a:ext cx="2406299" cy="1214996"/>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a:off x="5634813" y="20792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7750600" y="102480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8980488" y="193977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a:off x="4725450" y="13999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 name="Picture 25">
            <a:extLst>
              <a:ext uri="{FF2B5EF4-FFF2-40B4-BE49-F238E27FC236}">
                <a16:creationId xmlns:a16="http://schemas.microsoft.com/office/drawing/2014/main" id="{7965AEB2-448C-4B4E-8426-5F1C0509B1DD}"/>
              </a:ext>
            </a:extLst>
          </p:cNvPr>
          <p:cNvPicPr>
            <a:picLocks noChangeAspect="1"/>
          </p:cNvPicPr>
          <p:nvPr userDrawn="1"/>
        </p:nvPicPr>
        <p:blipFill>
          <a:blip r:embed="rId2">
            <a:clrChange>
              <a:clrFrom>
                <a:srgbClr val="F7F7F7"/>
              </a:clrFrom>
              <a:clrTo>
                <a:srgbClr val="F7F7F7">
                  <a:alpha val="0"/>
                </a:srgbClr>
              </a:clrTo>
            </a:clrChange>
          </a:blip>
          <a:stretch>
            <a:fillRect/>
          </a:stretch>
        </p:blipFill>
        <p:spPr>
          <a:xfrm>
            <a:off x="-127116" y="171838"/>
            <a:ext cx="713525" cy="902513"/>
          </a:xfrm>
          <a:prstGeom prst="rect">
            <a:avLst/>
          </a:prstGeom>
        </p:spPr>
      </p:pic>
      <p:pic>
        <p:nvPicPr>
          <p:cNvPr id="27" name="Picture 26">
            <a:extLst>
              <a:ext uri="{FF2B5EF4-FFF2-40B4-BE49-F238E27FC236}">
                <a16:creationId xmlns:a16="http://schemas.microsoft.com/office/drawing/2014/main" id="{7719C250-0CCB-3444-A30A-A823A7D77914}"/>
              </a:ext>
            </a:extLst>
          </p:cNvPr>
          <p:cNvPicPr>
            <a:picLocks noChangeAspect="1"/>
          </p:cNvPicPr>
          <p:nvPr userDrawn="1"/>
        </p:nvPicPr>
        <p:blipFill>
          <a:blip r:embed="rId3">
            <a:clrChange>
              <a:clrFrom>
                <a:srgbClr val="FFFFFF"/>
              </a:clrFrom>
              <a:clrTo>
                <a:srgbClr val="FFFFFF">
                  <a:alpha val="0"/>
                </a:srgbClr>
              </a:clrTo>
            </a:clrChange>
            <a:duotone>
              <a:prstClr val="black"/>
              <a:schemeClr val="bg2">
                <a:tint val="45000"/>
                <a:satMod val="400000"/>
              </a:schemeClr>
            </a:duotone>
          </a:blip>
          <a:stretch>
            <a:fillRect/>
          </a:stretch>
        </p:blipFill>
        <p:spPr>
          <a:xfrm>
            <a:off x="7432304" y="-24599"/>
            <a:ext cx="1972277" cy="110940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 name="Shape 280"/>
        <p:cNvGrpSpPr/>
        <p:nvPr/>
      </p:nvGrpSpPr>
      <p:grpSpPr>
        <a:xfrm>
          <a:off x="0" y="0"/>
          <a:ext cx="0" cy="0"/>
          <a:chOff x="0" y="0"/>
          <a:chExt cx="0" cy="0"/>
        </a:xfrm>
      </p:grpSpPr>
      <p:sp>
        <p:nvSpPr>
          <p:cNvPr id="281" name="Google Shape;281;p19"/>
          <p:cNvSpPr txBox="1">
            <a:spLocks noGrp="1"/>
          </p:cNvSpPr>
          <p:nvPr>
            <p:ph type="title"/>
          </p:nvPr>
        </p:nvSpPr>
        <p:spPr>
          <a:xfrm>
            <a:off x="3145775" y="363275"/>
            <a:ext cx="28524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282" name="Google Shape;282;p19"/>
          <p:cNvSpPr txBox="1">
            <a:spLocks noGrp="1"/>
          </p:cNvSpPr>
          <p:nvPr>
            <p:ph type="subTitle" idx="1"/>
          </p:nvPr>
        </p:nvSpPr>
        <p:spPr>
          <a:xfrm>
            <a:off x="3328941" y="190447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283" name="Google Shape;283;p19"/>
          <p:cNvSpPr txBox="1">
            <a:spLocks noGrp="1"/>
          </p:cNvSpPr>
          <p:nvPr>
            <p:ph type="subTitle" idx="2"/>
          </p:nvPr>
        </p:nvSpPr>
        <p:spPr>
          <a:xfrm>
            <a:off x="3610941" y="2223600"/>
            <a:ext cx="1922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84" name="Google Shape;284;p19"/>
          <p:cNvSpPr txBox="1">
            <a:spLocks noGrp="1"/>
          </p:cNvSpPr>
          <p:nvPr>
            <p:ph type="subTitle" idx="3"/>
          </p:nvPr>
        </p:nvSpPr>
        <p:spPr>
          <a:xfrm>
            <a:off x="659663" y="190447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285" name="Google Shape;285;p19"/>
          <p:cNvSpPr txBox="1">
            <a:spLocks noGrp="1"/>
          </p:cNvSpPr>
          <p:nvPr>
            <p:ph type="subTitle" idx="4"/>
          </p:nvPr>
        </p:nvSpPr>
        <p:spPr>
          <a:xfrm>
            <a:off x="941663" y="2223600"/>
            <a:ext cx="1922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86" name="Google Shape;286;p19"/>
          <p:cNvSpPr txBox="1">
            <a:spLocks noGrp="1"/>
          </p:cNvSpPr>
          <p:nvPr>
            <p:ph type="subTitle" idx="5"/>
          </p:nvPr>
        </p:nvSpPr>
        <p:spPr>
          <a:xfrm>
            <a:off x="3328941" y="381450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287" name="Google Shape;287;p19"/>
          <p:cNvSpPr txBox="1">
            <a:spLocks noGrp="1"/>
          </p:cNvSpPr>
          <p:nvPr>
            <p:ph type="subTitle" idx="6"/>
          </p:nvPr>
        </p:nvSpPr>
        <p:spPr>
          <a:xfrm>
            <a:off x="3610941" y="4133628"/>
            <a:ext cx="1922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88" name="Google Shape;288;p19"/>
          <p:cNvSpPr txBox="1">
            <a:spLocks noGrp="1"/>
          </p:cNvSpPr>
          <p:nvPr>
            <p:ph type="subTitle" idx="7"/>
          </p:nvPr>
        </p:nvSpPr>
        <p:spPr>
          <a:xfrm>
            <a:off x="659663" y="381450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289" name="Google Shape;289;p19"/>
          <p:cNvSpPr txBox="1">
            <a:spLocks noGrp="1"/>
          </p:cNvSpPr>
          <p:nvPr>
            <p:ph type="subTitle" idx="8"/>
          </p:nvPr>
        </p:nvSpPr>
        <p:spPr>
          <a:xfrm>
            <a:off x="941663" y="4133628"/>
            <a:ext cx="1922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90" name="Google Shape;290;p19"/>
          <p:cNvSpPr txBox="1">
            <a:spLocks noGrp="1"/>
          </p:cNvSpPr>
          <p:nvPr>
            <p:ph type="subTitle" idx="9"/>
          </p:nvPr>
        </p:nvSpPr>
        <p:spPr>
          <a:xfrm>
            <a:off x="5998216" y="190447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291" name="Google Shape;291;p19"/>
          <p:cNvSpPr txBox="1">
            <a:spLocks noGrp="1"/>
          </p:cNvSpPr>
          <p:nvPr>
            <p:ph type="subTitle" idx="13"/>
          </p:nvPr>
        </p:nvSpPr>
        <p:spPr>
          <a:xfrm>
            <a:off x="6280216" y="2223600"/>
            <a:ext cx="1922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92" name="Google Shape;292;p19"/>
          <p:cNvSpPr txBox="1">
            <a:spLocks noGrp="1"/>
          </p:cNvSpPr>
          <p:nvPr>
            <p:ph type="subTitle" idx="14"/>
          </p:nvPr>
        </p:nvSpPr>
        <p:spPr>
          <a:xfrm>
            <a:off x="5998216" y="381450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293" name="Google Shape;293;p19"/>
          <p:cNvSpPr txBox="1">
            <a:spLocks noGrp="1"/>
          </p:cNvSpPr>
          <p:nvPr>
            <p:ph type="subTitle" idx="15"/>
          </p:nvPr>
        </p:nvSpPr>
        <p:spPr>
          <a:xfrm>
            <a:off x="6280216" y="4133628"/>
            <a:ext cx="1922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94" name="Google Shape;294;p19"/>
          <p:cNvSpPr/>
          <p:nvPr/>
        </p:nvSpPr>
        <p:spPr>
          <a:xfrm>
            <a:off x="5587299" y="-209550"/>
            <a:ext cx="6890071" cy="880003"/>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rot="10800000" flipH="1">
            <a:off x="6906325" y="-525151"/>
            <a:ext cx="2379314" cy="972101"/>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rot="-3279262">
            <a:off x="7901589" y="-973008"/>
            <a:ext cx="1404819" cy="2093810"/>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rot="10800000">
            <a:off x="6406991" y="11359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rot="10800000">
            <a:off x="8154416" y="34986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rot="10800000">
            <a:off x="7681066" y="739068"/>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flipH="1">
            <a:off x="-3333926" y="-210750"/>
            <a:ext cx="6890071" cy="880003"/>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rot="10800000">
            <a:off x="-142195" y="-526351"/>
            <a:ext cx="2379314" cy="972101"/>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rot="3279262" flipH="1">
            <a:off x="-162965" y="-974208"/>
            <a:ext cx="1404819" cy="2093810"/>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p:nvPr/>
        </p:nvSpPr>
        <p:spPr>
          <a:xfrm rot="10800000" flipH="1">
            <a:off x="2572953" y="11239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rot="10800000" flipH="1">
            <a:off x="890628" y="34866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rot="10800000" flipH="1">
            <a:off x="201303" y="105274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rot="10800000" flipH="1">
            <a:off x="1363978" y="737868"/>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rot="10800000">
            <a:off x="8843741" y="105394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 name="Picture 28">
            <a:extLst>
              <a:ext uri="{FF2B5EF4-FFF2-40B4-BE49-F238E27FC236}">
                <a16:creationId xmlns:a16="http://schemas.microsoft.com/office/drawing/2014/main" id="{513DBB87-4192-7E45-8571-100175704D7A}"/>
              </a:ext>
            </a:extLst>
          </p:cNvPr>
          <p:cNvPicPr>
            <a:picLocks noChangeAspect="1"/>
          </p:cNvPicPr>
          <p:nvPr userDrawn="1"/>
        </p:nvPicPr>
        <p:blipFill>
          <a:blip r:embed="rId2">
            <a:clrChange>
              <a:clrFrom>
                <a:srgbClr val="F7F7F7"/>
              </a:clrFrom>
              <a:clrTo>
                <a:srgbClr val="F7F7F7">
                  <a:alpha val="0"/>
                </a:srgbClr>
              </a:clrTo>
            </a:clrChange>
          </a:blip>
          <a:stretch>
            <a:fillRect/>
          </a:stretch>
        </p:blipFill>
        <p:spPr>
          <a:xfrm>
            <a:off x="266872" y="4404193"/>
            <a:ext cx="449355" cy="568373"/>
          </a:xfrm>
          <a:prstGeom prst="rect">
            <a:avLst/>
          </a:prstGeom>
        </p:spPr>
      </p:pic>
      <p:pic>
        <p:nvPicPr>
          <p:cNvPr id="30" name="Picture 29">
            <a:extLst>
              <a:ext uri="{FF2B5EF4-FFF2-40B4-BE49-F238E27FC236}">
                <a16:creationId xmlns:a16="http://schemas.microsoft.com/office/drawing/2014/main" id="{A7A1934C-65CA-2B4E-B291-E51099763143}"/>
              </a:ext>
            </a:extLst>
          </p:cNvPr>
          <p:cNvPicPr>
            <a:picLocks noChangeAspect="1"/>
          </p:cNvPicPr>
          <p:nvPr userDrawn="1"/>
        </p:nvPicPr>
        <p:blipFill>
          <a:blip r:embed="rId3">
            <a:clrChange>
              <a:clrFrom>
                <a:srgbClr val="FEFCFF"/>
              </a:clrFrom>
              <a:clrTo>
                <a:srgbClr val="FEFCFF">
                  <a:alpha val="0"/>
                </a:srgbClr>
              </a:clrTo>
            </a:clrChange>
          </a:blip>
          <a:stretch>
            <a:fillRect/>
          </a:stretch>
        </p:blipFill>
        <p:spPr>
          <a:xfrm>
            <a:off x="7957966" y="4378768"/>
            <a:ext cx="1186034" cy="66714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1912475" y="2261338"/>
            <a:ext cx="5319000" cy="82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8" name="Google Shape;28;p3"/>
          <p:cNvSpPr txBox="1">
            <a:spLocks noGrp="1"/>
          </p:cNvSpPr>
          <p:nvPr>
            <p:ph type="title" idx="2" hasCustomPrompt="1"/>
          </p:nvPr>
        </p:nvSpPr>
        <p:spPr>
          <a:xfrm>
            <a:off x="3105600" y="1164675"/>
            <a:ext cx="2932800" cy="9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2"/>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9" name="Google Shape;29;p3"/>
          <p:cNvSpPr txBox="1">
            <a:spLocks noGrp="1"/>
          </p:cNvSpPr>
          <p:nvPr>
            <p:ph type="subTitle" idx="1"/>
          </p:nvPr>
        </p:nvSpPr>
        <p:spPr>
          <a:xfrm>
            <a:off x="2815400" y="3123913"/>
            <a:ext cx="3513300" cy="43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0" name="Google Shape;30;p3"/>
          <p:cNvSpPr/>
          <p:nvPr/>
        </p:nvSpPr>
        <p:spPr>
          <a:xfrm rot="10800000">
            <a:off x="-260192" y="328529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10800000">
            <a:off x="158481" y="442998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3699725" y="46636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1811013" y="43826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332175" y="3703451"/>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1232025" y="40170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108888" y="30075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5365175" y="16661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874550" y="-33346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10800000">
            <a:off x="5365175" y="4193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rot="10800000">
            <a:off x="7188788" y="63557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10800000">
            <a:off x="6621274" y="-43579"/>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rot="10800000">
            <a:off x="7832875" y="106596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10800000">
            <a:off x="8890913" y="20106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BF2C517B-3750-E64E-96F5-3AB551748AD5}"/>
              </a:ext>
            </a:extLst>
          </p:cNvPr>
          <p:cNvPicPr>
            <a:picLocks noChangeAspect="1"/>
          </p:cNvPicPr>
          <p:nvPr userDrawn="1"/>
        </p:nvPicPr>
        <p:blipFill>
          <a:blip r:embed="rId2">
            <a:clrChange>
              <a:clrFrom>
                <a:srgbClr val="F7F7F7"/>
              </a:clrFrom>
              <a:clrTo>
                <a:srgbClr val="F7F7F7">
                  <a:alpha val="0"/>
                </a:srgbClr>
              </a:clrTo>
            </a:clrChange>
          </a:blip>
          <a:stretch>
            <a:fillRect/>
          </a:stretch>
        </p:blipFill>
        <p:spPr>
          <a:xfrm>
            <a:off x="266872" y="4404193"/>
            <a:ext cx="449355" cy="568373"/>
          </a:xfrm>
          <a:prstGeom prst="rect">
            <a:avLst/>
          </a:prstGeom>
        </p:spPr>
      </p:pic>
      <p:pic>
        <p:nvPicPr>
          <p:cNvPr id="6" name="Picture 5">
            <a:extLst>
              <a:ext uri="{FF2B5EF4-FFF2-40B4-BE49-F238E27FC236}">
                <a16:creationId xmlns:a16="http://schemas.microsoft.com/office/drawing/2014/main" id="{C602E900-9B16-584E-869C-914C293BE415}"/>
              </a:ext>
            </a:extLst>
          </p:cNvPr>
          <p:cNvPicPr>
            <a:picLocks noChangeAspect="1"/>
          </p:cNvPicPr>
          <p:nvPr userDrawn="1"/>
        </p:nvPicPr>
        <p:blipFill>
          <a:blip r:embed="rId3">
            <a:clrChange>
              <a:clrFrom>
                <a:srgbClr val="FEFCFF"/>
              </a:clrFrom>
              <a:clrTo>
                <a:srgbClr val="FEFCFF">
                  <a:alpha val="0"/>
                </a:srgbClr>
              </a:clrTo>
            </a:clrChange>
          </a:blip>
          <a:stretch>
            <a:fillRect/>
          </a:stretch>
        </p:blipFill>
        <p:spPr>
          <a:xfrm>
            <a:off x="7957966" y="4378768"/>
            <a:ext cx="1186034" cy="66714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4"/>
        <p:cNvGrpSpPr/>
        <p:nvPr/>
      </p:nvGrpSpPr>
      <p:grpSpPr>
        <a:xfrm>
          <a:off x="0" y="0"/>
          <a:ext cx="0" cy="0"/>
          <a:chOff x="0" y="0"/>
          <a:chExt cx="0" cy="0"/>
        </a:xfrm>
      </p:grpSpPr>
      <p:sp>
        <p:nvSpPr>
          <p:cNvPr id="45" name="Google Shape;45;p4"/>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6" name="Google Shape;46;p4"/>
          <p:cNvSpPr txBox="1">
            <a:spLocks noGrp="1"/>
          </p:cNvSpPr>
          <p:nvPr>
            <p:ph type="body" idx="1"/>
          </p:nvPr>
        </p:nvSpPr>
        <p:spPr>
          <a:xfrm>
            <a:off x="540000" y="1028700"/>
            <a:ext cx="8064000" cy="3574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sz="12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47" name="Google Shape;47;p4"/>
          <p:cNvGrpSpPr/>
          <p:nvPr/>
        </p:nvGrpSpPr>
        <p:grpSpPr>
          <a:xfrm flipH="1">
            <a:off x="-129749" y="-116300"/>
            <a:ext cx="2684034" cy="1738163"/>
            <a:chOff x="6654501" y="-116300"/>
            <a:chExt cx="2684034" cy="1738163"/>
          </a:xfrm>
        </p:grpSpPr>
        <p:sp>
          <p:nvSpPr>
            <p:cNvPr id="48" name="Google Shape;48;p4"/>
            <p:cNvSpPr/>
            <p:nvPr/>
          </p:nvSpPr>
          <p:spPr>
            <a:xfrm>
              <a:off x="6654501" y="-116300"/>
              <a:ext cx="2684034" cy="1535681"/>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rot="5400000" flipH="1">
              <a:off x="8050932" y="-354518"/>
              <a:ext cx="808131" cy="1493289"/>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rot="10800000">
              <a:off x="7613850" y="-116300"/>
              <a:ext cx="1724676" cy="736904"/>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7365463" y="1070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8469625" y="77528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8942775" y="1523163"/>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4"/>
          <p:cNvGrpSpPr/>
          <p:nvPr/>
        </p:nvGrpSpPr>
        <p:grpSpPr>
          <a:xfrm>
            <a:off x="6806901" y="-116300"/>
            <a:ext cx="2684034" cy="1738163"/>
            <a:chOff x="6654501" y="-116300"/>
            <a:chExt cx="2684034" cy="1738163"/>
          </a:xfrm>
        </p:grpSpPr>
        <p:sp>
          <p:nvSpPr>
            <p:cNvPr id="55" name="Google Shape;55;p4"/>
            <p:cNvSpPr/>
            <p:nvPr/>
          </p:nvSpPr>
          <p:spPr>
            <a:xfrm>
              <a:off x="6654501" y="-116300"/>
              <a:ext cx="2684034" cy="1535681"/>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rot="5400000" flipH="1">
              <a:off x="8050932" y="-354518"/>
              <a:ext cx="808131" cy="1493289"/>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rot="10800000">
              <a:off x="7613850" y="-116300"/>
              <a:ext cx="1724676" cy="736904"/>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7365463" y="1070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8469625" y="77528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8942775" y="1523163"/>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 name="Picture 17">
            <a:extLst>
              <a:ext uri="{FF2B5EF4-FFF2-40B4-BE49-F238E27FC236}">
                <a16:creationId xmlns:a16="http://schemas.microsoft.com/office/drawing/2014/main" id="{48F70C29-49CA-D847-94E6-DDFD6867B445}"/>
              </a:ext>
            </a:extLst>
          </p:cNvPr>
          <p:cNvPicPr>
            <a:picLocks noChangeAspect="1"/>
          </p:cNvPicPr>
          <p:nvPr userDrawn="1"/>
        </p:nvPicPr>
        <p:blipFill>
          <a:blip r:embed="rId2">
            <a:clrChange>
              <a:clrFrom>
                <a:srgbClr val="F7F7F7"/>
              </a:clrFrom>
              <a:clrTo>
                <a:srgbClr val="F7F7F7">
                  <a:alpha val="0"/>
                </a:srgbClr>
              </a:clrTo>
            </a:clrChange>
          </a:blip>
          <a:stretch>
            <a:fillRect/>
          </a:stretch>
        </p:blipFill>
        <p:spPr>
          <a:xfrm>
            <a:off x="266872" y="4414132"/>
            <a:ext cx="449355" cy="568373"/>
          </a:xfrm>
          <a:prstGeom prst="rect">
            <a:avLst/>
          </a:prstGeom>
        </p:spPr>
      </p:pic>
      <p:pic>
        <p:nvPicPr>
          <p:cNvPr id="19" name="Picture 18">
            <a:extLst>
              <a:ext uri="{FF2B5EF4-FFF2-40B4-BE49-F238E27FC236}">
                <a16:creationId xmlns:a16="http://schemas.microsoft.com/office/drawing/2014/main" id="{FE53F179-B772-4649-861A-B18CCED2A1BA}"/>
              </a:ext>
            </a:extLst>
          </p:cNvPr>
          <p:cNvPicPr>
            <a:picLocks noChangeAspect="1"/>
          </p:cNvPicPr>
          <p:nvPr userDrawn="1"/>
        </p:nvPicPr>
        <p:blipFill>
          <a:blip r:embed="rId3">
            <a:clrChange>
              <a:clrFrom>
                <a:srgbClr val="FEFCFF"/>
              </a:clrFrom>
              <a:clrTo>
                <a:srgbClr val="FEFCFF">
                  <a:alpha val="0"/>
                </a:srgbClr>
              </a:clrTo>
            </a:clrChange>
          </a:blip>
          <a:stretch>
            <a:fillRect/>
          </a:stretch>
        </p:blipFill>
        <p:spPr>
          <a:xfrm>
            <a:off x="7957966" y="4388707"/>
            <a:ext cx="1186034" cy="66714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8"/>
        <p:cNvGrpSpPr/>
        <p:nvPr/>
      </p:nvGrpSpPr>
      <p:grpSpPr>
        <a:xfrm>
          <a:off x="0" y="0"/>
          <a:ext cx="0" cy="0"/>
          <a:chOff x="0" y="0"/>
          <a:chExt cx="0" cy="0"/>
        </a:xfrm>
      </p:grpSpPr>
      <p:sp>
        <p:nvSpPr>
          <p:cNvPr id="89" name="Google Shape;89;p7"/>
          <p:cNvSpPr txBox="1">
            <a:spLocks noGrp="1"/>
          </p:cNvSpPr>
          <p:nvPr>
            <p:ph type="title"/>
          </p:nvPr>
        </p:nvSpPr>
        <p:spPr>
          <a:xfrm>
            <a:off x="478950" y="1922950"/>
            <a:ext cx="4860000" cy="822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0" name="Google Shape;90;p7"/>
          <p:cNvSpPr txBox="1">
            <a:spLocks noGrp="1"/>
          </p:cNvSpPr>
          <p:nvPr>
            <p:ph type="subTitle" idx="1"/>
          </p:nvPr>
        </p:nvSpPr>
        <p:spPr>
          <a:xfrm>
            <a:off x="479050" y="2757125"/>
            <a:ext cx="4860000" cy="49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1" name="Google Shape;91;p7"/>
          <p:cNvSpPr/>
          <p:nvPr/>
        </p:nvSpPr>
        <p:spPr>
          <a:xfrm rot="-10667561">
            <a:off x="305871" y="4396335"/>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rot="10800000">
            <a:off x="402459" y="4303597"/>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272112" y="4159112"/>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p:nvPr/>
        </p:nvSpPr>
        <p:spPr>
          <a:xfrm>
            <a:off x="5246676" y="482077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7"/>
          <p:cNvSpPr/>
          <p:nvPr/>
        </p:nvSpPr>
        <p:spPr>
          <a:xfrm>
            <a:off x="402451" y="3952199"/>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a:off x="1153051" y="439062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2859751" y="4737474"/>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rot="-132439" flipH="1">
            <a:off x="305871" y="-39916"/>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7"/>
          <p:cNvSpPr/>
          <p:nvPr/>
        </p:nvSpPr>
        <p:spPr>
          <a:xfrm flipH="1">
            <a:off x="402459" y="-132676"/>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rot="10800000" flipH="1">
            <a:off x="-272112" y="-10878"/>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rot="10800000" flipH="1">
            <a:off x="402451" y="1086487"/>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rot="10800000" flipH="1">
            <a:off x="1153051" y="648062"/>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rot="10800000" flipH="1">
            <a:off x="2859751" y="301212"/>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7"/>
          <p:cNvSpPr/>
          <p:nvPr/>
        </p:nvSpPr>
        <p:spPr>
          <a:xfrm rot="10800000" flipH="1">
            <a:off x="5246676" y="153112"/>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 name="Picture 17">
            <a:extLst>
              <a:ext uri="{FF2B5EF4-FFF2-40B4-BE49-F238E27FC236}">
                <a16:creationId xmlns:a16="http://schemas.microsoft.com/office/drawing/2014/main" id="{6ED89507-A804-3B41-A8A0-091880634F9C}"/>
              </a:ext>
            </a:extLst>
          </p:cNvPr>
          <p:cNvPicPr>
            <a:picLocks noChangeAspect="1"/>
          </p:cNvPicPr>
          <p:nvPr userDrawn="1"/>
        </p:nvPicPr>
        <p:blipFill>
          <a:blip r:embed="rId2">
            <a:clrChange>
              <a:clrFrom>
                <a:srgbClr val="F7F7F7"/>
              </a:clrFrom>
              <a:clrTo>
                <a:srgbClr val="F7F7F7">
                  <a:alpha val="0"/>
                </a:srgbClr>
              </a:clrTo>
            </a:clrChange>
          </a:blip>
          <a:stretch>
            <a:fillRect/>
          </a:stretch>
        </p:blipFill>
        <p:spPr>
          <a:xfrm>
            <a:off x="266872" y="4414132"/>
            <a:ext cx="449355" cy="568373"/>
          </a:xfrm>
          <a:prstGeom prst="rect">
            <a:avLst/>
          </a:prstGeom>
        </p:spPr>
      </p:pic>
      <p:pic>
        <p:nvPicPr>
          <p:cNvPr id="19" name="Picture 18">
            <a:extLst>
              <a:ext uri="{FF2B5EF4-FFF2-40B4-BE49-F238E27FC236}">
                <a16:creationId xmlns:a16="http://schemas.microsoft.com/office/drawing/2014/main" id="{17C74E1C-EE7D-7F4C-8252-80ED87076CE0}"/>
              </a:ext>
            </a:extLst>
          </p:cNvPr>
          <p:cNvPicPr>
            <a:picLocks noChangeAspect="1"/>
          </p:cNvPicPr>
          <p:nvPr userDrawn="1"/>
        </p:nvPicPr>
        <p:blipFill>
          <a:blip r:embed="rId3">
            <a:clrChange>
              <a:clrFrom>
                <a:srgbClr val="FEFCFF"/>
              </a:clrFrom>
              <a:clrTo>
                <a:srgbClr val="FEFCFF">
                  <a:alpha val="0"/>
                </a:srgbClr>
              </a:clrTo>
            </a:clrChange>
          </a:blip>
          <a:stretch>
            <a:fillRect/>
          </a:stretch>
        </p:blipFill>
        <p:spPr>
          <a:xfrm>
            <a:off x="7957966" y="4388707"/>
            <a:ext cx="1186034" cy="66714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3"/>
        <p:cNvGrpSpPr/>
        <p:nvPr/>
      </p:nvGrpSpPr>
      <p:grpSpPr>
        <a:xfrm>
          <a:off x="0" y="0"/>
          <a:ext cx="0" cy="0"/>
          <a:chOff x="0" y="0"/>
          <a:chExt cx="0" cy="0"/>
        </a:xfrm>
      </p:grpSpPr>
      <p:sp>
        <p:nvSpPr>
          <p:cNvPr id="124" name="Google Shape;124;p9"/>
          <p:cNvSpPr txBox="1">
            <a:spLocks noGrp="1"/>
          </p:cNvSpPr>
          <p:nvPr>
            <p:ph type="title"/>
          </p:nvPr>
        </p:nvSpPr>
        <p:spPr>
          <a:xfrm>
            <a:off x="2141950" y="1922950"/>
            <a:ext cx="4860000" cy="8223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5" name="Google Shape;125;p9"/>
          <p:cNvSpPr txBox="1">
            <a:spLocks noGrp="1"/>
          </p:cNvSpPr>
          <p:nvPr>
            <p:ph type="subTitle" idx="1"/>
          </p:nvPr>
        </p:nvSpPr>
        <p:spPr>
          <a:xfrm>
            <a:off x="2142050" y="2757125"/>
            <a:ext cx="4860000" cy="49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26" name="Google Shape;126;p9"/>
          <p:cNvSpPr/>
          <p:nvPr/>
        </p:nvSpPr>
        <p:spPr>
          <a:xfrm rot="10800000" flipH="1">
            <a:off x="5365175" y="328529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rot="10800000" flipH="1">
            <a:off x="4874550" y="442998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flipH="1">
            <a:off x="5365175" y="46636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7188788" y="43826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21274" y="3703451"/>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7832875" y="40170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p:nvPr/>
        </p:nvSpPr>
        <p:spPr>
          <a:xfrm flipH="1">
            <a:off x="8890913" y="30075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9"/>
          <p:cNvSpPr/>
          <p:nvPr/>
        </p:nvSpPr>
        <p:spPr>
          <a:xfrm flipH="1">
            <a:off x="-260192" y="166613"/>
            <a:ext cx="4058317" cy="172978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flipH="1">
            <a:off x="158481" y="-333462"/>
            <a:ext cx="4130269" cy="108516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rot="10800000" flipH="1">
            <a:off x="3699725" y="4193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9"/>
          <p:cNvSpPr/>
          <p:nvPr/>
        </p:nvSpPr>
        <p:spPr>
          <a:xfrm rot="10800000" flipH="1">
            <a:off x="1811013" y="63557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9"/>
          <p:cNvSpPr/>
          <p:nvPr/>
        </p:nvSpPr>
        <p:spPr>
          <a:xfrm rot="10800000" flipH="1">
            <a:off x="-332175" y="-43579"/>
            <a:ext cx="2874201" cy="1521816"/>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9"/>
          <p:cNvSpPr/>
          <p:nvPr/>
        </p:nvSpPr>
        <p:spPr>
          <a:xfrm rot="10800000" flipH="1">
            <a:off x="1232025" y="106596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rot="10800000" flipH="1">
            <a:off x="108888" y="20106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 name="Picture 17">
            <a:extLst>
              <a:ext uri="{FF2B5EF4-FFF2-40B4-BE49-F238E27FC236}">
                <a16:creationId xmlns:a16="http://schemas.microsoft.com/office/drawing/2014/main" id="{07170700-C424-5E4E-82EC-A31230A01EF5}"/>
              </a:ext>
            </a:extLst>
          </p:cNvPr>
          <p:cNvPicPr>
            <a:picLocks noChangeAspect="1"/>
          </p:cNvPicPr>
          <p:nvPr userDrawn="1"/>
        </p:nvPicPr>
        <p:blipFill>
          <a:blip r:embed="rId2">
            <a:clrChange>
              <a:clrFrom>
                <a:srgbClr val="F7F7F7"/>
              </a:clrFrom>
              <a:clrTo>
                <a:srgbClr val="F7F7F7">
                  <a:alpha val="0"/>
                </a:srgbClr>
              </a:clrTo>
            </a:clrChange>
          </a:blip>
          <a:stretch>
            <a:fillRect/>
          </a:stretch>
        </p:blipFill>
        <p:spPr>
          <a:xfrm>
            <a:off x="266872" y="4404193"/>
            <a:ext cx="449355" cy="568373"/>
          </a:xfrm>
          <a:prstGeom prst="rect">
            <a:avLst/>
          </a:prstGeom>
        </p:spPr>
      </p:pic>
      <p:pic>
        <p:nvPicPr>
          <p:cNvPr id="19" name="Picture 18">
            <a:extLst>
              <a:ext uri="{FF2B5EF4-FFF2-40B4-BE49-F238E27FC236}">
                <a16:creationId xmlns:a16="http://schemas.microsoft.com/office/drawing/2014/main" id="{25B7E32E-BEF1-7F4E-AED6-86F44D320B84}"/>
              </a:ext>
            </a:extLst>
          </p:cNvPr>
          <p:cNvPicPr>
            <a:picLocks noChangeAspect="1"/>
          </p:cNvPicPr>
          <p:nvPr userDrawn="1"/>
        </p:nvPicPr>
        <p:blipFill>
          <a:blip r:embed="rId3">
            <a:clrChange>
              <a:clrFrom>
                <a:srgbClr val="FEFCFF"/>
              </a:clrFrom>
              <a:clrTo>
                <a:srgbClr val="FEFCFF">
                  <a:alpha val="0"/>
                </a:srgbClr>
              </a:clrTo>
            </a:clrChange>
          </a:blip>
          <a:stretch>
            <a:fillRect/>
          </a:stretch>
        </p:blipFill>
        <p:spPr>
          <a:xfrm>
            <a:off x="7957966" y="4378768"/>
            <a:ext cx="1186034" cy="667144"/>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tents">
  <p:cSld name="CUSTOM">
    <p:spTree>
      <p:nvGrpSpPr>
        <p:cNvPr id="1" name="Shape 166"/>
        <p:cNvGrpSpPr/>
        <p:nvPr/>
      </p:nvGrpSpPr>
      <p:grpSpPr>
        <a:xfrm>
          <a:off x="0" y="0"/>
          <a:ext cx="0" cy="0"/>
          <a:chOff x="0" y="0"/>
          <a:chExt cx="0" cy="0"/>
        </a:xfrm>
      </p:grpSpPr>
      <p:sp>
        <p:nvSpPr>
          <p:cNvPr id="167" name="Google Shape;167;p13"/>
          <p:cNvSpPr txBox="1">
            <a:spLocks noGrp="1"/>
          </p:cNvSpPr>
          <p:nvPr>
            <p:ph type="title"/>
          </p:nvPr>
        </p:nvSpPr>
        <p:spPr>
          <a:xfrm>
            <a:off x="2727000" y="363275"/>
            <a:ext cx="3690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168" name="Google Shape;168;p13"/>
          <p:cNvSpPr txBox="1">
            <a:spLocks noGrp="1"/>
          </p:cNvSpPr>
          <p:nvPr>
            <p:ph type="subTitle" idx="1"/>
          </p:nvPr>
        </p:nvSpPr>
        <p:spPr>
          <a:xfrm>
            <a:off x="4379650" y="1868975"/>
            <a:ext cx="3830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69" name="Google Shape;169;p13"/>
          <p:cNvSpPr txBox="1">
            <a:spLocks noGrp="1"/>
          </p:cNvSpPr>
          <p:nvPr>
            <p:ph type="subTitle" idx="2"/>
          </p:nvPr>
        </p:nvSpPr>
        <p:spPr>
          <a:xfrm>
            <a:off x="5051588" y="2188088"/>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0" name="Google Shape;170;p13"/>
          <p:cNvSpPr txBox="1">
            <a:spLocks noGrp="1"/>
          </p:cNvSpPr>
          <p:nvPr>
            <p:ph type="subTitle" idx="3"/>
          </p:nvPr>
        </p:nvSpPr>
        <p:spPr>
          <a:xfrm>
            <a:off x="934238" y="1868975"/>
            <a:ext cx="3690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1" name="Google Shape;171;p13"/>
          <p:cNvSpPr txBox="1">
            <a:spLocks noGrp="1"/>
          </p:cNvSpPr>
          <p:nvPr>
            <p:ph type="subTitle" idx="4"/>
          </p:nvPr>
        </p:nvSpPr>
        <p:spPr>
          <a:xfrm>
            <a:off x="1536188" y="2188088"/>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2" name="Google Shape;172;p13"/>
          <p:cNvSpPr txBox="1">
            <a:spLocks noGrp="1"/>
          </p:cNvSpPr>
          <p:nvPr>
            <p:ph type="subTitle" idx="5"/>
          </p:nvPr>
        </p:nvSpPr>
        <p:spPr>
          <a:xfrm>
            <a:off x="4379600" y="3770850"/>
            <a:ext cx="3830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3" name="Google Shape;173;p13"/>
          <p:cNvSpPr txBox="1">
            <a:spLocks noGrp="1"/>
          </p:cNvSpPr>
          <p:nvPr>
            <p:ph type="subTitle" idx="6"/>
          </p:nvPr>
        </p:nvSpPr>
        <p:spPr>
          <a:xfrm>
            <a:off x="5051588" y="408997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4" name="Google Shape;174;p13"/>
          <p:cNvSpPr txBox="1">
            <a:spLocks noGrp="1"/>
          </p:cNvSpPr>
          <p:nvPr>
            <p:ph type="subTitle" idx="7"/>
          </p:nvPr>
        </p:nvSpPr>
        <p:spPr>
          <a:xfrm>
            <a:off x="934238" y="3770850"/>
            <a:ext cx="3690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5" name="Google Shape;175;p13"/>
          <p:cNvSpPr txBox="1">
            <a:spLocks noGrp="1"/>
          </p:cNvSpPr>
          <p:nvPr>
            <p:ph type="subTitle" idx="8"/>
          </p:nvPr>
        </p:nvSpPr>
        <p:spPr>
          <a:xfrm>
            <a:off x="1536188" y="408997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6" name="Google Shape;176;p13"/>
          <p:cNvSpPr txBox="1">
            <a:spLocks noGrp="1"/>
          </p:cNvSpPr>
          <p:nvPr>
            <p:ph type="title" idx="9" hasCustomPrompt="1"/>
          </p:nvPr>
        </p:nvSpPr>
        <p:spPr>
          <a:xfrm>
            <a:off x="2259638" y="1171113"/>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7" name="Google Shape;177;p13"/>
          <p:cNvSpPr txBox="1">
            <a:spLocks noGrp="1"/>
          </p:cNvSpPr>
          <p:nvPr>
            <p:ph type="title" idx="13" hasCustomPrompt="1"/>
          </p:nvPr>
        </p:nvSpPr>
        <p:spPr>
          <a:xfrm>
            <a:off x="5775063" y="1171113"/>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8" name="Google Shape;178;p13"/>
          <p:cNvSpPr txBox="1">
            <a:spLocks noGrp="1"/>
          </p:cNvSpPr>
          <p:nvPr>
            <p:ph type="title" idx="14" hasCustomPrompt="1"/>
          </p:nvPr>
        </p:nvSpPr>
        <p:spPr>
          <a:xfrm>
            <a:off x="2259638" y="3071125"/>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9" name="Google Shape;179;p13"/>
          <p:cNvSpPr txBox="1">
            <a:spLocks noGrp="1"/>
          </p:cNvSpPr>
          <p:nvPr>
            <p:ph type="title" idx="15" hasCustomPrompt="1"/>
          </p:nvPr>
        </p:nvSpPr>
        <p:spPr>
          <a:xfrm>
            <a:off x="5775063" y="3071125"/>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80" name="Google Shape;180;p13"/>
          <p:cNvSpPr/>
          <p:nvPr/>
        </p:nvSpPr>
        <p:spPr>
          <a:xfrm rot="-5267561">
            <a:off x="-2166865" y="2462282"/>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rot="-5400000">
            <a:off x="-954332" y="1253578"/>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rot="5400000">
            <a:off x="-672825" y="419298"/>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rot="5400000">
            <a:off x="121363" y="31329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rot="5400000">
            <a:off x="993813" y="264713"/>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rot="5400000">
            <a:off x="540138" y="12904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rot="5400000">
            <a:off x="441438" y="27005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rot="5532439">
            <a:off x="6598811" y="1897536"/>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3"/>
          <p:cNvSpPr/>
          <p:nvPr/>
        </p:nvSpPr>
        <p:spPr>
          <a:xfrm rot="5400000">
            <a:off x="7811366" y="2920743"/>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3"/>
          <p:cNvSpPr/>
          <p:nvPr/>
        </p:nvSpPr>
        <p:spPr>
          <a:xfrm rot="-5400000">
            <a:off x="7826590" y="3732336"/>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rot="-5400000">
            <a:off x="8965800" y="184432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rot="-5400000">
            <a:off x="8612125" y="375164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rot="-5400000">
            <a:off x="8710825" y="234157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rot="-5400000">
            <a:off x="8158450" y="4777374"/>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 name="Picture 28">
            <a:extLst>
              <a:ext uri="{FF2B5EF4-FFF2-40B4-BE49-F238E27FC236}">
                <a16:creationId xmlns:a16="http://schemas.microsoft.com/office/drawing/2014/main" id="{49C3B53F-DB8F-2442-809B-A608E85EA5C3}"/>
              </a:ext>
            </a:extLst>
          </p:cNvPr>
          <p:cNvPicPr>
            <a:picLocks noChangeAspect="1"/>
          </p:cNvPicPr>
          <p:nvPr userDrawn="1"/>
        </p:nvPicPr>
        <p:blipFill>
          <a:blip r:embed="rId2">
            <a:clrChange>
              <a:clrFrom>
                <a:srgbClr val="F7F7F7"/>
              </a:clrFrom>
              <a:clrTo>
                <a:srgbClr val="F7F7F7">
                  <a:alpha val="0"/>
                </a:srgbClr>
              </a:clrTo>
            </a:clrChange>
          </a:blip>
          <a:stretch>
            <a:fillRect/>
          </a:stretch>
        </p:blipFill>
        <p:spPr>
          <a:xfrm>
            <a:off x="266872" y="4414132"/>
            <a:ext cx="449355" cy="568373"/>
          </a:xfrm>
          <a:prstGeom prst="rect">
            <a:avLst/>
          </a:prstGeom>
        </p:spPr>
      </p:pic>
      <p:pic>
        <p:nvPicPr>
          <p:cNvPr id="30" name="Picture 29">
            <a:extLst>
              <a:ext uri="{FF2B5EF4-FFF2-40B4-BE49-F238E27FC236}">
                <a16:creationId xmlns:a16="http://schemas.microsoft.com/office/drawing/2014/main" id="{C1AF0530-473D-074F-A934-3902E0E6F5C7}"/>
              </a:ext>
            </a:extLst>
          </p:cNvPr>
          <p:cNvPicPr>
            <a:picLocks noChangeAspect="1"/>
          </p:cNvPicPr>
          <p:nvPr userDrawn="1"/>
        </p:nvPicPr>
        <p:blipFill>
          <a:blip r:embed="rId3">
            <a:clrChange>
              <a:clrFrom>
                <a:srgbClr val="FEFCFF"/>
              </a:clrFrom>
              <a:clrTo>
                <a:srgbClr val="FEFCFF">
                  <a:alpha val="0"/>
                </a:srgbClr>
              </a:clrTo>
            </a:clrChange>
          </a:blip>
          <a:stretch>
            <a:fillRect/>
          </a:stretch>
        </p:blipFill>
        <p:spPr>
          <a:xfrm>
            <a:off x="7957966" y="4388707"/>
            <a:ext cx="1186034" cy="66714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94"/>
        <p:cNvGrpSpPr/>
        <p:nvPr/>
      </p:nvGrpSpPr>
      <p:grpSpPr>
        <a:xfrm>
          <a:off x="0" y="0"/>
          <a:ext cx="0" cy="0"/>
          <a:chOff x="0" y="0"/>
          <a:chExt cx="0" cy="0"/>
        </a:xfrm>
      </p:grpSpPr>
      <p:sp>
        <p:nvSpPr>
          <p:cNvPr id="195" name="Google Shape;195;p14"/>
          <p:cNvSpPr txBox="1">
            <a:spLocks noGrp="1"/>
          </p:cNvSpPr>
          <p:nvPr>
            <p:ph type="title"/>
          </p:nvPr>
        </p:nvSpPr>
        <p:spPr>
          <a:xfrm>
            <a:off x="3373350" y="2938325"/>
            <a:ext cx="4044000" cy="49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100"/>
              <a:buNone/>
              <a:defRPr sz="3000"/>
            </a:lvl1pPr>
            <a:lvl2pPr lvl="1" rtl="0">
              <a:spcBef>
                <a:spcPts val="160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96" name="Google Shape;196;p14"/>
          <p:cNvSpPr txBox="1">
            <a:spLocks noGrp="1"/>
          </p:cNvSpPr>
          <p:nvPr>
            <p:ph type="subTitle" idx="1"/>
          </p:nvPr>
        </p:nvSpPr>
        <p:spPr>
          <a:xfrm>
            <a:off x="1726650" y="1707450"/>
            <a:ext cx="5690700" cy="98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4"/>
              </a:buClr>
              <a:buSzPts val="1200"/>
              <a:buNone/>
              <a:defRPr sz="20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97" name="Google Shape;197;p14"/>
          <p:cNvSpPr/>
          <p:nvPr/>
        </p:nvSpPr>
        <p:spPr>
          <a:xfrm>
            <a:off x="2301825" y="-81050"/>
            <a:ext cx="5472801" cy="1242133"/>
          </a:xfrm>
          <a:custGeom>
            <a:avLst/>
            <a:gdLst/>
            <a:ahLst/>
            <a:cxnLst/>
            <a:rect l="l" t="t" r="r" b="b"/>
            <a:pathLst>
              <a:path w="113987" h="48554" extrusionOk="0">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4"/>
          <p:cNvSpPr/>
          <p:nvPr/>
        </p:nvSpPr>
        <p:spPr>
          <a:xfrm rot="10800000">
            <a:off x="3105740" y="-321877"/>
            <a:ext cx="2419310" cy="86187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4"/>
          <p:cNvSpPr/>
          <p:nvPr/>
        </p:nvSpPr>
        <p:spPr>
          <a:xfrm rot="-5400000">
            <a:off x="5094113" y="-676765"/>
            <a:ext cx="969192" cy="1790903"/>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rot="5400000">
            <a:off x="6553938" y="4582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rot="5400000">
            <a:off x="4522788" y="6493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rot="5400000">
            <a:off x="8054788" y="938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rot="5400000">
            <a:off x="2853363" y="301738"/>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4"/>
          <p:cNvSpPr/>
          <p:nvPr/>
        </p:nvSpPr>
        <p:spPr>
          <a:xfrm rot="5400000">
            <a:off x="2401288" y="539838"/>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rot="10800000">
            <a:off x="1820973" y="3982367"/>
            <a:ext cx="5577954" cy="1242133"/>
          </a:xfrm>
          <a:custGeom>
            <a:avLst/>
            <a:gdLst/>
            <a:ahLst/>
            <a:cxnLst/>
            <a:rect l="l" t="t" r="r" b="b"/>
            <a:pathLst>
              <a:path w="113987" h="48554" extrusionOk="0">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4"/>
          <p:cNvSpPr/>
          <p:nvPr/>
        </p:nvSpPr>
        <p:spPr>
          <a:xfrm>
            <a:off x="4175688" y="4603443"/>
            <a:ext cx="2419310" cy="86187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4"/>
          <p:cNvSpPr/>
          <p:nvPr/>
        </p:nvSpPr>
        <p:spPr>
          <a:xfrm rot="5400000">
            <a:off x="3798057" y="3940705"/>
            <a:ext cx="969192" cy="1790903"/>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4"/>
          <p:cNvSpPr/>
          <p:nvPr/>
        </p:nvSpPr>
        <p:spPr>
          <a:xfrm rot="-5400000">
            <a:off x="2853375" y="43630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4"/>
          <p:cNvSpPr/>
          <p:nvPr/>
        </p:nvSpPr>
        <p:spPr>
          <a:xfrm rot="-5400000">
            <a:off x="5079550" y="4395431"/>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4"/>
          <p:cNvSpPr/>
          <p:nvPr/>
        </p:nvSpPr>
        <p:spPr>
          <a:xfrm rot="-5400000">
            <a:off x="1555000" y="484155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p:nvPr/>
        </p:nvSpPr>
        <p:spPr>
          <a:xfrm rot="-5400000">
            <a:off x="6683875" y="4678206"/>
            <a:ext cx="163500" cy="163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rot="-5400000">
            <a:off x="7201050" y="4504906"/>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Picture 19">
            <a:extLst>
              <a:ext uri="{FF2B5EF4-FFF2-40B4-BE49-F238E27FC236}">
                <a16:creationId xmlns:a16="http://schemas.microsoft.com/office/drawing/2014/main" id="{EC107992-AC3E-8746-93A4-FF2E05903D0C}"/>
              </a:ext>
            </a:extLst>
          </p:cNvPr>
          <p:cNvPicPr>
            <a:picLocks noChangeAspect="1"/>
          </p:cNvPicPr>
          <p:nvPr userDrawn="1"/>
        </p:nvPicPr>
        <p:blipFill>
          <a:blip r:embed="rId2">
            <a:clrChange>
              <a:clrFrom>
                <a:srgbClr val="F7F7F7"/>
              </a:clrFrom>
              <a:clrTo>
                <a:srgbClr val="F7F7F7">
                  <a:alpha val="0"/>
                </a:srgbClr>
              </a:clrTo>
            </a:clrChange>
          </a:blip>
          <a:stretch>
            <a:fillRect/>
          </a:stretch>
        </p:blipFill>
        <p:spPr>
          <a:xfrm>
            <a:off x="266872" y="4414132"/>
            <a:ext cx="449355" cy="568373"/>
          </a:xfrm>
          <a:prstGeom prst="rect">
            <a:avLst/>
          </a:prstGeom>
        </p:spPr>
      </p:pic>
      <p:pic>
        <p:nvPicPr>
          <p:cNvPr id="21" name="Picture 20">
            <a:extLst>
              <a:ext uri="{FF2B5EF4-FFF2-40B4-BE49-F238E27FC236}">
                <a16:creationId xmlns:a16="http://schemas.microsoft.com/office/drawing/2014/main" id="{5E4B16BD-E154-AC43-8057-08D7026EA2A6}"/>
              </a:ext>
            </a:extLst>
          </p:cNvPr>
          <p:cNvPicPr>
            <a:picLocks noChangeAspect="1"/>
          </p:cNvPicPr>
          <p:nvPr userDrawn="1"/>
        </p:nvPicPr>
        <p:blipFill>
          <a:blip r:embed="rId3">
            <a:clrChange>
              <a:clrFrom>
                <a:srgbClr val="FEFCFF"/>
              </a:clrFrom>
              <a:clrTo>
                <a:srgbClr val="FEFCFF">
                  <a:alpha val="0"/>
                </a:srgbClr>
              </a:clrTo>
            </a:clrChange>
          </a:blip>
          <a:stretch>
            <a:fillRect/>
          </a:stretch>
        </p:blipFill>
        <p:spPr>
          <a:xfrm>
            <a:off x="7957966" y="4388707"/>
            <a:ext cx="1186034" cy="66714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umbers and text">
  <p:cSld name="CUSTOM_3">
    <p:spTree>
      <p:nvGrpSpPr>
        <p:cNvPr id="1" name="Shape 213"/>
        <p:cNvGrpSpPr/>
        <p:nvPr/>
      </p:nvGrpSpPr>
      <p:grpSpPr>
        <a:xfrm>
          <a:off x="0" y="0"/>
          <a:ext cx="0" cy="0"/>
          <a:chOff x="0" y="0"/>
          <a:chExt cx="0" cy="0"/>
        </a:xfrm>
      </p:grpSpPr>
      <p:sp>
        <p:nvSpPr>
          <p:cNvPr id="214" name="Google Shape;214;p15"/>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215" name="Google Shape;215;p15"/>
          <p:cNvSpPr txBox="1">
            <a:spLocks noGrp="1"/>
          </p:cNvSpPr>
          <p:nvPr>
            <p:ph type="title" idx="2" hasCustomPrompt="1"/>
          </p:nvPr>
        </p:nvSpPr>
        <p:spPr>
          <a:xfrm>
            <a:off x="884798" y="1499138"/>
            <a:ext cx="32004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6" name="Google Shape;216;p15"/>
          <p:cNvSpPr txBox="1">
            <a:spLocks noGrp="1"/>
          </p:cNvSpPr>
          <p:nvPr>
            <p:ph type="subTitle" idx="1"/>
          </p:nvPr>
        </p:nvSpPr>
        <p:spPr>
          <a:xfrm>
            <a:off x="1099425" y="2130913"/>
            <a:ext cx="27711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17" name="Google Shape;217;p15"/>
          <p:cNvSpPr txBox="1">
            <a:spLocks noGrp="1"/>
          </p:cNvSpPr>
          <p:nvPr>
            <p:ph type="title" idx="3" hasCustomPrompt="1"/>
          </p:nvPr>
        </p:nvSpPr>
        <p:spPr>
          <a:xfrm>
            <a:off x="5058798" y="1499138"/>
            <a:ext cx="32004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8" name="Google Shape;218;p15"/>
          <p:cNvSpPr txBox="1">
            <a:spLocks noGrp="1"/>
          </p:cNvSpPr>
          <p:nvPr>
            <p:ph type="subTitle" idx="4"/>
          </p:nvPr>
        </p:nvSpPr>
        <p:spPr>
          <a:xfrm>
            <a:off x="5273425" y="2130925"/>
            <a:ext cx="27711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19" name="Google Shape;219;p15"/>
          <p:cNvSpPr txBox="1">
            <a:spLocks noGrp="1"/>
          </p:cNvSpPr>
          <p:nvPr>
            <p:ph type="title" idx="5" hasCustomPrompt="1"/>
          </p:nvPr>
        </p:nvSpPr>
        <p:spPr>
          <a:xfrm>
            <a:off x="2971798" y="3109475"/>
            <a:ext cx="32004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20" name="Google Shape;220;p15"/>
          <p:cNvSpPr txBox="1">
            <a:spLocks noGrp="1"/>
          </p:cNvSpPr>
          <p:nvPr>
            <p:ph type="subTitle" idx="6"/>
          </p:nvPr>
        </p:nvSpPr>
        <p:spPr>
          <a:xfrm>
            <a:off x="3186425" y="3740725"/>
            <a:ext cx="2771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21" name="Google Shape;221;p15"/>
          <p:cNvSpPr/>
          <p:nvPr/>
        </p:nvSpPr>
        <p:spPr>
          <a:xfrm rot="10800000" flipH="1">
            <a:off x="6626826" y="3797502"/>
            <a:ext cx="2810674" cy="1198053"/>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rot="10800000" flipH="1">
            <a:off x="6287025" y="4590289"/>
            <a:ext cx="2860647" cy="75161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flipH="1">
            <a:off x="6239900" y="47422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flipH="1">
            <a:off x="7868588" y="448408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flipH="1">
            <a:off x="7496815" y="4087142"/>
            <a:ext cx="1990610" cy="1054010"/>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5"/>
          <p:cNvSpPr/>
          <p:nvPr/>
        </p:nvSpPr>
        <p:spPr>
          <a:xfrm flipH="1">
            <a:off x="8130075" y="40871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flipH="1">
            <a:off x="8852338" y="344478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flipH="1">
            <a:off x="-249101" y="82083"/>
            <a:ext cx="2810674" cy="1198053"/>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flipH="1">
            <a:off x="40728" y="-264262"/>
            <a:ext cx="2860647" cy="75161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rot="10800000" flipH="1">
            <a:off x="1156313" y="4300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5"/>
          <p:cNvSpPr/>
          <p:nvPr/>
        </p:nvSpPr>
        <p:spPr>
          <a:xfrm rot="10800000" flipH="1">
            <a:off x="-299025" y="-63514"/>
            <a:ext cx="1990610" cy="1054010"/>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rot="10800000" flipH="1">
            <a:off x="959925" y="89178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flipH="1">
            <a:off x="2802975" y="2321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rot="10800000" flipH="1">
            <a:off x="172563" y="146935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 name="Picture 22">
            <a:extLst>
              <a:ext uri="{FF2B5EF4-FFF2-40B4-BE49-F238E27FC236}">
                <a16:creationId xmlns:a16="http://schemas.microsoft.com/office/drawing/2014/main" id="{0BDA4FC1-DEBF-854C-BE8F-031391075130}"/>
              </a:ext>
            </a:extLst>
          </p:cNvPr>
          <p:cNvPicPr>
            <a:picLocks noChangeAspect="1"/>
          </p:cNvPicPr>
          <p:nvPr userDrawn="1"/>
        </p:nvPicPr>
        <p:blipFill>
          <a:blip r:embed="rId2">
            <a:clrChange>
              <a:clrFrom>
                <a:srgbClr val="F7F7F7"/>
              </a:clrFrom>
              <a:clrTo>
                <a:srgbClr val="F7F7F7">
                  <a:alpha val="0"/>
                </a:srgbClr>
              </a:clrTo>
            </a:clrChange>
          </a:blip>
          <a:stretch>
            <a:fillRect/>
          </a:stretch>
        </p:blipFill>
        <p:spPr>
          <a:xfrm>
            <a:off x="266872" y="4404193"/>
            <a:ext cx="449355" cy="568373"/>
          </a:xfrm>
          <a:prstGeom prst="rect">
            <a:avLst/>
          </a:prstGeom>
        </p:spPr>
      </p:pic>
      <p:pic>
        <p:nvPicPr>
          <p:cNvPr id="24" name="Picture 23">
            <a:extLst>
              <a:ext uri="{FF2B5EF4-FFF2-40B4-BE49-F238E27FC236}">
                <a16:creationId xmlns:a16="http://schemas.microsoft.com/office/drawing/2014/main" id="{1C289A83-9D07-E744-8D17-20582C65E334}"/>
              </a:ext>
            </a:extLst>
          </p:cNvPr>
          <p:cNvPicPr>
            <a:picLocks noChangeAspect="1"/>
          </p:cNvPicPr>
          <p:nvPr userDrawn="1"/>
        </p:nvPicPr>
        <p:blipFill>
          <a:blip r:embed="rId3">
            <a:clrChange>
              <a:clrFrom>
                <a:srgbClr val="FEFCFF"/>
              </a:clrFrom>
              <a:clrTo>
                <a:srgbClr val="FEFCFF">
                  <a:alpha val="0"/>
                </a:srgbClr>
              </a:clrTo>
            </a:clrChange>
          </a:blip>
          <a:stretch>
            <a:fillRect/>
          </a:stretch>
        </p:blipFill>
        <p:spPr>
          <a:xfrm>
            <a:off x="7957966" y="4378768"/>
            <a:ext cx="1186034" cy="66714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1pPr>
            <a:lvl2pPr lvl="1">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2pPr>
            <a:lvl3pPr lvl="2">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3pPr>
            <a:lvl4pPr lvl="3">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4pPr>
            <a:lvl5pPr lvl="4">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5pPr>
            <a:lvl6pPr lvl="5">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6pPr>
            <a:lvl7pPr lvl="6">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7pPr>
            <a:lvl8pPr lvl="7">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8pPr>
            <a:lvl9pPr lvl="8">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540000" y="1152475"/>
            <a:ext cx="80640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8" r:id="rId6"/>
    <p:sldLayoutId id="2147483659" r:id="rId7"/>
    <p:sldLayoutId id="2147483660" r:id="rId8"/>
    <p:sldLayoutId id="2147483661" r:id="rId9"/>
    <p:sldLayoutId id="2147483665"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9.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ghidaqahtan/booking-hotel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hyperlink" Target="https://www.google.com/search?q=booking&amp;oq=booking&amp;aqs=chrome..69i57j0l6j69i60.2290j0j7&amp;sourceid=chrome&amp;ie=UTF-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0"/>
          <p:cNvSpPr txBox="1">
            <a:spLocks noGrp="1"/>
          </p:cNvSpPr>
          <p:nvPr>
            <p:ph type="ctrTitle"/>
          </p:nvPr>
        </p:nvSpPr>
        <p:spPr>
          <a:xfrm>
            <a:off x="678450" y="992728"/>
            <a:ext cx="7787100" cy="117182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PREDICTING HOTELS PRICES IN SAUDI ARABIA BY USING MACHINE LEARNING </a:t>
            </a:r>
            <a:endParaRPr sz="2800" dirty="0"/>
          </a:p>
        </p:txBody>
      </p:sp>
      <p:sp>
        <p:nvSpPr>
          <p:cNvPr id="463" name="Google Shape;463;p30"/>
          <p:cNvSpPr txBox="1">
            <a:spLocks noGrp="1"/>
          </p:cNvSpPr>
          <p:nvPr>
            <p:ph type="subTitle" idx="1"/>
          </p:nvPr>
        </p:nvSpPr>
        <p:spPr>
          <a:xfrm>
            <a:off x="1995414" y="2888856"/>
            <a:ext cx="4958961" cy="178833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DEEP DIVERS TEAM</a:t>
            </a:r>
          </a:p>
          <a:p>
            <a:pPr marL="0" lvl="0" indent="0" algn="ctr" rtl="0">
              <a:spcBef>
                <a:spcPts val="0"/>
              </a:spcBef>
              <a:spcAft>
                <a:spcPts val="0"/>
              </a:spcAft>
              <a:buNone/>
            </a:pPr>
            <a:endParaRPr lang="en" dirty="0"/>
          </a:p>
          <a:p>
            <a:pPr marL="0" lvl="0" indent="0" rtl="0">
              <a:spcBef>
                <a:spcPts val="0"/>
              </a:spcBef>
              <a:spcAft>
                <a:spcPts val="0"/>
              </a:spcAft>
            </a:pPr>
            <a:r>
              <a:rPr lang="en-US" dirty="0"/>
              <a:t>Fatimah Al Yami </a:t>
            </a:r>
          </a:p>
          <a:p>
            <a:pPr marL="0" lvl="0" indent="0" rtl="0">
              <a:spcBef>
                <a:spcPts val="0"/>
              </a:spcBef>
              <a:spcAft>
                <a:spcPts val="0"/>
              </a:spcAft>
            </a:pPr>
            <a:r>
              <a:rPr lang="en-US" dirty="0"/>
              <a:t>Lubna Aldosari</a:t>
            </a:r>
          </a:p>
          <a:p>
            <a:pPr marL="0" lvl="0" indent="0" rtl="0">
              <a:spcBef>
                <a:spcPts val="0"/>
              </a:spcBef>
              <a:spcAft>
                <a:spcPts val="0"/>
              </a:spcAft>
            </a:pPr>
            <a:r>
              <a:rPr lang="en-US" dirty="0"/>
              <a:t>Sawsan Aljawni</a:t>
            </a:r>
          </a:p>
          <a:p>
            <a:pPr marL="0" lvl="0" indent="0" rtl="0">
              <a:spcBef>
                <a:spcPts val="0"/>
              </a:spcBef>
              <a:spcAft>
                <a:spcPts val="0"/>
              </a:spcAft>
            </a:pPr>
            <a:r>
              <a:rPr lang="en-US" dirty="0"/>
              <a:t>Monyah Aladeli</a:t>
            </a:r>
            <a:endParaRPr dirty="0"/>
          </a:p>
        </p:txBody>
      </p:sp>
      <p:sp>
        <p:nvSpPr>
          <p:cNvPr id="6" name="TextBox 5">
            <a:extLst>
              <a:ext uri="{FF2B5EF4-FFF2-40B4-BE49-F238E27FC236}">
                <a16:creationId xmlns:a16="http://schemas.microsoft.com/office/drawing/2014/main" id="{FE5F3CBC-93C1-0E4D-BFDF-C2FDA7D5435E}"/>
              </a:ext>
            </a:extLst>
          </p:cNvPr>
          <p:cNvSpPr txBox="1"/>
          <p:nvPr/>
        </p:nvSpPr>
        <p:spPr>
          <a:xfrm>
            <a:off x="8155172" y="627321"/>
            <a:ext cx="184731" cy="307777"/>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1BABE67D-A637-4F77-BF6F-4C243ADDEC46}"/>
              </a:ext>
            </a:extLst>
          </p:cNvPr>
          <p:cNvSpPr>
            <a:spLocks noGrp="1"/>
          </p:cNvSpPr>
          <p:nvPr>
            <p:ph type="title"/>
          </p:nvPr>
        </p:nvSpPr>
        <p:spPr>
          <a:xfrm>
            <a:off x="1250156" y="2322900"/>
            <a:ext cx="6979444" cy="497700"/>
          </a:xfrm>
        </p:spPr>
        <p:txBody>
          <a:bodyPr/>
          <a:lstStyle/>
          <a:p>
            <a:pPr algn="l"/>
            <a:r>
              <a:rPr lang="en-US" sz="3200" dirty="0"/>
              <a:t>Exploratory Data Analysis (EDA) </a:t>
            </a:r>
            <a:endParaRPr lang="en-US" dirty="0"/>
          </a:p>
        </p:txBody>
      </p:sp>
    </p:spTree>
    <p:extLst>
      <p:ext uri="{BB962C8B-B14F-4D97-AF65-F5344CB8AC3E}">
        <p14:creationId xmlns:p14="http://schemas.microsoft.com/office/powerpoint/2010/main" val="2737687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grpSp>
        <p:nvGrpSpPr>
          <p:cNvPr id="7" name="Group 6">
            <a:extLst>
              <a:ext uri="{FF2B5EF4-FFF2-40B4-BE49-F238E27FC236}">
                <a16:creationId xmlns:a16="http://schemas.microsoft.com/office/drawing/2014/main" id="{B7677E43-4C8E-499F-AD24-726139C79ACD}"/>
              </a:ext>
            </a:extLst>
          </p:cNvPr>
          <p:cNvGrpSpPr/>
          <p:nvPr/>
        </p:nvGrpSpPr>
        <p:grpSpPr>
          <a:xfrm>
            <a:off x="142624" y="719014"/>
            <a:ext cx="8858752" cy="3930319"/>
            <a:chOff x="142624" y="719014"/>
            <a:chExt cx="8858752" cy="3930319"/>
          </a:xfrm>
        </p:grpSpPr>
        <p:pic>
          <p:nvPicPr>
            <p:cNvPr id="4" name="Picture 3" descr="Timeline&#10;&#10;Description automatically generated">
              <a:extLst>
                <a:ext uri="{FF2B5EF4-FFF2-40B4-BE49-F238E27FC236}">
                  <a16:creationId xmlns:a16="http://schemas.microsoft.com/office/drawing/2014/main" id="{7145E9FA-2545-47F6-A40A-2F5F099C78BB}"/>
                </a:ext>
              </a:extLst>
            </p:cNvPr>
            <p:cNvPicPr>
              <a:picLocks noChangeAspect="1"/>
            </p:cNvPicPr>
            <p:nvPr/>
          </p:nvPicPr>
          <p:blipFill>
            <a:blip r:embed="rId3"/>
            <a:stretch>
              <a:fillRect/>
            </a:stretch>
          </p:blipFill>
          <p:spPr>
            <a:xfrm>
              <a:off x="142624" y="1728866"/>
              <a:ext cx="8858752" cy="2920467"/>
            </a:xfrm>
            <a:prstGeom prst="rect">
              <a:avLst/>
            </a:prstGeom>
          </p:spPr>
        </p:pic>
        <p:pic>
          <p:nvPicPr>
            <p:cNvPr id="6" name="Picture 5">
              <a:extLst>
                <a:ext uri="{FF2B5EF4-FFF2-40B4-BE49-F238E27FC236}">
                  <a16:creationId xmlns:a16="http://schemas.microsoft.com/office/drawing/2014/main" id="{2633FBE2-F85C-4EAB-8F35-EFAC8E203CF6}"/>
                </a:ext>
              </a:extLst>
            </p:cNvPr>
            <p:cNvPicPr>
              <a:picLocks noChangeAspect="1"/>
            </p:cNvPicPr>
            <p:nvPr/>
          </p:nvPicPr>
          <p:blipFill>
            <a:blip r:embed="rId4"/>
            <a:stretch>
              <a:fillRect/>
            </a:stretch>
          </p:blipFill>
          <p:spPr>
            <a:xfrm>
              <a:off x="142624" y="719014"/>
              <a:ext cx="3557899" cy="1116929"/>
            </a:xfrm>
            <a:prstGeom prst="rect">
              <a:avLst/>
            </a:prstGeom>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3" name="Google Shape;523;p36"/>
          <p:cNvSpPr txBox="1">
            <a:spLocks noGrp="1"/>
          </p:cNvSpPr>
          <p:nvPr>
            <p:ph type="title"/>
          </p:nvPr>
        </p:nvSpPr>
        <p:spPr>
          <a:xfrm>
            <a:off x="-246609" y="310880"/>
            <a:ext cx="5873293" cy="497700"/>
          </a:xfrm>
          <a:prstGeom prst="rect">
            <a:avLst/>
          </a:prstGeom>
        </p:spPr>
        <p:txBody>
          <a:bodyPr spcFirstLastPara="1" wrap="square" lIns="91425" tIns="91425" rIns="91425" bIns="91425" anchor="ctr" anchorCtr="0">
            <a:noAutofit/>
          </a:bodyPr>
          <a:lstStyle/>
          <a:p>
            <a:pPr lvl="0" algn="ctr"/>
            <a:r>
              <a:rPr lang="en-US" sz="2000" dirty="0"/>
              <a:t>Exploratory Data Analysis (EDA) </a:t>
            </a:r>
          </a:p>
        </p:txBody>
      </p:sp>
      <p:grpSp>
        <p:nvGrpSpPr>
          <p:cNvPr id="6" name="Group 5">
            <a:extLst>
              <a:ext uri="{FF2B5EF4-FFF2-40B4-BE49-F238E27FC236}">
                <a16:creationId xmlns:a16="http://schemas.microsoft.com/office/drawing/2014/main" id="{D092EBC9-298F-4534-95D4-D5F0C057ACAA}"/>
              </a:ext>
            </a:extLst>
          </p:cNvPr>
          <p:cNvGrpSpPr/>
          <p:nvPr/>
        </p:nvGrpSpPr>
        <p:grpSpPr>
          <a:xfrm>
            <a:off x="96153" y="942841"/>
            <a:ext cx="8862110" cy="3479140"/>
            <a:chOff x="96153" y="942841"/>
            <a:chExt cx="9144000" cy="3694536"/>
          </a:xfrm>
        </p:grpSpPr>
        <p:pic>
          <p:nvPicPr>
            <p:cNvPr id="3" name="Picture 2" descr="Chart, bar chart&#10;&#10;Description automatically generated with medium confidence">
              <a:extLst>
                <a:ext uri="{FF2B5EF4-FFF2-40B4-BE49-F238E27FC236}">
                  <a16:creationId xmlns:a16="http://schemas.microsoft.com/office/drawing/2014/main" id="{920DA94C-701A-43F2-B955-25975B292D0A}"/>
                </a:ext>
              </a:extLst>
            </p:cNvPr>
            <p:cNvPicPr>
              <a:picLocks noChangeAspect="1"/>
            </p:cNvPicPr>
            <p:nvPr/>
          </p:nvPicPr>
          <p:blipFill>
            <a:blip r:embed="rId3"/>
            <a:stretch>
              <a:fillRect/>
            </a:stretch>
          </p:blipFill>
          <p:spPr>
            <a:xfrm>
              <a:off x="96153" y="1622872"/>
              <a:ext cx="9144000" cy="3014505"/>
            </a:xfrm>
            <a:prstGeom prst="rect">
              <a:avLst/>
            </a:prstGeom>
          </p:spPr>
        </p:pic>
        <p:pic>
          <p:nvPicPr>
            <p:cNvPr id="5" name="Picture 4">
              <a:extLst>
                <a:ext uri="{FF2B5EF4-FFF2-40B4-BE49-F238E27FC236}">
                  <a16:creationId xmlns:a16="http://schemas.microsoft.com/office/drawing/2014/main" id="{A74B8CBC-6EA5-4956-8340-F221F0A11DCB}"/>
                </a:ext>
              </a:extLst>
            </p:cNvPr>
            <p:cNvPicPr>
              <a:picLocks noChangeAspect="1"/>
            </p:cNvPicPr>
            <p:nvPr/>
          </p:nvPicPr>
          <p:blipFill>
            <a:blip r:embed="rId4"/>
            <a:stretch>
              <a:fillRect/>
            </a:stretch>
          </p:blipFill>
          <p:spPr>
            <a:xfrm>
              <a:off x="189021" y="942841"/>
              <a:ext cx="3748601" cy="975996"/>
            </a:xfrm>
            <a:prstGeom prst="rect">
              <a:avLst/>
            </a:prstGeom>
          </p:spPr>
        </p:pic>
      </p:grpSp>
    </p:spTree>
    <p:extLst>
      <p:ext uri="{BB962C8B-B14F-4D97-AF65-F5344CB8AC3E}">
        <p14:creationId xmlns:p14="http://schemas.microsoft.com/office/powerpoint/2010/main" val="2618292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3" name="Google Shape;523;p36"/>
          <p:cNvSpPr txBox="1">
            <a:spLocks noGrp="1"/>
          </p:cNvSpPr>
          <p:nvPr>
            <p:ph type="title"/>
          </p:nvPr>
        </p:nvSpPr>
        <p:spPr>
          <a:xfrm>
            <a:off x="-246609" y="310880"/>
            <a:ext cx="5873293" cy="497700"/>
          </a:xfrm>
          <a:prstGeom prst="rect">
            <a:avLst/>
          </a:prstGeom>
        </p:spPr>
        <p:txBody>
          <a:bodyPr spcFirstLastPara="1" wrap="square" lIns="91425" tIns="91425" rIns="91425" bIns="91425" anchor="ctr" anchorCtr="0">
            <a:noAutofit/>
          </a:bodyPr>
          <a:lstStyle/>
          <a:p>
            <a:pPr lvl="0" algn="ctr"/>
            <a:r>
              <a:rPr lang="en-US" sz="2000" dirty="0"/>
              <a:t>Exploratory Data Analysis (EDA) </a:t>
            </a:r>
          </a:p>
        </p:txBody>
      </p:sp>
      <p:grpSp>
        <p:nvGrpSpPr>
          <p:cNvPr id="7" name="Group 6">
            <a:extLst>
              <a:ext uri="{FF2B5EF4-FFF2-40B4-BE49-F238E27FC236}">
                <a16:creationId xmlns:a16="http://schemas.microsoft.com/office/drawing/2014/main" id="{27E46901-8F20-49C8-ACF8-DBF1276588A2}"/>
              </a:ext>
            </a:extLst>
          </p:cNvPr>
          <p:cNvGrpSpPr/>
          <p:nvPr/>
        </p:nvGrpSpPr>
        <p:grpSpPr>
          <a:xfrm>
            <a:off x="64294" y="728042"/>
            <a:ext cx="9029700" cy="3751010"/>
            <a:chOff x="64294" y="728042"/>
            <a:chExt cx="9029700" cy="3751010"/>
          </a:xfrm>
        </p:grpSpPr>
        <p:pic>
          <p:nvPicPr>
            <p:cNvPr id="4" name="Picture 3" descr="Timeline&#10;&#10;Description automatically generated">
              <a:extLst>
                <a:ext uri="{FF2B5EF4-FFF2-40B4-BE49-F238E27FC236}">
                  <a16:creationId xmlns:a16="http://schemas.microsoft.com/office/drawing/2014/main" id="{061DDB6F-1656-4502-8841-66F702305007}"/>
                </a:ext>
              </a:extLst>
            </p:cNvPr>
            <p:cNvPicPr>
              <a:picLocks noChangeAspect="1"/>
            </p:cNvPicPr>
            <p:nvPr/>
          </p:nvPicPr>
          <p:blipFill>
            <a:blip r:embed="rId3"/>
            <a:stretch>
              <a:fillRect/>
            </a:stretch>
          </p:blipFill>
          <p:spPr>
            <a:xfrm>
              <a:off x="64294" y="1464547"/>
              <a:ext cx="9029700" cy="3014505"/>
            </a:xfrm>
            <a:prstGeom prst="rect">
              <a:avLst/>
            </a:prstGeom>
          </p:spPr>
        </p:pic>
        <p:pic>
          <p:nvPicPr>
            <p:cNvPr id="6" name="Picture 5">
              <a:extLst>
                <a:ext uri="{FF2B5EF4-FFF2-40B4-BE49-F238E27FC236}">
                  <a16:creationId xmlns:a16="http://schemas.microsoft.com/office/drawing/2014/main" id="{C8AA6F02-41D7-4FB6-9BCA-66B51DC858EA}"/>
                </a:ext>
              </a:extLst>
            </p:cNvPr>
            <p:cNvPicPr>
              <a:picLocks noChangeAspect="1"/>
            </p:cNvPicPr>
            <p:nvPr/>
          </p:nvPicPr>
          <p:blipFill>
            <a:blip r:embed="rId4"/>
            <a:stretch>
              <a:fillRect/>
            </a:stretch>
          </p:blipFill>
          <p:spPr>
            <a:xfrm>
              <a:off x="215565" y="728042"/>
              <a:ext cx="2474472" cy="817043"/>
            </a:xfrm>
            <a:prstGeom prst="rect">
              <a:avLst/>
            </a:prstGeom>
          </p:spPr>
        </p:pic>
      </p:grpSp>
    </p:spTree>
    <p:extLst>
      <p:ext uri="{BB962C8B-B14F-4D97-AF65-F5344CB8AC3E}">
        <p14:creationId xmlns:p14="http://schemas.microsoft.com/office/powerpoint/2010/main" val="11574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3" name="Google Shape;523;p36"/>
          <p:cNvSpPr txBox="1">
            <a:spLocks noGrp="1"/>
          </p:cNvSpPr>
          <p:nvPr>
            <p:ph type="title"/>
          </p:nvPr>
        </p:nvSpPr>
        <p:spPr>
          <a:xfrm>
            <a:off x="-246609" y="310880"/>
            <a:ext cx="5873293" cy="497700"/>
          </a:xfrm>
          <a:prstGeom prst="rect">
            <a:avLst/>
          </a:prstGeom>
        </p:spPr>
        <p:txBody>
          <a:bodyPr spcFirstLastPara="1" wrap="square" lIns="91425" tIns="91425" rIns="91425" bIns="91425" anchor="ctr" anchorCtr="0">
            <a:noAutofit/>
          </a:bodyPr>
          <a:lstStyle/>
          <a:p>
            <a:pPr lvl="0" algn="ctr"/>
            <a:r>
              <a:rPr lang="en-US" sz="2000" dirty="0"/>
              <a:t>Exploratory Data Analysis (EDA) </a:t>
            </a:r>
          </a:p>
        </p:txBody>
      </p:sp>
      <p:grpSp>
        <p:nvGrpSpPr>
          <p:cNvPr id="8" name="Group 7">
            <a:extLst>
              <a:ext uri="{FF2B5EF4-FFF2-40B4-BE49-F238E27FC236}">
                <a16:creationId xmlns:a16="http://schemas.microsoft.com/office/drawing/2014/main" id="{EB6CE03A-7AD6-4DA8-99B4-68E8531FC6CF}"/>
              </a:ext>
            </a:extLst>
          </p:cNvPr>
          <p:cNvGrpSpPr/>
          <p:nvPr/>
        </p:nvGrpSpPr>
        <p:grpSpPr>
          <a:xfrm>
            <a:off x="362568" y="808580"/>
            <a:ext cx="8418863" cy="3634833"/>
            <a:chOff x="0" y="964243"/>
            <a:chExt cx="9144000" cy="4179257"/>
          </a:xfrm>
        </p:grpSpPr>
        <p:pic>
          <p:nvPicPr>
            <p:cNvPr id="3" name="Picture 2" descr="Chart, pie chart&#10;&#10;Description automatically generated">
              <a:extLst>
                <a:ext uri="{FF2B5EF4-FFF2-40B4-BE49-F238E27FC236}">
                  <a16:creationId xmlns:a16="http://schemas.microsoft.com/office/drawing/2014/main" id="{A6E94680-9F6D-4B38-9491-BE417FC84281}"/>
                </a:ext>
              </a:extLst>
            </p:cNvPr>
            <p:cNvPicPr>
              <a:picLocks noChangeAspect="1"/>
            </p:cNvPicPr>
            <p:nvPr/>
          </p:nvPicPr>
          <p:blipFill>
            <a:blip r:embed="rId3"/>
            <a:stretch>
              <a:fillRect/>
            </a:stretch>
          </p:blipFill>
          <p:spPr>
            <a:xfrm>
              <a:off x="0" y="2128995"/>
              <a:ext cx="9144000" cy="3014505"/>
            </a:xfrm>
            <a:prstGeom prst="rect">
              <a:avLst/>
            </a:prstGeom>
          </p:spPr>
        </p:pic>
        <p:pic>
          <p:nvPicPr>
            <p:cNvPr id="7" name="Picture 6">
              <a:extLst>
                <a:ext uri="{FF2B5EF4-FFF2-40B4-BE49-F238E27FC236}">
                  <a16:creationId xmlns:a16="http://schemas.microsoft.com/office/drawing/2014/main" id="{EEFFFA9C-EAD9-40B8-83CC-AE28BFE236AE}"/>
                </a:ext>
              </a:extLst>
            </p:cNvPr>
            <p:cNvPicPr>
              <a:picLocks noChangeAspect="1"/>
            </p:cNvPicPr>
            <p:nvPr/>
          </p:nvPicPr>
          <p:blipFill>
            <a:blip r:embed="rId4"/>
            <a:stretch>
              <a:fillRect/>
            </a:stretch>
          </p:blipFill>
          <p:spPr>
            <a:xfrm>
              <a:off x="1" y="964243"/>
              <a:ext cx="5374960" cy="1436058"/>
            </a:xfrm>
            <a:prstGeom prst="rect">
              <a:avLst/>
            </a:prstGeom>
          </p:spPr>
        </p:pic>
      </p:grpSp>
      <p:grpSp>
        <p:nvGrpSpPr>
          <p:cNvPr id="13" name="Group 12">
            <a:extLst>
              <a:ext uri="{FF2B5EF4-FFF2-40B4-BE49-F238E27FC236}">
                <a16:creationId xmlns:a16="http://schemas.microsoft.com/office/drawing/2014/main" id="{29EBBBEA-3C8D-43CB-89F8-30FBB4891B8B}"/>
              </a:ext>
            </a:extLst>
          </p:cNvPr>
          <p:cNvGrpSpPr/>
          <p:nvPr/>
        </p:nvGrpSpPr>
        <p:grpSpPr>
          <a:xfrm>
            <a:off x="89296" y="810508"/>
            <a:ext cx="8965406" cy="3632905"/>
            <a:chOff x="0" y="810508"/>
            <a:chExt cx="9144000" cy="3869170"/>
          </a:xfrm>
        </p:grpSpPr>
        <p:pic>
          <p:nvPicPr>
            <p:cNvPr id="10" name="Picture 9" descr="Chart, bubble chart&#10;&#10;Description automatically generated">
              <a:extLst>
                <a:ext uri="{FF2B5EF4-FFF2-40B4-BE49-F238E27FC236}">
                  <a16:creationId xmlns:a16="http://schemas.microsoft.com/office/drawing/2014/main" id="{D9FC6445-CFCC-4DC0-A7F1-889B017F6BAB}"/>
                </a:ext>
              </a:extLst>
            </p:cNvPr>
            <p:cNvPicPr>
              <a:picLocks noChangeAspect="1"/>
            </p:cNvPicPr>
            <p:nvPr/>
          </p:nvPicPr>
          <p:blipFill>
            <a:blip r:embed="rId5"/>
            <a:stretch>
              <a:fillRect/>
            </a:stretch>
          </p:blipFill>
          <p:spPr>
            <a:xfrm>
              <a:off x="0" y="1665173"/>
              <a:ext cx="9144000" cy="3014505"/>
            </a:xfrm>
            <a:prstGeom prst="rect">
              <a:avLst/>
            </a:prstGeom>
          </p:spPr>
        </p:pic>
        <p:pic>
          <p:nvPicPr>
            <p:cNvPr id="12" name="Picture 11">
              <a:extLst>
                <a:ext uri="{FF2B5EF4-FFF2-40B4-BE49-F238E27FC236}">
                  <a16:creationId xmlns:a16="http://schemas.microsoft.com/office/drawing/2014/main" id="{EF818787-9E38-4F01-A56E-B734AD5DA5EF}"/>
                </a:ext>
              </a:extLst>
            </p:cNvPr>
            <p:cNvPicPr>
              <a:picLocks noChangeAspect="1"/>
            </p:cNvPicPr>
            <p:nvPr/>
          </p:nvPicPr>
          <p:blipFill>
            <a:blip r:embed="rId6"/>
            <a:stretch>
              <a:fillRect/>
            </a:stretch>
          </p:blipFill>
          <p:spPr>
            <a:xfrm>
              <a:off x="108932" y="810508"/>
              <a:ext cx="3605760" cy="1090929"/>
            </a:xfrm>
            <a:prstGeom prst="rect">
              <a:avLst/>
            </a:prstGeom>
          </p:spPr>
        </p:pic>
      </p:grpSp>
    </p:spTree>
    <p:extLst>
      <p:ext uri="{BB962C8B-B14F-4D97-AF65-F5344CB8AC3E}">
        <p14:creationId xmlns:p14="http://schemas.microsoft.com/office/powerpoint/2010/main" val="329727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3" name="Google Shape;523;p36"/>
          <p:cNvSpPr txBox="1">
            <a:spLocks noGrp="1"/>
          </p:cNvSpPr>
          <p:nvPr>
            <p:ph type="title"/>
          </p:nvPr>
        </p:nvSpPr>
        <p:spPr>
          <a:xfrm>
            <a:off x="-246609" y="310880"/>
            <a:ext cx="5873293" cy="497700"/>
          </a:xfrm>
          <a:prstGeom prst="rect">
            <a:avLst/>
          </a:prstGeom>
        </p:spPr>
        <p:txBody>
          <a:bodyPr spcFirstLastPara="1" wrap="square" lIns="91425" tIns="91425" rIns="91425" bIns="91425" anchor="ctr" anchorCtr="0">
            <a:noAutofit/>
          </a:bodyPr>
          <a:lstStyle/>
          <a:p>
            <a:pPr lvl="0" algn="ctr"/>
            <a:r>
              <a:rPr lang="en-US" sz="2000" dirty="0"/>
              <a:t>Exploratory Data Analysis (EDA) </a:t>
            </a:r>
          </a:p>
        </p:txBody>
      </p:sp>
      <p:grpSp>
        <p:nvGrpSpPr>
          <p:cNvPr id="8" name="Group 7">
            <a:extLst>
              <a:ext uri="{FF2B5EF4-FFF2-40B4-BE49-F238E27FC236}">
                <a16:creationId xmlns:a16="http://schemas.microsoft.com/office/drawing/2014/main" id="{DC15B1F5-DAF3-4FAE-9410-07BDE1791EE3}"/>
              </a:ext>
            </a:extLst>
          </p:cNvPr>
          <p:cNvGrpSpPr/>
          <p:nvPr/>
        </p:nvGrpSpPr>
        <p:grpSpPr>
          <a:xfrm>
            <a:off x="0" y="840369"/>
            <a:ext cx="9144000" cy="3700540"/>
            <a:chOff x="0" y="840369"/>
            <a:chExt cx="9144000" cy="3700540"/>
          </a:xfrm>
        </p:grpSpPr>
        <p:pic>
          <p:nvPicPr>
            <p:cNvPr id="3" name="Picture 2" descr="Chart, bar chart&#10;&#10;Description automatically generated">
              <a:extLst>
                <a:ext uri="{FF2B5EF4-FFF2-40B4-BE49-F238E27FC236}">
                  <a16:creationId xmlns:a16="http://schemas.microsoft.com/office/drawing/2014/main" id="{D57846CC-7417-4FB3-B0E5-C832CF44C2F5}"/>
                </a:ext>
              </a:extLst>
            </p:cNvPr>
            <p:cNvPicPr>
              <a:picLocks noChangeAspect="1"/>
            </p:cNvPicPr>
            <p:nvPr/>
          </p:nvPicPr>
          <p:blipFill>
            <a:blip r:embed="rId3"/>
            <a:stretch>
              <a:fillRect/>
            </a:stretch>
          </p:blipFill>
          <p:spPr>
            <a:xfrm>
              <a:off x="0" y="1526404"/>
              <a:ext cx="9144000" cy="3014505"/>
            </a:xfrm>
            <a:prstGeom prst="rect">
              <a:avLst/>
            </a:prstGeom>
          </p:spPr>
        </p:pic>
        <p:pic>
          <p:nvPicPr>
            <p:cNvPr id="7" name="Picture 6">
              <a:extLst>
                <a:ext uri="{FF2B5EF4-FFF2-40B4-BE49-F238E27FC236}">
                  <a16:creationId xmlns:a16="http://schemas.microsoft.com/office/drawing/2014/main" id="{E22EC244-12BF-4C74-854C-88B4B158862C}"/>
                </a:ext>
              </a:extLst>
            </p:cNvPr>
            <p:cNvPicPr>
              <a:picLocks noChangeAspect="1"/>
            </p:cNvPicPr>
            <p:nvPr/>
          </p:nvPicPr>
          <p:blipFill>
            <a:blip r:embed="rId4"/>
            <a:stretch>
              <a:fillRect/>
            </a:stretch>
          </p:blipFill>
          <p:spPr>
            <a:xfrm>
              <a:off x="220301" y="840369"/>
              <a:ext cx="2469736" cy="1068345"/>
            </a:xfrm>
            <a:prstGeom prst="rect">
              <a:avLst/>
            </a:prstGeom>
          </p:spPr>
        </p:pic>
      </p:grpSp>
      <p:grpSp>
        <p:nvGrpSpPr>
          <p:cNvPr id="13" name="Group 12">
            <a:extLst>
              <a:ext uri="{FF2B5EF4-FFF2-40B4-BE49-F238E27FC236}">
                <a16:creationId xmlns:a16="http://schemas.microsoft.com/office/drawing/2014/main" id="{B5763BB8-5BE8-40EA-9F09-DF82F296CD14}"/>
              </a:ext>
            </a:extLst>
          </p:cNvPr>
          <p:cNvGrpSpPr/>
          <p:nvPr/>
        </p:nvGrpSpPr>
        <p:grpSpPr>
          <a:xfrm>
            <a:off x="0" y="715498"/>
            <a:ext cx="9043988" cy="3685052"/>
            <a:chOff x="0" y="715498"/>
            <a:chExt cx="9144000" cy="4016566"/>
          </a:xfrm>
        </p:grpSpPr>
        <p:pic>
          <p:nvPicPr>
            <p:cNvPr id="10" name="Picture 9" descr="Chart&#10;&#10;Description automatically generated">
              <a:extLst>
                <a:ext uri="{FF2B5EF4-FFF2-40B4-BE49-F238E27FC236}">
                  <a16:creationId xmlns:a16="http://schemas.microsoft.com/office/drawing/2014/main" id="{15E141F0-6169-4EF1-A2AB-61EAEAC29AE0}"/>
                </a:ext>
              </a:extLst>
            </p:cNvPr>
            <p:cNvPicPr>
              <a:picLocks noChangeAspect="1"/>
            </p:cNvPicPr>
            <p:nvPr/>
          </p:nvPicPr>
          <p:blipFill>
            <a:blip r:embed="rId5"/>
            <a:stretch>
              <a:fillRect/>
            </a:stretch>
          </p:blipFill>
          <p:spPr>
            <a:xfrm>
              <a:off x="0" y="1717559"/>
              <a:ext cx="9144000" cy="3014505"/>
            </a:xfrm>
            <a:prstGeom prst="rect">
              <a:avLst/>
            </a:prstGeom>
          </p:spPr>
        </p:pic>
        <p:pic>
          <p:nvPicPr>
            <p:cNvPr id="12" name="Picture 11">
              <a:extLst>
                <a:ext uri="{FF2B5EF4-FFF2-40B4-BE49-F238E27FC236}">
                  <a16:creationId xmlns:a16="http://schemas.microsoft.com/office/drawing/2014/main" id="{889E5BA8-47EE-4429-BCBC-223AE314062D}"/>
                </a:ext>
              </a:extLst>
            </p:cNvPr>
            <p:cNvPicPr>
              <a:picLocks noChangeAspect="1"/>
            </p:cNvPicPr>
            <p:nvPr/>
          </p:nvPicPr>
          <p:blipFill>
            <a:blip r:embed="rId6"/>
            <a:stretch>
              <a:fillRect/>
            </a:stretch>
          </p:blipFill>
          <p:spPr>
            <a:xfrm>
              <a:off x="220301" y="715498"/>
              <a:ext cx="4027172" cy="1318085"/>
            </a:xfrm>
            <a:prstGeom prst="rect">
              <a:avLst/>
            </a:prstGeom>
          </p:spPr>
        </p:pic>
      </p:grpSp>
    </p:spTree>
    <p:extLst>
      <p:ext uri="{BB962C8B-B14F-4D97-AF65-F5344CB8AC3E}">
        <p14:creationId xmlns:p14="http://schemas.microsoft.com/office/powerpoint/2010/main" val="216113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3" name="Google Shape;523;p36"/>
          <p:cNvSpPr txBox="1">
            <a:spLocks noGrp="1"/>
          </p:cNvSpPr>
          <p:nvPr>
            <p:ph type="title"/>
          </p:nvPr>
        </p:nvSpPr>
        <p:spPr>
          <a:xfrm>
            <a:off x="-246609" y="491634"/>
            <a:ext cx="5873293" cy="497700"/>
          </a:xfrm>
          <a:prstGeom prst="rect">
            <a:avLst/>
          </a:prstGeom>
        </p:spPr>
        <p:txBody>
          <a:bodyPr spcFirstLastPara="1" wrap="square" lIns="91425" tIns="91425" rIns="91425" bIns="91425" anchor="ctr" anchorCtr="0">
            <a:noAutofit/>
          </a:bodyPr>
          <a:lstStyle/>
          <a:p>
            <a:pPr lvl="0" algn="ctr"/>
            <a:r>
              <a:rPr lang="en-US" sz="2000" dirty="0"/>
              <a:t>Exploratory Data Analysis (EDA) </a:t>
            </a:r>
          </a:p>
        </p:txBody>
      </p:sp>
      <p:grpSp>
        <p:nvGrpSpPr>
          <p:cNvPr id="5" name="Group 4">
            <a:extLst>
              <a:ext uri="{FF2B5EF4-FFF2-40B4-BE49-F238E27FC236}">
                <a16:creationId xmlns:a16="http://schemas.microsoft.com/office/drawing/2014/main" id="{D04BA953-ACE5-411E-8056-5C73DEBE5C9F}"/>
              </a:ext>
            </a:extLst>
          </p:cNvPr>
          <p:cNvGrpSpPr/>
          <p:nvPr/>
        </p:nvGrpSpPr>
        <p:grpSpPr>
          <a:xfrm>
            <a:off x="91474" y="903541"/>
            <a:ext cx="8961051" cy="3492855"/>
            <a:chOff x="91474" y="903541"/>
            <a:chExt cx="8961051" cy="3492855"/>
          </a:xfrm>
        </p:grpSpPr>
        <p:pic>
          <p:nvPicPr>
            <p:cNvPr id="3" name="Picture 2">
              <a:extLst>
                <a:ext uri="{FF2B5EF4-FFF2-40B4-BE49-F238E27FC236}">
                  <a16:creationId xmlns:a16="http://schemas.microsoft.com/office/drawing/2014/main" id="{88799069-228C-B741-AC02-9A48C87FF057}"/>
                </a:ext>
              </a:extLst>
            </p:cNvPr>
            <p:cNvPicPr>
              <a:picLocks noChangeAspect="1"/>
            </p:cNvPicPr>
            <p:nvPr/>
          </p:nvPicPr>
          <p:blipFill>
            <a:blip r:embed="rId3"/>
            <a:stretch>
              <a:fillRect/>
            </a:stretch>
          </p:blipFill>
          <p:spPr>
            <a:xfrm>
              <a:off x="91474" y="1456051"/>
              <a:ext cx="8961051" cy="2940345"/>
            </a:xfrm>
            <a:prstGeom prst="rect">
              <a:avLst/>
            </a:prstGeom>
          </p:spPr>
        </p:pic>
        <p:pic>
          <p:nvPicPr>
            <p:cNvPr id="4" name="Picture 3">
              <a:extLst>
                <a:ext uri="{FF2B5EF4-FFF2-40B4-BE49-F238E27FC236}">
                  <a16:creationId xmlns:a16="http://schemas.microsoft.com/office/drawing/2014/main" id="{CAE8AB71-2721-4F4C-B9CC-D5EC25E23261}"/>
                </a:ext>
              </a:extLst>
            </p:cNvPr>
            <p:cNvPicPr>
              <a:picLocks noChangeAspect="1"/>
            </p:cNvPicPr>
            <p:nvPr/>
          </p:nvPicPr>
          <p:blipFill>
            <a:blip r:embed="rId4"/>
            <a:stretch>
              <a:fillRect/>
            </a:stretch>
          </p:blipFill>
          <p:spPr>
            <a:xfrm>
              <a:off x="432841" y="903541"/>
              <a:ext cx="3791112" cy="910971"/>
            </a:xfrm>
            <a:prstGeom prst="rect">
              <a:avLst/>
            </a:prstGeom>
          </p:spPr>
        </p:pic>
      </p:grpSp>
    </p:spTree>
    <p:extLst>
      <p:ext uri="{BB962C8B-B14F-4D97-AF65-F5344CB8AC3E}">
        <p14:creationId xmlns:p14="http://schemas.microsoft.com/office/powerpoint/2010/main" val="1397702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25E2C-910C-49F5-8A65-54CEAC5B3E73}"/>
              </a:ext>
            </a:extLst>
          </p:cNvPr>
          <p:cNvSpPr>
            <a:spLocks noGrp="1"/>
          </p:cNvSpPr>
          <p:nvPr>
            <p:ph type="title"/>
          </p:nvPr>
        </p:nvSpPr>
        <p:spPr>
          <a:xfrm>
            <a:off x="2173201" y="2166682"/>
            <a:ext cx="4044000" cy="497700"/>
          </a:xfrm>
        </p:spPr>
        <p:txBody>
          <a:bodyPr/>
          <a:lstStyle/>
          <a:p>
            <a:r>
              <a:rPr lang="en-US" sz="4800" dirty="0"/>
              <a:t>Modeling</a:t>
            </a:r>
          </a:p>
        </p:txBody>
      </p:sp>
    </p:spTree>
    <p:extLst>
      <p:ext uri="{BB962C8B-B14F-4D97-AF65-F5344CB8AC3E}">
        <p14:creationId xmlns:p14="http://schemas.microsoft.com/office/powerpoint/2010/main" val="249345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5" name="Google Shape;475;p32"/>
          <p:cNvSpPr txBox="1">
            <a:spLocks noGrp="1"/>
          </p:cNvSpPr>
          <p:nvPr>
            <p:ph type="subTitle" idx="3"/>
          </p:nvPr>
        </p:nvSpPr>
        <p:spPr>
          <a:xfrm>
            <a:off x="-379437" y="1704272"/>
            <a:ext cx="3690000" cy="357000"/>
          </a:xfrm>
          <a:prstGeom prst="rect">
            <a:avLst/>
          </a:prstGeom>
        </p:spPr>
        <p:txBody>
          <a:bodyPr spcFirstLastPara="1" wrap="square" lIns="91425" tIns="91425" rIns="91425" bIns="91425" anchor="ctr" anchorCtr="0">
            <a:noAutofit/>
          </a:bodyPr>
          <a:lstStyle/>
          <a:p>
            <a:pPr marL="0" lvl="0" indent="0"/>
            <a:r>
              <a:rPr lang="en-US" sz="2000" dirty="0"/>
              <a:t>Split the data </a:t>
            </a:r>
            <a:endParaRPr sz="2000" dirty="0"/>
          </a:p>
        </p:txBody>
      </p:sp>
      <p:sp>
        <p:nvSpPr>
          <p:cNvPr id="476" name="Google Shape;476;p32"/>
          <p:cNvSpPr txBox="1">
            <a:spLocks noGrp="1"/>
          </p:cNvSpPr>
          <p:nvPr>
            <p:ph type="subTitle" idx="1"/>
          </p:nvPr>
        </p:nvSpPr>
        <p:spPr>
          <a:xfrm>
            <a:off x="847600" y="4113821"/>
            <a:ext cx="3830100" cy="357000"/>
          </a:xfrm>
          <a:prstGeom prst="rect">
            <a:avLst/>
          </a:prstGeom>
        </p:spPr>
        <p:txBody>
          <a:bodyPr spcFirstLastPara="1" wrap="square" lIns="91425" tIns="91425" rIns="91425" bIns="91425" anchor="ctr" anchorCtr="0">
            <a:noAutofit/>
          </a:bodyPr>
          <a:lstStyle/>
          <a:p>
            <a:pPr marL="0" lvl="0" indent="0"/>
            <a:r>
              <a:rPr lang="en-US" sz="2000" dirty="0" err="1"/>
              <a:t>XGBoost</a:t>
            </a:r>
            <a:r>
              <a:rPr lang="en-US" sz="2000" dirty="0"/>
              <a:t> Regression </a:t>
            </a:r>
          </a:p>
        </p:txBody>
      </p:sp>
      <p:sp>
        <p:nvSpPr>
          <p:cNvPr id="479" name="Google Shape;479;p32"/>
          <p:cNvSpPr txBox="1">
            <a:spLocks noGrp="1"/>
          </p:cNvSpPr>
          <p:nvPr>
            <p:ph type="subTitle" idx="5"/>
          </p:nvPr>
        </p:nvSpPr>
        <p:spPr>
          <a:xfrm>
            <a:off x="4164858" y="4113821"/>
            <a:ext cx="4131541" cy="357000"/>
          </a:xfrm>
          <a:prstGeom prst="rect">
            <a:avLst/>
          </a:prstGeom>
        </p:spPr>
        <p:txBody>
          <a:bodyPr spcFirstLastPara="1" wrap="square" lIns="91425" tIns="91425" rIns="91425" bIns="91425" anchor="ctr" anchorCtr="0">
            <a:noAutofit/>
          </a:bodyPr>
          <a:lstStyle/>
          <a:p>
            <a:pPr marL="0" lvl="0" indent="0"/>
            <a:r>
              <a:rPr lang="en-US" sz="2000" dirty="0"/>
              <a:t>Grid Search for </a:t>
            </a:r>
          </a:p>
          <a:p>
            <a:pPr marL="0" lvl="0" indent="0"/>
            <a:r>
              <a:rPr lang="en-US" sz="2000" dirty="0"/>
              <a:t>Regression</a:t>
            </a:r>
          </a:p>
        </p:txBody>
      </p:sp>
      <p:sp>
        <p:nvSpPr>
          <p:cNvPr id="481" name="Google Shape;481;p32"/>
          <p:cNvSpPr txBox="1">
            <a:spLocks noGrp="1"/>
          </p:cNvSpPr>
          <p:nvPr>
            <p:ph type="subTitle" idx="7"/>
          </p:nvPr>
        </p:nvSpPr>
        <p:spPr>
          <a:xfrm>
            <a:off x="2123582" y="1787116"/>
            <a:ext cx="4283996" cy="357000"/>
          </a:xfrm>
          <a:prstGeom prst="rect">
            <a:avLst/>
          </a:prstGeom>
        </p:spPr>
        <p:txBody>
          <a:bodyPr spcFirstLastPara="1" wrap="square" lIns="91425" tIns="91425" rIns="91425" bIns="91425" anchor="ctr" anchorCtr="0">
            <a:noAutofit/>
          </a:bodyPr>
          <a:lstStyle/>
          <a:p>
            <a:pPr marL="0" lvl="0" indent="0"/>
            <a:r>
              <a:rPr lang="en-US" sz="2000" dirty="0"/>
              <a:t>Scaling the data</a:t>
            </a:r>
          </a:p>
        </p:txBody>
      </p:sp>
      <p:sp>
        <p:nvSpPr>
          <p:cNvPr id="483" name="Google Shape;483;p32"/>
          <p:cNvSpPr txBox="1">
            <a:spLocks noGrp="1"/>
          </p:cNvSpPr>
          <p:nvPr>
            <p:ph type="title" idx="9"/>
          </p:nvPr>
        </p:nvSpPr>
        <p:spPr>
          <a:xfrm>
            <a:off x="945963" y="974883"/>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lumMod val="40000"/>
                    <a:lumOff val="60000"/>
                  </a:schemeClr>
                </a:solidFill>
              </a:rPr>
              <a:t>01</a:t>
            </a:r>
            <a:endParaRPr dirty="0">
              <a:solidFill>
                <a:schemeClr val="tx1">
                  <a:lumMod val="40000"/>
                  <a:lumOff val="60000"/>
                </a:schemeClr>
              </a:solidFill>
            </a:endParaRPr>
          </a:p>
        </p:txBody>
      </p:sp>
      <p:sp>
        <p:nvSpPr>
          <p:cNvPr id="484" name="Google Shape;484;p32"/>
          <p:cNvSpPr txBox="1">
            <a:spLocks noGrp="1"/>
          </p:cNvSpPr>
          <p:nvPr>
            <p:ph type="title" idx="13"/>
          </p:nvPr>
        </p:nvSpPr>
        <p:spPr>
          <a:xfrm>
            <a:off x="2074016" y="3446321"/>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lumMod val="40000"/>
                    <a:lumOff val="60000"/>
                  </a:schemeClr>
                </a:solidFill>
              </a:rPr>
              <a:t>04</a:t>
            </a:r>
            <a:endParaRPr dirty="0">
              <a:solidFill>
                <a:schemeClr val="tx1">
                  <a:lumMod val="40000"/>
                  <a:lumOff val="60000"/>
                </a:schemeClr>
              </a:solidFill>
            </a:endParaRPr>
          </a:p>
        </p:txBody>
      </p:sp>
      <p:sp>
        <p:nvSpPr>
          <p:cNvPr id="485" name="Google Shape;485;p32"/>
          <p:cNvSpPr txBox="1">
            <a:spLocks noGrp="1"/>
          </p:cNvSpPr>
          <p:nvPr>
            <p:ph type="title" idx="14"/>
          </p:nvPr>
        </p:nvSpPr>
        <p:spPr>
          <a:xfrm>
            <a:off x="3638500" y="94453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lumMod val="40000"/>
                    <a:lumOff val="60000"/>
                  </a:schemeClr>
                </a:solidFill>
              </a:rPr>
              <a:t>02</a:t>
            </a:r>
            <a:endParaRPr dirty="0">
              <a:solidFill>
                <a:schemeClr val="tx1">
                  <a:lumMod val="40000"/>
                  <a:lumOff val="60000"/>
                </a:schemeClr>
              </a:solidFill>
            </a:endParaRPr>
          </a:p>
        </p:txBody>
      </p:sp>
      <p:sp>
        <p:nvSpPr>
          <p:cNvPr id="486" name="Google Shape;486;p32"/>
          <p:cNvSpPr txBox="1">
            <a:spLocks noGrp="1"/>
          </p:cNvSpPr>
          <p:nvPr>
            <p:ph type="title" idx="15"/>
          </p:nvPr>
        </p:nvSpPr>
        <p:spPr>
          <a:xfrm>
            <a:off x="5384516" y="3446321"/>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lumMod val="40000"/>
                    <a:lumOff val="60000"/>
                  </a:schemeClr>
                </a:solidFill>
              </a:rPr>
              <a:t>05</a:t>
            </a:r>
            <a:endParaRPr dirty="0">
              <a:solidFill>
                <a:schemeClr val="tx1">
                  <a:lumMod val="40000"/>
                  <a:lumOff val="60000"/>
                </a:schemeClr>
              </a:solidFill>
            </a:endParaRPr>
          </a:p>
        </p:txBody>
      </p:sp>
      <p:sp>
        <p:nvSpPr>
          <p:cNvPr id="25" name="Google Shape;486;p32">
            <a:extLst>
              <a:ext uri="{FF2B5EF4-FFF2-40B4-BE49-F238E27FC236}">
                <a16:creationId xmlns:a16="http://schemas.microsoft.com/office/drawing/2014/main" id="{A4D1E35C-0B34-0B47-9916-C6A11D7A9F9D}"/>
              </a:ext>
            </a:extLst>
          </p:cNvPr>
          <p:cNvSpPr txBox="1">
            <a:spLocks/>
          </p:cNvSpPr>
          <p:nvPr/>
        </p:nvSpPr>
        <p:spPr>
          <a:xfrm>
            <a:off x="6699208" y="980884"/>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dirty="0">
                <a:solidFill>
                  <a:schemeClr val="tx1">
                    <a:lumMod val="40000"/>
                    <a:lumOff val="60000"/>
                  </a:schemeClr>
                </a:solidFill>
              </a:rPr>
              <a:t>03</a:t>
            </a:r>
          </a:p>
        </p:txBody>
      </p:sp>
      <p:sp>
        <p:nvSpPr>
          <p:cNvPr id="26" name="Google Shape;479;p32">
            <a:extLst>
              <a:ext uri="{FF2B5EF4-FFF2-40B4-BE49-F238E27FC236}">
                <a16:creationId xmlns:a16="http://schemas.microsoft.com/office/drawing/2014/main" id="{FC3CE3AF-2CA1-E04F-A76D-A1E60F4FE3E7}"/>
              </a:ext>
            </a:extLst>
          </p:cNvPr>
          <p:cNvSpPr txBox="1">
            <a:spLocks/>
          </p:cNvSpPr>
          <p:nvPr/>
        </p:nvSpPr>
        <p:spPr>
          <a:xfrm>
            <a:off x="5384516" y="1819080"/>
            <a:ext cx="3830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sz="2000" dirty="0"/>
              <a:t>Random Forest </a:t>
            </a:r>
          </a:p>
          <a:p>
            <a:pPr marL="0" indent="0"/>
            <a:r>
              <a:rPr lang="en-US" sz="2000" dirty="0"/>
              <a:t>Regression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2" name="Subtitle 1">
            <a:extLst>
              <a:ext uri="{FF2B5EF4-FFF2-40B4-BE49-F238E27FC236}">
                <a16:creationId xmlns:a16="http://schemas.microsoft.com/office/drawing/2014/main" id="{5A2F1978-FF2F-6046-9D34-393477A28DCE}"/>
              </a:ext>
            </a:extLst>
          </p:cNvPr>
          <p:cNvSpPr>
            <a:spLocks noGrp="1" noChangeArrowheads="1"/>
          </p:cNvSpPr>
          <p:nvPr>
            <p:ph type="subTitle" idx="1"/>
          </p:nvPr>
        </p:nvSpPr>
        <p:spPr bwMode="auto">
          <a:xfrm>
            <a:off x="1068149" y="1665229"/>
            <a:ext cx="6319879" cy="24776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584" tIns="45720" rIns="9144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200" b="1" i="0" u="none" strike="noStrike" cap="none" normalizeH="0" baseline="0" dirty="0">
                <a:ln>
                  <a:noFill/>
                </a:ln>
                <a:solidFill>
                  <a:schemeClr val="tx1"/>
                </a:solidFill>
                <a:effectLst/>
                <a:latin typeface="Open Sans" panose="020B0606030504020204" pitchFamily="34" charset="0"/>
                <a:ea typeface="Calibri" panose="020F0502020204030204" pitchFamily="34" charset="0"/>
                <a:cs typeface="Arial" panose="020B0604020202020204" pitchFamily="34" charset="0"/>
              </a:rPr>
              <a:t>The cost functions for </a:t>
            </a:r>
            <a:r>
              <a:rPr kumimoji="0" lang="en-US" altLang="en-US" sz="1200" b="1" i="0" strike="noStrike" cap="none" normalizeH="0" baseline="0" dirty="0" err="1">
                <a:ln>
                  <a:noFill/>
                </a:ln>
                <a:solidFill>
                  <a:schemeClr val="tx1"/>
                </a:solidFill>
                <a:effectLst/>
                <a:latin typeface="Open Sans" panose="020B0606030504020204" pitchFamily="34" charset="0"/>
                <a:ea typeface="Calibri" panose="020F0502020204030204" pitchFamily="34" charset="0"/>
                <a:cs typeface="Arial" panose="020B0604020202020204" pitchFamily="34" charset="0"/>
              </a:rPr>
              <a:t>RandomForestRegressor</a:t>
            </a:r>
            <a:r>
              <a:rPr kumimoji="0" lang="en-US" altLang="en-US" sz="1200" b="1" i="0" u="none" strike="noStrike" cap="none" normalizeH="0" baseline="0" dirty="0">
                <a:ln>
                  <a:noFill/>
                </a:ln>
                <a:solidFill>
                  <a:schemeClr val="tx1"/>
                </a:solidFill>
                <a:effectLst/>
                <a:latin typeface="Open Sans" panose="020B0606030504020204" pitchFamily="34" charset="0"/>
                <a:ea typeface="Calibri" panose="020F0502020204030204" pitchFamily="34" charset="0"/>
                <a:cs typeface="Arial" panose="020B0604020202020204" pitchFamily="34" charset="0"/>
              </a:rPr>
              <a:t> model are:</a:t>
            </a:r>
          </a:p>
          <a:p>
            <a:pPr marL="0" marR="0" lvl="0" indent="0" defTabSz="914400" rtl="0" eaLnBrk="0" fontAlgn="base" latinLnBrk="0" hangingPunct="0">
              <a:lnSpc>
                <a:spcPct val="100000"/>
              </a:lnSpc>
              <a:spcBef>
                <a:spcPct val="0"/>
              </a:spcBef>
              <a:spcAft>
                <a:spcPct val="0"/>
              </a:spcAft>
              <a:buClrTx/>
              <a:buSz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1200" b="1" i="0" u="none" strike="noStrike" cap="none" normalizeH="0" baseline="0" dirty="0">
              <a:ln>
                <a:noFill/>
              </a:ln>
              <a:solidFill>
                <a:srgbClr val="000000"/>
              </a:solidFill>
              <a:effectLst/>
              <a:latin typeface="Open Sans" panose="020B0606030504020204" pitchFamily="34" charset="0"/>
              <a:ea typeface="Times New Roman" panose="02020603050405020304" pitchFamily="18" charset="0"/>
            </a:endParaRPr>
          </a:p>
          <a:p>
            <a:pPr marL="0" lvl="0" indent="0">
              <a:buClrTx/>
              <a:buSzTx/>
            </a:pPr>
            <a:r>
              <a:rPr lang="ar-SA" altLang="en-US" sz="1200" dirty="0">
                <a:solidFill>
                  <a:srgbClr val="000000"/>
                </a:solidFill>
                <a:latin typeface="Open Sans" panose="020B0606030504020204" pitchFamily="34" charset="0"/>
                <a:ea typeface="Times New Roman" panose="02020603050405020304" pitchFamily="18" charset="0"/>
              </a:rPr>
              <a:t>   </a:t>
            </a:r>
            <a:r>
              <a:rPr lang="en-US" altLang="en-US" sz="1200" b="1" dirty="0">
                <a:solidFill>
                  <a:srgbClr val="000000"/>
                </a:solidFill>
                <a:latin typeface="Open Sans" panose="020B0606030504020204" pitchFamily="34" charset="0"/>
                <a:ea typeface="Times New Roman" panose="02020603050405020304" pitchFamily="18" charset="0"/>
              </a:rPr>
              <a:t>MSE =  506.86</a:t>
            </a:r>
            <a:endParaRPr lang="ar-SA" altLang="en-US" sz="1200" b="1" dirty="0">
              <a:solidFill>
                <a:srgbClr val="000000"/>
              </a:solidFill>
              <a:latin typeface="Open Sans" panose="020B0606030504020204" pitchFamily="34" charset="0"/>
              <a:ea typeface="Times New Roman" panose="02020603050405020304" pitchFamily="18" charset="0"/>
            </a:endParaRPr>
          </a:p>
          <a:p>
            <a:pPr marL="0" lvl="0" indent="0">
              <a:buClrTx/>
              <a:buSzTx/>
            </a:pPr>
            <a:r>
              <a:rPr lang="en-US" altLang="en-US" sz="1200" b="1" dirty="0">
                <a:solidFill>
                  <a:srgbClr val="000000"/>
                </a:solidFill>
                <a:latin typeface="Open Sans" panose="020B0606030504020204" pitchFamily="34" charset="0"/>
                <a:ea typeface="Times New Roman" panose="02020603050405020304" pitchFamily="18" charset="0"/>
              </a:rPr>
              <a:t>MAE =  8.79</a:t>
            </a:r>
          </a:p>
          <a:p>
            <a:pPr marL="0" lvl="0" indent="0">
              <a:buClrTx/>
              <a:buSzTx/>
            </a:pPr>
            <a:r>
              <a:rPr lang="ar-SA" altLang="en-US" sz="1200" b="1" dirty="0">
                <a:solidFill>
                  <a:srgbClr val="000000"/>
                </a:solidFill>
                <a:latin typeface="Open Sans" panose="020B0606030504020204" pitchFamily="34" charset="0"/>
                <a:ea typeface="Times New Roman" panose="02020603050405020304" pitchFamily="18" charset="0"/>
              </a:rPr>
              <a:t>   </a:t>
            </a:r>
            <a:r>
              <a:rPr lang="en-US" altLang="en-US" sz="1200" b="1" dirty="0">
                <a:solidFill>
                  <a:srgbClr val="000000"/>
                </a:solidFill>
                <a:latin typeface="Open Sans" panose="020B0606030504020204" pitchFamily="34" charset="0"/>
                <a:ea typeface="Times New Roman" panose="02020603050405020304" pitchFamily="18" charset="0"/>
              </a:rPr>
              <a:t>RMSE =  22.51</a:t>
            </a:r>
          </a:p>
          <a:p>
            <a:pPr marL="0" lvl="0" indent="0">
              <a:buClrTx/>
              <a:buSzTx/>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lvl="0" indent="0">
              <a:buClrTx/>
              <a:buSzTx/>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200" b="1" i="0" u="none" strike="noStrike" cap="none" normalizeH="0" baseline="0" dirty="0">
                <a:ln>
                  <a:noFill/>
                </a:ln>
                <a:solidFill>
                  <a:schemeClr val="tx1"/>
                </a:solidFill>
                <a:effectLst/>
                <a:latin typeface="Open Sans" panose="020B0606030504020204" pitchFamily="34" charset="0"/>
                <a:ea typeface="Calibri" panose="020F0502020204030204" pitchFamily="34" charset="0"/>
                <a:cs typeface="Arial" panose="020B0604020202020204" pitchFamily="34" charset="0"/>
              </a:rPr>
              <a:t>The cost functions for </a:t>
            </a:r>
            <a:r>
              <a:rPr kumimoji="0" lang="en-US" altLang="en-US" sz="1200" b="1" i="0" u="none" strike="noStrike" cap="none" normalizeH="0" baseline="0" dirty="0" err="1">
                <a:ln>
                  <a:noFill/>
                </a:ln>
                <a:solidFill>
                  <a:schemeClr val="tx1"/>
                </a:solidFill>
                <a:effectLst/>
                <a:latin typeface="Open Sans" panose="020B0606030504020204" pitchFamily="34" charset="0"/>
                <a:ea typeface="Calibri" panose="020F0502020204030204" pitchFamily="34" charset="0"/>
                <a:cs typeface="Arial" panose="020B0604020202020204" pitchFamily="34" charset="0"/>
              </a:rPr>
              <a:t>XGBoost</a:t>
            </a:r>
            <a:r>
              <a:rPr kumimoji="0" lang="en-US" altLang="en-US" sz="1200" b="1" i="0" u="none" strike="noStrike" cap="none" normalizeH="0" baseline="0" dirty="0">
                <a:ln>
                  <a:noFill/>
                </a:ln>
                <a:solidFill>
                  <a:schemeClr val="tx1"/>
                </a:solidFill>
                <a:effectLst/>
                <a:latin typeface="Open Sans" panose="020B0606030504020204" pitchFamily="34" charset="0"/>
                <a:ea typeface="Calibri" panose="020F0502020204030204" pitchFamily="34" charset="0"/>
                <a:cs typeface="Arial" panose="020B0604020202020204" pitchFamily="34" charset="0"/>
              </a:rPr>
              <a:t> Regression model are:</a:t>
            </a:r>
          </a:p>
          <a:p>
            <a:pPr marL="0" marR="0" lvl="0" indent="0" defTabSz="914400" rtl="0" eaLnBrk="0" fontAlgn="base" latinLnBrk="0" hangingPunct="0">
              <a:lnSpc>
                <a:spcPct val="100000"/>
              </a:lnSpc>
              <a:spcBef>
                <a:spcPct val="0"/>
              </a:spcBef>
              <a:spcAft>
                <a:spcPct val="0"/>
              </a:spcAft>
              <a:buClrTx/>
              <a:buSzTx/>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1200" b="1" i="0" u="none" strike="noStrike" cap="none" normalizeH="0" baseline="0" dirty="0">
              <a:ln>
                <a:noFill/>
              </a:ln>
              <a:solidFill>
                <a:schemeClr val="tx1"/>
              </a:solidFill>
              <a:effectLst/>
            </a:endParaRPr>
          </a:p>
          <a:p>
            <a:pPr marL="0" lvl="0" indent="0">
              <a:buClrTx/>
              <a:buSzTx/>
            </a:pPr>
            <a:r>
              <a:rPr lang="en-US" altLang="en-US" sz="1200" b="1" dirty="0">
                <a:solidFill>
                  <a:srgbClr val="000000"/>
                </a:solidFill>
                <a:latin typeface="Open Sans" panose="020B0606030504020204" pitchFamily="34" charset="0"/>
                <a:ea typeface="Times New Roman" panose="02020603050405020304" pitchFamily="18" charset="0"/>
              </a:rPr>
              <a:t>MSE =  656.76</a:t>
            </a:r>
          </a:p>
          <a:p>
            <a:pPr marL="0" lvl="0" indent="0">
              <a:buClrTx/>
              <a:buSzTx/>
            </a:pPr>
            <a:r>
              <a:rPr lang="en-US" altLang="en-US" sz="1200" b="1" dirty="0">
                <a:solidFill>
                  <a:srgbClr val="000000"/>
                </a:solidFill>
                <a:latin typeface="Open Sans" panose="020B0606030504020204" pitchFamily="34" charset="0"/>
                <a:ea typeface="Times New Roman" panose="02020603050405020304" pitchFamily="18" charset="0"/>
              </a:rPr>
              <a:t>MAE =  11.53</a:t>
            </a:r>
          </a:p>
          <a:p>
            <a:pPr marL="0" lvl="0" indent="0">
              <a:buClrTx/>
              <a:buSzTx/>
            </a:pPr>
            <a:r>
              <a:rPr lang="en-US" altLang="en-US" sz="1200" b="1" dirty="0">
                <a:solidFill>
                  <a:srgbClr val="000000"/>
                </a:solidFill>
                <a:latin typeface="Open Sans" panose="020B0606030504020204" pitchFamily="34" charset="0"/>
                <a:ea typeface="Times New Roman" panose="02020603050405020304" pitchFamily="18" charset="0"/>
              </a:rPr>
              <a:t>RMSE =  25.62</a:t>
            </a:r>
          </a:p>
          <a:p>
            <a:pPr marL="0" lvl="0" indent="0" algn="l">
              <a:buClrTx/>
              <a:buSzTx/>
            </a:pPr>
            <a:endParaRPr kumimoji="0" lang="en-US" altLang="en-US" sz="1400" b="0" i="0" u="none" strike="noStrike" cap="none" normalizeH="0" baseline="0" dirty="0">
              <a:ln>
                <a:noFill/>
              </a:ln>
              <a:solidFill>
                <a:srgbClr val="000000"/>
              </a:solidFill>
              <a:effectLst/>
              <a:latin typeface="Open Sans" panose="020B0606030504020204" pitchFamily="34" charset="0"/>
              <a:ea typeface="Times New Roman" panose="02020603050405020304" pitchFamily="18" charset="0"/>
            </a:endParaRPr>
          </a:p>
        </p:txBody>
      </p:sp>
      <p:sp>
        <p:nvSpPr>
          <p:cNvPr id="6" name="Google Shape;559;p39">
            <a:extLst>
              <a:ext uri="{FF2B5EF4-FFF2-40B4-BE49-F238E27FC236}">
                <a16:creationId xmlns:a16="http://schemas.microsoft.com/office/drawing/2014/main" id="{7654EDD3-E3DC-7B4F-BEF7-9A345AE56381}"/>
              </a:ext>
            </a:extLst>
          </p:cNvPr>
          <p:cNvSpPr txBox="1">
            <a:spLocks/>
          </p:cNvSpPr>
          <p:nvPr/>
        </p:nvSpPr>
        <p:spPr>
          <a:xfrm>
            <a:off x="2110152" y="445024"/>
            <a:ext cx="4860000" cy="82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600"/>
              <a:buFont typeface="Josefin Sans"/>
              <a:buNone/>
              <a:defRPr sz="6000" b="1" i="0" u="none" strike="noStrike" cap="none">
                <a:solidFill>
                  <a:schemeClr val="accent6"/>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3600"/>
              <a:buFont typeface="Josefin Sans"/>
              <a:buNone/>
              <a:defRPr sz="3600" b="1" i="0" u="none" strike="noStrike" cap="none">
                <a:solidFill>
                  <a:schemeClr val="accent6"/>
                </a:solidFill>
                <a:latin typeface="Josefin Sans"/>
                <a:ea typeface="Josefin Sans"/>
                <a:cs typeface="Josefin Sans"/>
                <a:sym typeface="Josefin Sans"/>
              </a:defRPr>
            </a:lvl9pPr>
          </a:lstStyle>
          <a:p>
            <a:r>
              <a:rPr lang="en-US" sz="4800" u="sng" dirty="0">
                <a:latin typeface="Arial" panose="020B0604020202020204" pitchFamily="34" charset="0"/>
                <a:cs typeface="Arial" panose="020B0604020202020204" pitchFamily="34" charset="0"/>
              </a:rPr>
              <a:t>Results</a:t>
            </a:r>
            <a:endParaRPr lang="en-US" u="sng"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7"/>
        <p:cNvGrpSpPr/>
        <p:nvPr/>
      </p:nvGrpSpPr>
      <p:grpSpPr>
        <a:xfrm>
          <a:off x="0" y="0"/>
          <a:ext cx="0" cy="0"/>
          <a:chOff x="0" y="0"/>
          <a:chExt cx="0" cy="0"/>
        </a:xfrm>
      </p:grpSpPr>
      <p:sp>
        <p:nvSpPr>
          <p:cNvPr id="468" name="Google Shape;468;p31"/>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outlines:</a:t>
            </a:r>
            <a:endParaRPr dirty="0"/>
          </a:p>
        </p:txBody>
      </p:sp>
      <p:sp>
        <p:nvSpPr>
          <p:cNvPr id="469" name="Google Shape;469;p31"/>
          <p:cNvSpPr txBox="1">
            <a:spLocks noGrp="1"/>
          </p:cNvSpPr>
          <p:nvPr>
            <p:ph type="body" idx="1"/>
          </p:nvPr>
        </p:nvSpPr>
        <p:spPr>
          <a:xfrm>
            <a:off x="540000" y="1327093"/>
            <a:ext cx="8263196" cy="3453131"/>
          </a:xfrm>
          <a:prstGeom prst="rect">
            <a:avLst/>
          </a:prstGeom>
        </p:spPr>
        <p:txBody>
          <a:bodyPr spcFirstLastPara="1" wrap="square" lIns="91425" tIns="91425" rIns="91425" bIns="91425" anchor="t" anchorCtr="0">
            <a:noAutofit/>
          </a:bodyPr>
          <a:lstStyle/>
          <a:p>
            <a:pPr lvl="0"/>
            <a:r>
              <a:rPr lang="en-US" sz="1600" dirty="0"/>
              <a:t>Introduction and Business problem</a:t>
            </a:r>
            <a:endParaRPr lang="ar-SA" sz="1600" dirty="0"/>
          </a:p>
          <a:p>
            <a:pPr marL="114300" lvl="0" indent="0">
              <a:buNone/>
            </a:pPr>
            <a:endParaRPr lang="en-US" sz="1600" dirty="0"/>
          </a:p>
          <a:p>
            <a:pPr lvl="0"/>
            <a:r>
              <a:rPr lang="en-US" sz="1600" dirty="0"/>
              <a:t>Data Description </a:t>
            </a:r>
            <a:endParaRPr lang="ar-SA" sz="1600" dirty="0"/>
          </a:p>
          <a:p>
            <a:pPr marL="114300" lvl="0" indent="0">
              <a:buNone/>
            </a:pPr>
            <a:endParaRPr lang="en-US" sz="1600" dirty="0"/>
          </a:p>
          <a:p>
            <a:pPr lvl="0"/>
            <a:r>
              <a:rPr lang="en-US" sz="1600" dirty="0"/>
              <a:t>Data Preprocessing</a:t>
            </a:r>
            <a:endParaRPr lang="ar-SA" sz="1600" dirty="0"/>
          </a:p>
          <a:p>
            <a:pPr marL="114300" lvl="0" indent="0">
              <a:buNone/>
            </a:pPr>
            <a:r>
              <a:rPr lang="en-US" sz="1600" dirty="0"/>
              <a:t> </a:t>
            </a:r>
          </a:p>
          <a:p>
            <a:pPr lvl="0"/>
            <a:r>
              <a:rPr lang="en-US" sz="1600" dirty="0"/>
              <a:t>Exploratory Data Analysis (EDA) </a:t>
            </a:r>
            <a:endParaRPr lang="ar-SA" sz="1600" dirty="0"/>
          </a:p>
          <a:p>
            <a:pPr marL="114300" lvl="0" indent="0">
              <a:buNone/>
            </a:pPr>
            <a:endParaRPr lang="en-US" sz="1600" dirty="0"/>
          </a:p>
          <a:p>
            <a:pPr lvl="0"/>
            <a:r>
              <a:rPr lang="en-US" sz="1600" dirty="0"/>
              <a:t>Modeling &amp; Results</a:t>
            </a:r>
            <a:endParaRPr lang="ar-SA" sz="1600" dirty="0"/>
          </a:p>
          <a:p>
            <a:pPr marL="114300" lvl="0" indent="0">
              <a:buNone/>
            </a:pPr>
            <a:endParaRPr lang="en-US" sz="1600" dirty="0"/>
          </a:p>
          <a:p>
            <a:pPr lvl="0"/>
            <a:r>
              <a:rPr lang="en-US" sz="1600" dirty="0"/>
              <a:t>Conclusion and future work</a:t>
            </a:r>
          </a:p>
          <a:p>
            <a:pPr marL="0" lvl="0" indent="0" algn="l" rtl="0">
              <a:spcBef>
                <a:spcPts val="0"/>
              </a:spcBef>
              <a:spcAft>
                <a:spcPts val="1600"/>
              </a:spcAft>
              <a:buNone/>
            </a:pPr>
            <a:endParaRPr dirty="0"/>
          </a:p>
        </p:txBody>
      </p:sp>
      <p:pic>
        <p:nvPicPr>
          <p:cNvPr id="5" name="Picture 4">
            <a:extLst>
              <a:ext uri="{FF2B5EF4-FFF2-40B4-BE49-F238E27FC236}">
                <a16:creationId xmlns:a16="http://schemas.microsoft.com/office/drawing/2014/main" id="{354741D3-F143-491F-A436-68C63D865A1F}"/>
              </a:ext>
            </a:extLst>
          </p:cNvPr>
          <p:cNvPicPr>
            <a:picLocks noChangeAspect="1"/>
          </p:cNvPicPr>
          <p:nvPr/>
        </p:nvPicPr>
        <p:blipFill>
          <a:blip r:embed="rId3"/>
          <a:stretch>
            <a:fillRect/>
          </a:stretch>
        </p:blipFill>
        <p:spPr>
          <a:xfrm>
            <a:off x="5664425" y="2400119"/>
            <a:ext cx="2387150" cy="1966473"/>
          </a:xfrm>
          <a:prstGeom prst="ellipse">
            <a:avLst/>
          </a:prstGeom>
          <a:noFill/>
          <a:ln w="63500" cap="rnd">
            <a:noFill/>
          </a:ln>
          <a:effectLst>
            <a:outerShdw blurRad="50800" dist="50800" dir="5400000" algn="ctr" rotWithShape="0">
              <a:schemeClr val="bg1"/>
            </a:outerShdw>
          </a:effectLst>
          <a:scene3d>
            <a:camera prst="orthographicFront"/>
            <a:lightRig rig="contrasting" dir="t">
              <a:rot lat="0" lon="0" rev="3000000"/>
            </a:lightRig>
          </a:scene3d>
          <a:sp3d contourW="7620">
            <a:bevelT w="95250" h="31750"/>
            <a:contourClr>
              <a:srgbClr val="333333"/>
            </a:contourClr>
          </a:sp3d>
        </p:spPr>
      </p:pic>
      <p:pic>
        <p:nvPicPr>
          <p:cNvPr id="3" name="Picture 2">
            <a:extLst>
              <a:ext uri="{FF2B5EF4-FFF2-40B4-BE49-F238E27FC236}">
                <a16:creationId xmlns:a16="http://schemas.microsoft.com/office/drawing/2014/main" id="{30C71826-4999-49B2-8AA5-250EF69EAE91}"/>
              </a:ext>
            </a:extLst>
          </p:cNvPr>
          <p:cNvPicPr>
            <a:picLocks noChangeAspect="1"/>
          </p:cNvPicPr>
          <p:nvPr/>
        </p:nvPicPr>
        <p:blipFill>
          <a:blip r:embed="rId4"/>
          <a:stretch>
            <a:fillRect/>
          </a:stretch>
        </p:blipFill>
        <p:spPr>
          <a:xfrm>
            <a:off x="6742983" y="997395"/>
            <a:ext cx="2330828" cy="2056263"/>
          </a:xfrm>
          <a:prstGeom prst="ellipse">
            <a:avLst/>
          </a:prstGeom>
          <a:ln w="63500" cap="rnd">
            <a:noFill/>
          </a:ln>
          <a:effectLst>
            <a:outerShdw blurRad="50800" dist="38100" dir="2700000" algn="tl" rotWithShape="0">
              <a:prstClr val="black">
                <a:alpha val="40000"/>
              </a:prst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9" name="Google Shape;529;p37"/>
          <p:cNvSpPr txBox="1">
            <a:spLocks noGrp="1"/>
          </p:cNvSpPr>
          <p:nvPr>
            <p:ph type="subTitle" idx="1"/>
          </p:nvPr>
        </p:nvSpPr>
        <p:spPr>
          <a:xfrm>
            <a:off x="1400376" y="1231159"/>
            <a:ext cx="6715482" cy="2151312"/>
          </a:xfrm>
          <a:prstGeom prst="rect">
            <a:avLst/>
          </a:prstGeom>
        </p:spPr>
        <p:txBody>
          <a:bodyPr spcFirstLastPara="1" wrap="square" lIns="91425" tIns="91425" rIns="91425" bIns="91425" anchor="t" anchorCtr="0">
            <a:noAutofit/>
          </a:bodyPr>
          <a:lstStyle/>
          <a:p>
            <a:pPr marL="0" indent="0">
              <a:spcAft>
                <a:spcPts val="1600"/>
              </a:spcAft>
            </a:pPr>
            <a:r>
              <a:rPr lang="en-US" dirty="0"/>
              <a:t>For location that does not have apartment hotels, our model can give this a recommendation on whether to open it in these cities or not based on the market trends and historical data.</a:t>
            </a:r>
          </a:p>
          <a:p>
            <a:pPr marL="0" indent="0">
              <a:spcAft>
                <a:spcPts val="1600"/>
              </a:spcAft>
            </a:pPr>
            <a:r>
              <a:rPr lang="en-US" dirty="0"/>
              <a:t> Also, we noticed based on all regression models we used in this project for hotel data the best cost functions results were for the </a:t>
            </a:r>
            <a:r>
              <a:rPr lang="en-US" dirty="0" err="1"/>
              <a:t>RandomForestRegressor</a:t>
            </a:r>
            <a:r>
              <a:rPr lang="en-US" dirty="0"/>
              <a:t> model. </a:t>
            </a:r>
            <a:endParaRPr dirty="0"/>
          </a:p>
        </p:txBody>
      </p:sp>
      <p:sp>
        <p:nvSpPr>
          <p:cNvPr id="530" name="Google Shape;530;p37"/>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p>
            <a:r>
              <a:rPr lang="en-US" sz="3200" dirty="0"/>
              <a:t>Conclusion and Future Work</a:t>
            </a:r>
            <a:br>
              <a:rPr lang="en-US" sz="3200" dirty="0"/>
            </a:br>
            <a:endParaRPr dirty="0"/>
          </a:p>
        </p:txBody>
      </p:sp>
      <p:pic>
        <p:nvPicPr>
          <p:cNvPr id="4" name="Picture 3">
            <a:extLst>
              <a:ext uri="{FF2B5EF4-FFF2-40B4-BE49-F238E27FC236}">
                <a16:creationId xmlns:a16="http://schemas.microsoft.com/office/drawing/2014/main" id="{81CFF3E1-3489-4260-A97B-DCC891176E41}"/>
              </a:ext>
            </a:extLst>
          </p:cNvPr>
          <p:cNvPicPr>
            <a:picLocks noChangeAspect="1"/>
          </p:cNvPicPr>
          <p:nvPr/>
        </p:nvPicPr>
        <p:blipFill>
          <a:blip r:embed="rId3"/>
          <a:stretch>
            <a:fillRect/>
          </a:stretch>
        </p:blipFill>
        <p:spPr>
          <a:xfrm>
            <a:off x="5947750" y="2795101"/>
            <a:ext cx="1935755" cy="1751622"/>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2" name="Picture 1">
            <a:extLst>
              <a:ext uri="{FF2B5EF4-FFF2-40B4-BE49-F238E27FC236}">
                <a16:creationId xmlns:a16="http://schemas.microsoft.com/office/drawing/2014/main" id="{A9AD512A-9A37-4880-95D2-66E3432F8959}"/>
              </a:ext>
            </a:extLst>
          </p:cNvPr>
          <p:cNvPicPr>
            <a:picLocks noChangeAspect="1"/>
          </p:cNvPicPr>
          <p:nvPr/>
        </p:nvPicPr>
        <p:blipFill>
          <a:blip r:embed="rId4"/>
          <a:stretch>
            <a:fillRect/>
          </a:stretch>
        </p:blipFill>
        <p:spPr>
          <a:xfrm>
            <a:off x="1472749" y="2992724"/>
            <a:ext cx="1819307" cy="1683721"/>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6" name="Picture 5">
            <a:extLst>
              <a:ext uri="{FF2B5EF4-FFF2-40B4-BE49-F238E27FC236}">
                <a16:creationId xmlns:a16="http://schemas.microsoft.com/office/drawing/2014/main" id="{42C52997-6B22-499E-B7E0-2A0C8FD029E2}"/>
              </a:ext>
            </a:extLst>
          </p:cNvPr>
          <p:cNvPicPr>
            <a:picLocks noChangeAspect="1"/>
          </p:cNvPicPr>
          <p:nvPr/>
        </p:nvPicPr>
        <p:blipFill>
          <a:blip r:embed="rId5"/>
          <a:stretch>
            <a:fillRect/>
          </a:stretch>
        </p:blipFill>
        <p:spPr>
          <a:xfrm>
            <a:off x="3608216" y="2911337"/>
            <a:ext cx="1950660" cy="1751622"/>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9" name="Google Shape;529;p37"/>
          <p:cNvSpPr txBox="1">
            <a:spLocks noGrp="1"/>
          </p:cNvSpPr>
          <p:nvPr>
            <p:ph type="subTitle" idx="1"/>
          </p:nvPr>
        </p:nvSpPr>
        <p:spPr>
          <a:xfrm>
            <a:off x="1040798" y="2579842"/>
            <a:ext cx="7062404" cy="2120489"/>
          </a:xfrm>
          <a:prstGeom prst="rect">
            <a:avLst/>
          </a:prstGeom>
        </p:spPr>
        <p:txBody>
          <a:bodyPr spcFirstLastPara="1" wrap="square" lIns="91425" tIns="91425" rIns="91425" bIns="91425" anchor="t" anchorCtr="0">
            <a:noAutofit/>
          </a:bodyPr>
          <a:lstStyle/>
          <a:p>
            <a:pPr marL="0" indent="0">
              <a:spcAft>
                <a:spcPts val="1600"/>
              </a:spcAft>
            </a:pPr>
            <a:r>
              <a:rPr lang="en-US" sz="2400" b="1" dirty="0"/>
              <a:t>Any Questions?</a:t>
            </a:r>
            <a:endParaRPr lang="en-US" sz="2400" dirty="0"/>
          </a:p>
          <a:p>
            <a:pPr marL="0" lvl="0" indent="0" algn="ctr" rtl="0">
              <a:spcBef>
                <a:spcPts val="0"/>
              </a:spcBef>
              <a:spcAft>
                <a:spcPts val="1600"/>
              </a:spcAft>
              <a:buNone/>
            </a:pPr>
            <a:endParaRPr dirty="0"/>
          </a:p>
        </p:txBody>
      </p:sp>
      <p:sp>
        <p:nvSpPr>
          <p:cNvPr id="530" name="Google Shape;530;p37"/>
          <p:cNvSpPr txBox="1">
            <a:spLocks noGrp="1"/>
          </p:cNvSpPr>
          <p:nvPr>
            <p:ph type="title"/>
          </p:nvPr>
        </p:nvSpPr>
        <p:spPr>
          <a:xfrm>
            <a:off x="571898" y="865847"/>
            <a:ext cx="8064000" cy="2605634"/>
          </a:xfrm>
          <a:prstGeom prst="rect">
            <a:avLst/>
          </a:prstGeom>
        </p:spPr>
        <p:txBody>
          <a:bodyPr spcFirstLastPara="1" wrap="square" lIns="91425" tIns="91425" rIns="91425" bIns="91425" anchor="t" anchorCtr="0">
            <a:noAutofit/>
          </a:bodyPr>
          <a:lstStyle/>
          <a:p>
            <a:br>
              <a:rPr lang="en" sz="4000" dirty="0"/>
            </a:br>
            <a:r>
              <a:rPr lang="en" sz="4000" dirty="0"/>
              <a:t>Thank You for your attention </a:t>
            </a:r>
            <a:endParaRPr sz="4000" dirty="0"/>
          </a:p>
        </p:txBody>
      </p:sp>
    </p:spTree>
    <p:extLst>
      <p:ext uri="{BB962C8B-B14F-4D97-AF65-F5344CB8AC3E}">
        <p14:creationId xmlns:p14="http://schemas.microsoft.com/office/powerpoint/2010/main" val="3970790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DB3CDF-BF0B-4E08-AAF9-50312206A056}"/>
              </a:ext>
            </a:extLst>
          </p:cNvPr>
          <p:cNvSpPr>
            <a:spLocks noGrp="1"/>
          </p:cNvSpPr>
          <p:nvPr>
            <p:ph type="title"/>
          </p:nvPr>
        </p:nvSpPr>
        <p:spPr>
          <a:xfrm>
            <a:off x="1162294" y="2238238"/>
            <a:ext cx="5690700" cy="497700"/>
          </a:xfrm>
        </p:spPr>
        <p:txBody>
          <a:bodyPr/>
          <a:lstStyle/>
          <a:p>
            <a:pPr algn="ctr"/>
            <a:r>
              <a:rPr lang="en" sz="4800" b="1" dirty="0">
                <a:latin typeface="Arial" panose="020B0604020202020204" pitchFamily="34" charset="0"/>
                <a:cs typeface="Arial" panose="020B0604020202020204" pitchFamily="34" charset="0"/>
              </a:rPr>
              <a:t>Introduction</a:t>
            </a:r>
            <a:endParaRPr lang="en-US" sz="4800" dirty="0"/>
          </a:p>
        </p:txBody>
      </p:sp>
    </p:spTree>
    <p:extLst>
      <p:ext uri="{BB962C8B-B14F-4D97-AF65-F5344CB8AC3E}">
        <p14:creationId xmlns:p14="http://schemas.microsoft.com/office/powerpoint/2010/main" val="1900646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2" name="Google Shape;492;p33"/>
          <p:cNvSpPr txBox="1">
            <a:spLocks noGrp="1"/>
          </p:cNvSpPr>
          <p:nvPr>
            <p:ph type="subTitle" idx="1"/>
          </p:nvPr>
        </p:nvSpPr>
        <p:spPr>
          <a:xfrm>
            <a:off x="332545" y="1213806"/>
            <a:ext cx="8455405" cy="2977868"/>
          </a:xfrm>
          <a:prstGeom prst="rect">
            <a:avLst/>
          </a:prstGeom>
        </p:spPr>
        <p:txBody>
          <a:bodyPr spcFirstLastPara="1" wrap="square" lIns="91425" tIns="91425" rIns="91425" bIns="91425" anchor="ctr" anchorCtr="0">
            <a:noAutofit/>
          </a:bodyPr>
          <a:lstStyle/>
          <a:p>
            <a:pPr marL="285750" lvl="0" indent="-285750">
              <a:buFont typeface="Arial" panose="020B0604020202020204" pitchFamily="34" charset="0"/>
              <a:buChar char="•"/>
            </a:pPr>
            <a:r>
              <a:rPr lang="en-US" sz="1400" dirty="0"/>
              <a:t>As one of the largest and fastest-growing economic sectors in the world, the tourism sector is at the forefront of the Kingdom's Vision 2030.</a:t>
            </a:r>
          </a:p>
          <a:p>
            <a:pPr marL="285750" lvl="0" indent="-285750">
              <a:buFont typeface="Arial" panose="020B0604020202020204" pitchFamily="34" charset="0"/>
              <a:buChar char="•"/>
            </a:pPr>
            <a:endParaRPr lang="en-US" sz="1400" dirty="0"/>
          </a:p>
          <a:p>
            <a:pPr marL="285750" lvl="0" indent="-285750">
              <a:buFont typeface="Arial" panose="020B0604020202020204" pitchFamily="34" charset="0"/>
              <a:buChar char="•"/>
            </a:pPr>
            <a:r>
              <a:rPr lang="en-US" sz="1400" dirty="0"/>
              <a:t>Investment in the tourism sector will contribute to increasing the country’s GDP from its current rate of </a:t>
            </a:r>
            <a:r>
              <a:rPr lang="en-US" sz="1400" b="1" dirty="0"/>
              <a:t>3% </a:t>
            </a:r>
            <a:r>
              <a:rPr lang="en-US" sz="1400" dirty="0"/>
              <a:t>to more than </a:t>
            </a:r>
            <a:r>
              <a:rPr lang="en-US" sz="1400" b="1" dirty="0"/>
              <a:t>10%</a:t>
            </a:r>
            <a:r>
              <a:rPr lang="en-US" sz="1400" dirty="0"/>
              <a:t> by </a:t>
            </a:r>
            <a:r>
              <a:rPr lang="en-US" sz="1400" b="1" dirty="0"/>
              <a:t>2030</a:t>
            </a:r>
            <a:r>
              <a:rPr lang="en-US" sz="1400" dirty="0"/>
              <a:t> and create thousands of jobs in the tourism sector by 2030. In addition to attracting local and international visits annually by 2030.</a:t>
            </a:r>
          </a:p>
          <a:p>
            <a:pPr marL="285750" lvl="0" indent="-285750">
              <a:buFont typeface="Arial" panose="020B0604020202020204" pitchFamily="34" charset="0"/>
              <a:buChar char="•"/>
            </a:pPr>
            <a:endParaRPr lang="en-US" sz="1400" dirty="0"/>
          </a:p>
          <a:p>
            <a:pPr marL="285750" lvl="0" indent="-285750">
              <a:buFont typeface="Arial" panose="020B0604020202020204" pitchFamily="34" charset="0"/>
              <a:buChar char="•"/>
            </a:pPr>
            <a:r>
              <a:rPr lang="en-US" sz="1400" b="1" dirty="0"/>
              <a:t>For this reason and</a:t>
            </a:r>
            <a:r>
              <a:rPr lang="en-US" sz="1400" dirty="0"/>
              <a:t> given the importance of the tourism sector in the Kingdom at the present time, we chose in our project to process hotel prices, which greatly affects the satisfaction and attraction of tourists.</a:t>
            </a:r>
          </a:p>
          <a:p>
            <a:pPr marL="285750" lvl="0" indent="-285750">
              <a:buFont typeface="Arial" panose="020B0604020202020204" pitchFamily="34" charset="0"/>
              <a:buChar char="•"/>
            </a:pPr>
            <a:endParaRPr lang="en-US" sz="1400" dirty="0"/>
          </a:p>
          <a:p>
            <a:pPr marL="285750" lvl="0" indent="-285750">
              <a:buFont typeface="Arial" panose="020B0604020202020204" pitchFamily="34" charset="0"/>
              <a:buChar char="•"/>
            </a:pPr>
            <a:r>
              <a:rPr lang="en-US" sz="1400" dirty="0"/>
              <a:t>   As well as studying prices to remove obstacles to citizens and attract them internally instead of traveling abroad.</a:t>
            </a:r>
            <a:endParaRPr sz="1400" dirty="0"/>
          </a:p>
        </p:txBody>
      </p:sp>
      <p:pic>
        <p:nvPicPr>
          <p:cNvPr id="5" name="Picture 4">
            <a:extLst>
              <a:ext uri="{FF2B5EF4-FFF2-40B4-BE49-F238E27FC236}">
                <a16:creationId xmlns:a16="http://schemas.microsoft.com/office/drawing/2014/main" id="{52A193D1-236C-7B4A-A66D-C7F45B5E7E9D}"/>
              </a:ext>
            </a:extLst>
          </p:cNvPr>
          <p:cNvPicPr>
            <a:picLocks noChangeAspect="1"/>
          </p:cNvPicPr>
          <p:nvPr/>
        </p:nvPicPr>
        <p:blipFill>
          <a:blip r:embed="rId3"/>
          <a:stretch>
            <a:fillRect/>
          </a:stretch>
        </p:blipFill>
        <p:spPr>
          <a:xfrm>
            <a:off x="7185727" y="61440"/>
            <a:ext cx="1895745" cy="110785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43C884-897B-44F9-93B7-7CBA86DEC903}"/>
              </a:ext>
            </a:extLst>
          </p:cNvPr>
          <p:cNvSpPr>
            <a:spLocks noGrp="1"/>
          </p:cNvSpPr>
          <p:nvPr>
            <p:ph type="title"/>
          </p:nvPr>
        </p:nvSpPr>
        <p:spPr>
          <a:xfrm>
            <a:off x="2416087" y="2181088"/>
            <a:ext cx="4934832" cy="497700"/>
          </a:xfrm>
        </p:spPr>
        <p:txBody>
          <a:bodyPr/>
          <a:lstStyle/>
          <a:p>
            <a:pPr algn="l"/>
            <a:r>
              <a:rPr lang="en" sz="4800" dirty="0"/>
              <a:t>Data</a:t>
            </a:r>
            <a:r>
              <a:rPr lang="en" sz="3600" dirty="0"/>
              <a:t> </a:t>
            </a:r>
            <a:r>
              <a:rPr lang="en" sz="3600" dirty="0">
                <a:latin typeface="Arial" panose="020B0604020202020204" pitchFamily="34" charset="0"/>
                <a:cs typeface="Arial" panose="020B0604020202020204" pitchFamily="34" charset="0"/>
              </a:rPr>
              <a:t>Description</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5843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00" name="Google Shape;500;p34"/>
          <p:cNvSpPr txBox="1">
            <a:spLocks noGrp="1"/>
          </p:cNvSpPr>
          <p:nvPr>
            <p:ph type="subTitle" idx="1"/>
          </p:nvPr>
        </p:nvSpPr>
        <p:spPr>
          <a:xfrm>
            <a:off x="103098" y="727538"/>
            <a:ext cx="7986440" cy="3325167"/>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sz="1400" dirty="0"/>
              <a:t>Dataset extracted from </a:t>
            </a:r>
            <a:r>
              <a:rPr lang="en-US" sz="1400" dirty="0">
                <a:hlinkClick r:id="rId3"/>
              </a:rPr>
              <a:t>Kaggle</a:t>
            </a:r>
            <a:r>
              <a:rPr lang="en-US" sz="1400" dirty="0"/>
              <a:t>.</a:t>
            </a:r>
          </a:p>
          <a:p>
            <a:pPr marL="285750" lvl="0" indent="-285750" algn="l">
              <a:buFont typeface="Arial" panose="020B0604020202020204" pitchFamily="34" charset="0"/>
              <a:buChar char="•"/>
            </a:pPr>
            <a:r>
              <a:rPr lang="en-US" sz="1400" dirty="0"/>
              <a:t>Data collected from </a:t>
            </a:r>
            <a:r>
              <a:rPr lang="en-US" sz="1400" dirty="0">
                <a:hlinkClick r:id="rId4"/>
              </a:rPr>
              <a:t>booking</a:t>
            </a:r>
            <a:r>
              <a:rPr lang="en-US" sz="1400" dirty="0"/>
              <a:t>  from 29- April to 1-May 2020 for 1 adult and for 2 nights.</a:t>
            </a:r>
          </a:p>
          <a:p>
            <a:pPr marL="285750" indent="-285750" algn="l">
              <a:buFont typeface="Arial" panose="020B0604020202020204" pitchFamily="34" charset="0"/>
              <a:buChar char="•"/>
            </a:pPr>
            <a:r>
              <a:rPr lang="en-US" sz="1400" dirty="0"/>
              <a:t>Provides accurate statistics for hotels in different regions of the Kingdom of Saudi Arabia, as it contains </a:t>
            </a:r>
            <a:r>
              <a:rPr lang="en-US" sz="1400" b="1" dirty="0"/>
              <a:t>1026 rows, </a:t>
            </a:r>
            <a:r>
              <a:rPr lang="en-US" sz="1400" dirty="0"/>
              <a:t>and </a:t>
            </a:r>
            <a:r>
              <a:rPr lang="en-US" sz="1400" b="1" dirty="0"/>
              <a:t>9 columns</a:t>
            </a:r>
            <a:r>
              <a:rPr lang="en-US" sz="1400" dirty="0"/>
              <a:t>:</a:t>
            </a:r>
          </a:p>
          <a:p>
            <a:pPr marL="0" indent="0" algn="l"/>
            <a:endParaRPr lang="en-US" sz="1400" dirty="0"/>
          </a:p>
          <a:p>
            <a:pPr marL="0" indent="0" algn="l"/>
            <a:r>
              <a:rPr lang="en-US" sz="1400" dirty="0"/>
              <a:t>                 1 – </a:t>
            </a:r>
            <a:r>
              <a:rPr lang="en-US" sz="1400" dirty="0" err="1"/>
              <a:t>hotel_name</a:t>
            </a:r>
            <a:endParaRPr lang="en-US" sz="1400" dirty="0"/>
          </a:p>
          <a:p>
            <a:pPr marL="0" indent="0" algn="l"/>
            <a:r>
              <a:rPr lang="en-US" sz="1400" dirty="0"/>
              <a:t>                 2 - city</a:t>
            </a:r>
          </a:p>
          <a:p>
            <a:pPr marL="0" indent="0" algn="l"/>
            <a:r>
              <a:rPr lang="en-US" sz="1400" dirty="0"/>
              <a:t>                 3 - </a:t>
            </a:r>
            <a:r>
              <a:rPr lang="en-US" sz="1400" dirty="0" err="1"/>
              <a:t>review_badge</a:t>
            </a:r>
            <a:endParaRPr lang="en-US" sz="1400" dirty="0"/>
          </a:p>
          <a:p>
            <a:pPr marL="0" indent="0" algn="l"/>
            <a:r>
              <a:rPr lang="en-US" sz="1400" dirty="0"/>
              <a:t>                 4 - </a:t>
            </a:r>
            <a:r>
              <a:rPr lang="en-US" sz="1400" dirty="0" err="1"/>
              <a:t>review_title</a:t>
            </a:r>
            <a:endParaRPr lang="en-US" sz="1400" dirty="0"/>
          </a:p>
          <a:p>
            <a:pPr marL="0" indent="0" algn="l"/>
            <a:r>
              <a:rPr lang="en-US" sz="1400" dirty="0"/>
              <a:t>                 5 - </a:t>
            </a:r>
            <a:r>
              <a:rPr lang="en-US" sz="1400" dirty="0" err="1"/>
              <a:t>review_number</a:t>
            </a:r>
            <a:endParaRPr lang="en-US" sz="1400" dirty="0"/>
          </a:p>
          <a:p>
            <a:pPr marL="0" indent="0" algn="l"/>
            <a:r>
              <a:rPr lang="en-US" sz="1400" dirty="0"/>
              <a:t>                 6 - price</a:t>
            </a:r>
          </a:p>
          <a:p>
            <a:pPr marL="0" indent="0" algn="l"/>
            <a:r>
              <a:rPr lang="en-US" sz="1400" dirty="0"/>
              <a:t>                 7 - stars</a:t>
            </a:r>
          </a:p>
          <a:p>
            <a:pPr marL="0" indent="0" algn="l"/>
            <a:r>
              <a:rPr lang="en-US" sz="1400" dirty="0"/>
              <a:t>                 8 - </a:t>
            </a:r>
            <a:r>
              <a:rPr lang="en-US" sz="1400" dirty="0" err="1"/>
              <a:t>taxes_and_charges</a:t>
            </a:r>
            <a:endParaRPr lang="en-US" sz="1400" dirty="0"/>
          </a:p>
          <a:p>
            <a:pPr marL="0" indent="0" algn="l"/>
            <a:r>
              <a:rPr lang="en-US" sz="1400" dirty="0"/>
              <a:t>                 9 - </a:t>
            </a:r>
            <a:r>
              <a:rPr lang="en-US" sz="1400" dirty="0" err="1"/>
              <a:t>hotel_type</a:t>
            </a:r>
            <a:endParaRPr lang="en-US" sz="1400" dirty="0"/>
          </a:p>
          <a:p>
            <a:pPr marL="285750" lvl="0" indent="-285750" algn="l" rtl="0">
              <a:spcBef>
                <a:spcPts val="0"/>
              </a:spcBef>
              <a:spcAft>
                <a:spcPts val="0"/>
              </a:spcAft>
              <a:buFont typeface="Arial" panose="020B0604020202020204" pitchFamily="34" charset="0"/>
              <a:buChar char="•"/>
            </a:pPr>
            <a:endParaRPr lang="en-US" dirty="0"/>
          </a:p>
          <a:p>
            <a:pPr marL="0" lvl="0" indent="0" algn="l" rtl="0">
              <a:spcBef>
                <a:spcPts val="0"/>
              </a:spcBef>
              <a:spcAft>
                <a:spcPts val="0"/>
              </a:spcAft>
              <a:buNone/>
            </a:pPr>
            <a:endParaRPr dirty="0"/>
          </a:p>
        </p:txBody>
      </p:sp>
      <p:pic>
        <p:nvPicPr>
          <p:cNvPr id="6" name="Google Shape;493;p33">
            <a:extLst>
              <a:ext uri="{FF2B5EF4-FFF2-40B4-BE49-F238E27FC236}">
                <a16:creationId xmlns:a16="http://schemas.microsoft.com/office/drawing/2014/main" id="{DA90A29B-8BC0-7D42-89AF-9C5E8F3AE5F1}"/>
              </a:ext>
            </a:extLst>
          </p:cNvPr>
          <p:cNvPicPr preferRelativeResize="0"/>
          <p:nvPr/>
        </p:nvPicPr>
        <p:blipFill>
          <a:blip r:embed="rId5"/>
          <a:stretch>
            <a:fillRect/>
          </a:stretch>
        </p:blipFill>
        <p:spPr>
          <a:xfrm>
            <a:off x="6357262" y="1752151"/>
            <a:ext cx="2296632" cy="2377581"/>
          </a:xfrm>
          <a:prstGeom prst="ellipse">
            <a:avLst/>
          </a:prstGeom>
          <a:noFill/>
          <a:ln>
            <a:noFill/>
          </a:ln>
        </p:spPr>
      </p:pic>
      <p:pic>
        <p:nvPicPr>
          <p:cNvPr id="7" name="Google Shape;493;p33">
            <a:extLst>
              <a:ext uri="{FF2B5EF4-FFF2-40B4-BE49-F238E27FC236}">
                <a16:creationId xmlns:a16="http://schemas.microsoft.com/office/drawing/2014/main" id="{97BA7BF3-417D-284B-957E-A139F911EAAF}"/>
              </a:ext>
            </a:extLst>
          </p:cNvPr>
          <p:cNvPicPr preferRelativeResize="0"/>
          <p:nvPr/>
        </p:nvPicPr>
        <p:blipFill>
          <a:blip r:embed="rId6"/>
          <a:stretch>
            <a:fillRect/>
          </a:stretch>
        </p:blipFill>
        <p:spPr>
          <a:xfrm>
            <a:off x="4660674" y="2390122"/>
            <a:ext cx="2503969" cy="2601471"/>
          </a:xfrm>
          <a:prstGeom prst="ellipse">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41A4E1-0BA6-45C6-B87D-F4B2F9B0D172}"/>
              </a:ext>
            </a:extLst>
          </p:cNvPr>
          <p:cNvSpPr>
            <a:spLocks noGrp="1"/>
          </p:cNvSpPr>
          <p:nvPr>
            <p:ph type="title"/>
          </p:nvPr>
        </p:nvSpPr>
        <p:spPr>
          <a:xfrm>
            <a:off x="371475" y="1859619"/>
            <a:ext cx="6929438" cy="497700"/>
          </a:xfrm>
        </p:spPr>
        <p:txBody>
          <a:bodyPr/>
          <a:lstStyle/>
          <a:p>
            <a:r>
              <a:rPr lang="en-US" sz="4800" dirty="0"/>
              <a:t>Data Preprocessing</a:t>
            </a:r>
            <a:endParaRPr lang="en-US" sz="4400" dirty="0"/>
          </a:p>
        </p:txBody>
      </p:sp>
    </p:spTree>
    <p:extLst>
      <p:ext uri="{BB962C8B-B14F-4D97-AF65-F5344CB8AC3E}">
        <p14:creationId xmlns:p14="http://schemas.microsoft.com/office/powerpoint/2010/main" val="258303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5" name="Google Shape;665;p45"/>
          <p:cNvSpPr txBox="1">
            <a:spLocks noGrp="1"/>
          </p:cNvSpPr>
          <p:nvPr>
            <p:ph type="subTitle" idx="1"/>
          </p:nvPr>
        </p:nvSpPr>
        <p:spPr>
          <a:xfrm>
            <a:off x="794380" y="1660348"/>
            <a:ext cx="2808812"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Add ”Total Price”</a:t>
            </a:r>
            <a:endParaRPr sz="1800" dirty="0"/>
          </a:p>
        </p:txBody>
      </p:sp>
      <p:sp>
        <p:nvSpPr>
          <p:cNvPr id="666" name="Google Shape;666;p45"/>
          <p:cNvSpPr txBox="1">
            <a:spLocks noGrp="1"/>
          </p:cNvSpPr>
          <p:nvPr>
            <p:ph type="subTitle" idx="2"/>
          </p:nvPr>
        </p:nvSpPr>
        <p:spPr>
          <a:xfrm>
            <a:off x="905207" y="1921654"/>
            <a:ext cx="2808812"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(Price + Taxes_and_charges)*2</a:t>
            </a:r>
            <a:endParaRPr sz="1200" dirty="0"/>
          </a:p>
        </p:txBody>
      </p:sp>
      <p:sp>
        <p:nvSpPr>
          <p:cNvPr id="671" name="Google Shape;671;p45"/>
          <p:cNvSpPr txBox="1">
            <a:spLocks noGrp="1"/>
          </p:cNvSpPr>
          <p:nvPr>
            <p:ph type="subTitle" idx="7"/>
          </p:nvPr>
        </p:nvSpPr>
        <p:spPr>
          <a:xfrm>
            <a:off x="5267404" y="1604326"/>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Data </a:t>
            </a:r>
            <a:r>
              <a:rPr lang="en-US" sz="1800" dirty="0"/>
              <a:t>Segmentation</a:t>
            </a:r>
            <a:endParaRPr sz="1800" dirty="0"/>
          </a:p>
        </p:txBody>
      </p:sp>
      <p:sp>
        <p:nvSpPr>
          <p:cNvPr id="672" name="Google Shape;672;p45"/>
          <p:cNvSpPr txBox="1">
            <a:spLocks noGrp="1"/>
          </p:cNvSpPr>
          <p:nvPr>
            <p:ph type="subTitle" idx="8"/>
          </p:nvPr>
        </p:nvSpPr>
        <p:spPr>
          <a:xfrm>
            <a:off x="5242604" y="1891724"/>
            <a:ext cx="2652933"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 handle missing values according to each city</a:t>
            </a:r>
            <a:endParaRPr dirty="0"/>
          </a:p>
        </p:txBody>
      </p:sp>
      <p:sp>
        <p:nvSpPr>
          <p:cNvPr id="675" name="Google Shape;675;p45"/>
          <p:cNvSpPr/>
          <p:nvPr/>
        </p:nvSpPr>
        <p:spPr>
          <a:xfrm>
            <a:off x="1728538" y="997652"/>
            <a:ext cx="638488" cy="662696"/>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5"/>
          <p:cNvSpPr/>
          <p:nvPr/>
        </p:nvSpPr>
        <p:spPr>
          <a:xfrm>
            <a:off x="3873696" y="2978697"/>
            <a:ext cx="619091" cy="628014"/>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5"/>
          <p:cNvSpPr/>
          <p:nvPr/>
        </p:nvSpPr>
        <p:spPr>
          <a:xfrm>
            <a:off x="5979995" y="1040724"/>
            <a:ext cx="638488" cy="619624"/>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5"/>
          <p:cNvSpPr txBox="1">
            <a:spLocks noGrp="1"/>
          </p:cNvSpPr>
          <p:nvPr>
            <p:ph type="subTitle" idx="14"/>
          </p:nvPr>
        </p:nvSpPr>
        <p:spPr>
          <a:xfrm>
            <a:off x="2939342" y="3528194"/>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t>Binning </a:t>
            </a:r>
            <a:endParaRPr sz="1800" dirty="0"/>
          </a:p>
        </p:txBody>
      </p:sp>
      <p:sp>
        <p:nvSpPr>
          <p:cNvPr id="57" name="Google Shape;592;p41">
            <a:extLst>
              <a:ext uri="{FF2B5EF4-FFF2-40B4-BE49-F238E27FC236}">
                <a16:creationId xmlns:a16="http://schemas.microsoft.com/office/drawing/2014/main" id="{0FA42851-7520-4545-819C-3615509BBA2F}"/>
              </a:ext>
            </a:extLst>
          </p:cNvPr>
          <p:cNvSpPr txBox="1"/>
          <p:nvPr/>
        </p:nvSpPr>
        <p:spPr>
          <a:xfrm>
            <a:off x="1495888" y="1139514"/>
            <a:ext cx="1160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lt1"/>
                </a:solidFill>
                <a:latin typeface="Josefin Sans"/>
                <a:ea typeface="Josefin Sans"/>
                <a:cs typeface="Josefin Sans"/>
                <a:sym typeface="Josefin Sans"/>
              </a:rPr>
              <a:t>1</a:t>
            </a:r>
            <a:endParaRPr sz="2500" b="1" dirty="0">
              <a:solidFill>
                <a:schemeClr val="lt1"/>
              </a:solidFill>
              <a:latin typeface="Josefin Sans"/>
              <a:ea typeface="Josefin Sans"/>
              <a:cs typeface="Josefin Sans"/>
              <a:sym typeface="Josefin Sans"/>
            </a:endParaRPr>
          </a:p>
        </p:txBody>
      </p:sp>
      <p:sp>
        <p:nvSpPr>
          <p:cNvPr id="58" name="Google Shape;592;p41">
            <a:extLst>
              <a:ext uri="{FF2B5EF4-FFF2-40B4-BE49-F238E27FC236}">
                <a16:creationId xmlns:a16="http://schemas.microsoft.com/office/drawing/2014/main" id="{9F359175-102A-2541-A4F8-D6F186D89175}"/>
              </a:ext>
            </a:extLst>
          </p:cNvPr>
          <p:cNvSpPr txBox="1"/>
          <p:nvPr/>
        </p:nvSpPr>
        <p:spPr>
          <a:xfrm>
            <a:off x="5728215" y="1163202"/>
            <a:ext cx="1160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lt1"/>
                </a:solidFill>
                <a:latin typeface="Josefin Sans"/>
                <a:ea typeface="Josefin Sans"/>
                <a:cs typeface="Josefin Sans"/>
                <a:sym typeface="Josefin Sans"/>
              </a:rPr>
              <a:t>2</a:t>
            </a:r>
            <a:endParaRPr sz="2500" b="1" dirty="0">
              <a:solidFill>
                <a:schemeClr val="lt1"/>
              </a:solidFill>
              <a:latin typeface="Josefin Sans"/>
              <a:ea typeface="Josefin Sans"/>
              <a:cs typeface="Josefin Sans"/>
              <a:sym typeface="Josefin Sans"/>
            </a:endParaRPr>
          </a:p>
        </p:txBody>
      </p:sp>
      <p:sp>
        <p:nvSpPr>
          <p:cNvPr id="68" name="Google Shape;666;p45">
            <a:extLst>
              <a:ext uri="{FF2B5EF4-FFF2-40B4-BE49-F238E27FC236}">
                <a16:creationId xmlns:a16="http://schemas.microsoft.com/office/drawing/2014/main" id="{FC2F49EB-28FC-0D43-B199-802EC5E9C183}"/>
              </a:ext>
            </a:extLst>
          </p:cNvPr>
          <p:cNvSpPr txBox="1">
            <a:spLocks/>
          </p:cNvSpPr>
          <p:nvPr/>
        </p:nvSpPr>
        <p:spPr>
          <a:xfrm>
            <a:off x="3097160" y="3762038"/>
            <a:ext cx="2387275" cy="61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ctr" rtl="0">
              <a:lnSpc>
                <a:spcPct val="115000"/>
              </a:lnSpc>
              <a:spcBef>
                <a:spcPts val="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2"/>
              </a:buClr>
              <a:buSzPts val="1400"/>
              <a:buFont typeface="Open Sans"/>
              <a:buNone/>
              <a:defRPr sz="1400" b="0" i="0" u="none" strike="noStrike" cap="none">
                <a:solidFill>
                  <a:schemeClr val="dk2"/>
                </a:solidFill>
                <a:latin typeface="Open Sans"/>
                <a:ea typeface="Open Sans"/>
                <a:cs typeface="Open Sans"/>
                <a:sym typeface="Open Sans"/>
              </a:defRPr>
            </a:lvl9pPr>
          </a:lstStyle>
          <a:p>
            <a:pPr marL="0" indent="0"/>
            <a:r>
              <a:rPr lang="en-US" dirty="0"/>
              <a:t>To handle noisy data in each column </a:t>
            </a:r>
          </a:p>
        </p:txBody>
      </p:sp>
      <p:sp>
        <p:nvSpPr>
          <p:cNvPr id="30" name="Google Shape;592;p41">
            <a:extLst>
              <a:ext uri="{FF2B5EF4-FFF2-40B4-BE49-F238E27FC236}">
                <a16:creationId xmlns:a16="http://schemas.microsoft.com/office/drawing/2014/main" id="{5B6CBAF6-59AD-4EA5-B0D4-6CE1DF15BB82}"/>
              </a:ext>
            </a:extLst>
          </p:cNvPr>
          <p:cNvSpPr txBox="1"/>
          <p:nvPr/>
        </p:nvSpPr>
        <p:spPr>
          <a:xfrm>
            <a:off x="3603192" y="3134024"/>
            <a:ext cx="1160100" cy="35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lt1"/>
                </a:solidFill>
                <a:latin typeface="Josefin Sans"/>
                <a:ea typeface="Josefin Sans"/>
                <a:cs typeface="Josefin Sans"/>
                <a:sym typeface="Josefin Sans"/>
              </a:rPr>
              <a:t>3</a:t>
            </a:r>
            <a:endParaRPr sz="2500" b="1" dirty="0">
              <a:solidFill>
                <a:schemeClr val="lt1"/>
              </a:solidFill>
              <a:latin typeface="Josefin Sans"/>
              <a:ea typeface="Josefin Sans"/>
              <a:cs typeface="Josefin Sans"/>
              <a:sym typeface="Josefin Sans"/>
            </a:endParaRPr>
          </a:p>
        </p:txBody>
      </p:sp>
    </p:spTree>
    <p:extLst>
      <p:ext uri="{BB962C8B-B14F-4D97-AF65-F5344CB8AC3E}">
        <p14:creationId xmlns:p14="http://schemas.microsoft.com/office/powerpoint/2010/main" val="4130764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4CB4FFB5-777B-411B-BB7D-A0D0A4D82F0B}"/>
              </a:ext>
            </a:extLst>
          </p:cNvPr>
          <p:cNvSpPr>
            <a:spLocks noGrp="1"/>
          </p:cNvSpPr>
          <p:nvPr>
            <p:ph type="title"/>
          </p:nvPr>
        </p:nvSpPr>
        <p:spPr>
          <a:xfrm>
            <a:off x="2395808" y="384374"/>
            <a:ext cx="4213670" cy="572700"/>
          </a:xfrm>
        </p:spPr>
        <p:txBody>
          <a:bodyPr/>
          <a:lstStyle/>
          <a:p>
            <a:r>
              <a:rPr lang="en-US" sz="3200" dirty="0"/>
              <a:t>Data Segmentation</a:t>
            </a:r>
            <a:br>
              <a:rPr lang="en-US" sz="3200" dirty="0"/>
            </a:br>
            <a:endParaRPr lang="en-US" dirty="0"/>
          </a:p>
        </p:txBody>
      </p:sp>
      <p:graphicFrame>
        <p:nvGraphicFramePr>
          <p:cNvPr id="28" name="Table 28">
            <a:extLst>
              <a:ext uri="{FF2B5EF4-FFF2-40B4-BE49-F238E27FC236}">
                <a16:creationId xmlns:a16="http://schemas.microsoft.com/office/drawing/2014/main" id="{3AD1E108-A702-42B5-9AF7-A52F3EC3BC83}"/>
              </a:ext>
            </a:extLst>
          </p:cNvPr>
          <p:cNvGraphicFramePr>
            <a:graphicFrameLocks noGrp="1"/>
          </p:cNvGraphicFramePr>
          <p:nvPr>
            <p:extLst>
              <p:ext uri="{D42A27DB-BD31-4B8C-83A1-F6EECF244321}">
                <p14:modId xmlns:p14="http://schemas.microsoft.com/office/powerpoint/2010/main" val="3536714657"/>
              </p:ext>
            </p:extLst>
          </p:nvPr>
        </p:nvGraphicFramePr>
        <p:xfrm>
          <a:off x="271201" y="1041196"/>
          <a:ext cx="8857456" cy="457200"/>
        </p:xfrm>
        <a:graphic>
          <a:graphicData uri="http://schemas.openxmlformats.org/drawingml/2006/table">
            <a:tbl>
              <a:tblPr firstRow="1" bandRow="1">
                <a:tableStyleId>{72D918B0-6757-4303-A63C-F43A3CF3586D}</a:tableStyleId>
              </a:tblPr>
              <a:tblGrid>
                <a:gridCol w="917108">
                  <a:extLst>
                    <a:ext uri="{9D8B030D-6E8A-4147-A177-3AD203B41FA5}">
                      <a16:colId xmlns:a16="http://schemas.microsoft.com/office/drawing/2014/main" val="1169154718"/>
                    </a:ext>
                  </a:extLst>
                </a:gridCol>
                <a:gridCol w="494522">
                  <a:extLst>
                    <a:ext uri="{9D8B030D-6E8A-4147-A177-3AD203B41FA5}">
                      <a16:colId xmlns:a16="http://schemas.microsoft.com/office/drawing/2014/main" val="2810694877"/>
                    </a:ext>
                  </a:extLst>
                </a:gridCol>
                <a:gridCol w="1222310">
                  <a:extLst>
                    <a:ext uri="{9D8B030D-6E8A-4147-A177-3AD203B41FA5}">
                      <a16:colId xmlns:a16="http://schemas.microsoft.com/office/drawing/2014/main" val="1972741330"/>
                    </a:ext>
                  </a:extLst>
                </a:gridCol>
                <a:gridCol w="942392">
                  <a:extLst>
                    <a:ext uri="{9D8B030D-6E8A-4147-A177-3AD203B41FA5}">
                      <a16:colId xmlns:a16="http://schemas.microsoft.com/office/drawing/2014/main" val="3576444585"/>
                    </a:ext>
                  </a:extLst>
                </a:gridCol>
                <a:gridCol w="1240972">
                  <a:extLst>
                    <a:ext uri="{9D8B030D-6E8A-4147-A177-3AD203B41FA5}">
                      <a16:colId xmlns:a16="http://schemas.microsoft.com/office/drawing/2014/main" val="567138346"/>
                    </a:ext>
                  </a:extLst>
                </a:gridCol>
                <a:gridCol w="597159">
                  <a:extLst>
                    <a:ext uri="{9D8B030D-6E8A-4147-A177-3AD203B41FA5}">
                      <a16:colId xmlns:a16="http://schemas.microsoft.com/office/drawing/2014/main" val="2364637433"/>
                    </a:ext>
                  </a:extLst>
                </a:gridCol>
                <a:gridCol w="1520890">
                  <a:extLst>
                    <a:ext uri="{9D8B030D-6E8A-4147-A177-3AD203B41FA5}">
                      <a16:colId xmlns:a16="http://schemas.microsoft.com/office/drawing/2014/main" val="2074492732"/>
                    </a:ext>
                  </a:extLst>
                </a:gridCol>
                <a:gridCol w="905069">
                  <a:extLst>
                    <a:ext uri="{9D8B030D-6E8A-4147-A177-3AD203B41FA5}">
                      <a16:colId xmlns:a16="http://schemas.microsoft.com/office/drawing/2014/main" val="1665949006"/>
                    </a:ext>
                  </a:extLst>
                </a:gridCol>
                <a:gridCol w="1017034">
                  <a:extLst>
                    <a:ext uri="{9D8B030D-6E8A-4147-A177-3AD203B41FA5}">
                      <a16:colId xmlns:a16="http://schemas.microsoft.com/office/drawing/2014/main" val="671278574"/>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err="1"/>
                        <a:t>hotel_name</a:t>
                      </a:r>
                      <a:endParaRPr lang="en-US" sz="1100" dirty="0"/>
                    </a:p>
                    <a:p>
                      <a:endParaRPr lang="en-US" sz="1200" dirty="0"/>
                    </a:p>
                  </a:txBody>
                  <a:tcPr>
                    <a:solidFill>
                      <a:schemeClr val="accent3"/>
                    </a:solidFill>
                  </a:tcPr>
                </a:tc>
                <a:tc>
                  <a:txBody>
                    <a:bodyPr/>
                    <a:lstStyle/>
                    <a:p>
                      <a:r>
                        <a:rPr lang="en-US" sz="1200" dirty="0">
                          <a:solidFill>
                            <a:sysClr val="windowText" lastClr="000000"/>
                          </a:solidFill>
                        </a:rPr>
                        <a:t>city</a:t>
                      </a:r>
                    </a:p>
                  </a:txBody>
                  <a:tcPr>
                    <a:solidFill>
                      <a:srgbClr val="E3847D"/>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t>review_badge</a:t>
                      </a:r>
                      <a:endParaRPr lang="en-US" sz="1200" dirty="0"/>
                    </a:p>
                    <a:p>
                      <a:endParaRPr lang="en-US" sz="1200" dirty="0"/>
                    </a:p>
                  </a:txBody>
                  <a:tcP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t>review_title</a:t>
                      </a:r>
                      <a:endParaRPr lang="en-US" sz="1200" dirty="0"/>
                    </a:p>
                    <a:p>
                      <a:endParaRPr lang="en-US" sz="1200" dirty="0"/>
                    </a:p>
                  </a:txBody>
                  <a:tcP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t>review_number</a:t>
                      </a:r>
                      <a:endParaRPr lang="en-US" sz="1200" dirty="0"/>
                    </a:p>
                    <a:p>
                      <a:endParaRPr lang="en-US" sz="1200" dirty="0"/>
                    </a:p>
                  </a:txBody>
                  <a:tcPr>
                    <a:solidFill>
                      <a:schemeClr val="accent3"/>
                    </a:solidFill>
                  </a:tcPr>
                </a:tc>
                <a:tc>
                  <a:txBody>
                    <a:bodyPr/>
                    <a:lstStyle/>
                    <a:p>
                      <a:r>
                        <a:rPr lang="en-US" sz="1200" dirty="0"/>
                        <a:t>price</a:t>
                      </a:r>
                    </a:p>
                  </a:txBody>
                  <a:tcPr>
                    <a:solidFill>
                      <a:schemeClr val="accent3"/>
                    </a:solidFill>
                  </a:tcPr>
                </a:tc>
                <a:tc>
                  <a:txBody>
                    <a:bodyPr/>
                    <a:lstStyle/>
                    <a:p>
                      <a:r>
                        <a:rPr lang="en-US" sz="1200" dirty="0" err="1"/>
                        <a:t>taxes_and_charges</a:t>
                      </a:r>
                      <a:endParaRPr lang="en-US" sz="1200" dirty="0"/>
                    </a:p>
                  </a:txBody>
                  <a:tcP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t>hotel_type</a:t>
                      </a:r>
                      <a:endParaRPr lang="en-US" sz="1200" dirty="0"/>
                    </a:p>
                    <a:p>
                      <a:endParaRPr lang="en-US" sz="1200" dirty="0"/>
                    </a:p>
                  </a:txBody>
                  <a:tcPr>
                    <a:solidFill>
                      <a:schemeClr val="accent3"/>
                    </a:solidFill>
                  </a:tcPr>
                </a:tc>
                <a:tc>
                  <a:txBody>
                    <a:bodyPr/>
                    <a:lstStyle/>
                    <a:p>
                      <a:r>
                        <a:rPr lang="en-US" sz="1200" dirty="0" err="1"/>
                        <a:t>Total_price</a:t>
                      </a:r>
                      <a:endParaRPr lang="en-US" sz="1200" dirty="0"/>
                    </a:p>
                  </a:txBody>
                  <a:tcPr>
                    <a:solidFill>
                      <a:schemeClr val="accent3"/>
                    </a:solidFill>
                  </a:tcPr>
                </a:tc>
                <a:extLst>
                  <a:ext uri="{0D108BD9-81ED-4DB2-BD59-A6C34878D82A}">
                    <a16:rowId xmlns:a16="http://schemas.microsoft.com/office/drawing/2014/main" val="1118134424"/>
                  </a:ext>
                </a:extLst>
              </a:tr>
            </a:tbl>
          </a:graphicData>
        </a:graphic>
      </p:graphicFrame>
      <p:grpSp>
        <p:nvGrpSpPr>
          <p:cNvPr id="136" name="Group 135">
            <a:extLst>
              <a:ext uri="{FF2B5EF4-FFF2-40B4-BE49-F238E27FC236}">
                <a16:creationId xmlns:a16="http://schemas.microsoft.com/office/drawing/2014/main" id="{F4634D7C-91F3-4F55-A26B-69AAE5B73198}"/>
              </a:ext>
            </a:extLst>
          </p:cNvPr>
          <p:cNvGrpSpPr/>
          <p:nvPr/>
        </p:nvGrpSpPr>
        <p:grpSpPr>
          <a:xfrm>
            <a:off x="284908" y="1483885"/>
            <a:ext cx="1247874" cy="749178"/>
            <a:chOff x="99207" y="1498395"/>
            <a:chExt cx="1374971" cy="977394"/>
          </a:xfrm>
        </p:grpSpPr>
        <p:cxnSp>
          <p:nvCxnSpPr>
            <p:cNvPr id="86" name="Connector: Curved 85">
              <a:extLst>
                <a:ext uri="{FF2B5EF4-FFF2-40B4-BE49-F238E27FC236}">
                  <a16:creationId xmlns:a16="http://schemas.microsoft.com/office/drawing/2014/main" id="{80B4F1E1-50EA-4F1F-9A75-D861E93FD1F8}"/>
                </a:ext>
              </a:extLst>
            </p:cNvPr>
            <p:cNvCxnSpPr>
              <a:cxnSpLocks/>
              <a:endCxn id="32" idx="0"/>
            </p:cNvCxnSpPr>
            <p:nvPr/>
          </p:nvCxnSpPr>
          <p:spPr>
            <a:xfrm rot="10800000" flipV="1">
              <a:off x="714609" y="1498395"/>
              <a:ext cx="759569" cy="60514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itle 14">
              <a:extLst>
                <a:ext uri="{FF2B5EF4-FFF2-40B4-BE49-F238E27FC236}">
                  <a16:creationId xmlns:a16="http://schemas.microsoft.com/office/drawing/2014/main" id="{E1100159-CDBE-4F70-9632-5227DFBBADB7}"/>
                </a:ext>
              </a:extLst>
            </p:cNvPr>
            <p:cNvSpPr txBox="1">
              <a:spLocks/>
            </p:cNvSpPr>
            <p:nvPr/>
          </p:nvSpPr>
          <p:spPr>
            <a:xfrm>
              <a:off x="99207" y="2201182"/>
              <a:ext cx="1030477"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1400" b="0" dirty="0" err="1"/>
                <a:t>df_riydh</a:t>
              </a:r>
              <a:endParaRPr lang="en-US" sz="1400" b="0" dirty="0"/>
            </a:p>
          </p:txBody>
        </p:sp>
      </p:grpSp>
      <p:grpSp>
        <p:nvGrpSpPr>
          <p:cNvPr id="137" name="Group 136">
            <a:extLst>
              <a:ext uri="{FF2B5EF4-FFF2-40B4-BE49-F238E27FC236}">
                <a16:creationId xmlns:a16="http://schemas.microsoft.com/office/drawing/2014/main" id="{7B9544E1-5B08-4A01-A7AE-2A302F547379}"/>
              </a:ext>
            </a:extLst>
          </p:cNvPr>
          <p:cNvGrpSpPr/>
          <p:nvPr/>
        </p:nvGrpSpPr>
        <p:grpSpPr>
          <a:xfrm>
            <a:off x="1113442" y="1504746"/>
            <a:ext cx="1112440" cy="757539"/>
            <a:chOff x="1063468" y="1733346"/>
            <a:chExt cx="1112440" cy="757539"/>
          </a:xfrm>
        </p:grpSpPr>
        <p:cxnSp>
          <p:nvCxnSpPr>
            <p:cNvPr id="88" name="Connector: Curved 87">
              <a:extLst>
                <a:ext uri="{FF2B5EF4-FFF2-40B4-BE49-F238E27FC236}">
                  <a16:creationId xmlns:a16="http://schemas.microsoft.com/office/drawing/2014/main" id="{D68FE61D-1075-4C9F-86C4-1B53D8E50A3A}"/>
                </a:ext>
              </a:extLst>
            </p:cNvPr>
            <p:cNvCxnSpPr/>
            <p:nvPr/>
          </p:nvCxnSpPr>
          <p:spPr>
            <a:xfrm rot="5400000">
              <a:off x="1121631" y="2029566"/>
              <a:ext cx="605140"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itle 14">
              <a:extLst>
                <a:ext uri="{FF2B5EF4-FFF2-40B4-BE49-F238E27FC236}">
                  <a16:creationId xmlns:a16="http://schemas.microsoft.com/office/drawing/2014/main" id="{3ADB127D-846E-48CC-B779-21F2BF5201B0}"/>
                </a:ext>
              </a:extLst>
            </p:cNvPr>
            <p:cNvSpPr txBox="1">
              <a:spLocks/>
            </p:cNvSpPr>
            <p:nvPr/>
          </p:nvSpPr>
          <p:spPr>
            <a:xfrm>
              <a:off x="1063468" y="2216278"/>
              <a:ext cx="1112440"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1400" b="0" dirty="0" err="1"/>
                <a:t>df_medina</a:t>
              </a:r>
              <a:endParaRPr lang="en-US" sz="1400" b="0" dirty="0"/>
            </a:p>
          </p:txBody>
        </p:sp>
      </p:grpSp>
      <p:grpSp>
        <p:nvGrpSpPr>
          <p:cNvPr id="138" name="Group 137">
            <a:extLst>
              <a:ext uri="{FF2B5EF4-FFF2-40B4-BE49-F238E27FC236}">
                <a16:creationId xmlns:a16="http://schemas.microsoft.com/office/drawing/2014/main" id="{1E7A6D02-0C7A-422D-B12A-7C2C7A6202EB}"/>
              </a:ext>
            </a:extLst>
          </p:cNvPr>
          <p:cNvGrpSpPr/>
          <p:nvPr/>
        </p:nvGrpSpPr>
        <p:grpSpPr>
          <a:xfrm>
            <a:off x="1424435" y="1498396"/>
            <a:ext cx="1947320" cy="787605"/>
            <a:chOff x="1374461" y="1726996"/>
            <a:chExt cx="1947320" cy="787605"/>
          </a:xfrm>
        </p:grpSpPr>
        <p:cxnSp>
          <p:nvCxnSpPr>
            <p:cNvPr id="76" name="Connector: Curved 75">
              <a:extLst>
                <a:ext uri="{FF2B5EF4-FFF2-40B4-BE49-F238E27FC236}">
                  <a16:creationId xmlns:a16="http://schemas.microsoft.com/office/drawing/2014/main" id="{0D7D1832-C7CB-4CF3-9BF9-9C01FAD1CE56}"/>
                </a:ext>
              </a:extLst>
            </p:cNvPr>
            <p:cNvCxnSpPr>
              <a:cxnSpLocks/>
            </p:cNvCxnSpPr>
            <p:nvPr/>
          </p:nvCxnSpPr>
          <p:spPr>
            <a:xfrm>
              <a:off x="1374461" y="1726996"/>
              <a:ext cx="1433456" cy="58443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itle 14">
              <a:extLst>
                <a:ext uri="{FF2B5EF4-FFF2-40B4-BE49-F238E27FC236}">
                  <a16:creationId xmlns:a16="http://schemas.microsoft.com/office/drawing/2014/main" id="{608D8010-F6B0-4E9A-837E-6879DF6266D5}"/>
                </a:ext>
              </a:extLst>
            </p:cNvPr>
            <p:cNvSpPr txBox="1">
              <a:spLocks/>
            </p:cNvSpPr>
            <p:nvPr/>
          </p:nvSpPr>
          <p:spPr>
            <a:xfrm>
              <a:off x="2216885" y="2239994"/>
              <a:ext cx="1104896"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1400" b="0" dirty="0" err="1"/>
                <a:t>df_aljubail</a:t>
              </a:r>
              <a:endParaRPr lang="en-US" sz="1400" b="0" dirty="0"/>
            </a:p>
          </p:txBody>
        </p:sp>
      </p:grpSp>
      <p:grpSp>
        <p:nvGrpSpPr>
          <p:cNvPr id="139" name="Group 138">
            <a:extLst>
              <a:ext uri="{FF2B5EF4-FFF2-40B4-BE49-F238E27FC236}">
                <a16:creationId xmlns:a16="http://schemas.microsoft.com/office/drawing/2014/main" id="{2480BE84-010C-4214-97C9-07B813CFD58F}"/>
              </a:ext>
            </a:extLst>
          </p:cNvPr>
          <p:cNvGrpSpPr/>
          <p:nvPr/>
        </p:nvGrpSpPr>
        <p:grpSpPr>
          <a:xfrm>
            <a:off x="1531554" y="1512907"/>
            <a:ext cx="2878083" cy="688237"/>
            <a:chOff x="1474175" y="1498396"/>
            <a:chExt cx="2878083" cy="1007586"/>
          </a:xfrm>
        </p:grpSpPr>
        <p:cxnSp>
          <p:nvCxnSpPr>
            <p:cNvPr id="82" name="Connector: Curved 81">
              <a:extLst>
                <a:ext uri="{FF2B5EF4-FFF2-40B4-BE49-F238E27FC236}">
                  <a16:creationId xmlns:a16="http://schemas.microsoft.com/office/drawing/2014/main" id="{025910F6-66EB-42DF-A704-E6E5435995BE}"/>
                </a:ext>
              </a:extLst>
            </p:cNvPr>
            <p:cNvCxnSpPr>
              <a:cxnSpLocks/>
              <a:endCxn id="41" idx="0"/>
            </p:cNvCxnSpPr>
            <p:nvPr/>
          </p:nvCxnSpPr>
          <p:spPr>
            <a:xfrm>
              <a:off x="1474175" y="1498396"/>
              <a:ext cx="2463685" cy="60514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Title 14">
              <a:extLst>
                <a:ext uri="{FF2B5EF4-FFF2-40B4-BE49-F238E27FC236}">
                  <a16:creationId xmlns:a16="http://schemas.microsoft.com/office/drawing/2014/main" id="{A102EE9B-DFE2-46F5-8A76-833A25904A93}"/>
                </a:ext>
              </a:extLst>
            </p:cNvPr>
            <p:cNvSpPr txBox="1">
              <a:spLocks/>
            </p:cNvSpPr>
            <p:nvPr/>
          </p:nvSpPr>
          <p:spPr>
            <a:xfrm>
              <a:off x="3321781" y="2231375"/>
              <a:ext cx="1030477"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1400" b="0" dirty="0" err="1"/>
                <a:t>df_abha</a:t>
              </a:r>
              <a:endParaRPr lang="en-US" sz="1400" b="0" dirty="0"/>
            </a:p>
          </p:txBody>
        </p:sp>
      </p:grpSp>
      <p:grpSp>
        <p:nvGrpSpPr>
          <p:cNvPr id="140" name="Group 139">
            <a:extLst>
              <a:ext uri="{FF2B5EF4-FFF2-40B4-BE49-F238E27FC236}">
                <a16:creationId xmlns:a16="http://schemas.microsoft.com/office/drawing/2014/main" id="{BCD07EC4-9BEB-444E-A6F4-48FECD243DE5}"/>
              </a:ext>
            </a:extLst>
          </p:cNvPr>
          <p:cNvGrpSpPr/>
          <p:nvPr/>
        </p:nvGrpSpPr>
        <p:grpSpPr>
          <a:xfrm>
            <a:off x="1666282" y="1520357"/>
            <a:ext cx="3847616" cy="740958"/>
            <a:chOff x="1616308" y="1748957"/>
            <a:chExt cx="3847616" cy="740958"/>
          </a:xfrm>
        </p:grpSpPr>
        <p:cxnSp>
          <p:nvCxnSpPr>
            <p:cNvPr id="84" name="Connector: Curved 83">
              <a:extLst>
                <a:ext uri="{FF2B5EF4-FFF2-40B4-BE49-F238E27FC236}">
                  <a16:creationId xmlns:a16="http://schemas.microsoft.com/office/drawing/2014/main" id="{B418E8C9-AAEF-4A34-84A2-29570EB83E9D}"/>
                </a:ext>
              </a:extLst>
            </p:cNvPr>
            <p:cNvCxnSpPr>
              <a:cxnSpLocks/>
            </p:cNvCxnSpPr>
            <p:nvPr/>
          </p:nvCxnSpPr>
          <p:spPr>
            <a:xfrm>
              <a:off x="1616308" y="1748957"/>
              <a:ext cx="3410946" cy="59736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itle 14">
              <a:extLst>
                <a:ext uri="{FF2B5EF4-FFF2-40B4-BE49-F238E27FC236}">
                  <a16:creationId xmlns:a16="http://schemas.microsoft.com/office/drawing/2014/main" id="{6DD9BBD9-E1FC-4302-9682-A66C942C5591}"/>
                </a:ext>
              </a:extLst>
            </p:cNvPr>
            <p:cNvSpPr txBox="1">
              <a:spLocks/>
            </p:cNvSpPr>
            <p:nvPr/>
          </p:nvSpPr>
          <p:spPr>
            <a:xfrm>
              <a:off x="4433447" y="2215308"/>
              <a:ext cx="1030477"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1400" b="0" dirty="0" err="1"/>
                <a:t>df_mecca</a:t>
              </a:r>
              <a:endParaRPr lang="en-US" sz="1400" b="0" dirty="0"/>
            </a:p>
          </p:txBody>
        </p:sp>
      </p:grpSp>
      <p:grpSp>
        <p:nvGrpSpPr>
          <p:cNvPr id="141" name="Group 140">
            <a:extLst>
              <a:ext uri="{FF2B5EF4-FFF2-40B4-BE49-F238E27FC236}">
                <a16:creationId xmlns:a16="http://schemas.microsoft.com/office/drawing/2014/main" id="{1A014560-3273-4D86-B5FD-DE78801FE2DE}"/>
              </a:ext>
            </a:extLst>
          </p:cNvPr>
          <p:cNvGrpSpPr/>
          <p:nvPr/>
        </p:nvGrpSpPr>
        <p:grpSpPr>
          <a:xfrm>
            <a:off x="1621775" y="1475107"/>
            <a:ext cx="5464825" cy="735032"/>
            <a:chOff x="2789105" y="1512522"/>
            <a:chExt cx="4061283" cy="1002079"/>
          </a:xfrm>
        </p:grpSpPr>
        <p:cxnSp>
          <p:nvCxnSpPr>
            <p:cNvPr id="90" name="Connector: Curved 89">
              <a:extLst>
                <a:ext uri="{FF2B5EF4-FFF2-40B4-BE49-F238E27FC236}">
                  <a16:creationId xmlns:a16="http://schemas.microsoft.com/office/drawing/2014/main" id="{152BD00C-5570-41D2-A18B-A585E65C6378}"/>
                </a:ext>
              </a:extLst>
            </p:cNvPr>
            <p:cNvCxnSpPr>
              <a:cxnSpLocks/>
              <a:endCxn id="89" idx="0"/>
            </p:cNvCxnSpPr>
            <p:nvPr/>
          </p:nvCxnSpPr>
          <p:spPr>
            <a:xfrm>
              <a:off x="2789105" y="1512522"/>
              <a:ext cx="3438804" cy="59736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Title 14">
              <a:extLst>
                <a:ext uri="{FF2B5EF4-FFF2-40B4-BE49-F238E27FC236}">
                  <a16:creationId xmlns:a16="http://schemas.microsoft.com/office/drawing/2014/main" id="{CC268F1E-DD72-4A10-BAD2-DDBA6712FB4B}"/>
                </a:ext>
              </a:extLst>
            </p:cNvPr>
            <p:cNvSpPr txBox="1">
              <a:spLocks/>
            </p:cNvSpPr>
            <p:nvPr/>
          </p:nvSpPr>
          <p:spPr>
            <a:xfrm>
              <a:off x="5604916" y="2239994"/>
              <a:ext cx="1245472"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1400" b="0" dirty="0" err="1"/>
                <a:t>df_dammam</a:t>
              </a:r>
              <a:endParaRPr lang="en-US" sz="1400" b="0" dirty="0"/>
            </a:p>
          </p:txBody>
        </p:sp>
      </p:grpSp>
      <p:grpSp>
        <p:nvGrpSpPr>
          <p:cNvPr id="142" name="Group 141">
            <a:extLst>
              <a:ext uri="{FF2B5EF4-FFF2-40B4-BE49-F238E27FC236}">
                <a16:creationId xmlns:a16="http://schemas.microsoft.com/office/drawing/2014/main" id="{17BA14A6-C5B5-45C3-B98A-DFD4CF6C3DB8}"/>
              </a:ext>
            </a:extLst>
          </p:cNvPr>
          <p:cNvGrpSpPr/>
          <p:nvPr/>
        </p:nvGrpSpPr>
        <p:grpSpPr>
          <a:xfrm>
            <a:off x="1617916" y="1462461"/>
            <a:ext cx="6574811" cy="777955"/>
            <a:chOff x="3936756" y="1520357"/>
            <a:chExt cx="3817217" cy="955432"/>
          </a:xfrm>
        </p:grpSpPr>
        <p:cxnSp>
          <p:nvCxnSpPr>
            <p:cNvPr id="92" name="Connector: Curved 91">
              <a:extLst>
                <a:ext uri="{FF2B5EF4-FFF2-40B4-BE49-F238E27FC236}">
                  <a16:creationId xmlns:a16="http://schemas.microsoft.com/office/drawing/2014/main" id="{8B9BBB44-C7AD-4748-967A-F3FA4722795F}"/>
                </a:ext>
              </a:extLst>
            </p:cNvPr>
            <p:cNvCxnSpPr>
              <a:cxnSpLocks/>
              <a:endCxn id="91" idx="0"/>
            </p:cNvCxnSpPr>
            <p:nvPr/>
          </p:nvCxnSpPr>
          <p:spPr>
            <a:xfrm>
              <a:off x="3936756" y="1520357"/>
              <a:ext cx="3427823" cy="59736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itle 14">
              <a:extLst>
                <a:ext uri="{FF2B5EF4-FFF2-40B4-BE49-F238E27FC236}">
                  <a16:creationId xmlns:a16="http://schemas.microsoft.com/office/drawing/2014/main" id="{DD16A7E1-4E52-4C9C-8992-BB33F6653FAD}"/>
                </a:ext>
              </a:extLst>
            </p:cNvPr>
            <p:cNvSpPr txBox="1">
              <a:spLocks/>
            </p:cNvSpPr>
            <p:nvPr/>
          </p:nvSpPr>
          <p:spPr>
            <a:xfrm>
              <a:off x="6723496" y="2201182"/>
              <a:ext cx="1030477"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1400" b="0" dirty="0" err="1"/>
                <a:t>df_jeddah</a:t>
              </a:r>
              <a:endParaRPr lang="en-US" sz="1400" b="0" dirty="0"/>
            </a:p>
          </p:txBody>
        </p:sp>
      </p:grpSp>
      <p:grpSp>
        <p:nvGrpSpPr>
          <p:cNvPr id="143" name="Group 142">
            <a:extLst>
              <a:ext uri="{FF2B5EF4-FFF2-40B4-BE49-F238E27FC236}">
                <a16:creationId xmlns:a16="http://schemas.microsoft.com/office/drawing/2014/main" id="{2A9A6106-3E68-450F-8E73-B8F0D6042322}"/>
              </a:ext>
            </a:extLst>
          </p:cNvPr>
          <p:cNvGrpSpPr/>
          <p:nvPr/>
        </p:nvGrpSpPr>
        <p:grpSpPr>
          <a:xfrm>
            <a:off x="1503669" y="1437957"/>
            <a:ext cx="8028049" cy="722983"/>
            <a:chOff x="5115755" y="1526648"/>
            <a:chExt cx="3816263" cy="935015"/>
          </a:xfrm>
        </p:grpSpPr>
        <p:cxnSp>
          <p:nvCxnSpPr>
            <p:cNvPr id="94" name="Connector: Curved 93">
              <a:extLst>
                <a:ext uri="{FF2B5EF4-FFF2-40B4-BE49-F238E27FC236}">
                  <a16:creationId xmlns:a16="http://schemas.microsoft.com/office/drawing/2014/main" id="{46F51C75-44C5-46E1-A52F-F3DCFAEDCE1B}"/>
                </a:ext>
              </a:extLst>
            </p:cNvPr>
            <p:cNvCxnSpPr>
              <a:cxnSpLocks/>
              <a:endCxn id="93" idx="0"/>
            </p:cNvCxnSpPr>
            <p:nvPr/>
          </p:nvCxnSpPr>
          <p:spPr>
            <a:xfrm>
              <a:off x="5115755" y="1526648"/>
              <a:ext cx="3431741" cy="59736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Title 14">
              <a:extLst>
                <a:ext uri="{FF2B5EF4-FFF2-40B4-BE49-F238E27FC236}">
                  <a16:creationId xmlns:a16="http://schemas.microsoft.com/office/drawing/2014/main" id="{171A1B93-4773-4BED-8DF9-2803288EB2DB}"/>
                </a:ext>
              </a:extLst>
            </p:cNvPr>
            <p:cNvSpPr txBox="1">
              <a:spLocks/>
            </p:cNvSpPr>
            <p:nvPr/>
          </p:nvSpPr>
          <p:spPr>
            <a:xfrm>
              <a:off x="7901541" y="2187056"/>
              <a:ext cx="1030477"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1400" b="0" dirty="0" err="1"/>
                <a:t>df_taif</a:t>
              </a:r>
              <a:endParaRPr lang="en-US" sz="1400" b="0" dirty="0"/>
            </a:p>
          </p:txBody>
        </p:sp>
      </p:grpSp>
      <p:grpSp>
        <p:nvGrpSpPr>
          <p:cNvPr id="128" name="Group 127">
            <a:extLst>
              <a:ext uri="{FF2B5EF4-FFF2-40B4-BE49-F238E27FC236}">
                <a16:creationId xmlns:a16="http://schemas.microsoft.com/office/drawing/2014/main" id="{50C9960C-2BBA-4AAC-B012-71961453B374}"/>
              </a:ext>
            </a:extLst>
          </p:cNvPr>
          <p:cNvGrpSpPr/>
          <p:nvPr/>
        </p:nvGrpSpPr>
        <p:grpSpPr>
          <a:xfrm>
            <a:off x="243208" y="2103535"/>
            <a:ext cx="942799" cy="942799"/>
            <a:chOff x="193234" y="2332135"/>
            <a:chExt cx="942799" cy="942799"/>
          </a:xfrm>
        </p:grpSpPr>
        <p:pic>
          <p:nvPicPr>
            <p:cNvPr id="32" name="Graphic 31" descr="Table outline">
              <a:extLst>
                <a:ext uri="{FF2B5EF4-FFF2-40B4-BE49-F238E27FC236}">
                  <a16:creationId xmlns:a16="http://schemas.microsoft.com/office/drawing/2014/main" id="{ED40CB5F-786D-4BB2-BAC7-AFCB864C935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3234" y="2332135"/>
              <a:ext cx="942799" cy="942799"/>
            </a:xfrm>
            <a:prstGeom prst="rect">
              <a:avLst/>
            </a:prstGeom>
          </p:spPr>
        </p:pic>
        <p:sp>
          <p:nvSpPr>
            <p:cNvPr id="111" name="Title 14">
              <a:extLst>
                <a:ext uri="{FF2B5EF4-FFF2-40B4-BE49-F238E27FC236}">
                  <a16:creationId xmlns:a16="http://schemas.microsoft.com/office/drawing/2014/main" id="{7AA39DC0-2A81-45F5-99CC-F6CC3F07F7D4}"/>
                </a:ext>
              </a:extLst>
            </p:cNvPr>
            <p:cNvSpPr txBox="1">
              <a:spLocks/>
            </p:cNvSpPr>
            <p:nvPr/>
          </p:nvSpPr>
          <p:spPr>
            <a:xfrm>
              <a:off x="702970" y="2663314"/>
              <a:ext cx="419808"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800" b="0" dirty="0"/>
                <a:t>Nan</a:t>
              </a:r>
            </a:p>
          </p:txBody>
        </p:sp>
        <p:sp>
          <p:nvSpPr>
            <p:cNvPr id="112" name="Title 14">
              <a:extLst>
                <a:ext uri="{FF2B5EF4-FFF2-40B4-BE49-F238E27FC236}">
                  <a16:creationId xmlns:a16="http://schemas.microsoft.com/office/drawing/2014/main" id="{A3FEAD0A-A1C8-466A-A2ED-DF547991A323}"/>
                </a:ext>
              </a:extLst>
            </p:cNvPr>
            <p:cNvSpPr txBox="1">
              <a:spLocks/>
            </p:cNvSpPr>
            <p:nvPr/>
          </p:nvSpPr>
          <p:spPr>
            <a:xfrm>
              <a:off x="450462" y="2800617"/>
              <a:ext cx="419808"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800" b="0" dirty="0"/>
                <a:t>Nan</a:t>
              </a:r>
            </a:p>
          </p:txBody>
        </p:sp>
      </p:grpSp>
      <p:grpSp>
        <p:nvGrpSpPr>
          <p:cNvPr id="133" name="Group 132">
            <a:extLst>
              <a:ext uri="{FF2B5EF4-FFF2-40B4-BE49-F238E27FC236}">
                <a16:creationId xmlns:a16="http://schemas.microsoft.com/office/drawing/2014/main" id="{28575BDE-B284-4673-977A-78E08A608AE9}"/>
              </a:ext>
            </a:extLst>
          </p:cNvPr>
          <p:cNvGrpSpPr/>
          <p:nvPr/>
        </p:nvGrpSpPr>
        <p:grpSpPr>
          <a:xfrm>
            <a:off x="5742851" y="2109886"/>
            <a:ext cx="970116" cy="970116"/>
            <a:chOff x="5692877" y="2338486"/>
            <a:chExt cx="970116" cy="970116"/>
          </a:xfrm>
        </p:grpSpPr>
        <p:pic>
          <p:nvPicPr>
            <p:cNvPr id="89" name="Graphic 88" descr="Table outline">
              <a:extLst>
                <a:ext uri="{FF2B5EF4-FFF2-40B4-BE49-F238E27FC236}">
                  <a16:creationId xmlns:a16="http://schemas.microsoft.com/office/drawing/2014/main" id="{E7D4F6CF-0DC9-4859-9E0B-787CC5DB29E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92877" y="2338486"/>
              <a:ext cx="970116" cy="970116"/>
            </a:xfrm>
            <a:prstGeom prst="rect">
              <a:avLst/>
            </a:prstGeom>
          </p:spPr>
        </p:pic>
        <p:sp>
          <p:nvSpPr>
            <p:cNvPr id="115" name="Title 14">
              <a:extLst>
                <a:ext uri="{FF2B5EF4-FFF2-40B4-BE49-F238E27FC236}">
                  <a16:creationId xmlns:a16="http://schemas.microsoft.com/office/drawing/2014/main" id="{0BCE5A27-9857-4412-A8BC-D6A235AE0293}"/>
                </a:ext>
              </a:extLst>
            </p:cNvPr>
            <p:cNvSpPr txBox="1">
              <a:spLocks/>
            </p:cNvSpPr>
            <p:nvPr/>
          </p:nvSpPr>
          <p:spPr>
            <a:xfrm>
              <a:off x="6214033" y="2666230"/>
              <a:ext cx="419808"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800" b="0" dirty="0"/>
                <a:t>Nan</a:t>
              </a:r>
            </a:p>
          </p:txBody>
        </p:sp>
        <p:sp>
          <p:nvSpPr>
            <p:cNvPr id="116" name="Title 14">
              <a:extLst>
                <a:ext uri="{FF2B5EF4-FFF2-40B4-BE49-F238E27FC236}">
                  <a16:creationId xmlns:a16="http://schemas.microsoft.com/office/drawing/2014/main" id="{26D00EAC-10AE-443C-AE21-9CC64121E236}"/>
                </a:ext>
              </a:extLst>
            </p:cNvPr>
            <p:cNvSpPr txBox="1">
              <a:spLocks/>
            </p:cNvSpPr>
            <p:nvPr/>
          </p:nvSpPr>
          <p:spPr>
            <a:xfrm>
              <a:off x="6227652" y="2810983"/>
              <a:ext cx="419808"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800" b="0" dirty="0"/>
                <a:t>Nan</a:t>
              </a:r>
            </a:p>
          </p:txBody>
        </p:sp>
      </p:grpSp>
      <p:grpSp>
        <p:nvGrpSpPr>
          <p:cNvPr id="134" name="Group 133">
            <a:extLst>
              <a:ext uri="{FF2B5EF4-FFF2-40B4-BE49-F238E27FC236}">
                <a16:creationId xmlns:a16="http://schemas.microsoft.com/office/drawing/2014/main" id="{F523A4B9-6EB3-47AB-93DD-C440B63CBFE5}"/>
              </a:ext>
            </a:extLst>
          </p:cNvPr>
          <p:cNvGrpSpPr/>
          <p:nvPr/>
        </p:nvGrpSpPr>
        <p:grpSpPr>
          <a:xfrm>
            <a:off x="6890501" y="2117720"/>
            <a:ext cx="948155" cy="948155"/>
            <a:chOff x="6840527" y="2346320"/>
            <a:chExt cx="948155" cy="948155"/>
          </a:xfrm>
        </p:grpSpPr>
        <p:pic>
          <p:nvPicPr>
            <p:cNvPr id="91" name="Graphic 90" descr="Table outline">
              <a:extLst>
                <a:ext uri="{FF2B5EF4-FFF2-40B4-BE49-F238E27FC236}">
                  <a16:creationId xmlns:a16="http://schemas.microsoft.com/office/drawing/2014/main" id="{7E62FBEA-B664-40C1-A793-D176269BB9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40527" y="2346320"/>
              <a:ext cx="948155" cy="948155"/>
            </a:xfrm>
            <a:prstGeom prst="rect">
              <a:avLst/>
            </a:prstGeom>
          </p:spPr>
        </p:pic>
        <p:sp>
          <p:nvSpPr>
            <p:cNvPr id="117" name="Title 14">
              <a:extLst>
                <a:ext uri="{FF2B5EF4-FFF2-40B4-BE49-F238E27FC236}">
                  <a16:creationId xmlns:a16="http://schemas.microsoft.com/office/drawing/2014/main" id="{71C32744-1699-4524-B56C-D54133807EF3}"/>
                </a:ext>
              </a:extLst>
            </p:cNvPr>
            <p:cNvSpPr txBox="1">
              <a:spLocks/>
            </p:cNvSpPr>
            <p:nvPr/>
          </p:nvSpPr>
          <p:spPr>
            <a:xfrm>
              <a:off x="7105648" y="2823544"/>
              <a:ext cx="419808"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800" b="0" dirty="0"/>
                <a:t>Nan</a:t>
              </a:r>
            </a:p>
          </p:txBody>
        </p:sp>
        <p:sp>
          <p:nvSpPr>
            <p:cNvPr id="118" name="Title 14">
              <a:extLst>
                <a:ext uri="{FF2B5EF4-FFF2-40B4-BE49-F238E27FC236}">
                  <a16:creationId xmlns:a16="http://schemas.microsoft.com/office/drawing/2014/main" id="{A6F80B89-E205-4ACC-95C7-0260811D5634}"/>
                </a:ext>
              </a:extLst>
            </p:cNvPr>
            <p:cNvSpPr txBox="1">
              <a:spLocks/>
            </p:cNvSpPr>
            <p:nvPr/>
          </p:nvSpPr>
          <p:spPr>
            <a:xfrm>
              <a:off x="7350591" y="2681401"/>
              <a:ext cx="419808"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800" b="0" dirty="0"/>
                <a:t>Nan</a:t>
              </a:r>
            </a:p>
          </p:txBody>
        </p:sp>
      </p:grpSp>
      <p:grpSp>
        <p:nvGrpSpPr>
          <p:cNvPr id="135" name="Group 134">
            <a:extLst>
              <a:ext uri="{FF2B5EF4-FFF2-40B4-BE49-F238E27FC236}">
                <a16:creationId xmlns:a16="http://schemas.microsoft.com/office/drawing/2014/main" id="{9576A010-74DB-4795-A819-3E018FB7C0E2}"/>
              </a:ext>
            </a:extLst>
          </p:cNvPr>
          <p:cNvGrpSpPr/>
          <p:nvPr/>
        </p:nvGrpSpPr>
        <p:grpSpPr>
          <a:xfrm>
            <a:off x="8069501" y="2124012"/>
            <a:ext cx="955990" cy="955990"/>
            <a:chOff x="8019527" y="2352612"/>
            <a:chExt cx="955990" cy="955990"/>
          </a:xfrm>
        </p:grpSpPr>
        <p:pic>
          <p:nvPicPr>
            <p:cNvPr id="93" name="Graphic 92" descr="Table outline">
              <a:extLst>
                <a:ext uri="{FF2B5EF4-FFF2-40B4-BE49-F238E27FC236}">
                  <a16:creationId xmlns:a16="http://schemas.microsoft.com/office/drawing/2014/main" id="{E70BC51D-F226-446F-BCEE-EAEBF17ACF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19527" y="2352612"/>
              <a:ext cx="955990" cy="955990"/>
            </a:xfrm>
            <a:prstGeom prst="rect">
              <a:avLst/>
            </a:prstGeom>
          </p:spPr>
        </p:pic>
        <p:sp>
          <p:nvSpPr>
            <p:cNvPr id="119" name="Title 14">
              <a:extLst>
                <a:ext uri="{FF2B5EF4-FFF2-40B4-BE49-F238E27FC236}">
                  <a16:creationId xmlns:a16="http://schemas.microsoft.com/office/drawing/2014/main" id="{7A34562C-AA9B-4C92-9067-8975E27DA390}"/>
                </a:ext>
              </a:extLst>
            </p:cNvPr>
            <p:cNvSpPr txBox="1">
              <a:spLocks/>
            </p:cNvSpPr>
            <p:nvPr/>
          </p:nvSpPr>
          <p:spPr>
            <a:xfrm>
              <a:off x="8543334" y="2818705"/>
              <a:ext cx="419808"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800" b="0" dirty="0"/>
                <a:t>Nan</a:t>
              </a:r>
            </a:p>
          </p:txBody>
        </p:sp>
        <p:sp>
          <p:nvSpPr>
            <p:cNvPr id="120" name="Title 14">
              <a:extLst>
                <a:ext uri="{FF2B5EF4-FFF2-40B4-BE49-F238E27FC236}">
                  <a16:creationId xmlns:a16="http://schemas.microsoft.com/office/drawing/2014/main" id="{BED17504-88E2-4643-9D7C-66BC25C267C9}"/>
                </a:ext>
              </a:extLst>
            </p:cNvPr>
            <p:cNvSpPr txBox="1">
              <a:spLocks/>
            </p:cNvSpPr>
            <p:nvPr/>
          </p:nvSpPr>
          <p:spPr>
            <a:xfrm>
              <a:off x="8530958" y="2678410"/>
              <a:ext cx="419808"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800" b="0" dirty="0"/>
                <a:t>Nan</a:t>
              </a:r>
            </a:p>
          </p:txBody>
        </p:sp>
        <p:sp>
          <p:nvSpPr>
            <p:cNvPr id="121" name="Title 14">
              <a:extLst>
                <a:ext uri="{FF2B5EF4-FFF2-40B4-BE49-F238E27FC236}">
                  <a16:creationId xmlns:a16="http://schemas.microsoft.com/office/drawing/2014/main" id="{88D67349-6155-477F-896B-24408375733B}"/>
                </a:ext>
              </a:extLst>
            </p:cNvPr>
            <p:cNvSpPr txBox="1">
              <a:spLocks/>
            </p:cNvSpPr>
            <p:nvPr/>
          </p:nvSpPr>
          <p:spPr>
            <a:xfrm>
              <a:off x="8287618" y="2687447"/>
              <a:ext cx="419808"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800" b="0" dirty="0"/>
                <a:t>Nan</a:t>
              </a:r>
            </a:p>
          </p:txBody>
        </p:sp>
      </p:grpSp>
      <p:grpSp>
        <p:nvGrpSpPr>
          <p:cNvPr id="130" name="Group 129">
            <a:extLst>
              <a:ext uri="{FF2B5EF4-FFF2-40B4-BE49-F238E27FC236}">
                <a16:creationId xmlns:a16="http://schemas.microsoft.com/office/drawing/2014/main" id="{9992AE87-04C7-4342-A1B3-CEB3B54A6ABC}"/>
              </a:ext>
            </a:extLst>
          </p:cNvPr>
          <p:cNvGrpSpPr/>
          <p:nvPr/>
        </p:nvGrpSpPr>
        <p:grpSpPr>
          <a:xfrm>
            <a:off x="2349186" y="2103536"/>
            <a:ext cx="970116" cy="970116"/>
            <a:chOff x="2299212" y="2332136"/>
            <a:chExt cx="970116" cy="970116"/>
          </a:xfrm>
        </p:grpSpPr>
        <p:pic>
          <p:nvPicPr>
            <p:cNvPr id="40" name="Graphic 39" descr="Table outline">
              <a:extLst>
                <a:ext uri="{FF2B5EF4-FFF2-40B4-BE49-F238E27FC236}">
                  <a16:creationId xmlns:a16="http://schemas.microsoft.com/office/drawing/2014/main" id="{5EA61BB9-D828-4048-A096-4DE3E368C1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99212" y="2332136"/>
              <a:ext cx="970116" cy="970116"/>
            </a:xfrm>
            <a:prstGeom prst="rect">
              <a:avLst/>
            </a:prstGeom>
          </p:spPr>
        </p:pic>
        <p:sp>
          <p:nvSpPr>
            <p:cNvPr id="122" name="Title 14">
              <a:extLst>
                <a:ext uri="{FF2B5EF4-FFF2-40B4-BE49-F238E27FC236}">
                  <a16:creationId xmlns:a16="http://schemas.microsoft.com/office/drawing/2014/main" id="{42C65E69-CF48-4123-AA48-23A4D83E9855}"/>
                </a:ext>
              </a:extLst>
            </p:cNvPr>
            <p:cNvSpPr txBox="1">
              <a:spLocks/>
            </p:cNvSpPr>
            <p:nvPr/>
          </p:nvSpPr>
          <p:spPr>
            <a:xfrm>
              <a:off x="2822678" y="2815714"/>
              <a:ext cx="419808"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800" b="0" dirty="0"/>
                <a:t>Nan</a:t>
              </a:r>
            </a:p>
          </p:txBody>
        </p:sp>
      </p:grpSp>
      <p:grpSp>
        <p:nvGrpSpPr>
          <p:cNvPr id="131" name="Group 130">
            <a:extLst>
              <a:ext uri="{FF2B5EF4-FFF2-40B4-BE49-F238E27FC236}">
                <a16:creationId xmlns:a16="http://schemas.microsoft.com/office/drawing/2014/main" id="{53C6025F-20EC-4A33-ADC9-12D7ADEC51D9}"/>
              </a:ext>
            </a:extLst>
          </p:cNvPr>
          <p:cNvGrpSpPr/>
          <p:nvPr/>
        </p:nvGrpSpPr>
        <p:grpSpPr>
          <a:xfrm>
            <a:off x="3452802" y="2103536"/>
            <a:ext cx="970116" cy="970116"/>
            <a:chOff x="3402828" y="2332136"/>
            <a:chExt cx="970116" cy="970116"/>
          </a:xfrm>
        </p:grpSpPr>
        <p:pic>
          <p:nvPicPr>
            <p:cNvPr id="41" name="Graphic 40" descr="Table outline">
              <a:extLst>
                <a:ext uri="{FF2B5EF4-FFF2-40B4-BE49-F238E27FC236}">
                  <a16:creationId xmlns:a16="http://schemas.microsoft.com/office/drawing/2014/main" id="{484676D7-2BCF-4512-A4AC-7E21C915DF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02828" y="2332136"/>
              <a:ext cx="970116" cy="970116"/>
            </a:xfrm>
            <a:prstGeom prst="rect">
              <a:avLst/>
            </a:prstGeom>
          </p:spPr>
        </p:pic>
        <p:sp>
          <p:nvSpPr>
            <p:cNvPr id="123" name="Title 14">
              <a:extLst>
                <a:ext uri="{FF2B5EF4-FFF2-40B4-BE49-F238E27FC236}">
                  <a16:creationId xmlns:a16="http://schemas.microsoft.com/office/drawing/2014/main" id="{5D0B4594-4FD7-4045-8A07-04B5EE031988}"/>
                </a:ext>
              </a:extLst>
            </p:cNvPr>
            <p:cNvSpPr txBox="1">
              <a:spLocks/>
            </p:cNvSpPr>
            <p:nvPr/>
          </p:nvSpPr>
          <p:spPr>
            <a:xfrm>
              <a:off x="3925908" y="2658345"/>
              <a:ext cx="419808"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800" b="0" dirty="0"/>
                <a:t>Nan</a:t>
              </a:r>
            </a:p>
          </p:txBody>
        </p:sp>
        <p:sp>
          <p:nvSpPr>
            <p:cNvPr id="124" name="Title 14">
              <a:extLst>
                <a:ext uri="{FF2B5EF4-FFF2-40B4-BE49-F238E27FC236}">
                  <a16:creationId xmlns:a16="http://schemas.microsoft.com/office/drawing/2014/main" id="{6558A486-D6F5-4A14-8068-C764598001FC}"/>
                </a:ext>
              </a:extLst>
            </p:cNvPr>
            <p:cNvSpPr txBox="1">
              <a:spLocks/>
            </p:cNvSpPr>
            <p:nvPr/>
          </p:nvSpPr>
          <p:spPr>
            <a:xfrm>
              <a:off x="3683244" y="2818704"/>
              <a:ext cx="419808"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800" b="0" dirty="0"/>
                <a:t>Nan</a:t>
              </a:r>
            </a:p>
          </p:txBody>
        </p:sp>
      </p:grpSp>
      <p:grpSp>
        <p:nvGrpSpPr>
          <p:cNvPr id="129" name="Group 128">
            <a:extLst>
              <a:ext uri="{FF2B5EF4-FFF2-40B4-BE49-F238E27FC236}">
                <a16:creationId xmlns:a16="http://schemas.microsoft.com/office/drawing/2014/main" id="{FF7175AF-0694-4700-B942-A8D98D87E6E1}"/>
              </a:ext>
            </a:extLst>
          </p:cNvPr>
          <p:cNvGrpSpPr/>
          <p:nvPr/>
        </p:nvGrpSpPr>
        <p:grpSpPr>
          <a:xfrm>
            <a:off x="1245570" y="2080905"/>
            <a:ext cx="970116" cy="970116"/>
            <a:chOff x="1195596" y="2309505"/>
            <a:chExt cx="970116" cy="970116"/>
          </a:xfrm>
        </p:grpSpPr>
        <p:pic>
          <p:nvPicPr>
            <p:cNvPr id="39" name="Graphic 38" descr="Table outline">
              <a:extLst>
                <a:ext uri="{FF2B5EF4-FFF2-40B4-BE49-F238E27FC236}">
                  <a16:creationId xmlns:a16="http://schemas.microsoft.com/office/drawing/2014/main" id="{499DA231-DECC-4E1B-B328-09B5F4B5F0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95596" y="2309505"/>
              <a:ext cx="970116" cy="970116"/>
            </a:xfrm>
            <a:prstGeom prst="rect">
              <a:avLst/>
            </a:prstGeom>
          </p:spPr>
        </p:pic>
        <p:sp>
          <p:nvSpPr>
            <p:cNvPr id="113" name="Title 14">
              <a:extLst>
                <a:ext uri="{FF2B5EF4-FFF2-40B4-BE49-F238E27FC236}">
                  <a16:creationId xmlns:a16="http://schemas.microsoft.com/office/drawing/2014/main" id="{A52F51FE-A34F-43C1-963B-B7DB906B3651}"/>
                </a:ext>
              </a:extLst>
            </p:cNvPr>
            <p:cNvSpPr txBox="1">
              <a:spLocks/>
            </p:cNvSpPr>
            <p:nvPr/>
          </p:nvSpPr>
          <p:spPr>
            <a:xfrm>
              <a:off x="1470750" y="2658345"/>
              <a:ext cx="419808"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800" b="0" dirty="0"/>
                <a:t>Nan</a:t>
              </a:r>
            </a:p>
          </p:txBody>
        </p:sp>
        <p:sp>
          <p:nvSpPr>
            <p:cNvPr id="125" name="Title 14">
              <a:extLst>
                <a:ext uri="{FF2B5EF4-FFF2-40B4-BE49-F238E27FC236}">
                  <a16:creationId xmlns:a16="http://schemas.microsoft.com/office/drawing/2014/main" id="{BC69A3A3-35AC-4299-B071-B327E4F53A16}"/>
                </a:ext>
              </a:extLst>
            </p:cNvPr>
            <p:cNvSpPr txBox="1">
              <a:spLocks/>
            </p:cNvSpPr>
            <p:nvPr/>
          </p:nvSpPr>
          <p:spPr>
            <a:xfrm>
              <a:off x="1703193" y="2845907"/>
              <a:ext cx="419808"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800" b="0" dirty="0"/>
                <a:t>Nan</a:t>
              </a:r>
            </a:p>
          </p:txBody>
        </p:sp>
      </p:grpSp>
      <p:grpSp>
        <p:nvGrpSpPr>
          <p:cNvPr id="132" name="Group 131">
            <a:extLst>
              <a:ext uri="{FF2B5EF4-FFF2-40B4-BE49-F238E27FC236}">
                <a16:creationId xmlns:a16="http://schemas.microsoft.com/office/drawing/2014/main" id="{F5201F96-F0EC-48C0-A8E9-957638053C17}"/>
              </a:ext>
            </a:extLst>
          </p:cNvPr>
          <p:cNvGrpSpPr/>
          <p:nvPr/>
        </p:nvGrpSpPr>
        <p:grpSpPr>
          <a:xfrm>
            <a:off x="4568555" y="2095760"/>
            <a:ext cx="970116" cy="970116"/>
            <a:chOff x="4518581" y="2324360"/>
            <a:chExt cx="970116" cy="970116"/>
          </a:xfrm>
        </p:grpSpPr>
        <p:pic>
          <p:nvPicPr>
            <p:cNvPr id="42" name="Graphic 41" descr="Table outline">
              <a:extLst>
                <a:ext uri="{FF2B5EF4-FFF2-40B4-BE49-F238E27FC236}">
                  <a16:creationId xmlns:a16="http://schemas.microsoft.com/office/drawing/2014/main" id="{7C325A51-4885-4342-8403-A45322B98C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18581" y="2324360"/>
              <a:ext cx="970116" cy="970116"/>
            </a:xfrm>
            <a:prstGeom prst="rect">
              <a:avLst/>
            </a:prstGeom>
          </p:spPr>
        </p:pic>
        <p:sp>
          <p:nvSpPr>
            <p:cNvPr id="114" name="Title 14">
              <a:extLst>
                <a:ext uri="{FF2B5EF4-FFF2-40B4-BE49-F238E27FC236}">
                  <a16:creationId xmlns:a16="http://schemas.microsoft.com/office/drawing/2014/main" id="{B495DC29-A396-4AAE-A762-9A9790094122}"/>
                </a:ext>
              </a:extLst>
            </p:cNvPr>
            <p:cNvSpPr txBox="1">
              <a:spLocks/>
            </p:cNvSpPr>
            <p:nvPr/>
          </p:nvSpPr>
          <p:spPr>
            <a:xfrm>
              <a:off x="5042224" y="2833784"/>
              <a:ext cx="419808"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800" b="0" dirty="0"/>
                <a:t>Nan</a:t>
              </a:r>
            </a:p>
          </p:txBody>
        </p:sp>
        <p:sp>
          <p:nvSpPr>
            <p:cNvPr id="127" name="Title 14">
              <a:extLst>
                <a:ext uri="{FF2B5EF4-FFF2-40B4-BE49-F238E27FC236}">
                  <a16:creationId xmlns:a16="http://schemas.microsoft.com/office/drawing/2014/main" id="{7415283F-67C4-4265-B54B-CA48D970A703}"/>
                </a:ext>
              </a:extLst>
            </p:cNvPr>
            <p:cNvSpPr txBox="1">
              <a:spLocks/>
            </p:cNvSpPr>
            <p:nvPr/>
          </p:nvSpPr>
          <p:spPr>
            <a:xfrm>
              <a:off x="4795778" y="2656578"/>
              <a:ext cx="419808" cy="274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Open Sans"/>
                  <a:ea typeface="Open Sans"/>
                  <a:cs typeface="Open Sans"/>
                  <a:sym typeface="Open Sans"/>
                </a:defRPr>
              </a:lvl9pPr>
            </a:lstStyle>
            <a:p>
              <a:r>
                <a:rPr lang="en-US" sz="800" b="0" dirty="0"/>
                <a:t>Nan</a:t>
              </a:r>
            </a:p>
          </p:txBody>
        </p:sp>
      </p:grpSp>
      <p:pic>
        <p:nvPicPr>
          <p:cNvPr id="147" name="Graphic 146" descr="Table outline">
            <a:extLst>
              <a:ext uri="{FF2B5EF4-FFF2-40B4-BE49-F238E27FC236}">
                <a16:creationId xmlns:a16="http://schemas.microsoft.com/office/drawing/2014/main" id="{EF834857-5F6A-4B24-BA1B-D29045BC16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3140" y="2983927"/>
            <a:ext cx="914400" cy="914400"/>
          </a:xfrm>
          <a:prstGeom prst="rect">
            <a:avLst/>
          </a:prstGeom>
        </p:spPr>
      </p:pic>
      <p:pic>
        <p:nvPicPr>
          <p:cNvPr id="148" name="Graphic 147" descr="Table outline">
            <a:extLst>
              <a:ext uri="{FF2B5EF4-FFF2-40B4-BE49-F238E27FC236}">
                <a16:creationId xmlns:a16="http://schemas.microsoft.com/office/drawing/2014/main" id="{9F73F17E-D782-4B99-ABA2-D47A8C5CEB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66540" y="2983927"/>
            <a:ext cx="914400" cy="914400"/>
          </a:xfrm>
          <a:prstGeom prst="rect">
            <a:avLst/>
          </a:prstGeom>
        </p:spPr>
      </p:pic>
      <p:pic>
        <p:nvPicPr>
          <p:cNvPr id="149" name="Graphic 148" descr="Table outline">
            <a:extLst>
              <a:ext uri="{FF2B5EF4-FFF2-40B4-BE49-F238E27FC236}">
                <a16:creationId xmlns:a16="http://schemas.microsoft.com/office/drawing/2014/main" id="{6010A5BC-25EB-4660-A5CE-4B8FE2B0F9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85120" y="2983927"/>
            <a:ext cx="914400" cy="914400"/>
          </a:xfrm>
          <a:prstGeom prst="rect">
            <a:avLst/>
          </a:prstGeom>
        </p:spPr>
      </p:pic>
      <p:pic>
        <p:nvPicPr>
          <p:cNvPr id="150" name="Graphic 149" descr="Table outline">
            <a:extLst>
              <a:ext uri="{FF2B5EF4-FFF2-40B4-BE49-F238E27FC236}">
                <a16:creationId xmlns:a16="http://schemas.microsoft.com/office/drawing/2014/main" id="{86E08E91-398A-4240-B67B-DB97099536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64939" y="2983927"/>
            <a:ext cx="914400" cy="914400"/>
          </a:xfrm>
          <a:prstGeom prst="rect">
            <a:avLst/>
          </a:prstGeom>
        </p:spPr>
      </p:pic>
      <p:pic>
        <p:nvPicPr>
          <p:cNvPr id="151" name="Graphic 150" descr="Table outline">
            <a:extLst>
              <a:ext uri="{FF2B5EF4-FFF2-40B4-BE49-F238E27FC236}">
                <a16:creationId xmlns:a16="http://schemas.microsoft.com/office/drawing/2014/main" id="{32B96F4D-9396-49C2-B6E0-384FECA3C2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89843" y="2983927"/>
            <a:ext cx="914400" cy="914400"/>
          </a:xfrm>
          <a:prstGeom prst="rect">
            <a:avLst/>
          </a:prstGeom>
        </p:spPr>
      </p:pic>
      <p:pic>
        <p:nvPicPr>
          <p:cNvPr id="152" name="Graphic 151" descr="Table outline">
            <a:extLst>
              <a:ext uri="{FF2B5EF4-FFF2-40B4-BE49-F238E27FC236}">
                <a16:creationId xmlns:a16="http://schemas.microsoft.com/office/drawing/2014/main" id="{28C980AC-D097-4E05-B5E5-4109CF5237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7258" y="2983927"/>
            <a:ext cx="914400" cy="914400"/>
          </a:xfrm>
          <a:prstGeom prst="rect">
            <a:avLst/>
          </a:prstGeom>
        </p:spPr>
      </p:pic>
      <p:pic>
        <p:nvPicPr>
          <p:cNvPr id="153" name="Graphic 152" descr="Table outline">
            <a:extLst>
              <a:ext uri="{FF2B5EF4-FFF2-40B4-BE49-F238E27FC236}">
                <a16:creationId xmlns:a16="http://schemas.microsoft.com/office/drawing/2014/main" id="{A34DEF0A-4FE5-4082-9577-8C91130632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55818" y="2983927"/>
            <a:ext cx="914400" cy="914400"/>
          </a:xfrm>
          <a:prstGeom prst="rect">
            <a:avLst/>
          </a:prstGeom>
        </p:spPr>
      </p:pic>
      <p:pic>
        <p:nvPicPr>
          <p:cNvPr id="154" name="Graphic 153" descr="Table outline">
            <a:extLst>
              <a:ext uri="{FF2B5EF4-FFF2-40B4-BE49-F238E27FC236}">
                <a16:creationId xmlns:a16="http://schemas.microsoft.com/office/drawing/2014/main" id="{73367383-63F9-442D-AB03-2F5C34944C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76408" y="2979265"/>
            <a:ext cx="914400" cy="914400"/>
          </a:xfrm>
          <a:prstGeom prst="rect">
            <a:avLst/>
          </a:prstGeom>
        </p:spPr>
      </p:pic>
      <p:cxnSp>
        <p:nvCxnSpPr>
          <p:cNvPr id="156" name="Straight Arrow Connector 155">
            <a:extLst>
              <a:ext uri="{FF2B5EF4-FFF2-40B4-BE49-F238E27FC236}">
                <a16:creationId xmlns:a16="http://schemas.microsoft.com/office/drawing/2014/main" id="{DC2302E7-5F6F-471F-9F8A-0A644A149684}"/>
              </a:ext>
            </a:extLst>
          </p:cNvPr>
          <p:cNvCxnSpPr/>
          <p:nvPr/>
        </p:nvCxnSpPr>
        <p:spPr>
          <a:xfrm>
            <a:off x="710340" y="2869551"/>
            <a:ext cx="0" cy="301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391A659E-ED7C-4F35-8369-80B4CEFBA549}"/>
              </a:ext>
            </a:extLst>
          </p:cNvPr>
          <p:cNvCxnSpPr/>
          <p:nvPr/>
        </p:nvCxnSpPr>
        <p:spPr>
          <a:xfrm>
            <a:off x="1753167" y="2856526"/>
            <a:ext cx="0" cy="301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03CE4E3C-4C95-43FA-8E79-703CC0717CF1}"/>
              </a:ext>
            </a:extLst>
          </p:cNvPr>
          <p:cNvCxnSpPr/>
          <p:nvPr/>
        </p:nvCxnSpPr>
        <p:spPr>
          <a:xfrm>
            <a:off x="2857891" y="2906469"/>
            <a:ext cx="0" cy="301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D6C05057-7427-4B77-B45E-5D97BF8138CA}"/>
              </a:ext>
            </a:extLst>
          </p:cNvPr>
          <p:cNvCxnSpPr/>
          <p:nvPr/>
        </p:nvCxnSpPr>
        <p:spPr>
          <a:xfrm>
            <a:off x="3886993" y="2891914"/>
            <a:ext cx="0" cy="301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D9FBD721-D062-417C-8F30-508BAB7B37AF}"/>
              </a:ext>
            </a:extLst>
          </p:cNvPr>
          <p:cNvCxnSpPr/>
          <p:nvPr/>
        </p:nvCxnSpPr>
        <p:spPr>
          <a:xfrm>
            <a:off x="5007638" y="2915199"/>
            <a:ext cx="0" cy="301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452EE4E0-1C93-431B-A93A-F7D20F863540}"/>
              </a:ext>
            </a:extLst>
          </p:cNvPr>
          <p:cNvCxnSpPr/>
          <p:nvPr/>
        </p:nvCxnSpPr>
        <p:spPr>
          <a:xfrm>
            <a:off x="6219681" y="2900345"/>
            <a:ext cx="0" cy="301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225F26C8-EF2F-437F-8F3F-1EFFFC999DA3}"/>
              </a:ext>
            </a:extLst>
          </p:cNvPr>
          <p:cNvCxnSpPr/>
          <p:nvPr/>
        </p:nvCxnSpPr>
        <p:spPr>
          <a:xfrm>
            <a:off x="7313018" y="2900345"/>
            <a:ext cx="0" cy="301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790766D3-540E-4BB6-ACDA-39C75382C6C5}"/>
              </a:ext>
            </a:extLst>
          </p:cNvPr>
          <p:cNvCxnSpPr/>
          <p:nvPr/>
        </p:nvCxnSpPr>
        <p:spPr>
          <a:xfrm>
            <a:off x="8533608" y="2897382"/>
            <a:ext cx="0" cy="301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76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36"/>
                                        </p:tgtEl>
                                        <p:attrNameLst>
                                          <p:attrName>style.visibility</p:attrName>
                                        </p:attrNameLst>
                                      </p:cBhvr>
                                      <p:to>
                                        <p:strVal val="visible"/>
                                      </p:to>
                                    </p:set>
                                    <p:animEffect transition="in" filter="fade">
                                      <p:cBhvr>
                                        <p:cTn id="11" dur="500"/>
                                        <p:tgtEl>
                                          <p:spTgt spid="136"/>
                                        </p:tgtEl>
                                      </p:cBhvr>
                                    </p:animEffect>
                                  </p:childTnLst>
                                </p:cTn>
                              </p:par>
                              <p:par>
                                <p:cTn id="12" presetID="10" presetClass="entr" presetSubtype="0" fill="hold" nodeType="withEffect">
                                  <p:stCondLst>
                                    <p:cond delay="0"/>
                                  </p:stCondLst>
                                  <p:childTnLst>
                                    <p:set>
                                      <p:cBhvr>
                                        <p:cTn id="13" dur="1" fill="hold">
                                          <p:stCondLst>
                                            <p:cond delay="0"/>
                                          </p:stCondLst>
                                        </p:cTn>
                                        <p:tgtEl>
                                          <p:spTgt spid="128"/>
                                        </p:tgtEl>
                                        <p:attrNameLst>
                                          <p:attrName>style.visibility</p:attrName>
                                        </p:attrNameLst>
                                      </p:cBhvr>
                                      <p:to>
                                        <p:strVal val="visible"/>
                                      </p:to>
                                    </p:set>
                                    <p:animEffect transition="in" filter="fade">
                                      <p:cBhvr>
                                        <p:cTn id="14" dur="500"/>
                                        <p:tgtEl>
                                          <p:spTgt spid="12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37"/>
                                        </p:tgtEl>
                                        <p:attrNameLst>
                                          <p:attrName>style.visibility</p:attrName>
                                        </p:attrNameLst>
                                      </p:cBhvr>
                                      <p:to>
                                        <p:strVal val="visible"/>
                                      </p:to>
                                    </p:set>
                                    <p:animEffect transition="in" filter="fade">
                                      <p:cBhvr>
                                        <p:cTn id="19" dur="500"/>
                                        <p:tgtEl>
                                          <p:spTgt spid="137"/>
                                        </p:tgtEl>
                                      </p:cBhvr>
                                    </p:animEffect>
                                  </p:childTnLst>
                                </p:cTn>
                              </p:par>
                              <p:par>
                                <p:cTn id="20" presetID="10" presetClass="entr" presetSubtype="0" fill="hold" nodeType="with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fade">
                                      <p:cBhvr>
                                        <p:cTn id="22" dur="500"/>
                                        <p:tgtEl>
                                          <p:spTgt spid="1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fade">
                                      <p:cBhvr>
                                        <p:cTn id="27" dur="500"/>
                                        <p:tgtEl>
                                          <p:spTgt spid="138"/>
                                        </p:tgtEl>
                                      </p:cBhvr>
                                    </p:animEffect>
                                  </p:childTnLst>
                                </p:cTn>
                              </p:par>
                              <p:par>
                                <p:cTn id="28" presetID="10" presetClass="entr" presetSubtype="0" fill="hold" nodeType="with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39"/>
                                        </p:tgtEl>
                                        <p:attrNameLst>
                                          <p:attrName>style.visibility</p:attrName>
                                        </p:attrNameLst>
                                      </p:cBhvr>
                                      <p:to>
                                        <p:strVal val="visible"/>
                                      </p:to>
                                    </p:set>
                                    <p:animEffect transition="in" filter="fade">
                                      <p:cBhvr>
                                        <p:cTn id="35" dur="500"/>
                                        <p:tgtEl>
                                          <p:spTgt spid="139"/>
                                        </p:tgtEl>
                                      </p:cBhvr>
                                    </p:animEffect>
                                  </p:childTnLst>
                                </p:cTn>
                              </p:par>
                              <p:par>
                                <p:cTn id="36" presetID="10" presetClass="entr" presetSubtype="0" fill="hold" nodeType="withEffect">
                                  <p:stCondLst>
                                    <p:cond delay="0"/>
                                  </p:stCondLst>
                                  <p:childTnLst>
                                    <p:set>
                                      <p:cBhvr>
                                        <p:cTn id="37" dur="1" fill="hold">
                                          <p:stCondLst>
                                            <p:cond delay="0"/>
                                          </p:stCondLst>
                                        </p:cTn>
                                        <p:tgtEl>
                                          <p:spTgt spid="131"/>
                                        </p:tgtEl>
                                        <p:attrNameLst>
                                          <p:attrName>style.visibility</p:attrName>
                                        </p:attrNameLst>
                                      </p:cBhvr>
                                      <p:to>
                                        <p:strVal val="visible"/>
                                      </p:to>
                                    </p:set>
                                    <p:animEffect transition="in" filter="fade">
                                      <p:cBhvr>
                                        <p:cTn id="38" dur="500"/>
                                        <p:tgtEl>
                                          <p:spTgt spid="1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40"/>
                                        </p:tgtEl>
                                        <p:attrNameLst>
                                          <p:attrName>style.visibility</p:attrName>
                                        </p:attrNameLst>
                                      </p:cBhvr>
                                      <p:to>
                                        <p:strVal val="visible"/>
                                      </p:to>
                                    </p:set>
                                    <p:animEffect transition="in" filter="fade">
                                      <p:cBhvr>
                                        <p:cTn id="43" dur="500"/>
                                        <p:tgtEl>
                                          <p:spTgt spid="140"/>
                                        </p:tgtEl>
                                      </p:cBhvr>
                                    </p:animEffect>
                                  </p:childTnLst>
                                </p:cTn>
                              </p:par>
                              <p:par>
                                <p:cTn id="44" presetID="10" presetClass="entr" presetSubtype="0" fill="hold" nodeType="withEffect">
                                  <p:stCondLst>
                                    <p:cond delay="0"/>
                                  </p:stCondLst>
                                  <p:childTnLst>
                                    <p:set>
                                      <p:cBhvr>
                                        <p:cTn id="45" dur="1" fill="hold">
                                          <p:stCondLst>
                                            <p:cond delay="0"/>
                                          </p:stCondLst>
                                        </p:cTn>
                                        <p:tgtEl>
                                          <p:spTgt spid="132"/>
                                        </p:tgtEl>
                                        <p:attrNameLst>
                                          <p:attrName>style.visibility</p:attrName>
                                        </p:attrNameLst>
                                      </p:cBhvr>
                                      <p:to>
                                        <p:strVal val="visible"/>
                                      </p:to>
                                    </p:set>
                                    <p:animEffect transition="in" filter="fade">
                                      <p:cBhvr>
                                        <p:cTn id="46" dur="500"/>
                                        <p:tgtEl>
                                          <p:spTgt spid="13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41"/>
                                        </p:tgtEl>
                                        <p:attrNameLst>
                                          <p:attrName>style.visibility</p:attrName>
                                        </p:attrNameLst>
                                      </p:cBhvr>
                                      <p:to>
                                        <p:strVal val="visible"/>
                                      </p:to>
                                    </p:set>
                                    <p:animEffect transition="in" filter="fade">
                                      <p:cBhvr>
                                        <p:cTn id="51" dur="500"/>
                                        <p:tgtEl>
                                          <p:spTgt spid="141"/>
                                        </p:tgtEl>
                                      </p:cBhvr>
                                    </p:animEffect>
                                  </p:childTnLst>
                                </p:cTn>
                              </p:par>
                              <p:par>
                                <p:cTn id="52" presetID="10" presetClass="entr" presetSubtype="0" fill="hold" nodeType="withEffect">
                                  <p:stCondLst>
                                    <p:cond delay="0"/>
                                  </p:stCondLst>
                                  <p:childTnLst>
                                    <p:set>
                                      <p:cBhvr>
                                        <p:cTn id="53" dur="1" fill="hold">
                                          <p:stCondLst>
                                            <p:cond delay="0"/>
                                          </p:stCondLst>
                                        </p:cTn>
                                        <p:tgtEl>
                                          <p:spTgt spid="133"/>
                                        </p:tgtEl>
                                        <p:attrNameLst>
                                          <p:attrName>style.visibility</p:attrName>
                                        </p:attrNameLst>
                                      </p:cBhvr>
                                      <p:to>
                                        <p:strVal val="visible"/>
                                      </p:to>
                                    </p:set>
                                    <p:animEffect transition="in" filter="fade">
                                      <p:cBhvr>
                                        <p:cTn id="54" dur="500"/>
                                        <p:tgtEl>
                                          <p:spTgt spid="13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42"/>
                                        </p:tgtEl>
                                        <p:attrNameLst>
                                          <p:attrName>style.visibility</p:attrName>
                                        </p:attrNameLst>
                                      </p:cBhvr>
                                      <p:to>
                                        <p:strVal val="visible"/>
                                      </p:to>
                                    </p:set>
                                    <p:animEffect transition="in" filter="fade">
                                      <p:cBhvr>
                                        <p:cTn id="59" dur="500"/>
                                        <p:tgtEl>
                                          <p:spTgt spid="142"/>
                                        </p:tgtEl>
                                      </p:cBhvr>
                                    </p:animEffect>
                                  </p:childTnLst>
                                </p:cTn>
                              </p:par>
                              <p:par>
                                <p:cTn id="60" presetID="10" presetClass="entr" presetSubtype="0" fill="hold" nodeType="withEffect">
                                  <p:stCondLst>
                                    <p:cond delay="0"/>
                                  </p:stCondLst>
                                  <p:childTnLst>
                                    <p:set>
                                      <p:cBhvr>
                                        <p:cTn id="61" dur="1" fill="hold">
                                          <p:stCondLst>
                                            <p:cond delay="0"/>
                                          </p:stCondLst>
                                        </p:cTn>
                                        <p:tgtEl>
                                          <p:spTgt spid="134"/>
                                        </p:tgtEl>
                                        <p:attrNameLst>
                                          <p:attrName>style.visibility</p:attrName>
                                        </p:attrNameLst>
                                      </p:cBhvr>
                                      <p:to>
                                        <p:strVal val="visible"/>
                                      </p:to>
                                    </p:set>
                                    <p:animEffect transition="in" filter="fade">
                                      <p:cBhvr>
                                        <p:cTn id="62" dur="500"/>
                                        <p:tgtEl>
                                          <p:spTgt spid="13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43"/>
                                        </p:tgtEl>
                                        <p:attrNameLst>
                                          <p:attrName>style.visibility</p:attrName>
                                        </p:attrNameLst>
                                      </p:cBhvr>
                                      <p:to>
                                        <p:strVal val="visible"/>
                                      </p:to>
                                    </p:set>
                                    <p:animEffect transition="in" filter="fade">
                                      <p:cBhvr>
                                        <p:cTn id="67" dur="500"/>
                                        <p:tgtEl>
                                          <p:spTgt spid="143"/>
                                        </p:tgtEl>
                                      </p:cBhvr>
                                    </p:animEffect>
                                  </p:childTnLst>
                                </p:cTn>
                              </p:par>
                              <p:par>
                                <p:cTn id="68" presetID="10" presetClass="entr" presetSubtype="0" fill="hold" nodeType="withEffect">
                                  <p:stCondLst>
                                    <p:cond delay="0"/>
                                  </p:stCondLst>
                                  <p:childTnLst>
                                    <p:set>
                                      <p:cBhvr>
                                        <p:cTn id="69" dur="1" fill="hold">
                                          <p:stCondLst>
                                            <p:cond delay="0"/>
                                          </p:stCondLst>
                                        </p:cTn>
                                        <p:tgtEl>
                                          <p:spTgt spid="135"/>
                                        </p:tgtEl>
                                        <p:attrNameLst>
                                          <p:attrName>style.visibility</p:attrName>
                                        </p:attrNameLst>
                                      </p:cBhvr>
                                      <p:to>
                                        <p:strVal val="visible"/>
                                      </p:to>
                                    </p:set>
                                    <p:animEffect transition="in" filter="fade">
                                      <p:cBhvr>
                                        <p:cTn id="70" dur="500"/>
                                        <p:tgtEl>
                                          <p:spTgt spid="135"/>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5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4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5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4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5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4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5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5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60"/>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51"/>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61"/>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5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62"/>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5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16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quatic and Physical Therapy Center by Slidesgo">
  <a:themeElements>
    <a:clrScheme name="Simple Light">
      <a:dk1>
        <a:srgbClr val="1A4568"/>
      </a:dk1>
      <a:lt1>
        <a:srgbClr val="FFFFFF"/>
      </a:lt1>
      <a:dk2>
        <a:srgbClr val="285E89"/>
      </a:dk2>
      <a:lt2>
        <a:srgbClr val="80C9DD"/>
      </a:lt2>
      <a:accent1>
        <a:srgbClr val="285E89"/>
      </a:accent1>
      <a:accent2>
        <a:srgbClr val="9DCEDF"/>
      </a:accent2>
      <a:accent3>
        <a:srgbClr val="EFEFEF"/>
      </a:accent3>
      <a:accent4>
        <a:srgbClr val="66A5BB"/>
      </a:accent4>
      <a:accent5>
        <a:srgbClr val="EFEFEF"/>
      </a:accent5>
      <a:accent6>
        <a:srgbClr val="1A4568"/>
      </a:accent6>
      <a:hlink>
        <a:srgbClr val="285E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710</TotalTime>
  <Words>601</Words>
  <Application>Microsoft Office PowerPoint</Application>
  <PresentationFormat>On-screen Show (16:9)</PresentationFormat>
  <Paragraphs>129</Paragraphs>
  <Slides>21</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Open Sans</vt:lpstr>
      <vt:lpstr>Arial</vt:lpstr>
      <vt:lpstr>Josefin Sans</vt:lpstr>
      <vt:lpstr>Aquatic and Physical Therapy Center by Slidesgo</vt:lpstr>
      <vt:lpstr>PREDICTING HOTELS PRICES IN SAUDI ARABIA BY USING MACHINE LEARNING </vt:lpstr>
      <vt:lpstr>The outlines:</vt:lpstr>
      <vt:lpstr>Introduction</vt:lpstr>
      <vt:lpstr>PowerPoint Presentation</vt:lpstr>
      <vt:lpstr>Data Description</vt:lpstr>
      <vt:lpstr>PowerPoint Presentation</vt:lpstr>
      <vt:lpstr>Data Preprocessing</vt:lpstr>
      <vt:lpstr>PowerPoint Presentation</vt:lpstr>
      <vt:lpstr>Data Segmentation </vt:lpstr>
      <vt:lpstr>Exploratory Data Analysis (EDA) </vt:lpstr>
      <vt:lpstr>PowerPoint Presentation</vt:lpstr>
      <vt:lpstr>Exploratory Data Analysis (EDA) </vt:lpstr>
      <vt:lpstr>Exploratory Data Analysis (EDA) </vt:lpstr>
      <vt:lpstr>Exploratory Data Analysis (EDA) </vt:lpstr>
      <vt:lpstr>Exploratory Data Analysis (EDA) </vt:lpstr>
      <vt:lpstr>Exploratory Data Analysis (EDA) </vt:lpstr>
      <vt:lpstr>Modeling</vt:lpstr>
      <vt:lpstr>01</vt:lpstr>
      <vt:lpstr>PowerPoint Presentation</vt:lpstr>
      <vt:lpstr>Conclusion and Future Work </vt:lpstr>
      <vt:lpstr> Thank You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HOTELS PRICES IN SAUDI ARABIA USING MACHINE LEARNING</dc:title>
  <dc:creator>Sawsan Aljawni</dc:creator>
  <cp:lastModifiedBy>Ameera Ali</cp:lastModifiedBy>
  <cp:revision>42</cp:revision>
  <dcterms:modified xsi:type="dcterms:W3CDTF">2021-07-15T00:56:21Z</dcterms:modified>
</cp:coreProperties>
</file>