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6EE8-2C5D-473D-BBE0-6D84432A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35126-FB05-4DFC-A9AA-593FA252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BD3D-3D53-406C-AEB6-DC3373D8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3C92-19F9-4516-90C1-FB8E02CD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D9E2-B044-4714-865D-67F18B9E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71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04D1-8C8B-49C5-A1E6-40EE39B3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5571A-BBDB-44B0-85D1-7DF6C35D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FE3D-617E-4E37-B87A-D28DEC6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23BB-6C66-4FEA-8120-EFC4551B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F352-86B8-4AC4-87E6-F30E1FDA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3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529E-5BFB-4E9F-B4EF-B35DE4FF6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D9517-A32A-4215-8B2C-DD848296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1192-C86C-4870-B0B9-7DA8EC7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B639-6FD9-408F-BE19-0125C1C0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CDD9-CF3B-4102-99D5-83B9EECA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03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3C0A-D3D8-4635-AD76-E60A2570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CA2C-E031-4FDE-AF78-6280C3E8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4F85-AA9F-463D-BB87-422AA2A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89D1-6EDA-428C-86F2-5B962C59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E8691-1395-4844-BD16-CA14482A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387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3991-8023-4DAF-98BE-D7FBD60F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90353-60E3-498F-A8D3-7DBDFC122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3C39-1FF2-4595-B200-59902CED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B365-E150-4BEF-9B1F-B452A576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0062-C3FA-4370-A693-36708342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813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2944-9C24-46C2-A114-5C447C95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D761B-FEBE-48B4-A510-C6A20DDF8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613F2-9AF1-4629-9266-134D25CD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8AF5-B02A-4CC9-BDB3-4038A319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53AA-7737-407C-80C9-8E0C16C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47F24-213A-449C-BC91-C30D39E6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14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665D-FD0A-46F9-890C-6B4B24E2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FA8C-EB2E-4BCA-9754-8D4F9C361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435E1-3F3F-43C2-AB13-B819EC6C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01F0A-9FEA-486D-9054-F16E5BC0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4138C-3C72-471E-8CF5-CA41B9928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4E509-1B53-4CBC-8BA4-BBA79F5D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03EEC-54FC-4D38-8754-9813F929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96661-8357-470E-B340-A205E159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674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5C58-E38A-4131-8897-861C998D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A3C5C-5C62-4BA2-B2AB-BD38E202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105A4-1826-4227-BF81-F838A725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AA344-515D-4C06-AAC5-20A2869A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394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85A4D-1D0F-412B-B910-90B1D90D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7A010-24E3-4CB8-9696-A1D6E528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A7773-519F-4087-819E-4152EFF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322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3A04-AE31-4E92-AA47-F28802ED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AE36-C91E-45F2-B4DD-ACB0D7F02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1D075-A2DA-4E28-BBA1-74DD14A8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7A64-DF06-4A4E-9C4C-F0559641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5C191-428A-4337-8537-8C8D7AC3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BEAF3-76B3-4559-8B57-40F6760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67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9092-64BB-4AA0-B347-3B5B0E3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072F6-E86D-43DA-8C49-7C2459A3C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122EE-BA4D-4F7A-B5C9-7D4C7680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387DD-1CC8-4A12-BFB8-433E3523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E248D-0065-4CBC-885C-8CE807A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084F-3E4D-430E-8DA3-C7567DEE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363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D2758-0B90-4A05-8E03-58D7FA2E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8F97D-9C76-45FC-A485-A6C545F5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F611-DB91-41BE-A2AF-CE5694FAB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CC94C-A8E2-45C4-A7C5-DC3820857F01}" type="datetimeFigureOut">
              <a:rPr lang="ar-SA" smtClean="0"/>
              <a:t>17/05/1443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3583-55A8-4F29-89CA-45E3CA333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D928-881A-4839-A0CC-913676CE9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1F3B6-EE2E-451A-A667-3A1D5A09403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233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687CB-18F1-4B51-AAA8-763A9683B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2900"/>
              <a:t>Project proposal</a:t>
            </a:r>
            <a:br>
              <a:rPr lang="en-US" sz="2900"/>
            </a:br>
            <a:br>
              <a:rPr lang="en-US" sz="2900"/>
            </a:br>
            <a:r>
              <a:rPr lang="en-US" sz="2900"/>
              <a:t>Communication and network fundamentals</a:t>
            </a:r>
            <a:br>
              <a:rPr lang="en-US" sz="2900"/>
            </a:br>
            <a:br>
              <a:rPr lang="en-US" sz="2900"/>
            </a:br>
            <a:r>
              <a:rPr lang="en-US" sz="2900"/>
              <a:t>ATM Network</a:t>
            </a:r>
            <a:br>
              <a:rPr lang="en-US" sz="2900"/>
            </a:br>
            <a:endParaRPr lang="ar-SA" sz="29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0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CB6F9-2E54-45A8-A4CA-97922DBB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10039026" cy="34356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Problem Statement:</a:t>
            </a:r>
            <a:b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-Weakness in the Bank internet.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-The weakness is due to the large number of floors in one building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and the high pressure due to the large number of devices connected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to one LAN.</a:t>
            </a:r>
          </a:p>
        </p:txBody>
      </p:sp>
    </p:spTree>
    <p:extLst>
      <p:ext uri="{BB962C8B-B14F-4D97-AF65-F5344CB8AC3E}">
        <p14:creationId xmlns:p14="http://schemas.microsoft.com/office/powerpoint/2010/main" val="17055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8E72D-9AE4-4447-932D-3021033D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13" y="685800"/>
            <a:ext cx="10688104" cy="376692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Project Goals: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the network to increase the speed of access to remittances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other operations.</a:t>
            </a: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-Increasing network security by developing some vulnerabilities to reduce the chances of penetration and user data theft.</a:t>
            </a:r>
            <a:endParaRPr lang="ar-SA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4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1DF8C-4B76-4ABD-964D-0E4BDCB7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2" y="2231954"/>
            <a:ext cx="8152946" cy="20849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Done By</a:t>
            </a:r>
            <a:b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Wasan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Alshehri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/ 2200003988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Fatimah Al-</a:t>
            </a:r>
            <a:r>
              <a:rPr lang="en-US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hmoud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/ 2200004124</a:t>
            </a:r>
            <a:b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Lama </a:t>
            </a:r>
            <a:r>
              <a:rPr lang="en-US" sz="32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Abdulaziz</a:t>
            </a:r>
            <a:r>
              <a: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 / 2200004324</a:t>
            </a:r>
          </a:p>
        </p:txBody>
      </p:sp>
    </p:spTree>
    <p:extLst>
      <p:ext uri="{BB962C8B-B14F-4D97-AF65-F5344CB8AC3E}">
        <p14:creationId xmlns:p14="http://schemas.microsoft.com/office/powerpoint/2010/main" val="9913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Project proposal  Communication and network fundamentals  ATM Network </vt:lpstr>
      <vt:lpstr>Problem Statement:  -Weakness in the Bank internet.  -The weakness is due to the large number of floors in one building and the high pressure due to the large number of devices connected to one LAN.</vt:lpstr>
      <vt:lpstr>Project Goals:  -Develop the network to increase the speed of access to remittances and other operations.  -Increasing network security by developing some vulnerabilities to reduce the chances of penetration and user data theft.</vt:lpstr>
      <vt:lpstr>Done By  Wasan Alshehri / 2200003988 Fatimah Al-hmoud / 2200004124 Lama Abdulaziz / 2200004324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 Communication and network fundamentals  ATM Network </dc:title>
  <dc:creator>Lama .</dc:creator>
  <cp:lastModifiedBy>Lama .</cp:lastModifiedBy>
  <cp:revision>1</cp:revision>
  <dcterms:created xsi:type="dcterms:W3CDTF">2021-12-21T12:03:45Z</dcterms:created>
  <dcterms:modified xsi:type="dcterms:W3CDTF">2021-12-21T12:49:00Z</dcterms:modified>
</cp:coreProperties>
</file>