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heEffectsOfCOVID-19PandemicOnPeoplesLife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19C50DD-D8F4-4BD7-938E-6E53F223661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The Effects Of COVID-19 Pandemic On People's Life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C99AA82-1E1D-4729-911D-4AE92892614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11/9/2021 5:52:02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922DE18-3B89-485C-B875-510FEABF6B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2" y="985837"/>
            <a:ext cx="63150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2021-11-09T17:52:02Z</dcterms:created>
  <dcterms:modified xsi:type="dcterms:W3CDTF">2021-11-09T17:52:02Z</dcterms:modified>
</cp:coreProperties>
</file>