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379" r:id="rId4"/>
    <p:sldId id="380" r:id="rId5"/>
    <p:sldId id="381" r:id="rId6"/>
    <p:sldId id="262" r:id="rId7"/>
    <p:sldId id="355" r:id="rId8"/>
    <p:sldId id="364" r:id="rId9"/>
    <p:sldId id="356" r:id="rId10"/>
    <p:sldId id="363" r:id="rId11"/>
    <p:sldId id="369" r:id="rId12"/>
    <p:sldId id="357" r:id="rId13"/>
    <p:sldId id="378" r:id="rId14"/>
    <p:sldId id="358" r:id="rId15"/>
    <p:sldId id="359" r:id="rId16"/>
    <p:sldId id="374" r:id="rId17"/>
    <p:sldId id="368" r:id="rId18"/>
    <p:sldId id="367" r:id="rId19"/>
    <p:sldId id="366" r:id="rId20"/>
    <p:sldId id="3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96883-E6FA-4C13-9F0F-813438E33AED}" v="498" dt="2021-11-18T06:05:56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2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h Mousa" userId="2cfe177487611788" providerId="LiveId" clId="{49496883-E6FA-4C13-9F0F-813438E33AED}"/>
    <pc:docChg chg="undo redo custSel addSld delSld modSld sldOrd">
      <pc:chgData name="Fatimah Mousa" userId="2cfe177487611788" providerId="LiveId" clId="{49496883-E6FA-4C13-9F0F-813438E33AED}" dt="2021-11-18T06:06:36.848" v="3632" actId="403"/>
      <pc:docMkLst>
        <pc:docMk/>
      </pc:docMkLst>
      <pc:sldChg chg="addSp delSp modSp mod setBg">
        <pc:chgData name="Fatimah Mousa" userId="2cfe177487611788" providerId="LiveId" clId="{49496883-E6FA-4C13-9F0F-813438E33AED}" dt="2021-11-18T06:06:36.848" v="3632" actId="403"/>
        <pc:sldMkLst>
          <pc:docMk/>
          <pc:sldMk cId="3707705135" sldId="256"/>
        </pc:sldMkLst>
        <pc:spChg chg="mod">
          <ac:chgData name="Fatimah Mousa" userId="2cfe177487611788" providerId="LiveId" clId="{49496883-E6FA-4C13-9F0F-813438E33AED}" dt="2021-11-16T04:35:51.412" v="489" actId="1076"/>
          <ac:spMkLst>
            <pc:docMk/>
            <pc:sldMk cId="3707705135" sldId="256"/>
            <ac:spMk id="2" creationId="{46694BE3-7E93-43CA-B5E8-041994217EEF}"/>
          </ac:spMkLst>
        </pc:spChg>
        <pc:spChg chg="mod">
          <ac:chgData name="Fatimah Mousa" userId="2cfe177487611788" providerId="LiveId" clId="{49496883-E6FA-4C13-9F0F-813438E33AED}" dt="2021-11-18T06:06:36.848" v="3632" actId="403"/>
          <ac:spMkLst>
            <pc:docMk/>
            <pc:sldMk cId="3707705135" sldId="256"/>
            <ac:spMk id="3" creationId="{D3D2CEC8-09EA-41E3-8C89-90C651CA600B}"/>
          </ac:spMkLst>
        </pc:spChg>
        <pc:spChg chg="add del">
          <ac:chgData name="Fatimah Mousa" userId="2cfe177487611788" providerId="LiveId" clId="{49496883-E6FA-4C13-9F0F-813438E33AED}" dt="2021-11-16T00:45:33.389" v="62" actId="22"/>
          <ac:spMkLst>
            <pc:docMk/>
            <pc:sldMk cId="3707705135" sldId="256"/>
            <ac:spMk id="18" creationId="{94B46421-1928-43B5-AC97-C4138260C7F2}"/>
          </ac:spMkLst>
        </pc:spChg>
        <pc:spChg chg="add mod">
          <ac:chgData name="Fatimah Mousa" userId="2cfe177487611788" providerId="LiveId" clId="{49496883-E6FA-4C13-9F0F-813438E33AED}" dt="2021-11-16T04:35:48.274" v="488" actId="1076"/>
          <ac:spMkLst>
            <pc:docMk/>
            <pc:sldMk cId="3707705135" sldId="256"/>
            <ac:spMk id="19" creationId="{1DB75DD0-2A0A-449B-B45E-2C17B36D91F6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29" creationId="{FFD8CC2E-4FE6-4AA7-B3E8-27F5B735AE2A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30" creationId="{8702E806-9115-45FA-9EB9-38BAF7C5CA22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31" creationId="{754DF44F-6E50-45EA-992D-D8884A6C127D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32" creationId="{3C91FD89-15B2-4E91-A234-FEAD8E024C69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33" creationId="{9E10AB23-5A46-41B3-9394-144F582F088C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35" creationId="{71E60D2B-0DE3-479F-A00D-8E925245061B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36" creationId="{50AE3549-9AEC-45FA-9475-6D6B22FD2F1D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37" creationId="{F01D9DEE-F012-4152-8016-867F171EC63A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38" creationId="{0D931699-D0AF-48AB-A1C0-A2268ED183DE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39" creationId="{9D226357-0356-4447-8A1B-664433838D2B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40" creationId="{7BCFA893-F929-4C5D-A2DB-253832A5670D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41" creationId="{B3F953B3-1675-4691-A30C-7276F7C48788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42" creationId="{E8DBD8C6-D52E-4E69-ACBD-DF53BE496EC1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43" creationId="{440C4CDE-2D03-475B-B44C-906BABA4A25A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44" creationId="{F857BEDD-F675-4559-85A3-14E91E8E0819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45" creationId="{8C869B00-4D75-49ED-A09E-1886BB804ADA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46" creationId="{F69DCD03-D290-49E7-8463-3A88F5EFCD55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47" creationId="{6835C514-49BB-4A4F-84B3-FC69A5E5194D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48" creationId="{25597575-BB0C-48D5-81D9-CF3EB32E04BE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49" creationId="{BA6D6133-DD1B-4628-8A7C-0F03EBE51E48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50" creationId="{5264C29A-F0FA-469F-BC46-591731A03DA0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51" creationId="{50E59F3D-CAB7-4E90-A807-B8FC740CD0C2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52" creationId="{07FD93E2-999B-4B8A-859C-A16DD1070388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53" creationId="{BED3C547-F7C6-414E-9A7F-157380607250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54" creationId="{FC2CC695-ED2D-4EA5-A2B0-452A9913BB6C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55" creationId="{0B6271E7-D7F7-4B72-83D1-9FA9745678E6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56" creationId="{E0D1B101-C34C-436C-942D-9ED6788ABAA8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57" creationId="{257DA612-BCA7-4BA2-B45A-B3DD4D830374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58" creationId="{6224098A-6B1C-4A96-8520-B37AF7B23E71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59" creationId="{F73167EE-7881-4516-B700-7F8731BB92F5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60" creationId="{C16290C2-38D1-4DDD-82BB-2CD4C1B31049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61" creationId="{089E17DA-5220-45B4-A4D8-343A6D314DA9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62" creationId="{D5F58CFB-5895-410C-A3F3-A28F949A13F9}"/>
          </ac:spMkLst>
        </pc:spChg>
        <pc:spChg chg="mod">
          <ac:chgData name="Fatimah Mousa" userId="2cfe177487611788" providerId="LiveId" clId="{49496883-E6FA-4C13-9F0F-813438E33AED}" dt="2021-11-16T04:34:29.404" v="467"/>
          <ac:spMkLst>
            <pc:docMk/>
            <pc:sldMk cId="3707705135" sldId="256"/>
            <ac:spMk id="63" creationId="{7D19642E-F71A-498D-AB89-78AB615AC0B2}"/>
          </ac:spMkLst>
        </pc:spChg>
        <pc:spChg chg="add mod">
          <ac:chgData name="Fatimah Mousa" userId="2cfe177487611788" providerId="LiveId" clId="{49496883-E6FA-4C13-9F0F-813438E33AED}" dt="2021-11-18T06:06:21.522" v="3630" actId="404"/>
          <ac:spMkLst>
            <pc:docMk/>
            <pc:sldMk cId="3707705135" sldId="256"/>
            <ac:spMk id="64" creationId="{BFA2F63D-0452-4E07-875C-999174FFC914}"/>
          </ac:spMkLst>
        </pc:spChg>
        <pc:spChg chg="add del">
          <ac:chgData name="Fatimah Mousa" userId="2cfe177487611788" providerId="LiveId" clId="{49496883-E6FA-4C13-9F0F-813438E33AED}" dt="2021-11-16T00:46:17.460" v="70" actId="26606"/>
          <ac:spMkLst>
            <pc:docMk/>
            <pc:sldMk cId="3707705135" sldId="256"/>
            <ac:spMk id="71" creationId="{23D09407-53BC-485E-B4CE-BC5E4FC4B25B}"/>
          </ac:spMkLst>
        </pc:spChg>
        <pc:spChg chg="add del">
          <ac:chgData name="Fatimah Mousa" userId="2cfe177487611788" providerId="LiveId" clId="{49496883-E6FA-4C13-9F0F-813438E33AED}" dt="2021-11-16T00:46:17.460" v="70" actId="26606"/>
          <ac:spMkLst>
            <pc:docMk/>
            <pc:sldMk cId="3707705135" sldId="256"/>
            <ac:spMk id="73" creationId="{921DB988-49FC-4608-B0A2-E2F3A4019041}"/>
          </ac:spMkLst>
        </pc:spChg>
        <pc:spChg chg="add del">
          <ac:chgData name="Fatimah Mousa" userId="2cfe177487611788" providerId="LiveId" clId="{49496883-E6FA-4C13-9F0F-813438E33AED}" dt="2021-11-16T00:47:00.685" v="88" actId="26606"/>
          <ac:spMkLst>
            <pc:docMk/>
            <pc:sldMk cId="3707705135" sldId="256"/>
            <ac:spMk id="135" creationId="{93245F62-CCC4-49E4-B95B-EA6C1E790510}"/>
          </ac:spMkLst>
        </pc:spChg>
        <pc:spChg chg="add del">
          <ac:chgData name="Fatimah Mousa" userId="2cfe177487611788" providerId="LiveId" clId="{49496883-E6FA-4C13-9F0F-813438E33AED}" dt="2021-11-16T00:47:00.685" v="88" actId="26606"/>
          <ac:spMkLst>
            <pc:docMk/>
            <pc:sldMk cId="3707705135" sldId="256"/>
            <ac:spMk id="137" creationId="{E6C0DD6B-6AA3-448F-9B99-8386295BC1B4}"/>
          </ac:spMkLst>
        </pc:spChg>
        <pc:spChg chg="add del">
          <ac:chgData name="Fatimah Mousa" userId="2cfe177487611788" providerId="LiveId" clId="{49496883-E6FA-4C13-9F0F-813438E33AED}" dt="2021-11-16T00:46:57.567" v="87" actId="26606"/>
          <ac:spMkLst>
            <pc:docMk/>
            <pc:sldMk cId="3707705135" sldId="256"/>
            <ac:spMk id="192" creationId="{129579E8-8FA2-4D2F-A8F9-7EF7C959431C}"/>
          </ac:spMkLst>
        </pc:spChg>
        <pc:spChg chg="add">
          <ac:chgData name="Fatimah Mousa" userId="2cfe177487611788" providerId="LiveId" clId="{49496883-E6FA-4C13-9F0F-813438E33AED}" dt="2021-11-16T00:47:00.685" v="88" actId="26606"/>
          <ac:spMkLst>
            <pc:docMk/>
            <pc:sldMk cId="3707705135" sldId="256"/>
            <ac:spMk id="1028" creationId="{129579E8-8FA2-4D2F-A8F9-7EF7C959431C}"/>
          </ac:spMkLst>
        </pc:spChg>
        <pc:grpChg chg="add mod">
          <ac:chgData name="Fatimah Mousa" userId="2cfe177487611788" providerId="LiveId" clId="{49496883-E6FA-4C13-9F0F-813438E33AED}" dt="2021-11-16T04:36:39.944" v="497" actId="1076"/>
          <ac:grpSpMkLst>
            <pc:docMk/>
            <pc:sldMk cId="3707705135" sldId="256"/>
            <ac:grpSpMk id="28" creationId="{704BC568-CE7E-4801-A0B0-3473BE5D764E}"/>
          </ac:grpSpMkLst>
        </pc:grpChg>
        <pc:grpChg chg="mod">
          <ac:chgData name="Fatimah Mousa" userId="2cfe177487611788" providerId="LiveId" clId="{49496883-E6FA-4C13-9F0F-813438E33AED}" dt="2021-11-16T04:34:29.404" v="467"/>
          <ac:grpSpMkLst>
            <pc:docMk/>
            <pc:sldMk cId="3707705135" sldId="256"/>
            <ac:grpSpMk id="34" creationId="{3E16EA43-0790-4D69-A956-0DC285652799}"/>
          </ac:grpSpMkLst>
        </pc:grpChg>
        <pc:grpChg chg="add del">
          <ac:chgData name="Fatimah Mousa" userId="2cfe177487611788" providerId="LiveId" clId="{49496883-E6FA-4C13-9F0F-813438E33AED}" dt="2021-11-16T00:46:17.460" v="70" actId="26606"/>
          <ac:grpSpMkLst>
            <pc:docMk/>
            <pc:sldMk cId="3707705135" sldId="256"/>
            <ac:grpSpMk id="75" creationId="{E9B930FD-8671-4C4C-ADCF-73AC1D0CD417}"/>
          </ac:grpSpMkLst>
        </pc:grpChg>
        <pc:grpChg chg="add del">
          <ac:chgData name="Fatimah Mousa" userId="2cfe177487611788" providerId="LiveId" clId="{49496883-E6FA-4C13-9F0F-813438E33AED}" dt="2021-11-16T00:46:17.460" v="70" actId="26606"/>
          <ac:grpSpMkLst>
            <pc:docMk/>
            <pc:sldMk cId="3707705135" sldId="256"/>
            <ac:grpSpMk id="81" creationId="{383C2651-AE0C-4AE4-8725-E2F9414FE219}"/>
          </ac:grpSpMkLst>
        </pc:grpChg>
        <pc:grpChg chg="add del">
          <ac:chgData name="Fatimah Mousa" userId="2cfe177487611788" providerId="LiveId" clId="{49496883-E6FA-4C13-9F0F-813438E33AED}" dt="2021-11-16T00:46:57.567" v="87" actId="26606"/>
          <ac:grpSpMkLst>
            <pc:docMk/>
            <pc:sldMk cId="3707705135" sldId="256"/>
            <ac:grpSpMk id="193" creationId="{3FEB7750-5E3F-43E4-B0BB-6614A165F8F7}"/>
          </ac:grpSpMkLst>
        </pc:grpChg>
        <pc:grpChg chg="add">
          <ac:chgData name="Fatimah Mousa" userId="2cfe177487611788" providerId="LiveId" clId="{49496883-E6FA-4C13-9F0F-813438E33AED}" dt="2021-11-16T00:47:00.685" v="88" actId="26606"/>
          <ac:grpSpMkLst>
            <pc:docMk/>
            <pc:sldMk cId="3707705135" sldId="256"/>
            <ac:grpSpMk id="1029" creationId="{3FEB7750-5E3F-43E4-B0BB-6614A165F8F7}"/>
          </ac:grpSpMkLst>
        </pc:grpChg>
        <pc:picChg chg="add del mod">
          <ac:chgData name="Fatimah Mousa" userId="2cfe177487611788" providerId="LiveId" clId="{49496883-E6FA-4C13-9F0F-813438E33AED}" dt="2021-11-17T15:19:44.485" v="2304" actId="21"/>
          <ac:picMkLst>
            <pc:docMk/>
            <pc:sldMk cId="3707705135" sldId="256"/>
            <ac:picMk id="1026" creationId="{4AA11B34-A94F-4A37-9D9E-D25ED1C5BE3C}"/>
          </ac:picMkLst>
        </pc:picChg>
      </pc:sldChg>
      <pc:sldChg chg="addSp delSp del">
        <pc:chgData name="Fatimah Mousa" userId="2cfe177487611788" providerId="LiveId" clId="{49496883-E6FA-4C13-9F0F-813438E33AED}" dt="2021-11-16T05:48:51.462" v="1345" actId="47"/>
        <pc:sldMkLst>
          <pc:docMk/>
          <pc:sldMk cId="4189055450" sldId="257"/>
        </pc:sldMkLst>
        <pc:picChg chg="add del">
          <ac:chgData name="Fatimah Mousa" userId="2cfe177487611788" providerId="LiveId" clId="{49496883-E6FA-4C13-9F0F-813438E33AED}" dt="2021-11-16T01:03:10.456" v="121" actId="478"/>
          <ac:picMkLst>
            <pc:docMk/>
            <pc:sldMk cId="4189055450" sldId="257"/>
            <ac:picMk id="3074" creationId="{06C4B1EA-084C-430E-89CA-C4AF4EA6CE80}"/>
          </ac:picMkLst>
        </pc:picChg>
      </pc:sldChg>
      <pc:sldChg chg="addSp new del mod">
        <pc:chgData name="Fatimah Mousa" userId="2cfe177487611788" providerId="LiveId" clId="{49496883-E6FA-4C13-9F0F-813438E33AED}" dt="2021-11-16T05:15:21.767" v="868" actId="47"/>
        <pc:sldMkLst>
          <pc:docMk/>
          <pc:sldMk cId="2584004372" sldId="258"/>
        </pc:sldMkLst>
        <pc:picChg chg="add">
          <ac:chgData name="Fatimah Mousa" userId="2cfe177487611788" providerId="LiveId" clId="{49496883-E6FA-4C13-9F0F-813438E33AED}" dt="2021-11-15T11:14:05.960" v="1" actId="22"/>
          <ac:picMkLst>
            <pc:docMk/>
            <pc:sldMk cId="2584004372" sldId="258"/>
            <ac:picMk id="5" creationId="{413FC096-27E3-44BA-868F-FBC9F315FCEE}"/>
          </ac:picMkLst>
        </pc:picChg>
      </pc:sldChg>
      <pc:sldChg chg="addSp delSp modSp new del mod setBg">
        <pc:chgData name="Fatimah Mousa" userId="2cfe177487611788" providerId="LiveId" clId="{49496883-E6FA-4C13-9F0F-813438E33AED}" dt="2021-11-18T03:34:19.448" v="3505" actId="47"/>
        <pc:sldMkLst>
          <pc:docMk/>
          <pc:sldMk cId="1181575117" sldId="259"/>
        </pc:sldMkLst>
        <pc:spChg chg="mod">
          <ac:chgData name="Fatimah Mousa" userId="2cfe177487611788" providerId="LiveId" clId="{49496883-E6FA-4C13-9F0F-813438E33AED}" dt="2021-11-16T04:25:02.167" v="411" actId="26606"/>
          <ac:spMkLst>
            <pc:docMk/>
            <pc:sldMk cId="1181575117" sldId="259"/>
            <ac:spMk id="2" creationId="{67DE2B71-5B91-4F7A-AE51-A4DAACE9F75F}"/>
          </ac:spMkLst>
        </pc:spChg>
        <pc:spChg chg="mod ord">
          <ac:chgData name="Fatimah Mousa" userId="2cfe177487611788" providerId="LiveId" clId="{49496883-E6FA-4C13-9F0F-813438E33AED}" dt="2021-11-18T03:33:20.451" v="3497" actId="1076"/>
          <ac:spMkLst>
            <pc:docMk/>
            <pc:sldMk cId="1181575117" sldId="259"/>
            <ac:spMk id="3" creationId="{7513E2B0-4669-4691-B3E6-C53C5DA667F8}"/>
          </ac:spMkLst>
        </pc:spChg>
        <pc:spChg chg="add del">
          <ac:chgData name="Fatimah Mousa" userId="2cfe177487611788" providerId="LiveId" clId="{49496883-E6FA-4C13-9F0F-813438E33AED}" dt="2021-11-16T04:24:53.966" v="409" actId="26606"/>
          <ac:spMkLst>
            <pc:docMk/>
            <pc:sldMk cId="1181575117" sldId="259"/>
            <ac:spMk id="10" creationId="{4038CB10-1F5C-4D54-9DF7-12586DE5B007}"/>
          </ac:spMkLst>
        </pc:spChg>
        <pc:spChg chg="add del">
          <ac:chgData name="Fatimah Mousa" userId="2cfe177487611788" providerId="LiveId" clId="{49496883-E6FA-4C13-9F0F-813438E33AED}" dt="2021-11-16T04:24:53.966" v="409" actId="26606"/>
          <ac:spMkLst>
            <pc:docMk/>
            <pc:sldMk cId="1181575117" sldId="259"/>
            <ac:spMk id="12" creationId="{36D30126-6314-4A93-B27E-5C66CF781924}"/>
          </ac:spMkLst>
        </pc:spChg>
        <pc:spChg chg="add del">
          <ac:chgData name="Fatimah Mousa" userId="2cfe177487611788" providerId="LiveId" clId="{49496883-E6FA-4C13-9F0F-813438E33AED}" dt="2021-11-16T04:27:28.216" v="420" actId="478"/>
          <ac:spMkLst>
            <pc:docMk/>
            <pc:sldMk cId="1181575117" sldId="259"/>
            <ac:spMk id="13" creationId="{6E9A5EB6-DF90-412E-AFD6-C74138B976F8}"/>
          </ac:spMkLst>
        </pc:spChg>
        <pc:spChg chg="add del">
          <ac:chgData name="Fatimah Mousa" userId="2cfe177487611788" providerId="LiveId" clId="{49496883-E6FA-4C13-9F0F-813438E33AED}" dt="2021-11-16T04:24:53.966" v="409" actId="26606"/>
          <ac:spMkLst>
            <pc:docMk/>
            <pc:sldMk cId="1181575117" sldId="259"/>
            <ac:spMk id="14" creationId="{73ED6512-6858-4552-B699-9A97FE9A4EA2}"/>
          </ac:spMkLst>
        </pc:spChg>
        <pc:spChg chg="add del">
          <ac:chgData name="Fatimah Mousa" userId="2cfe177487611788" providerId="LiveId" clId="{49496883-E6FA-4C13-9F0F-813438E33AED}" dt="2021-11-16T04:25:02.167" v="411" actId="26606"/>
          <ac:spMkLst>
            <pc:docMk/>
            <pc:sldMk cId="1181575117" sldId="259"/>
            <ac:spMk id="16" creationId="{5E39A796-BE83-48B1-B33F-35C4A32AAB57}"/>
          </ac:spMkLst>
        </pc:spChg>
        <pc:spChg chg="add del">
          <ac:chgData name="Fatimah Mousa" userId="2cfe177487611788" providerId="LiveId" clId="{49496883-E6FA-4C13-9F0F-813438E33AED}" dt="2021-11-16T04:25:02.167" v="411" actId="26606"/>
          <ac:spMkLst>
            <pc:docMk/>
            <pc:sldMk cId="1181575117" sldId="259"/>
            <ac:spMk id="17" creationId="{72F84B47-E267-4194-8194-831DB7B5547F}"/>
          </ac:spMkLst>
        </pc:spChg>
        <pc:graphicFrameChg chg="add del mod modGraphic">
          <ac:chgData name="Fatimah Mousa" userId="2cfe177487611788" providerId="LiveId" clId="{49496883-E6FA-4C13-9F0F-813438E33AED}" dt="2021-11-16T04:26:56.200" v="418" actId="478"/>
          <ac:graphicFrameMkLst>
            <pc:docMk/>
            <pc:sldMk cId="1181575117" sldId="259"/>
            <ac:graphicFrameMk id="6" creationId="{3D7B14C4-567E-475E-80EF-08D6985CCF16}"/>
          </ac:graphicFrameMkLst>
        </pc:graphicFrameChg>
        <pc:picChg chg="add del mod">
          <ac:chgData name="Fatimah Mousa" userId="2cfe177487611788" providerId="LiveId" clId="{49496883-E6FA-4C13-9F0F-813438E33AED}" dt="2021-11-16T04:25:02.448" v="412" actId="22"/>
          <ac:picMkLst>
            <pc:docMk/>
            <pc:sldMk cId="1181575117" sldId="259"/>
            <ac:picMk id="5" creationId="{C0F95336-3D1E-44BF-800B-C105470D8737}"/>
          </ac:picMkLst>
        </pc:picChg>
        <pc:picChg chg="add mod">
          <ac:chgData name="Fatimah Mousa" userId="2cfe177487611788" providerId="LiveId" clId="{49496883-E6FA-4C13-9F0F-813438E33AED}" dt="2021-11-17T15:19:50.218" v="2306" actId="1076"/>
          <ac:picMkLst>
            <pc:docMk/>
            <pc:sldMk cId="1181575117" sldId="259"/>
            <ac:picMk id="7" creationId="{E7B62CBF-394D-464F-8DFD-0D466F00C020}"/>
          </ac:picMkLst>
        </pc:picChg>
        <pc:picChg chg="add mod">
          <ac:chgData name="Fatimah Mousa" userId="2cfe177487611788" providerId="LiveId" clId="{49496883-E6FA-4C13-9F0F-813438E33AED}" dt="2021-11-18T02:53:26.400" v="3213" actId="1076"/>
          <ac:picMkLst>
            <pc:docMk/>
            <pc:sldMk cId="1181575117" sldId="259"/>
            <ac:picMk id="9" creationId="{EB47287B-F498-4F80-9B54-15C4D4D2D81B}"/>
          </ac:picMkLst>
        </pc:picChg>
        <pc:picChg chg="add mod modCrop">
          <ac:chgData name="Fatimah Mousa" userId="2cfe177487611788" providerId="LiveId" clId="{49496883-E6FA-4C13-9F0F-813438E33AED}" dt="2021-11-18T02:53:23.947" v="3212" actId="1076"/>
          <ac:picMkLst>
            <pc:docMk/>
            <pc:sldMk cId="1181575117" sldId="259"/>
            <ac:picMk id="15" creationId="{BB0ABCB3-1A62-443D-8883-BCA56512E55E}"/>
          </ac:picMkLst>
        </pc:picChg>
        <pc:picChg chg="add mod">
          <ac:chgData name="Fatimah Mousa" userId="2cfe177487611788" providerId="LiveId" clId="{49496883-E6FA-4C13-9F0F-813438E33AED}" dt="2021-11-16T04:29:13.719" v="437" actId="1076"/>
          <ac:picMkLst>
            <pc:docMk/>
            <pc:sldMk cId="1181575117" sldId="259"/>
            <ac:picMk id="19" creationId="{B4CDBC48-3BE5-45C4-A56F-B6FE79DCFDFE}"/>
          </ac:picMkLst>
        </pc:picChg>
      </pc:sldChg>
      <pc:sldChg chg="addSp delSp modSp new mod ord setBg">
        <pc:chgData name="Fatimah Mousa" userId="2cfe177487611788" providerId="LiveId" clId="{49496883-E6FA-4C13-9F0F-813438E33AED}" dt="2021-11-16T07:48:10.152" v="1621" actId="20577"/>
        <pc:sldMkLst>
          <pc:docMk/>
          <pc:sldMk cId="236342320" sldId="260"/>
        </pc:sldMkLst>
        <pc:spChg chg="mod ord">
          <ac:chgData name="Fatimah Mousa" userId="2cfe177487611788" providerId="LiveId" clId="{49496883-E6FA-4C13-9F0F-813438E33AED}" dt="2021-11-16T07:48:10.152" v="1621" actId="20577"/>
          <ac:spMkLst>
            <pc:docMk/>
            <pc:sldMk cId="236342320" sldId="260"/>
            <ac:spMk id="2" creationId="{5CBB6B47-3351-464E-8832-8DA5EC604A43}"/>
          </ac:spMkLst>
        </pc:spChg>
        <pc:spChg chg="del mod">
          <ac:chgData name="Fatimah Mousa" userId="2cfe177487611788" providerId="LiveId" clId="{49496883-E6FA-4C13-9F0F-813438E33AED}" dt="2021-11-16T01:01:58.806" v="119" actId="26606"/>
          <ac:spMkLst>
            <pc:docMk/>
            <pc:sldMk cId="236342320" sldId="260"/>
            <ac:spMk id="3" creationId="{13FB29D6-91A1-4703-935B-1CF51DEA046E}"/>
          </ac:spMkLst>
        </pc:spChg>
        <pc:spChg chg="add del mod">
          <ac:chgData name="Fatimah Mousa" userId="2cfe177487611788" providerId="LiveId" clId="{49496883-E6FA-4C13-9F0F-813438E33AED}" dt="2021-11-16T07:40:02.682" v="1566" actId="478"/>
          <ac:spMkLst>
            <pc:docMk/>
            <pc:sldMk cId="236342320" sldId="260"/>
            <ac:spMk id="3" creationId="{72137BC0-CDC6-4A80-8659-B9B2A7F6CE60}"/>
          </ac:spMkLst>
        </pc:spChg>
        <pc:spChg chg="add del mod">
          <ac:chgData name="Fatimah Mousa" userId="2cfe177487611788" providerId="LiveId" clId="{49496883-E6FA-4C13-9F0F-813438E33AED}" dt="2021-11-16T07:40:12.129" v="1573" actId="478"/>
          <ac:spMkLst>
            <pc:docMk/>
            <pc:sldMk cId="236342320" sldId="260"/>
            <ac:spMk id="4" creationId="{E027BC6F-0BF5-47AB-BF0E-DAD605ECF84E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11" creationId="{4C73E995-5A4D-419A-B70B-627FB5EFA6F2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13" creationId="{469C2123-56D9-409C-8F76-971FD67A85DD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14" creationId="{EBD236B5-DF60-48A3-B70E-E23AE4C440C7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15" creationId="{E7BC5FFD-8475-48CF-8A59-9413EE3A280D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16" creationId="{F1E9FAC9-A31E-4B88-9FBB-BE7AD01F1D9D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17" creationId="{7C5CA3E0-E50B-4F9E-A3D6-45CCDA2A66FA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18" creationId="{A52C7306-201F-4623-A3BA-C15F106673C7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19" creationId="{36EB5C6F-F13D-4C11-A71D-1B15A52C042F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20" creationId="{7DC31D86-E739-4BC4-B1EC-0FAF10F1DA8C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21" creationId="{2610AB0B-9464-47D5-A99C-B03E1A149E06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22" creationId="{B4BD3AF1-F959-4294-8FDB-F2997EEC22AE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23" creationId="{DB17A4A6-5114-42DA-8A38-62C5E357AF3F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24" creationId="{22A7EA6A-FC94-4C31-8FF3-F7FAAD2F6A3F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25" creationId="{27280377-C597-4DB6-93FF-909F1AE51CB3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26" creationId="{B42D2F36-4292-4390-90A9-F19FA9B9CEDE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27" creationId="{7055BA36-7688-4701-9A0A-548C3A3A5C52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28" creationId="{D3310080-5C5E-4B14-AC0B-C6A684CF81E1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29" creationId="{95553569-0E6F-4BD0-806D-BC625CA5F298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30" creationId="{51C53B40-2245-4E4A-ABC6-6C89EB3EE259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31" creationId="{6CC87959-71B4-43CC-85A1-67B5F42B6378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32" creationId="{74AEF96F-98C6-4F5D-9A24-D64C40C492EE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33" creationId="{A5362C1A-1FEC-4CF9-BA45-F6D096531400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34" creationId="{061B2284-4329-4AFE-B586-B78843CA2B8D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35" creationId="{EAB64AD8-FF92-46C4-81A6-3BB2B91068E6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36" creationId="{5D1507CD-3985-41FF-AC8C-D4407C0E28AC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37" creationId="{499B8DCE-494E-485F-8FAA-B0EFF46D2DCA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38" creationId="{1CCEBDD3-8F65-4EC5-BFB2-CEEFBB8860BA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39" creationId="{49C83034-C0AE-4615-BC86-A35C77DB4757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40" creationId="{704FDCBB-87DF-43C4-9E56-583A717C94EA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41" creationId="{B9EC1B66-1673-4959-88BF-279355C449BD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42" creationId="{49C76353-9C6F-4038-AEAF-3ECF3483E9A6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43" creationId="{D6E5143D-494E-4A9B-B1B2-49B84A4A76AF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44" creationId="{DF170F13-A08A-4E67-B0ED-BFCA20236DF9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45" creationId="{CDE6AECB-394D-4104-B177-D47C1F672AED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46" creationId="{D52DA09B-FEE4-4020-86F6-333C32D45FCD}"/>
          </ac:spMkLst>
        </pc:spChg>
        <pc:spChg chg="mod">
          <ac:chgData name="Fatimah Mousa" userId="2cfe177487611788" providerId="LiveId" clId="{49496883-E6FA-4C13-9F0F-813438E33AED}" dt="2021-11-16T07:39:39.999" v="1557"/>
          <ac:spMkLst>
            <pc:docMk/>
            <pc:sldMk cId="236342320" sldId="260"/>
            <ac:spMk id="47" creationId="{5173AAD0-884B-4502-8D3A-592F1038FF0B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52" creationId="{F629069A-2A1D-41DC-9AD1-D1A6B18AA957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54" creationId="{54E3553C-6A62-4311-99FA-3F269A588DDC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55" creationId="{AB4023D4-90F0-4E37-8FEF-34462E554139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56" creationId="{55723703-6766-4B9A-A6C5-292991B401A8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57" creationId="{7A135C66-1095-4FC7-AF52-D7D350A0C16E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58" creationId="{018DC53C-348E-4FFB-B3AF-4A9DB8575A8A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59" creationId="{1C1D8954-3A7A-4EB5-842F-EFADF7DA3874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60" creationId="{F89177A8-223D-4321-9B21-EAA88FEC798F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61" creationId="{5FBA3E2F-B4F8-4896-A264-6A11B4A9A3A9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62" creationId="{E9F2FE1D-6A7C-4F47-B8C6-A1B16F407878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63" creationId="{598D8715-A8FC-4263-86CA-32C1640D056B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64" creationId="{4C7AC7AA-5FBE-41A5-8C71-596B7ABC76D2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65" creationId="{8147A7C9-B8D0-4CCE-8537-2F0D9BA4F86B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66" creationId="{BE12ED5F-E48D-40F6-85D0-638BD1AB479D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67" creationId="{FFE88671-3E59-46F7-A7E2-A7E42900A665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68" creationId="{D2AC45AF-E1B1-4E8C-B618-8FABAC760452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69" creationId="{B0DDA7A1-D235-4B74-9866-2E734D5385D0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70" creationId="{F11EF04A-1A23-402B-9CAC-2F0582296A14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71" creationId="{3DA231BD-8A94-42B0-BCD8-F2FD86997CB8}"/>
          </ac:spMkLst>
        </pc:spChg>
        <pc:spChg chg="add del">
          <ac:chgData name="Fatimah Mousa" userId="2cfe177487611788" providerId="LiveId" clId="{49496883-E6FA-4C13-9F0F-813438E33AED}" dt="2021-11-16T01:01:36.246" v="114" actId="26606"/>
          <ac:spMkLst>
            <pc:docMk/>
            <pc:sldMk cId="236342320" sldId="260"/>
            <ac:spMk id="71" creationId="{F13C74B1-5B17-4795-BED0-7140497B445A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72" creationId="{F73181A2-E5E1-49B6-A819-576D466F5D40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73" creationId="{43B59E10-84D2-4F65-BBD7-F07273551C49}"/>
          </ac:spMkLst>
        </pc:spChg>
        <pc:spChg chg="add del">
          <ac:chgData name="Fatimah Mousa" userId="2cfe177487611788" providerId="LiveId" clId="{49496883-E6FA-4C13-9F0F-813438E33AED}" dt="2021-11-16T01:01:36.246" v="114" actId="26606"/>
          <ac:spMkLst>
            <pc:docMk/>
            <pc:sldMk cId="236342320" sldId="260"/>
            <ac:spMk id="73" creationId="{D4974D33-8DC5-464E-8C6D-BE58F0669C17}"/>
          </ac:spMkLst>
        </pc:spChg>
        <pc:spChg chg="add del">
          <ac:chgData name="Fatimah Mousa" userId="2cfe177487611788" providerId="LiveId" clId="{49496883-E6FA-4C13-9F0F-813438E33AED}" dt="2021-11-16T07:40:43.497" v="1582" actId="26606"/>
          <ac:spMkLst>
            <pc:docMk/>
            <pc:sldMk cId="236342320" sldId="260"/>
            <ac:spMk id="74" creationId="{37C89E4B-3C9F-44B9-8B86-D9E3D112D8EC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75" creationId="{7E575299-BB93-47D2-B88B-FEC3B876D5FE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77" creationId="{7FD08974-0FAB-41E1-98F2-59C77EDABCF2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79" creationId="{7AE1B859-94E9-4B3D-AB43-416B1FC8D8F3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80" creationId="{8B151E45-6A8E-4BC8-949E-1D36D9E331C5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81" creationId="{FBF18EC6-4B40-4839-8F13-4B8504F0B633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82" creationId="{515D34FC-8D39-419F-BEAA-F945AF07F0F3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83" creationId="{855E6E31-0102-4185-ADA6-434E2D904A9B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84" creationId="{EEE4D68E-391F-43D7-957B-2447B56FCEAA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85" creationId="{EC678D1F-C746-4ED5-8DE8-F014F18FF55F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86" creationId="{1CE1A1FB-EC1D-4218-AF2A-F9C127D9C1A6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87" creationId="{CEBB983C-7E92-4866-A3C8-C181FA22B481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88" creationId="{27614326-8937-4ACD-A1C4-0080741C282C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89" creationId="{2F37D6E5-48D8-4040-80FF-4E8082AD649B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90" creationId="{034AF751-1C4E-49CF-AA79-AA4F62DBDE84}"/>
          </ac:spMkLst>
        </pc:spChg>
        <pc:spChg chg="mod">
          <ac:chgData name="Fatimah Mousa" userId="2cfe177487611788" providerId="LiveId" clId="{49496883-E6FA-4C13-9F0F-813438E33AED}" dt="2021-11-16T07:40:13.215" v="1574"/>
          <ac:spMkLst>
            <pc:docMk/>
            <pc:sldMk cId="236342320" sldId="260"/>
            <ac:spMk id="91" creationId="{19FC8463-3BE1-41C8-8610-6C1362F8A588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94" creationId="{6682FAF6-6249-4C25-99A2-AC778AB114F5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96" creationId="{B5CA330B-D342-4D2A-96EA-36DDD691B2C8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97" creationId="{11D03A4B-2B58-40C2-94B8-FE88486E3E88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98" creationId="{6E2CAC6E-3FCA-408F-95BB-E86A15572676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99" creationId="{369BDC29-D7A4-4C57-8FB9-ABC7C200105E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00" creationId="{3914EC63-EA83-45A5-92F6-6E699969346A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01" creationId="{77A4FFF3-E8BF-4177-8DF2-E42A5B620CA1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02" creationId="{108AD515-E1C6-4D37-B279-12504998163B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03" creationId="{11BBFF33-5164-4F6F-A4EB-45C6E89698A6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04" creationId="{5AEA8EEE-7AC1-4441-BC44-F1E45F3050F1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05" creationId="{D1A55E63-B841-4E39-98B2-CE5C6EDBEE82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06" creationId="{4239ECED-442A-4F81-BF42-F7FD3E00CF82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07" creationId="{3FEB94DE-B06D-4B7F-B6EF-E2DFC7C50189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08" creationId="{DDA65217-1281-425D-94E1-66AA11D745D2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09" creationId="{B0D23B99-9D55-4A2F-91F5-2C32655BFB9C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10" creationId="{C329F52B-A967-411F-97C0-195E27BD1EC0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11" creationId="{0FABF674-CE56-4482-9E16-786F6EA1F7D9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12" creationId="{9C6166D3-2BDF-40C0-A6CF-68879F6E5E65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13" creationId="{F8483868-45A9-43AB-BAB8-D4F691B216CE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14" creationId="{D4517F97-E844-4A73-94B1-B94A174E7ABB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15" creationId="{7A67AE7F-239C-4905-A7EB-C16058A4C117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16" creationId="{7AA385E0-D71C-491E-BC57-7CE5D70F525E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17" creationId="{CB710406-EF1A-452A-ADF5-A397D63BE549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18" creationId="{8F663F9A-FD7A-4797-A42C-F2068688DF9D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19" creationId="{CA0CAF8E-14D5-460C-87EA-612E1C073EAC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20" creationId="{B217EA33-D22A-4E95-B2C5-9A7BE7D8FD7C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21" creationId="{A4F04D7F-9AE3-4645-9F0A-0B8C7A775DA0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22" creationId="{68830076-F9BF-4C88-8D7E-1A4B51CC0A4F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23" creationId="{8EFE22B4-676B-4A87-8AE1-EEB2DEF02919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24" creationId="{04BDDDA5-57B6-4FDF-B294-FA5324A5C038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25" creationId="{9BD2ACB9-17B8-48A2-9BB9-F56183FA3418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26" creationId="{04DC8CE5-00F5-42C2-8535-F4657776FE3F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27" creationId="{5D51BF3D-B78E-4ACB-974C-E0FFC023665F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28" creationId="{F67A6D37-2A7B-40C4-BC78-5E38B855BBBC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29" creationId="{3727366C-72AA-4684-B686-F344DC3539E7}"/>
          </ac:spMkLst>
        </pc:spChg>
        <pc:spChg chg="mod">
          <ac:chgData name="Fatimah Mousa" userId="2cfe177487611788" providerId="LiveId" clId="{49496883-E6FA-4C13-9F0F-813438E33AED}" dt="2021-11-16T07:40:18.841" v="1575"/>
          <ac:spMkLst>
            <pc:docMk/>
            <pc:sldMk cId="236342320" sldId="260"/>
            <ac:spMk id="130" creationId="{7ECC179D-F306-400C-83F8-15BA0B3B0F97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33" creationId="{3D18C0D0-A1A5-4EF4-925C-A906EBA90433}"/>
          </ac:spMkLst>
        </pc:spChg>
        <pc:spChg chg="add del">
          <ac:chgData name="Fatimah Mousa" userId="2cfe177487611788" providerId="LiveId" clId="{49496883-E6FA-4C13-9F0F-813438E33AED}" dt="2021-11-16T07:40:04.785" v="1570" actId="26606"/>
          <ac:spMkLst>
            <pc:docMk/>
            <pc:sldMk cId="236342320" sldId="260"/>
            <ac:spMk id="135" creationId="{D12DDE76-C203-4047-9998-63900085B5E8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36" creationId="{EFC69F6A-2E2C-4B77-8BDA-3680C59003D3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37" creationId="{E3FA3C83-A189-4C35-9782-4587F87EB4A1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38" creationId="{D32B5E7B-B90C-4DF6-B631-18E37DF97C6F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39" creationId="{D69A7A5A-0757-4C0A-BAA7-2A2508BFC6AC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40" creationId="{6C69EABB-3691-49B0-BBA5-031A9FBAF489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41" creationId="{2AED4999-FFA8-4F25-A297-0A301DB6E850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42" creationId="{120A11CF-D7BF-4438-A8CB-A0717491D450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43" creationId="{06B24EC7-97E9-4387-B5A9-C1488AC6AAEB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44" creationId="{B1078C4A-0D06-45EC-B685-243F9DE4A0F8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45" creationId="{A346522D-0661-40F7-96FD-651550C10A01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46" creationId="{404996EF-9FA2-4C33-86DA-4F1B7CCF4017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47" creationId="{454739A7-A10A-436F-8F8D-26D9D77322C3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48" creationId="{DCBE9436-1A07-40E2-88FF-F6A430F03818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49" creationId="{05D86532-B9C3-49F8-840E-AEAEC79E20B0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50" creationId="{B10E55AE-433C-40BD-B71E-00CF0E233A5E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51" creationId="{1195F98E-46A5-4FBC-9C05-889A861BF94E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52" creationId="{B213B283-DD6E-4205-8319-57EFB62A99BC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53" creationId="{EBB15CF8-B2B2-406E-890C-002A11454855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54" creationId="{92E8EE98-708C-432C-8170-A303C6DD49CC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55" creationId="{B4F07B47-93B4-4667-A370-7A93E2ED3CEF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56" creationId="{FFBC52A0-3D75-4000-B919-6ABEF03D40B0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57" creationId="{CE5B0EC5-1283-48EA-BBEB-9268F3E29A9F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58" creationId="{EF500DD8-B0D6-464C-93F4-71FF987C4C6C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59" creationId="{F847615F-8134-493A-86E0-EA1DEB24CD76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60" creationId="{A88A8D92-8245-4D57-B61D-4DB6D63AC66A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61" creationId="{9C6D0C27-49AA-4675-8003-5A6491B6CF02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62" creationId="{D88FB080-A82C-49E0-930F-9F13520AC9DA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63" creationId="{7931E89B-3243-4223-903B-0230E6C69997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64" creationId="{DED148E8-9D3F-47BE-967A-C3322CB94675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65" creationId="{32F233E0-5E5A-46BB-AD93-27573D1B6BA8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66" creationId="{BAF17F4F-D939-47DA-8D45-7D7D995A2C6C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67" creationId="{94A49DB3-4A8F-4A5E-BC9C-0661AA45707E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68" creationId="{2039108D-A159-45B1-B735-D41DB508B7CB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69" creationId="{91238742-0CAC-4566-A81E-B27336669907}"/>
          </ac:spMkLst>
        </pc:spChg>
        <pc:spChg chg="mod">
          <ac:chgData name="Fatimah Mousa" userId="2cfe177487611788" providerId="LiveId" clId="{49496883-E6FA-4C13-9F0F-813438E33AED}" dt="2021-11-16T07:40:19.189" v="1576"/>
          <ac:spMkLst>
            <pc:docMk/>
            <pc:sldMk cId="236342320" sldId="260"/>
            <ac:spMk id="170" creationId="{60C2F225-DFA2-494D-B56B-B7F01AD27AAB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73" creationId="{5AE2783B-C413-462D-8E80-53C0F72934B8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75" creationId="{83EC7987-57A7-4867-BBBE-7EDC1B8DDC39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76" creationId="{475CB90F-0184-4C50-97B6-1992F7ABB252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77" creationId="{CF20E278-0973-47AF-B230-2244A7F9350F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78" creationId="{335B6E23-30F2-4448-BB8F-CD442A1FCE20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79" creationId="{3EEAC33C-BBA6-40FE-8838-0DA82A11EA78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80" creationId="{80E759AC-0901-497B-984C-CB970B08123C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81" creationId="{1955CB89-7B2A-4434-9B47-A847C4A95A8D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82" creationId="{B75D2C4E-CE8B-4201-BB3D-AA7209CFB9F2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83" creationId="{54FC10EA-A1D5-4DB1-8676-F3E99F911B9B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84" creationId="{C3C15CEB-03D4-4982-A8C9-8460C04CA990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85" creationId="{120C5052-DF47-46E0-A35F-5B81EF4AC6A6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86" creationId="{A9C074E0-C499-4BF5-839B-90EE699286DF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87" creationId="{1775CC00-455F-4ADB-BDA3-837CDC0B4DCF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88" creationId="{D85B356D-28CB-458E-95BE-EA159E9F901F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89" creationId="{13F7ED2C-2898-4F5F-8E12-1289590050ED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90" creationId="{A303C757-955A-405A-A876-B3D83EEDECAD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91" creationId="{50EA464C-C836-435D-8BB2-7A83769BB363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92" creationId="{5E5A9153-1A5E-49AC-BACF-1C7D2BF23748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93" creationId="{90ED56EA-72CF-4B8D-B6AE-BEACA6DD6D9B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94" creationId="{446B054E-B2D5-4801-9AF8-E3F030A3FBE4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95" creationId="{12BCFE53-FAB2-4FFC-B51C-14DFBE1487AF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96" creationId="{9321FFBA-CF80-4BBB-9C4D-4177A7D905E4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97" creationId="{722C52A0-DD8F-4D0D-B5F4-E1684094CC68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98" creationId="{939E64BA-92F6-4097-86DA-B0D49F656C26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199" creationId="{64086354-B2FC-4880-916E-08927EA217C2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200" creationId="{FD6634A7-7DCA-4F32-BE16-D2CCF5E5CEA5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201" creationId="{A0F40354-F45D-4DC5-ABD8-69173FEEF598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202" creationId="{FC4AE15E-08BB-4AA4-936E-EDFCDDBB3FBE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203" creationId="{38BE8FB4-54F7-4022-9908-8B3C13F844DC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204" creationId="{71F3F2BD-3A9F-4AE8-82D6-9029DF2B02DA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205" creationId="{92509186-964D-4978-9811-4CD77FDDC9B6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206" creationId="{7B8057F0-CFD9-4A4F-8F11-4F82C17C3A18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207" creationId="{BE2A77FC-20D0-497E-A497-7D7811219EF4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208" creationId="{8ED55DE7-3F54-4853-AA99-1AB2DB2283F2}"/>
          </ac:spMkLst>
        </pc:spChg>
        <pc:spChg chg="mod">
          <ac:chgData name="Fatimah Mousa" userId="2cfe177487611788" providerId="LiveId" clId="{49496883-E6FA-4C13-9F0F-813438E33AED}" dt="2021-11-16T07:40:19.524" v="1577"/>
          <ac:spMkLst>
            <pc:docMk/>
            <pc:sldMk cId="236342320" sldId="260"/>
            <ac:spMk id="209" creationId="{5AFA9E99-CD42-4F44-8D65-99FCC525471B}"/>
          </ac:spMkLst>
        </pc:spChg>
        <pc:spChg chg="add">
          <ac:chgData name="Fatimah Mousa" userId="2cfe177487611788" providerId="LiveId" clId="{49496883-E6FA-4C13-9F0F-813438E33AED}" dt="2021-11-16T07:40:43.497" v="1582" actId="26606"/>
          <ac:spMkLst>
            <pc:docMk/>
            <pc:sldMk cId="236342320" sldId="260"/>
            <ac:spMk id="210" creationId="{823AC064-BC96-4F32-8AE1-B2FD38754823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14" creationId="{45ECEC4C-66FF-4661-99B7-8A7B022F7A4D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16" creationId="{100DD82F-80B1-4C39-9C25-08C31F2CC4C8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17" creationId="{0122E9ED-4875-409B-8F7B-C5A71E9D91AB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18" creationId="{5DFD2D5C-7848-4873-8247-177DF018AF91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19" creationId="{9E0F27A3-E29A-48B2-8DD5-75BBBEC17C66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20" creationId="{0123CDBB-42BB-4F78-9F17-564914ECCEB0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21" creationId="{1082C46C-30B3-4BEC-B670-8ACC5CF84A43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22" creationId="{45D71B6F-174D-418E-97AF-30711D2D13AB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23" creationId="{370059DD-85EB-4981-8069-BDF2E03E9FA5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24" creationId="{85FCC688-5F70-4D93-83CB-C2B9E466CB39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25" creationId="{A6193D7A-CCFA-490D-AF80-B574051B21A1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26" creationId="{D87F8385-6F42-4FB3-880F-B0E9DA0C3F8E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27" creationId="{63907763-17A4-4BC7-88C9-5A213AA76F6F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28" creationId="{6F890055-AE06-44A0-802F-DEBF2D7514CA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29" creationId="{565939F4-22E3-4771-9C15-08D2F92FCBDE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30" creationId="{DB91DAA5-4278-4466-A8B6-744DC7369FFD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31" creationId="{DCE9DF4E-B259-4D5A-8308-2EF884F31BEE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32" creationId="{EF146FDF-7753-4328-A1A5-42B7E93062FB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33" creationId="{AD3E4C0F-0F74-473E-8174-CF35543E7A26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34" creationId="{E55E2F50-9841-4A87-ADBC-8703BB68E2B6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35" creationId="{559457C2-0A20-4616-AE60-7F8CFF7E7157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36" creationId="{67A64EB1-7C4F-4FEE-B27A-1563539E5FDC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37" creationId="{3B257FCF-0D8E-488F-A493-C32682146495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38" creationId="{D8E390DF-0434-4F8A-8E2D-A34042D7967F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39" creationId="{6C688E5B-EE30-49BF-8984-2D6AACCBD199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40" creationId="{4C3CD87E-D992-46DE-A18A-86991DB0B498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41" creationId="{FF9E6E7E-4132-486D-877B-A627F3BCED2A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42" creationId="{823925A8-E545-42CB-9C16-22FC82B373FB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43" creationId="{E22BBA81-4C2B-4785-B6DB-D6F407528D3A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44" creationId="{6F98CF7D-2D7D-4300-87AE-C41B3EF0B082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45" creationId="{FAEE0E6C-9953-4477-B20B-2C732ACC7572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46" creationId="{C9D541A4-6BC8-45BF-82D4-0EB61809489A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47" creationId="{2242CD84-421F-4753-A2B2-38A9F3B9D27B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48" creationId="{4679CB53-9395-4EB2-9E78-A55FE2693B51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49" creationId="{C7568E66-9ABB-4B3F-B523-EA94537BA3AF}"/>
          </ac:spMkLst>
        </pc:spChg>
        <pc:spChg chg="mod">
          <ac:chgData name="Fatimah Mousa" userId="2cfe177487611788" providerId="LiveId" clId="{49496883-E6FA-4C13-9F0F-813438E33AED}" dt="2021-11-16T07:40:48.779" v="1584"/>
          <ac:spMkLst>
            <pc:docMk/>
            <pc:sldMk cId="236342320" sldId="260"/>
            <ac:spMk id="250" creationId="{45988136-69FF-41CF-9BD0-4909268A85E1}"/>
          </ac:spMkLst>
        </pc:spChg>
        <pc:spChg chg="add del">
          <ac:chgData name="Fatimah Mousa" userId="2cfe177487611788" providerId="LiveId" clId="{49496883-E6FA-4C13-9F0F-813438E33AED}" dt="2021-11-16T01:01:58.806" v="119" actId="26606"/>
          <ac:spMkLst>
            <pc:docMk/>
            <pc:sldMk cId="236342320" sldId="260"/>
            <ac:spMk id="2052" creationId="{3CD9DF72-87A3-404E-A828-84CBF11A8303}"/>
          </ac:spMkLst>
        </pc:spChg>
        <pc:grpChg chg="add del mod">
          <ac:chgData name="Fatimah Mousa" userId="2cfe177487611788" providerId="LiveId" clId="{49496883-E6FA-4C13-9F0F-813438E33AED}" dt="2021-11-16T07:40:03.514" v="1568"/>
          <ac:grpSpMkLst>
            <pc:docMk/>
            <pc:sldMk cId="236342320" sldId="260"/>
            <ac:grpSpMk id="9" creationId="{C35B37CD-46DF-4463-B443-27A8CD77D805}"/>
          </ac:grpSpMkLst>
        </pc:grpChg>
        <pc:grpChg chg="mod">
          <ac:chgData name="Fatimah Mousa" userId="2cfe177487611788" providerId="LiveId" clId="{49496883-E6FA-4C13-9F0F-813438E33AED}" dt="2021-11-16T07:39:39.999" v="1557"/>
          <ac:grpSpMkLst>
            <pc:docMk/>
            <pc:sldMk cId="236342320" sldId="260"/>
            <ac:grpSpMk id="10" creationId="{2161FF35-45A6-4321-A29E-5422682A4249}"/>
          </ac:grpSpMkLst>
        </pc:grpChg>
        <pc:grpChg chg="mod">
          <ac:chgData name="Fatimah Mousa" userId="2cfe177487611788" providerId="LiveId" clId="{49496883-E6FA-4C13-9F0F-813438E33AED}" dt="2021-11-16T07:39:39.999" v="1557"/>
          <ac:grpSpMkLst>
            <pc:docMk/>
            <pc:sldMk cId="236342320" sldId="260"/>
            <ac:grpSpMk id="12" creationId="{A84A26A1-6E61-4C6A-8EE3-034E482BC6D3}"/>
          </ac:grpSpMkLst>
        </pc:grpChg>
        <pc:grpChg chg="add del mod">
          <ac:chgData name="Fatimah Mousa" userId="2cfe177487611788" providerId="LiveId" clId="{49496883-E6FA-4C13-9F0F-813438E33AED}" dt="2021-11-16T07:40:26.211" v="1581" actId="478"/>
          <ac:grpSpMkLst>
            <pc:docMk/>
            <pc:sldMk cId="236342320" sldId="260"/>
            <ac:grpSpMk id="50" creationId="{3A5F9142-CFA3-4C79-8334-1B7E595075D1}"/>
          </ac:grpSpMkLst>
        </pc:grpChg>
        <pc:grpChg chg="mod">
          <ac:chgData name="Fatimah Mousa" userId="2cfe177487611788" providerId="LiveId" clId="{49496883-E6FA-4C13-9F0F-813438E33AED}" dt="2021-11-16T07:40:13.215" v="1574"/>
          <ac:grpSpMkLst>
            <pc:docMk/>
            <pc:sldMk cId="236342320" sldId="260"/>
            <ac:grpSpMk id="51" creationId="{C8A61171-C051-4500-9D3E-4A63F3DB18F1}"/>
          </ac:grpSpMkLst>
        </pc:grpChg>
        <pc:grpChg chg="mod">
          <ac:chgData name="Fatimah Mousa" userId="2cfe177487611788" providerId="LiveId" clId="{49496883-E6FA-4C13-9F0F-813438E33AED}" dt="2021-11-16T07:40:13.215" v="1574"/>
          <ac:grpSpMkLst>
            <pc:docMk/>
            <pc:sldMk cId="236342320" sldId="260"/>
            <ac:grpSpMk id="53" creationId="{AA7B5397-BCE0-4441-96AC-BD496CC04341}"/>
          </ac:grpSpMkLst>
        </pc:grpChg>
        <pc:grpChg chg="add del mod">
          <ac:chgData name="Fatimah Mousa" userId="2cfe177487611788" providerId="LiveId" clId="{49496883-E6FA-4C13-9F0F-813438E33AED}" dt="2021-11-16T07:40:25.063" v="1580" actId="478"/>
          <ac:grpSpMkLst>
            <pc:docMk/>
            <pc:sldMk cId="236342320" sldId="260"/>
            <ac:grpSpMk id="92" creationId="{003369BA-AF45-43D1-8AC1-6ABEB88A58B7}"/>
          </ac:grpSpMkLst>
        </pc:grpChg>
        <pc:grpChg chg="mod">
          <ac:chgData name="Fatimah Mousa" userId="2cfe177487611788" providerId="LiveId" clId="{49496883-E6FA-4C13-9F0F-813438E33AED}" dt="2021-11-16T07:40:18.841" v="1575"/>
          <ac:grpSpMkLst>
            <pc:docMk/>
            <pc:sldMk cId="236342320" sldId="260"/>
            <ac:grpSpMk id="93" creationId="{BB2A0209-FC2F-4B7C-A213-9C2066866205}"/>
          </ac:grpSpMkLst>
        </pc:grpChg>
        <pc:grpChg chg="mod">
          <ac:chgData name="Fatimah Mousa" userId="2cfe177487611788" providerId="LiveId" clId="{49496883-E6FA-4C13-9F0F-813438E33AED}" dt="2021-11-16T07:40:18.841" v="1575"/>
          <ac:grpSpMkLst>
            <pc:docMk/>
            <pc:sldMk cId="236342320" sldId="260"/>
            <ac:grpSpMk id="95" creationId="{057D3C09-931C-457F-9E25-2EA7AEE5CBE9}"/>
          </ac:grpSpMkLst>
        </pc:grpChg>
        <pc:grpChg chg="add del mod">
          <ac:chgData name="Fatimah Mousa" userId="2cfe177487611788" providerId="LiveId" clId="{49496883-E6FA-4C13-9F0F-813438E33AED}" dt="2021-11-16T07:40:23.573" v="1579" actId="478"/>
          <ac:grpSpMkLst>
            <pc:docMk/>
            <pc:sldMk cId="236342320" sldId="260"/>
            <ac:grpSpMk id="131" creationId="{0B9AA971-7CEB-4AB5-B0C5-04D1BA0F43B5}"/>
          </ac:grpSpMkLst>
        </pc:grpChg>
        <pc:grpChg chg="mod">
          <ac:chgData name="Fatimah Mousa" userId="2cfe177487611788" providerId="LiveId" clId="{49496883-E6FA-4C13-9F0F-813438E33AED}" dt="2021-11-16T07:40:19.189" v="1576"/>
          <ac:grpSpMkLst>
            <pc:docMk/>
            <pc:sldMk cId="236342320" sldId="260"/>
            <ac:grpSpMk id="132" creationId="{7A8F55CE-B312-4E84-B480-B9AD42F25140}"/>
          </ac:grpSpMkLst>
        </pc:grpChg>
        <pc:grpChg chg="mod">
          <ac:chgData name="Fatimah Mousa" userId="2cfe177487611788" providerId="LiveId" clId="{49496883-E6FA-4C13-9F0F-813438E33AED}" dt="2021-11-16T07:40:19.189" v="1576"/>
          <ac:grpSpMkLst>
            <pc:docMk/>
            <pc:sldMk cId="236342320" sldId="260"/>
            <ac:grpSpMk id="134" creationId="{2493B5AF-F8A4-49C5-91C1-5A93DF177588}"/>
          </ac:grpSpMkLst>
        </pc:grpChg>
        <pc:grpChg chg="add del mod">
          <ac:chgData name="Fatimah Mousa" userId="2cfe177487611788" providerId="LiveId" clId="{49496883-E6FA-4C13-9F0F-813438E33AED}" dt="2021-11-16T07:40:21.529" v="1578" actId="478"/>
          <ac:grpSpMkLst>
            <pc:docMk/>
            <pc:sldMk cId="236342320" sldId="260"/>
            <ac:grpSpMk id="171" creationId="{7D982833-F260-4EDE-BAFF-DE974DD658A9}"/>
          </ac:grpSpMkLst>
        </pc:grpChg>
        <pc:grpChg chg="mod">
          <ac:chgData name="Fatimah Mousa" userId="2cfe177487611788" providerId="LiveId" clId="{49496883-E6FA-4C13-9F0F-813438E33AED}" dt="2021-11-16T07:40:19.524" v="1577"/>
          <ac:grpSpMkLst>
            <pc:docMk/>
            <pc:sldMk cId="236342320" sldId="260"/>
            <ac:grpSpMk id="172" creationId="{DC89B324-0231-43B3-B817-9E5D1825627A}"/>
          </ac:grpSpMkLst>
        </pc:grpChg>
        <pc:grpChg chg="mod">
          <ac:chgData name="Fatimah Mousa" userId="2cfe177487611788" providerId="LiveId" clId="{49496883-E6FA-4C13-9F0F-813438E33AED}" dt="2021-11-16T07:40:19.524" v="1577"/>
          <ac:grpSpMkLst>
            <pc:docMk/>
            <pc:sldMk cId="236342320" sldId="260"/>
            <ac:grpSpMk id="174" creationId="{2293D195-9DA4-47E1-A320-16256E3BB335}"/>
          </ac:grpSpMkLst>
        </pc:grpChg>
        <pc:grpChg chg="add mod">
          <ac:chgData name="Fatimah Mousa" userId="2cfe177487611788" providerId="LiveId" clId="{49496883-E6FA-4C13-9F0F-813438E33AED}" dt="2021-11-16T07:41:17.646" v="1590" actId="1076"/>
          <ac:grpSpMkLst>
            <pc:docMk/>
            <pc:sldMk cId="236342320" sldId="260"/>
            <ac:grpSpMk id="212" creationId="{691D7E3F-6E97-48D2-93D8-EA6B9F681833}"/>
          </ac:grpSpMkLst>
        </pc:grpChg>
        <pc:grpChg chg="mod">
          <ac:chgData name="Fatimah Mousa" userId="2cfe177487611788" providerId="LiveId" clId="{49496883-E6FA-4C13-9F0F-813438E33AED}" dt="2021-11-16T07:40:48.779" v="1584"/>
          <ac:grpSpMkLst>
            <pc:docMk/>
            <pc:sldMk cId="236342320" sldId="260"/>
            <ac:grpSpMk id="213" creationId="{D16CF802-D15A-41E9-83E0-7497D402F78A}"/>
          </ac:grpSpMkLst>
        </pc:grpChg>
        <pc:grpChg chg="mod">
          <ac:chgData name="Fatimah Mousa" userId="2cfe177487611788" providerId="LiveId" clId="{49496883-E6FA-4C13-9F0F-813438E33AED}" dt="2021-11-16T07:40:48.779" v="1584"/>
          <ac:grpSpMkLst>
            <pc:docMk/>
            <pc:sldMk cId="236342320" sldId="260"/>
            <ac:grpSpMk id="215" creationId="{4EE3D18F-CDBA-4CBD-B47C-B10A9C98E749}"/>
          </ac:grpSpMkLst>
        </pc:grpChg>
        <pc:picChg chg="add mod modCrop">
          <ac:chgData name="Fatimah Mousa" userId="2cfe177487611788" providerId="LiveId" clId="{49496883-E6FA-4C13-9F0F-813438E33AED}" dt="2021-11-16T07:41:19.233" v="1591" actId="1076"/>
          <ac:picMkLst>
            <pc:docMk/>
            <pc:sldMk cId="236342320" sldId="260"/>
            <ac:picMk id="7" creationId="{97D898A5-6D6B-4711-9B1C-2200009F47AC}"/>
          </ac:picMkLst>
        </pc:picChg>
        <pc:picChg chg="add del mod ord">
          <ac:chgData name="Fatimah Mousa" userId="2cfe177487611788" providerId="LiveId" clId="{49496883-E6FA-4C13-9F0F-813438E33AED}" dt="2021-11-16T07:40:07.540" v="1572" actId="478"/>
          <ac:picMkLst>
            <pc:docMk/>
            <pc:sldMk cId="236342320" sldId="260"/>
            <ac:picMk id="2050" creationId="{934C87EB-67D6-471F-992F-BF887F30A7A1}"/>
          </ac:picMkLst>
        </pc:picChg>
        <pc:cxnChg chg="add del">
          <ac:chgData name="Fatimah Mousa" userId="2cfe177487611788" providerId="LiveId" clId="{49496883-E6FA-4C13-9F0F-813438E33AED}" dt="2021-11-16T07:40:43.497" v="1582" actId="26606"/>
          <ac:cxnSpMkLst>
            <pc:docMk/>
            <pc:sldMk cId="236342320" sldId="260"/>
            <ac:cxnSpMk id="76" creationId="{AA2EAA10-076F-46BD-8F0F-B9A2FB77A85C}"/>
          </ac:cxnSpMkLst>
        </pc:cxnChg>
        <pc:cxnChg chg="add del">
          <ac:chgData name="Fatimah Mousa" userId="2cfe177487611788" providerId="LiveId" clId="{49496883-E6FA-4C13-9F0F-813438E33AED}" dt="2021-11-16T07:40:43.497" v="1582" actId="26606"/>
          <ac:cxnSpMkLst>
            <pc:docMk/>
            <pc:sldMk cId="236342320" sldId="260"/>
            <ac:cxnSpMk id="78" creationId="{D891E407-403B-4764-86C9-33A56D3BCAA3}"/>
          </ac:cxnSpMkLst>
        </pc:cxnChg>
        <pc:cxnChg chg="add">
          <ac:chgData name="Fatimah Mousa" userId="2cfe177487611788" providerId="LiveId" clId="{49496883-E6FA-4C13-9F0F-813438E33AED}" dt="2021-11-16T07:40:43.497" v="1582" actId="26606"/>
          <ac:cxnSpMkLst>
            <pc:docMk/>
            <pc:sldMk cId="236342320" sldId="260"/>
            <ac:cxnSpMk id="211" creationId="{7E7C77BC-7138-40B1-A15B-20F57A494629}"/>
          </ac:cxnSpMkLst>
        </pc:cxnChg>
        <pc:cxnChg chg="add del">
          <ac:chgData name="Fatimah Mousa" userId="2cfe177487611788" providerId="LiveId" clId="{49496883-E6FA-4C13-9F0F-813438E33AED}" dt="2021-11-16T01:01:58.806" v="119" actId="26606"/>
          <ac:cxnSpMkLst>
            <pc:docMk/>
            <pc:sldMk cId="236342320" sldId="260"/>
            <ac:cxnSpMk id="2053" creationId="{20E3A342-4D61-4E3F-AF90-1AB42AEB96CC}"/>
          </ac:cxnSpMkLst>
        </pc:cxnChg>
      </pc:sldChg>
      <pc:sldChg chg="addSp delSp modSp new del mod setBg">
        <pc:chgData name="Fatimah Mousa" userId="2cfe177487611788" providerId="LiveId" clId="{49496883-E6FA-4C13-9F0F-813438E33AED}" dt="2021-11-16T04:48:37.992" v="609" actId="47"/>
        <pc:sldMkLst>
          <pc:docMk/>
          <pc:sldMk cId="2273331931" sldId="261"/>
        </pc:sldMkLst>
        <pc:spChg chg="mod">
          <ac:chgData name="Fatimah Mousa" userId="2cfe177487611788" providerId="LiveId" clId="{49496883-E6FA-4C13-9F0F-813438E33AED}" dt="2021-11-16T01:16:28.729" v="294" actId="20577"/>
          <ac:spMkLst>
            <pc:docMk/>
            <pc:sldMk cId="2273331931" sldId="261"/>
            <ac:spMk id="2" creationId="{953CB289-75C3-4999-976D-2353A65648E2}"/>
          </ac:spMkLst>
        </pc:spChg>
        <pc:spChg chg="mod">
          <ac:chgData name="Fatimah Mousa" userId="2cfe177487611788" providerId="LiveId" clId="{49496883-E6FA-4C13-9F0F-813438E33AED}" dt="2021-11-16T01:17:22.811" v="365" actId="20577"/>
          <ac:spMkLst>
            <pc:docMk/>
            <pc:sldMk cId="2273331931" sldId="261"/>
            <ac:spMk id="3" creationId="{08969E94-1E53-4FE7-A41F-12386C638B46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6" creationId="{29C01E74-493A-4257-AD21-2C41962421A3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7" creationId="{61C547B6-2D0B-4174-9108-F8D163676AE8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8" creationId="{D7C265A0-165B-42C2-BE71-10942DF3CAC3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9" creationId="{0FB40134-96ED-450D-8DDE-CA1B7445E3D8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10" creationId="{4AF8B173-163F-48B1-A2FF-61B2FE0E8817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11" creationId="{2B98C37D-D7BB-47E4-9FF6-182A7E41F599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12" creationId="{D6CDA8EA-9ECB-41B6-9FF3-25E44A0262E2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13" creationId="{AC24C545-BF8C-471A-A1B7-B8F244D8D8A3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14" creationId="{3979B2C9-3037-463C-9532-371917EAB36D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15" creationId="{196AE580-74FD-4F48-BBC0-46C27E002BC7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16" creationId="{4A79C13B-5C7E-4897-BBDD-2348973F6FEE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17" creationId="{8E606D47-B3DE-4D18-86DC-511700DA02D4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18" creationId="{7F442EE1-928A-4445-910A-9F18BA2A6597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19" creationId="{822DD10B-BA9D-470B-B21F-034C0E80AEF5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20" creationId="{1FA3B014-2C56-4887-A009-B78E000DBA9D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21" creationId="{C26D65F1-BF87-4BB9-968F-CCFF107DFBCF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22" creationId="{5E35654E-A41D-4619-A8F1-3614BEFCADC3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23" creationId="{9A834868-7B17-4558-91AB-EF2CADF57F77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24" creationId="{AD2BB8F2-2B67-4C3D-B307-A75773D9C3CE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25" creationId="{7DF7C89F-DAA1-41D8-B56F-A12E95563FEC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26" creationId="{99699A31-BD2B-485C-B5CB-7031BABB99D2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27" creationId="{9B9422D6-EFEC-4A58-BADC-D54D3459F7DE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28" creationId="{638B43F5-2D5F-470E-B880-3A6D96174B97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29" creationId="{6A648F74-1105-49D8-9F2C-D8FD7A854EC1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30" creationId="{7D65A548-87B7-4AB2-A3FD-51B012012670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31" creationId="{D7C733F0-B1BE-4D8E-BC85-07D8C5C4FE4E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32" creationId="{98E451CF-F240-43A0-A169-0756D8A461A5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33" creationId="{11B11626-40EA-4B5B-A749-EAA6E19EEECE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34" creationId="{4E1CC458-28F4-499D-A7A9-102CA9152B2A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35" creationId="{2D52A7C1-0C65-4A0B-B557-2659319573B9}"/>
          </ac:spMkLst>
        </pc:spChg>
        <pc:spChg chg="mod">
          <ac:chgData name="Fatimah Mousa" userId="2cfe177487611788" providerId="LiveId" clId="{49496883-E6FA-4C13-9F0F-813438E33AED}" dt="2021-11-16T01:18:53.744" v="366" actId="208"/>
          <ac:spMkLst>
            <pc:docMk/>
            <pc:sldMk cId="2273331931" sldId="261"/>
            <ac:spMk id="36" creationId="{7653A1E8-213E-48AC-80D0-48FBD87F9F94}"/>
          </ac:spMkLst>
        </pc:spChg>
        <pc:spChg chg="add del">
          <ac:chgData name="Fatimah Mousa" userId="2cfe177487611788" providerId="LiveId" clId="{49496883-E6FA-4C13-9F0F-813438E33AED}" dt="2021-11-16T01:10:49.989" v="140" actId="26606"/>
          <ac:spMkLst>
            <pc:docMk/>
            <pc:sldMk cId="2273331931" sldId="261"/>
            <ac:spMk id="41" creationId="{2B566528-1B12-4246-9431-5C2D7D081168}"/>
          </ac:spMkLst>
        </pc:spChg>
        <pc:spChg chg="add">
          <ac:chgData name="Fatimah Mousa" userId="2cfe177487611788" providerId="LiveId" clId="{49496883-E6FA-4C13-9F0F-813438E33AED}" dt="2021-11-16T01:10:50.013" v="141" actId="26606"/>
          <ac:spMkLst>
            <pc:docMk/>
            <pc:sldMk cId="2273331931" sldId="261"/>
            <ac:spMk id="51" creationId="{5E39A796-BE83-48B1-B33F-35C4A32AAB57}"/>
          </ac:spMkLst>
        </pc:spChg>
        <pc:spChg chg="add">
          <ac:chgData name="Fatimah Mousa" userId="2cfe177487611788" providerId="LiveId" clId="{49496883-E6FA-4C13-9F0F-813438E33AED}" dt="2021-11-16T01:10:50.013" v="141" actId="26606"/>
          <ac:spMkLst>
            <pc:docMk/>
            <pc:sldMk cId="2273331931" sldId="261"/>
            <ac:spMk id="52" creationId="{72F84B47-E267-4194-8194-831DB7B5547F}"/>
          </ac:spMkLst>
        </pc:spChg>
        <pc:grpChg chg="add mod">
          <ac:chgData name="Fatimah Mousa" userId="2cfe177487611788" providerId="LiveId" clId="{49496883-E6FA-4C13-9F0F-813438E33AED}" dt="2021-11-16T01:10:50.013" v="141" actId="26606"/>
          <ac:grpSpMkLst>
            <pc:docMk/>
            <pc:sldMk cId="2273331931" sldId="261"/>
            <ac:grpSpMk id="4" creationId="{2BED54C7-DFAE-4ACF-8C42-DD4282BEEA24}"/>
          </ac:grpSpMkLst>
        </pc:grpChg>
        <pc:grpChg chg="mod">
          <ac:chgData name="Fatimah Mousa" userId="2cfe177487611788" providerId="LiveId" clId="{49496883-E6FA-4C13-9F0F-813438E33AED}" dt="2021-11-16T01:10:40.020" v="137"/>
          <ac:grpSpMkLst>
            <pc:docMk/>
            <pc:sldMk cId="2273331931" sldId="261"/>
            <ac:grpSpMk id="5" creationId="{E3FC85D6-57EE-46A6-B118-F5D30ACA99B0}"/>
          </ac:grpSpMkLst>
        </pc:grpChg>
        <pc:grpChg chg="add del">
          <ac:chgData name="Fatimah Mousa" userId="2cfe177487611788" providerId="LiveId" clId="{49496883-E6FA-4C13-9F0F-813438E33AED}" dt="2021-11-16T01:10:49.989" v="140" actId="26606"/>
          <ac:grpSpMkLst>
            <pc:docMk/>
            <pc:sldMk cId="2273331931" sldId="261"/>
            <ac:grpSpMk id="43" creationId="{828A5161-06F1-46CF-8AD7-844680A59E13}"/>
          </ac:grpSpMkLst>
        </pc:grpChg>
        <pc:grpChg chg="add del">
          <ac:chgData name="Fatimah Mousa" userId="2cfe177487611788" providerId="LiveId" clId="{49496883-E6FA-4C13-9F0F-813438E33AED}" dt="2021-11-16T01:10:49.989" v="140" actId="26606"/>
          <ac:grpSpMkLst>
            <pc:docMk/>
            <pc:sldMk cId="2273331931" sldId="261"/>
            <ac:grpSpMk id="47" creationId="{5995D10D-E9C9-47DB-AE7E-801FEF38F5C9}"/>
          </ac:grpSpMkLst>
        </pc:grpChg>
      </pc:sldChg>
      <pc:sldChg chg="addSp delSp modSp new mod setBg modAnim setClrOvrMap">
        <pc:chgData name="Fatimah Mousa" userId="2cfe177487611788" providerId="LiveId" clId="{49496883-E6FA-4C13-9F0F-813438E33AED}" dt="2021-11-16T04:48:04.254" v="608"/>
        <pc:sldMkLst>
          <pc:docMk/>
          <pc:sldMk cId="570201368" sldId="262"/>
        </pc:sldMkLst>
        <pc:spChg chg="mod">
          <ac:chgData name="Fatimah Mousa" userId="2cfe177487611788" providerId="LiveId" clId="{49496883-E6FA-4C13-9F0F-813438E33AED}" dt="2021-11-16T04:46:53.015" v="596" actId="113"/>
          <ac:spMkLst>
            <pc:docMk/>
            <pc:sldMk cId="570201368" sldId="262"/>
            <ac:spMk id="2" creationId="{66F4E4BD-9FEB-4D6C-9FA6-6F26FC65AA10}"/>
          </ac:spMkLst>
        </pc:spChg>
        <pc:spChg chg="del">
          <ac:chgData name="Fatimah Mousa" userId="2cfe177487611788" providerId="LiveId" clId="{49496883-E6FA-4C13-9F0F-813438E33AED}" dt="2021-11-16T04:31:51.822" v="466" actId="478"/>
          <ac:spMkLst>
            <pc:docMk/>
            <pc:sldMk cId="570201368" sldId="262"/>
            <ac:spMk id="3" creationId="{FE751C81-AB9E-4FC0-B4DA-F07D8F67D217}"/>
          </ac:spMkLst>
        </pc:spChg>
        <pc:spChg chg="add del mod">
          <ac:chgData name="Fatimah Mousa" userId="2cfe177487611788" providerId="LiveId" clId="{49496883-E6FA-4C13-9F0F-813438E33AED}" dt="2021-11-16T04:43:02.563" v="535" actId="26606"/>
          <ac:spMkLst>
            <pc:docMk/>
            <pc:sldMk cId="570201368" sldId="262"/>
            <ac:spMk id="6" creationId="{5A46247F-965A-497B-B599-7C157CBC4944}"/>
          </ac:spMkLst>
        </pc:spChg>
        <pc:spChg chg="add mod">
          <ac:chgData name="Fatimah Mousa" userId="2cfe177487611788" providerId="LiveId" clId="{49496883-E6FA-4C13-9F0F-813438E33AED}" dt="2021-11-16T04:45:30.667" v="584" actId="113"/>
          <ac:spMkLst>
            <pc:docMk/>
            <pc:sldMk cId="570201368" sldId="262"/>
            <ac:spMk id="13" creationId="{96408FC5-D861-4D62-AE14-E7CD48056A1C}"/>
          </ac:spMkLst>
        </pc:spChg>
        <pc:spChg chg="add mod">
          <ac:chgData name="Fatimah Mousa" userId="2cfe177487611788" providerId="LiveId" clId="{49496883-E6FA-4C13-9F0F-813438E33AED}" dt="2021-11-16T04:46:59.738" v="598" actId="1076"/>
          <ac:spMkLst>
            <pc:docMk/>
            <pc:sldMk cId="570201368" sldId="262"/>
            <ac:spMk id="15" creationId="{64FF6DE9-D462-4852-A380-D647A3B80204}"/>
          </ac:spMkLst>
        </pc:spChg>
        <pc:spChg chg="add mod">
          <ac:chgData name="Fatimah Mousa" userId="2cfe177487611788" providerId="LiveId" clId="{49496883-E6FA-4C13-9F0F-813438E33AED}" dt="2021-11-16T04:47:03.924" v="599" actId="1076"/>
          <ac:spMkLst>
            <pc:docMk/>
            <pc:sldMk cId="570201368" sldId="262"/>
            <ac:spMk id="17" creationId="{9A321B4E-FA1A-4D2D-9D4A-2B10BE46EB42}"/>
          </ac:spMkLst>
        </pc:spChg>
        <pc:spChg chg="add">
          <ac:chgData name="Fatimah Mousa" userId="2cfe177487611788" providerId="LiveId" clId="{49496883-E6FA-4C13-9F0F-813438E33AED}" dt="2021-11-16T04:43:02.563" v="535" actId="26606"/>
          <ac:spMkLst>
            <pc:docMk/>
            <pc:sldMk cId="570201368" sldId="262"/>
            <ac:spMk id="75" creationId="{0C45045A-6083-4B3E-956A-67582337527D}"/>
          </ac:spMkLst>
        </pc:spChg>
        <pc:spChg chg="add">
          <ac:chgData name="Fatimah Mousa" userId="2cfe177487611788" providerId="LiveId" clId="{49496883-E6FA-4C13-9F0F-813438E33AED}" dt="2021-11-16T04:43:02.563" v="535" actId="26606"/>
          <ac:spMkLst>
            <pc:docMk/>
            <pc:sldMk cId="570201368" sldId="262"/>
            <ac:spMk id="77" creationId="{42875DDC-0225-45F8-B745-78688F2D1ADC}"/>
          </ac:spMkLst>
        </pc:spChg>
        <pc:spChg chg="add">
          <ac:chgData name="Fatimah Mousa" userId="2cfe177487611788" providerId="LiveId" clId="{49496883-E6FA-4C13-9F0F-813438E33AED}" dt="2021-11-16T04:43:02.563" v="535" actId="26606"/>
          <ac:spMkLst>
            <pc:docMk/>
            <pc:sldMk cId="570201368" sldId="262"/>
            <ac:spMk id="79" creationId="{12617755-D451-4BAF-9B55-518297BFF42D}"/>
          </ac:spMkLst>
        </pc:spChg>
        <pc:picChg chg="add del mod">
          <ac:chgData name="Fatimah Mousa" userId="2cfe177487611788" providerId="LiveId" clId="{49496883-E6FA-4C13-9F0F-813438E33AED}" dt="2021-11-16T04:42:54.365" v="533" actId="478"/>
          <ac:picMkLst>
            <pc:docMk/>
            <pc:sldMk cId="570201368" sldId="262"/>
            <ac:picMk id="4" creationId="{CEFB21F4-B8C5-4179-9A72-4F9B82E2523D}"/>
          </ac:picMkLst>
        </pc:picChg>
        <pc:picChg chg="add mod">
          <ac:chgData name="Fatimah Mousa" userId="2cfe177487611788" providerId="LiveId" clId="{49496883-E6FA-4C13-9F0F-813438E33AED}" dt="2021-11-16T04:44:25.040" v="557" actId="1076"/>
          <ac:picMkLst>
            <pc:docMk/>
            <pc:sldMk cId="570201368" sldId="262"/>
            <ac:picMk id="4098" creationId="{DCADA6CD-D225-444E-AD1D-50205A7B3A1A}"/>
          </ac:picMkLst>
        </pc:picChg>
        <pc:picChg chg="add mod">
          <ac:chgData name="Fatimah Mousa" userId="2cfe177487611788" providerId="LiveId" clId="{49496883-E6FA-4C13-9F0F-813438E33AED}" dt="2021-11-16T04:43:25.195" v="542" actId="166"/>
          <ac:picMkLst>
            <pc:docMk/>
            <pc:sldMk cId="570201368" sldId="262"/>
            <ac:picMk id="4100" creationId="{0E54A694-15A7-437A-BE25-C91D1A967A15}"/>
          </ac:picMkLst>
        </pc:picChg>
        <pc:picChg chg="add mod">
          <ac:chgData name="Fatimah Mousa" userId="2cfe177487611788" providerId="LiveId" clId="{49496883-E6FA-4C13-9F0F-813438E33AED}" dt="2021-11-16T04:43:53.607" v="551" actId="732"/>
          <ac:picMkLst>
            <pc:docMk/>
            <pc:sldMk cId="570201368" sldId="262"/>
            <ac:picMk id="4102" creationId="{0E413B85-BAB8-4537-A907-9127A9085474}"/>
          </ac:picMkLst>
        </pc:picChg>
      </pc:sldChg>
      <pc:sldChg chg="delSp modSp add del mod ord">
        <pc:chgData name="Fatimah Mousa" userId="2cfe177487611788" providerId="LiveId" clId="{49496883-E6FA-4C13-9F0F-813438E33AED}" dt="2021-11-18T04:34:06.172" v="3559" actId="47"/>
        <pc:sldMkLst>
          <pc:docMk/>
          <pc:sldMk cId="3085778388" sldId="353"/>
        </pc:sldMkLst>
        <pc:spChg chg="mod">
          <ac:chgData name="Fatimah Mousa" userId="2cfe177487611788" providerId="LiveId" clId="{49496883-E6FA-4C13-9F0F-813438E33AED}" dt="2021-11-16T04:38:24.370" v="519" actId="1076"/>
          <ac:spMkLst>
            <pc:docMk/>
            <pc:sldMk cId="3085778388" sldId="353"/>
            <ac:spMk id="2" creationId="{2C2BFAE1-45D3-4B3B-81D2-0BF25FA84FB8}"/>
          </ac:spMkLst>
        </pc:spChg>
        <pc:spChg chg="del topLvl">
          <ac:chgData name="Fatimah Mousa" userId="2cfe177487611788" providerId="LiveId" clId="{49496883-E6FA-4C13-9F0F-813438E33AED}" dt="2021-11-16T04:29:46.435" v="445" actId="478"/>
          <ac:spMkLst>
            <pc:docMk/>
            <pc:sldMk cId="3085778388" sldId="353"/>
            <ac:spMk id="22" creationId="{3E6C1F02-C929-43FD-B5D0-0CB69E511FA0}"/>
          </ac:spMkLst>
        </pc:spChg>
        <pc:spChg chg="del mod topLvl">
          <ac:chgData name="Fatimah Mousa" userId="2cfe177487611788" providerId="LiveId" clId="{49496883-E6FA-4C13-9F0F-813438E33AED}" dt="2021-11-16T04:29:41.455" v="444" actId="478"/>
          <ac:spMkLst>
            <pc:docMk/>
            <pc:sldMk cId="3085778388" sldId="353"/>
            <ac:spMk id="23" creationId="{8ADA1F7B-7B2D-4760-AE10-59BBD61F44C7}"/>
          </ac:spMkLst>
        </pc:spChg>
        <pc:spChg chg="mod">
          <ac:chgData name="Fatimah Mousa" userId="2cfe177487611788" providerId="LiveId" clId="{49496883-E6FA-4C13-9F0F-813438E33AED}" dt="2021-11-16T04:14:13.984" v="379" actId="20577"/>
          <ac:spMkLst>
            <pc:docMk/>
            <pc:sldMk cId="3085778388" sldId="353"/>
            <ac:spMk id="29" creationId="{EF094997-40AF-4875-85B7-43F02B7CD04C}"/>
          </ac:spMkLst>
        </pc:spChg>
        <pc:spChg chg="mod">
          <ac:chgData name="Fatimah Mousa" userId="2cfe177487611788" providerId="LiveId" clId="{49496883-E6FA-4C13-9F0F-813438E33AED}" dt="2021-11-16T04:14:27.423" v="387" actId="20577"/>
          <ac:spMkLst>
            <pc:docMk/>
            <pc:sldMk cId="3085778388" sldId="353"/>
            <ac:spMk id="30" creationId="{5618F353-0C81-4A32-A5DF-7E791D438A8B}"/>
          </ac:spMkLst>
        </pc:spChg>
        <pc:spChg chg="mod">
          <ac:chgData name="Fatimah Mousa" userId="2cfe177487611788" providerId="LiveId" clId="{49496883-E6FA-4C13-9F0F-813438E33AED}" dt="2021-11-16T04:29:27.952" v="440" actId="14100"/>
          <ac:spMkLst>
            <pc:docMk/>
            <pc:sldMk cId="3085778388" sldId="353"/>
            <ac:spMk id="31" creationId="{B232A26B-3E2B-4C6E-8D35-00318AE1BE02}"/>
          </ac:spMkLst>
        </pc:spChg>
        <pc:grpChg chg="del">
          <ac:chgData name="Fatimah Mousa" userId="2cfe177487611788" providerId="LiveId" clId="{49496883-E6FA-4C13-9F0F-813438E33AED}" dt="2021-11-16T04:29:34.233" v="441" actId="478"/>
          <ac:grpSpMkLst>
            <pc:docMk/>
            <pc:sldMk cId="3085778388" sldId="353"/>
            <ac:grpSpMk id="18" creationId="{30B6E06D-B059-4283-A489-9AFEA6398CB7}"/>
          </ac:grpSpMkLst>
        </pc:grpChg>
        <pc:grpChg chg="del">
          <ac:chgData name="Fatimah Mousa" userId="2cfe177487611788" providerId="LiveId" clId="{49496883-E6FA-4C13-9F0F-813438E33AED}" dt="2021-11-16T04:29:41.455" v="444" actId="478"/>
          <ac:grpSpMkLst>
            <pc:docMk/>
            <pc:sldMk cId="3085778388" sldId="353"/>
            <ac:grpSpMk id="21" creationId="{AE0DF513-30B6-453A-9BF4-C8F8CDCB48E9}"/>
          </ac:grpSpMkLst>
        </pc:grpChg>
        <pc:grpChg chg="del">
          <ac:chgData name="Fatimah Mousa" userId="2cfe177487611788" providerId="LiveId" clId="{49496883-E6FA-4C13-9F0F-813438E33AED}" dt="2021-11-16T04:29:37.601" v="442" actId="478"/>
          <ac:grpSpMkLst>
            <pc:docMk/>
            <pc:sldMk cId="3085778388" sldId="353"/>
            <ac:grpSpMk id="24" creationId="{45E470CD-DF2F-4FAE-B5D3-505F4ED7523E}"/>
          </ac:grpSpMkLst>
        </pc:grpChg>
      </pc:sldChg>
      <pc:sldChg chg="addSp new del mod ord">
        <pc:chgData name="Fatimah Mousa" userId="2cfe177487611788" providerId="LiveId" clId="{49496883-E6FA-4C13-9F0F-813438E33AED}" dt="2021-11-18T05:11:39.818" v="3594" actId="47"/>
        <pc:sldMkLst>
          <pc:docMk/>
          <pc:sldMk cId="2353046791" sldId="354"/>
        </pc:sldMkLst>
        <pc:picChg chg="add">
          <ac:chgData name="Fatimah Mousa" userId="2cfe177487611788" providerId="LiveId" clId="{49496883-E6FA-4C13-9F0F-813438E33AED}" dt="2021-11-16T05:01:47.212" v="690" actId="22"/>
          <ac:picMkLst>
            <pc:docMk/>
            <pc:sldMk cId="2353046791" sldId="354"/>
            <ac:picMk id="5" creationId="{3DD151D6-F782-4D3F-8AA6-5DC109E130D7}"/>
          </ac:picMkLst>
        </pc:picChg>
      </pc:sldChg>
      <pc:sldChg chg="addSp delSp modSp new mod">
        <pc:chgData name="Fatimah Mousa" userId="2cfe177487611788" providerId="LiveId" clId="{49496883-E6FA-4C13-9F0F-813438E33AED}" dt="2021-11-16T04:53:09.198" v="616" actId="478"/>
        <pc:sldMkLst>
          <pc:docMk/>
          <pc:sldMk cId="3379755804" sldId="355"/>
        </pc:sldMkLst>
        <pc:spChg chg="del">
          <ac:chgData name="Fatimah Mousa" userId="2cfe177487611788" providerId="LiveId" clId="{49496883-E6FA-4C13-9F0F-813438E33AED}" dt="2021-11-16T04:53:09.198" v="616" actId="478"/>
          <ac:spMkLst>
            <pc:docMk/>
            <pc:sldMk cId="3379755804" sldId="355"/>
            <ac:spMk id="3" creationId="{BB23A793-A977-4AC2-8A04-953AD00D94FB}"/>
          </ac:spMkLst>
        </pc:spChg>
        <pc:picChg chg="add mod">
          <ac:chgData name="Fatimah Mousa" userId="2cfe177487611788" providerId="LiveId" clId="{49496883-E6FA-4C13-9F0F-813438E33AED}" dt="2021-11-16T04:53:01.485" v="615" actId="1076"/>
          <ac:picMkLst>
            <pc:docMk/>
            <pc:sldMk cId="3379755804" sldId="355"/>
            <ac:picMk id="5" creationId="{858CBF08-F810-4D95-831B-5ACA212D7F7A}"/>
          </ac:picMkLst>
        </pc:picChg>
      </pc:sldChg>
      <pc:sldChg chg="addSp delSp modSp new mod setBg setClrOvrMap">
        <pc:chgData name="Fatimah Mousa" userId="2cfe177487611788" providerId="LiveId" clId="{49496883-E6FA-4C13-9F0F-813438E33AED}" dt="2021-11-18T05:08:28.916" v="3593" actId="14100"/>
        <pc:sldMkLst>
          <pc:docMk/>
          <pc:sldMk cId="212983528" sldId="356"/>
        </pc:sldMkLst>
        <pc:spChg chg="mod">
          <ac:chgData name="Fatimah Mousa" userId="2cfe177487611788" providerId="LiveId" clId="{49496883-E6FA-4C13-9F0F-813438E33AED}" dt="2021-11-16T04:59:41.993" v="661" actId="1076"/>
          <ac:spMkLst>
            <pc:docMk/>
            <pc:sldMk cId="212983528" sldId="356"/>
            <ac:spMk id="2" creationId="{8205B196-5F21-4DC8-9834-FFF36061A381}"/>
          </ac:spMkLst>
        </pc:spChg>
        <pc:spChg chg="mod">
          <ac:chgData name="Fatimah Mousa" userId="2cfe177487611788" providerId="LiveId" clId="{49496883-E6FA-4C13-9F0F-813438E33AED}" dt="2021-11-18T05:08:28.916" v="3593" actId="14100"/>
          <ac:spMkLst>
            <pc:docMk/>
            <pc:sldMk cId="212983528" sldId="356"/>
            <ac:spMk id="3" creationId="{35090F7A-7500-4EAE-9A29-F17488ADBCC3}"/>
          </ac:spMkLst>
        </pc:spChg>
        <pc:spChg chg="add del">
          <ac:chgData name="Fatimah Mousa" userId="2cfe177487611788" providerId="LiveId" clId="{49496883-E6FA-4C13-9F0F-813438E33AED}" dt="2021-11-16T04:58:19.636" v="647" actId="26606"/>
          <ac:spMkLst>
            <pc:docMk/>
            <pc:sldMk cId="212983528" sldId="356"/>
            <ac:spMk id="71" creationId="{3CD9DF72-87A3-404E-A828-84CBF11A8303}"/>
          </ac:spMkLst>
        </pc:spChg>
        <pc:spChg chg="add">
          <ac:chgData name="Fatimah Mousa" userId="2cfe177487611788" providerId="LiveId" clId="{49496883-E6FA-4C13-9F0F-813438E33AED}" dt="2021-11-16T04:58:19.637" v="648" actId="26606"/>
          <ac:spMkLst>
            <pc:docMk/>
            <pc:sldMk cId="212983528" sldId="356"/>
            <ac:spMk id="5124" creationId="{5E8D2E83-FB3A-40E7-A9E5-7AB389D612B4}"/>
          </ac:spMkLst>
        </pc:spChg>
        <pc:picChg chg="add mod">
          <ac:chgData name="Fatimah Mousa" userId="2cfe177487611788" providerId="LiveId" clId="{49496883-E6FA-4C13-9F0F-813438E33AED}" dt="2021-11-16T04:59:45.333" v="662" actId="1076"/>
          <ac:picMkLst>
            <pc:docMk/>
            <pc:sldMk cId="212983528" sldId="356"/>
            <ac:picMk id="5" creationId="{5E598C2B-2B9C-48E2-9990-848D24B5BDD8}"/>
          </ac:picMkLst>
        </pc:picChg>
        <pc:picChg chg="add mod ord">
          <ac:chgData name="Fatimah Mousa" userId="2cfe177487611788" providerId="LiveId" clId="{49496883-E6FA-4C13-9F0F-813438E33AED}" dt="2021-11-16T04:58:19.637" v="648" actId="26606"/>
          <ac:picMkLst>
            <pc:docMk/>
            <pc:sldMk cId="212983528" sldId="356"/>
            <ac:picMk id="5122" creationId="{47E672E1-31F8-47C9-BA04-BF710EBD41DA}"/>
          </ac:picMkLst>
        </pc:picChg>
        <pc:cxnChg chg="add del">
          <ac:chgData name="Fatimah Mousa" userId="2cfe177487611788" providerId="LiveId" clId="{49496883-E6FA-4C13-9F0F-813438E33AED}" dt="2021-11-16T04:58:19.636" v="647" actId="26606"/>
          <ac:cxnSpMkLst>
            <pc:docMk/>
            <pc:sldMk cId="212983528" sldId="356"/>
            <ac:cxnSpMk id="73" creationId="{20E3A342-4D61-4E3F-AF90-1AB42AEB96CC}"/>
          </ac:cxnSpMkLst>
        </pc:cxnChg>
      </pc:sldChg>
      <pc:sldChg chg="addSp delSp modSp new mod setBg">
        <pc:chgData name="Fatimah Mousa" userId="2cfe177487611788" providerId="LiveId" clId="{49496883-E6FA-4C13-9F0F-813438E33AED}" dt="2021-11-17T18:35:09.081" v="3206" actId="1035"/>
        <pc:sldMkLst>
          <pc:docMk/>
          <pc:sldMk cId="1282676310" sldId="357"/>
        </pc:sldMkLst>
        <pc:spChg chg="mod ord">
          <ac:chgData name="Fatimah Mousa" userId="2cfe177487611788" providerId="LiveId" clId="{49496883-E6FA-4C13-9F0F-813438E33AED}" dt="2021-11-17T18:34:41.568" v="3163" actId="1076"/>
          <ac:spMkLst>
            <pc:docMk/>
            <pc:sldMk cId="1282676310" sldId="357"/>
            <ac:spMk id="2" creationId="{CF57741F-DAF6-4C0E-A212-09A37AF52F82}"/>
          </ac:spMkLst>
        </pc:spChg>
        <pc:spChg chg="del">
          <ac:chgData name="Fatimah Mousa" userId="2cfe177487611788" providerId="LiveId" clId="{49496883-E6FA-4C13-9F0F-813438E33AED}" dt="2021-11-16T05:04:04.779" v="742" actId="26606"/>
          <ac:spMkLst>
            <pc:docMk/>
            <pc:sldMk cId="1282676310" sldId="357"/>
            <ac:spMk id="3" creationId="{04B5DD9A-ACDE-425C-9053-22B8E88FE63E}"/>
          </ac:spMkLst>
        </pc:spChg>
        <pc:spChg chg="add del mod">
          <ac:chgData name="Fatimah Mousa" userId="2cfe177487611788" providerId="LiveId" clId="{49496883-E6FA-4C13-9F0F-813438E33AED}" dt="2021-11-17T18:31:02.615" v="3073" actId="26606"/>
          <ac:spMkLst>
            <pc:docMk/>
            <pc:sldMk cId="1282676310" sldId="357"/>
            <ac:spMk id="4" creationId="{DDF996C0-F8DF-4C83-9DD0-4B6FF3FAB097}"/>
          </ac:spMkLst>
        </pc:spChg>
        <pc:spChg chg="add del">
          <ac:chgData name="Fatimah Mousa" userId="2cfe177487611788" providerId="LiveId" clId="{49496883-E6FA-4C13-9F0F-813438E33AED}" dt="2021-11-17T18:31:02.615" v="3073" actId="26606"/>
          <ac:spMkLst>
            <pc:docMk/>
            <pc:sldMk cId="1282676310" sldId="357"/>
            <ac:spMk id="10" creationId="{6753252F-4873-4F63-801D-CC719279A7D5}"/>
          </ac:spMkLst>
        </pc:spChg>
        <pc:spChg chg="add del">
          <ac:chgData name="Fatimah Mousa" userId="2cfe177487611788" providerId="LiveId" clId="{49496883-E6FA-4C13-9F0F-813438E33AED}" dt="2021-11-17T18:31:02.615" v="3073" actId="26606"/>
          <ac:spMkLst>
            <pc:docMk/>
            <pc:sldMk cId="1282676310" sldId="357"/>
            <ac:spMk id="12" creationId="{047C8CCB-F95D-4249-92DD-651249D3535A}"/>
          </ac:spMkLst>
        </pc:spChg>
        <pc:spChg chg="add del">
          <ac:chgData name="Fatimah Mousa" userId="2cfe177487611788" providerId="LiveId" clId="{49496883-E6FA-4C13-9F0F-813438E33AED}" dt="2021-11-17T18:31:02.598" v="3072" actId="26606"/>
          <ac:spMkLst>
            <pc:docMk/>
            <pc:sldMk cId="1282676310" sldId="357"/>
            <ac:spMk id="17" creationId="{6753252F-4873-4F63-801D-CC719279A7D5}"/>
          </ac:spMkLst>
        </pc:spChg>
        <pc:spChg chg="add del">
          <ac:chgData name="Fatimah Mousa" userId="2cfe177487611788" providerId="LiveId" clId="{49496883-E6FA-4C13-9F0F-813438E33AED}" dt="2021-11-17T18:31:02.598" v="3072" actId="26606"/>
          <ac:spMkLst>
            <pc:docMk/>
            <pc:sldMk cId="1282676310" sldId="357"/>
            <ac:spMk id="19" creationId="{047C8CCB-F95D-4249-92DD-651249D3535A}"/>
          </ac:spMkLst>
        </pc:spChg>
        <pc:spChg chg="add">
          <ac:chgData name="Fatimah Mousa" userId="2cfe177487611788" providerId="LiveId" clId="{49496883-E6FA-4C13-9F0F-813438E33AED}" dt="2021-11-17T18:31:02.615" v="3073" actId="26606"/>
          <ac:spMkLst>
            <pc:docMk/>
            <pc:sldMk cId="1282676310" sldId="357"/>
            <ac:spMk id="21" creationId="{F170E346-B98B-43A6-A4DA-D36FF63284B3}"/>
          </ac:spMkLst>
        </pc:spChg>
        <pc:grpChg chg="add mod">
          <ac:chgData name="Fatimah Mousa" userId="2cfe177487611788" providerId="LiveId" clId="{49496883-E6FA-4C13-9F0F-813438E33AED}" dt="2021-11-17T18:35:01.755" v="3191" actId="1035"/>
          <ac:grpSpMkLst>
            <pc:docMk/>
            <pc:sldMk cId="1282676310" sldId="357"/>
            <ac:grpSpMk id="16" creationId="{C6FC61C3-335B-487E-84E9-8F2938B53F6F}"/>
          </ac:grpSpMkLst>
        </pc:grpChg>
        <pc:grpChg chg="add mod">
          <ac:chgData name="Fatimah Mousa" userId="2cfe177487611788" providerId="LiveId" clId="{49496883-E6FA-4C13-9F0F-813438E33AED}" dt="2021-11-17T18:34:29.947" v="3160" actId="164"/>
          <ac:grpSpMkLst>
            <pc:docMk/>
            <pc:sldMk cId="1282676310" sldId="357"/>
            <ac:grpSpMk id="18" creationId="{F36C353D-5A6E-411A-8614-94AF5E90AB80}"/>
          </ac:grpSpMkLst>
        </pc:grpChg>
        <pc:grpChg chg="add del mod">
          <ac:chgData name="Fatimah Mousa" userId="2cfe177487611788" providerId="LiveId" clId="{49496883-E6FA-4C13-9F0F-813438E33AED}" dt="2021-11-17T18:34:31.952" v="3162" actId="571"/>
          <ac:grpSpMkLst>
            <pc:docMk/>
            <pc:sldMk cId="1282676310" sldId="357"/>
            <ac:grpSpMk id="22" creationId="{EAEFD349-9BF7-4751-AECC-330249AD46C2}"/>
          </ac:grpSpMkLst>
        </pc:grpChg>
        <pc:picChg chg="add del mod">
          <ac:chgData name="Fatimah Mousa" userId="2cfe177487611788" providerId="LiveId" clId="{49496883-E6FA-4C13-9F0F-813438E33AED}" dt="2021-11-17T18:30:48.928" v="3069" actId="478"/>
          <ac:picMkLst>
            <pc:docMk/>
            <pc:sldMk cId="1282676310" sldId="357"/>
            <ac:picMk id="5" creationId="{42B3C4E4-B203-4D6A-B278-A0CECFEDAD05}"/>
          </ac:picMkLst>
        </pc:picChg>
        <pc:picChg chg="add mod">
          <ac:chgData name="Fatimah Mousa" userId="2cfe177487611788" providerId="LiveId" clId="{49496883-E6FA-4C13-9F0F-813438E33AED}" dt="2021-11-17T18:34:44.459" v="3164" actId="1076"/>
          <ac:picMkLst>
            <pc:docMk/>
            <pc:sldMk cId="1282676310" sldId="357"/>
            <ac:picMk id="7" creationId="{BB00A283-2CF5-4A5C-9ED9-34826C0A3D80}"/>
          </ac:picMkLst>
        </pc:picChg>
        <pc:picChg chg="add mod">
          <ac:chgData name="Fatimah Mousa" userId="2cfe177487611788" providerId="LiveId" clId="{49496883-E6FA-4C13-9F0F-813438E33AED}" dt="2021-11-17T18:34:12.601" v="3154" actId="164"/>
          <ac:picMkLst>
            <pc:docMk/>
            <pc:sldMk cId="1282676310" sldId="357"/>
            <ac:picMk id="9" creationId="{C668D2E1-743E-416C-A909-4CF554B93B10}"/>
          </ac:picMkLst>
        </pc:picChg>
        <pc:picChg chg="add mod ord">
          <ac:chgData name="Fatimah Mousa" userId="2cfe177487611788" providerId="LiveId" clId="{49496883-E6FA-4C13-9F0F-813438E33AED}" dt="2021-11-17T18:35:09.081" v="3206" actId="1035"/>
          <ac:picMkLst>
            <pc:docMk/>
            <pc:sldMk cId="1282676310" sldId="357"/>
            <ac:picMk id="13" creationId="{383DABBA-8B0E-4A12-8524-42FBDF98F59B}"/>
          </ac:picMkLst>
        </pc:picChg>
        <pc:picChg chg="add mod">
          <ac:chgData name="Fatimah Mousa" userId="2cfe177487611788" providerId="LiveId" clId="{49496883-E6FA-4C13-9F0F-813438E33AED}" dt="2021-11-17T18:34:12.601" v="3154" actId="164"/>
          <ac:picMkLst>
            <pc:docMk/>
            <pc:sldMk cId="1282676310" sldId="357"/>
            <ac:picMk id="15" creationId="{7E466BFE-25DC-4095-8417-7FE26782251D}"/>
          </ac:picMkLst>
        </pc:picChg>
        <pc:picChg chg="add mod">
          <ac:chgData name="Fatimah Mousa" userId="2cfe177487611788" providerId="LiveId" clId="{49496883-E6FA-4C13-9F0F-813438E33AED}" dt="2021-11-17T18:34:31.952" v="3162" actId="571"/>
          <ac:picMkLst>
            <pc:docMk/>
            <pc:sldMk cId="1282676310" sldId="357"/>
            <ac:picMk id="20" creationId="{3908C8B3-4D8C-4D62-92B1-52DEC3973B19}"/>
          </ac:picMkLst>
        </pc:picChg>
        <pc:picChg chg="mod topLvl">
          <ac:chgData name="Fatimah Mousa" userId="2cfe177487611788" providerId="LiveId" clId="{49496883-E6FA-4C13-9F0F-813438E33AED}" dt="2021-11-17T18:34:31.952" v="3162" actId="571"/>
          <ac:picMkLst>
            <pc:docMk/>
            <pc:sldMk cId="1282676310" sldId="357"/>
            <ac:picMk id="23" creationId="{E685071A-93A7-46CA-B678-A48220B257DC}"/>
          </ac:picMkLst>
        </pc:picChg>
        <pc:picChg chg="mod topLvl">
          <ac:chgData name="Fatimah Mousa" userId="2cfe177487611788" providerId="LiveId" clId="{49496883-E6FA-4C13-9F0F-813438E33AED}" dt="2021-11-17T18:34:31.952" v="3162" actId="571"/>
          <ac:picMkLst>
            <pc:docMk/>
            <pc:sldMk cId="1282676310" sldId="357"/>
            <ac:picMk id="24" creationId="{DFE1A5AB-F14F-41F8-B0D0-81AD8BCCD74E}"/>
          </ac:picMkLst>
        </pc:picChg>
      </pc:sldChg>
      <pc:sldChg chg="addSp delSp modSp new mod">
        <pc:chgData name="Fatimah Mousa" userId="2cfe177487611788" providerId="LiveId" clId="{49496883-E6FA-4C13-9F0F-813438E33AED}" dt="2021-11-18T04:10:46.180" v="3539" actId="14100"/>
        <pc:sldMkLst>
          <pc:docMk/>
          <pc:sldMk cId="2655543072" sldId="358"/>
        </pc:sldMkLst>
        <pc:picChg chg="add del mod">
          <ac:chgData name="Fatimah Mousa" userId="2cfe177487611788" providerId="LiveId" clId="{49496883-E6FA-4C13-9F0F-813438E33AED}" dt="2021-11-18T04:10:38.922" v="3537" actId="478"/>
          <ac:picMkLst>
            <pc:docMk/>
            <pc:sldMk cId="2655543072" sldId="358"/>
            <ac:picMk id="5" creationId="{BC2144F3-5821-4BB4-B8FD-C38ECB9614F6}"/>
          </ac:picMkLst>
        </pc:picChg>
        <pc:picChg chg="add mod">
          <ac:chgData name="Fatimah Mousa" userId="2cfe177487611788" providerId="LiveId" clId="{49496883-E6FA-4C13-9F0F-813438E33AED}" dt="2021-11-18T04:10:46.180" v="3539" actId="14100"/>
          <ac:picMkLst>
            <pc:docMk/>
            <pc:sldMk cId="2655543072" sldId="358"/>
            <ac:picMk id="6" creationId="{9CF43ED6-9E4E-45B2-AA51-523E253B5D7F}"/>
          </ac:picMkLst>
        </pc:picChg>
      </pc:sldChg>
      <pc:sldChg chg="addSp delSp modSp new mod setBg setClrOvrMap">
        <pc:chgData name="Fatimah Mousa" userId="2cfe177487611788" providerId="LiveId" clId="{49496883-E6FA-4C13-9F0F-813438E33AED}" dt="2021-11-16T05:10:06.375" v="790" actId="26606"/>
        <pc:sldMkLst>
          <pc:docMk/>
          <pc:sldMk cId="503834556" sldId="359"/>
        </pc:sldMkLst>
        <pc:spChg chg="mod ord">
          <ac:chgData name="Fatimah Mousa" userId="2cfe177487611788" providerId="LiveId" clId="{49496883-E6FA-4C13-9F0F-813438E33AED}" dt="2021-11-16T05:10:06.375" v="790" actId="26606"/>
          <ac:spMkLst>
            <pc:docMk/>
            <pc:sldMk cId="503834556" sldId="359"/>
            <ac:spMk id="2" creationId="{1FA22850-7F05-488A-B930-E5880A00A0AE}"/>
          </ac:spMkLst>
        </pc:spChg>
        <pc:spChg chg="del mod">
          <ac:chgData name="Fatimah Mousa" userId="2cfe177487611788" providerId="LiveId" clId="{49496883-E6FA-4C13-9F0F-813438E33AED}" dt="2021-11-16T05:08:46.720" v="758" actId="26606"/>
          <ac:spMkLst>
            <pc:docMk/>
            <pc:sldMk cId="503834556" sldId="359"/>
            <ac:spMk id="3" creationId="{60B5EBDB-7D78-4C11-8739-62018E4F0AB9}"/>
          </ac:spMkLst>
        </pc:spChg>
        <pc:spChg chg="add del mod">
          <ac:chgData name="Fatimah Mousa" userId="2cfe177487611788" providerId="LiveId" clId="{49496883-E6FA-4C13-9F0F-813438E33AED}" dt="2021-11-16T05:10:06.375" v="790" actId="26606"/>
          <ac:spMkLst>
            <pc:docMk/>
            <pc:sldMk cId="503834556" sldId="359"/>
            <ac:spMk id="4" creationId="{E8A54436-0D74-4CB5-AA63-73B32C55B9AE}"/>
          </ac:spMkLst>
        </pc:spChg>
        <pc:spChg chg="add del">
          <ac:chgData name="Fatimah Mousa" userId="2cfe177487611788" providerId="LiveId" clId="{49496883-E6FA-4C13-9F0F-813438E33AED}" dt="2021-11-16T05:08:46.703" v="757" actId="26606"/>
          <ac:spMkLst>
            <pc:docMk/>
            <pc:sldMk cId="503834556" sldId="359"/>
            <ac:spMk id="71" creationId="{3CD9DF72-87A3-404E-A828-84CBF11A8303}"/>
          </ac:spMkLst>
        </pc:spChg>
        <pc:spChg chg="add del">
          <ac:chgData name="Fatimah Mousa" userId="2cfe177487611788" providerId="LiveId" clId="{49496883-E6FA-4C13-9F0F-813438E33AED}" dt="2021-11-16T05:10:06.347" v="789" actId="26606"/>
          <ac:spMkLst>
            <pc:docMk/>
            <pc:sldMk cId="503834556" sldId="359"/>
            <ac:spMk id="138" creationId="{DFF2AC85-FAA0-4844-813F-83C04D7382E2}"/>
          </ac:spMkLst>
        </pc:spChg>
        <pc:spChg chg="add del">
          <ac:chgData name="Fatimah Mousa" userId="2cfe177487611788" providerId="LiveId" clId="{49496883-E6FA-4C13-9F0F-813438E33AED}" dt="2021-11-16T05:10:02.155" v="787" actId="26606"/>
          <ac:spMkLst>
            <pc:docMk/>
            <pc:sldMk cId="503834556" sldId="359"/>
            <ac:spMk id="139" creationId="{37C89E4B-3C9F-44B9-8B86-D9E3D112D8EC}"/>
          </ac:spMkLst>
        </pc:spChg>
        <pc:spChg chg="add del">
          <ac:chgData name="Fatimah Mousa" userId="2cfe177487611788" providerId="LiveId" clId="{49496883-E6FA-4C13-9F0F-813438E33AED}" dt="2021-11-16T05:10:06.347" v="789" actId="26606"/>
          <ac:spMkLst>
            <pc:docMk/>
            <pc:sldMk cId="503834556" sldId="359"/>
            <ac:spMk id="140" creationId="{89CC0F1E-BAA2-47B1-8F83-7ECB9FD9E009}"/>
          </ac:spMkLst>
        </pc:spChg>
        <pc:spChg chg="add del">
          <ac:chgData name="Fatimah Mousa" userId="2cfe177487611788" providerId="LiveId" clId="{49496883-E6FA-4C13-9F0F-813438E33AED}" dt="2021-11-16T05:10:06.375" v="790" actId="26606"/>
          <ac:spMkLst>
            <pc:docMk/>
            <pc:sldMk cId="503834556" sldId="359"/>
            <ac:spMk id="6148" creationId="{37C89E4B-3C9F-44B9-8B86-D9E3D112D8EC}"/>
          </ac:spMkLst>
        </pc:spChg>
        <pc:spChg chg="add del">
          <ac:chgData name="Fatimah Mousa" userId="2cfe177487611788" providerId="LiveId" clId="{49496883-E6FA-4C13-9F0F-813438E33AED}" dt="2021-11-16T05:10:06.347" v="789" actId="26606"/>
          <ac:spMkLst>
            <pc:docMk/>
            <pc:sldMk cId="503834556" sldId="359"/>
            <ac:spMk id="6153" creationId="{E8A54436-0D74-4CB5-AA63-73B32C55B9AE}"/>
          </ac:spMkLst>
        </pc:spChg>
        <pc:spChg chg="add">
          <ac:chgData name="Fatimah Mousa" userId="2cfe177487611788" providerId="LiveId" clId="{49496883-E6FA-4C13-9F0F-813438E33AED}" dt="2021-11-16T05:10:06.375" v="790" actId="26606"/>
          <ac:spMkLst>
            <pc:docMk/>
            <pc:sldMk cId="503834556" sldId="359"/>
            <ac:spMk id="6155" creationId="{E49CC64F-7275-4E33-961B-0C5CDC439875}"/>
          </ac:spMkLst>
        </pc:spChg>
        <pc:picChg chg="add del">
          <ac:chgData name="Fatimah Mousa" userId="2cfe177487611788" providerId="LiveId" clId="{49496883-E6FA-4C13-9F0F-813438E33AED}" dt="2021-11-16T05:09:40.292" v="785" actId="21"/>
          <ac:picMkLst>
            <pc:docMk/>
            <pc:sldMk cId="503834556" sldId="359"/>
            <ac:picMk id="5" creationId="{9B7D33C5-D207-4A1B-AFF9-9B763F9F6291}"/>
          </ac:picMkLst>
        </pc:picChg>
        <pc:picChg chg="add del mod ord">
          <ac:chgData name="Fatimah Mousa" userId="2cfe177487611788" providerId="LiveId" clId="{49496883-E6FA-4C13-9F0F-813438E33AED}" dt="2021-11-16T05:09:32.377" v="783" actId="478"/>
          <ac:picMkLst>
            <pc:docMk/>
            <pc:sldMk cId="503834556" sldId="359"/>
            <ac:picMk id="6146" creationId="{8076D7F3-2CF8-4F2C-AE8F-212D75F84663}"/>
          </ac:picMkLst>
        </pc:picChg>
        <pc:picChg chg="add del">
          <ac:chgData name="Fatimah Mousa" userId="2cfe177487611788" providerId="LiveId" clId="{49496883-E6FA-4C13-9F0F-813438E33AED}" dt="2021-11-16T05:10:02.155" v="787" actId="26606"/>
          <ac:picMkLst>
            <pc:docMk/>
            <pc:sldMk cId="503834556" sldId="359"/>
            <ac:picMk id="6151" creationId="{07ECF49E-86DF-4498-9F2B-39276CDB8489}"/>
          </ac:picMkLst>
        </pc:picChg>
        <pc:picChg chg="add">
          <ac:chgData name="Fatimah Mousa" userId="2cfe177487611788" providerId="LiveId" clId="{49496883-E6FA-4C13-9F0F-813438E33AED}" dt="2021-11-16T05:10:06.375" v="790" actId="26606"/>
          <ac:picMkLst>
            <pc:docMk/>
            <pc:sldMk cId="503834556" sldId="359"/>
            <ac:picMk id="6156" creationId="{0D7C3B1F-D21F-4216-9456-303CA89816A5}"/>
          </ac:picMkLst>
        </pc:picChg>
        <pc:cxnChg chg="add del">
          <ac:chgData name="Fatimah Mousa" userId="2cfe177487611788" providerId="LiveId" clId="{49496883-E6FA-4C13-9F0F-813438E33AED}" dt="2021-11-16T05:08:46.703" v="757" actId="26606"/>
          <ac:cxnSpMkLst>
            <pc:docMk/>
            <pc:sldMk cId="503834556" sldId="359"/>
            <ac:cxnSpMk id="73" creationId="{20E3A342-4D61-4E3F-AF90-1AB42AEB96CC}"/>
          </ac:cxnSpMkLst>
        </pc:cxnChg>
        <pc:cxnChg chg="add del">
          <ac:chgData name="Fatimah Mousa" userId="2cfe177487611788" providerId="LiveId" clId="{49496883-E6FA-4C13-9F0F-813438E33AED}" dt="2021-11-16T05:10:06.375" v="790" actId="26606"/>
          <ac:cxnSpMkLst>
            <pc:docMk/>
            <pc:sldMk cId="503834556" sldId="359"/>
            <ac:cxnSpMk id="75" creationId="{D891E407-403B-4764-86C9-33A56D3BCAA3}"/>
          </ac:cxnSpMkLst>
        </pc:cxnChg>
        <pc:cxnChg chg="add del">
          <ac:chgData name="Fatimah Mousa" userId="2cfe177487611788" providerId="LiveId" clId="{49496883-E6FA-4C13-9F0F-813438E33AED}" dt="2021-11-16T05:10:02.155" v="787" actId="26606"/>
          <ac:cxnSpMkLst>
            <pc:docMk/>
            <pc:sldMk cId="503834556" sldId="359"/>
            <ac:cxnSpMk id="141" creationId="{AA2EAA10-076F-46BD-8F0F-B9A2FB77A85C}"/>
          </ac:cxnSpMkLst>
        </pc:cxnChg>
        <pc:cxnChg chg="add del">
          <ac:chgData name="Fatimah Mousa" userId="2cfe177487611788" providerId="LiveId" clId="{49496883-E6FA-4C13-9F0F-813438E33AED}" dt="2021-11-16T05:10:02.155" v="787" actId="26606"/>
          <ac:cxnSpMkLst>
            <pc:docMk/>
            <pc:sldMk cId="503834556" sldId="359"/>
            <ac:cxnSpMk id="143" creationId="{D891E407-403B-4764-86C9-33A56D3BCAA3}"/>
          </ac:cxnSpMkLst>
        </pc:cxnChg>
        <pc:cxnChg chg="add del">
          <ac:chgData name="Fatimah Mousa" userId="2cfe177487611788" providerId="LiveId" clId="{49496883-E6FA-4C13-9F0F-813438E33AED}" dt="2021-11-16T05:10:06.375" v="790" actId="26606"/>
          <ac:cxnSpMkLst>
            <pc:docMk/>
            <pc:sldMk cId="503834556" sldId="359"/>
            <ac:cxnSpMk id="6149" creationId="{AA2EAA10-076F-46BD-8F0F-B9A2FB77A85C}"/>
          </ac:cxnSpMkLst>
        </pc:cxnChg>
      </pc:sldChg>
      <pc:sldChg chg="addSp delSp modSp new del mod setBg">
        <pc:chgData name="Fatimah Mousa" userId="2cfe177487611788" providerId="LiveId" clId="{49496883-E6FA-4C13-9F0F-813438E33AED}" dt="2021-11-17T15:22:21.133" v="2369" actId="47"/>
        <pc:sldMkLst>
          <pc:docMk/>
          <pc:sldMk cId="3557083030" sldId="360"/>
        </pc:sldMkLst>
        <pc:spChg chg="mod">
          <ac:chgData name="Fatimah Mousa" userId="2cfe177487611788" providerId="LiveId" clId="{49496883-E6FA-4C13-9F0F-813438E33AED}" dt="2021-11-16T05:13:57.733" v="865" actId="20577"/>
          <ac:spMkLst>
            <pc:docMk/>
            <pc:sldMk cId="3557083030" sldId="360"/>
            <ac:spMk id="2" creationId="{8DB4C6A3-B536-4014-A96E-B9C278F4CD6E}"/>
          </ac:spMkLst>
        </pc:spChg>
        <pc:spChg chg="del">
          <ac:chgData name="Fatimah Mousa" userId="2cfe177487611788" providerId="LiveId" clId="{49496883-E6FA-4C13-9F0F-813438E33AED}" dt="2021-11-16T05:12:15.533" v="836" actId="478"/>
          <ac:spMkLst>
            <pc:docMk/>
            <pc:sldMk cId="3557083030" sldId="360"/>
            <ac:spMk id="3" creationId="{1D5B1A0E-D7C4-4878-9ACE-04183E7A8F33}"/>
          </ac:spMkLst>
        </pc:spChg>
        <pc:spChg chg="add">
          <ac:chgData name="Fatimah Mousa" userId="2cfe177487611788" providerId="LiveId" clId="{49496883-E6FA-4C13-9F0F-813438E33AED}" dt="2021-11-16T05:13:41.121" v="847" actId="26606"/>
          <ac:spMkLst>
            <pc:docMk/>
            <pc:sldMk cId="3557083030" sldId="360"/>
            <ac:spMk id="10" creationId="{6753252F-4873-4F63-801D-CC719279A7D5}"/>
          </ac:spMkLst>
        </pc:spChg>
        <pc:spChg chg="add">
          <ac:chgData name="Fatimah Mousa" userId="2cfe177487611788" providerId="LiveId" clId="{49496883-E6FA-4C13-9F0F-813438E33AED}" dt="2021-11-16T05:13:41.121" v="847" actId="26606"/>
          <ac:spMkLst>
            <pc:docMk/>
            <pc:sldMk cId="3557083030" sldId="360"/>
            <ac:spMk id="12" creationId="{047C8CCB-F95D-4249-92DD-651249D3535A}"/>
          </ac:spMkLst>
        </pc:spChg>
        <pc:picChg chg="add mod">
          <ac:chgData name="Fatimah Mousa" userId="2cfe177487611788" providerId="LiveId" clId="{49496883-E6FA-4C13-9F0F-813438E33AED}" dt="2021-11-16T05:20:29.686" v="1006" actId="1076"/>
          <ac:picMkLst>
            <pc:docMk/>
            <pc:sldMk cId="3557083030" sldId="360"/>
            <ac:picMk id="5" creationId="{1F85A025-22F7-44ED-BEB7-471DECA12C99}"/>
          </ac:picMkLst>
        </pc:picChg>
      </pc:sldChg>
      <pc:sldChg chg="addSp delSp modSp new del mod ord setBg">
        <pc:chgData name="Fatimah Mousa" userId="2cfe177487611788" providerId="LiveId" clId="{49496883-E6FA-4C13-9F0F-813438E33AED}" dt="2021-11-18T05:23:58.186" v="3596" actId="47"/>
        <pc:sldMkLst>
          <pc:docMk/>
          <pc:sldMk cId="3336277384" sldId="361"/>
        </pc:sldMkLst>
        <pc:spChg chg="mod">
          <ac:chgData name="Fatimah Mousa" userId="2cfe177487611788" providerId="LiveId" clId="{49496883-E6FA-4C13-9F0F-813438E33AED}" dt="2021-11-17T17:40:49.729" v="2844" actId="20577"/>
          <ac:spMkLst>
            <pc:docMk/>
            <pc:sldMk cId="3336277384" sldId="361"/>
            <ac:spMk id="2" creationId="{4A32611C-27AD-465D-B34D-D101C5D457D8}"/>
          </ac:spMkLst>
        </pc:spChg>
        <pc:spChg chg="del">
          <ac:chgData name="Fatimah Mousa" userId="2cfe177487611788" providerId="LiveId" clId="{49496883-E6FA-4C13-9F0F-813438E33AED}" dt="2021-11-16T05:13:29.968" v="843" actId="26606"/>
          <ac:spMkLst>
            <pc:docMk/>
            <pc:sldMk cId="3336277384" sldId="361"/>
            <ac:spMk id="3" creationId="{E4EF38D2-E8C4-4F03-A8B0-33DAC8E87A6C}"/>
          </ac:spMkLst>
        </pc:spChg>
        <pc:spChg chg="add mod">
          <ac:chgData name="Fatimah Mousa" userId="2cfe177487611788" providerId="LiveId" clId="{49496883-E6FA-4C13-9F0F-813438E33AED}" dt="2021-11-17T17:02:41.456" v="2574" actId="1076"/>
          <ac:spMkLst>
            <pc:docMk/>
            <pc:sldMk cId="3336277384" sldId="361"/>
            <ac:spMk id="7" creationId="{77253AD4-461E-45F3-9B5B-231F92525F3C}"/>
          </ac:spMkLst>
        </pc:spChg>
        <pc:spChg chg="add del mod">
          <ac:chgData name="Fatimah Mousa" userId="2cfe177487611788" providerId="LiveId" clId="{49496883-E6FA-4C13-9F0F-813438E33AED}" dt="2021-11-17T17:01:55.788" v="2563" actId="478"/>
          <ac:spMkLst>
            <pc:docMk/>
            <pc:sldMk cId="3336277384" sldId="361"/>
            <ac:spMk id="8" creationId="{A7A170D6-BB5F-413B-A2A3-22CA1AF21F41}"/>
          </ac:spMkLst>
        </pc:spChg>
        <pc:spChg chg="add del mod">
          <ac:chgData name="Fatimah Mousa" userId="2cfe177487611788" providerId="LiveId" clId="{49496883-E6FA-4C13-9F0F-813438E33AED}" dt="2021-11-17T17:02:07.990" v="2565" actId="478"/>
          <ac:spMkLst>
            <pc:docMk/>
            <pc:sldMk cId="3336277384" sldId="361"/>
            <ac:spMk id="9" creationId="{982935D0-20CB-469E-A461-BC58CDCD9666}"/>
          </ac:spMkLst>
        </pc:spChg>
        <pc:spChg chg="add">
          <ac:chgData name="Fatimah Mousa" userId="2cfe177487611788" providerId="LiveId" clId="{49496883-E6FA-4C13-9F0F-813438E33AED}" dt="2021-11-16T05:13:29.968" v="843" actId="26606"/>
          <ac:spMkLst>
            <pc:docMk/>
            <pc:sldMk cId="3336277384" sldId="361"/>
            <ac:spMk id="10" creationId="{6753252F-4873-4F63-801D-CC719279A7D5}"/>
          </ac:spMkLst>
        </pc:spChg>
        <pc:spChg chg="add mod">
          <ac:chgData name="Fatimah Mousa" userId="2cfe177487611788" providerId="LiveId" clId="{49496883-E6FA-4C13-9F0F-813438E33AED}" dt="2021-11-17T17:03:00.514" v="2576" actId="20577"/>
          <ac:spMkLst>
            <pc:docMk/>
            <pc:sldMk cId="3336277384" sldId="361"/>
            <ac:spMk id="11" creationId="{26A3C5B5-DB26-4CF8-8807-3DCFC7DE8D83}"/>
          </ac:spMkLst>
        </pc:spChg>
        <pc:spChg chg="add">
          <ac:chgData name="Fatimah Mousa" userId="2cfe177487611788" providerId="LiveId" clId="{49496883-E6FA-4C13-9F0F-813438E33AED}" dt="2021-11-16T05:13:29.968" v="843" actId="26606"/>
          <ac:spMkLst>
            <pc:docMk/>
            <pc:sldMk cId="3336277384" sldId="361"/>
            <ac:spMk id="12" creationId="{047C8CCB-F95D-4249-92DD-651249D3535A}"/>
          </ac:spMkLst>
        </pc:spChg>
        <pc:spChg chg="add mod">
          <ac:chgData name="Fatimah Mousa" userId="2cfe177487611788" providerId="LiveId" clId="{49496883-E6FA-4C13-9F0F-813438E33AED}" dt="2021-11-17T17:02:34.959" v="2573" actId="207"/>
          <ac:spMkLst>
            <pc:docMk/>
            <pc:sldMk cId="3336277384" sldId="361"/>
            <ac:spMk id="13" creationId="{9956AFE1-C31D-4779-B687-E4A2CE140D51}"/>
          </ac:spMkLst>
        </pc:spChg>
        <pc:spChg chg="add del mod">
          <ac:chgData name="Fatimah Mousa" userId="2cfe177487611788" providerId="LiveId" clId="{49496883-E6FA-4C13-9F0F-813438E33AED}" dt="2021-11-17T17:01:27.772" v="2558" actId="478"/>
          <ac:spMkLst>
            <pc:docMk/>
            <pc:sldMk cId="3336277384" sldId="361"/>
            <ac:spMk id="14" creationId="{4F000361-EBBF-4C46-8700-54DA0A9D51FD}"/>
          </ac:spMkLst>
        </pc:spChg>
        <pc:spChg chg="add mod">
          <ac:chgData name="Fatimah Mousa" userId="2cfe177487611788" providerId="LiveId" clId="{49496883-E6FA-4C13-9F0F-813438E33AED}" dt="2021-11-17T17:01:23.717" v="2557" actId="207"/>
          <ac:spMkLst>
            <pc:docMk/>
            <pc:sldMk cId="3336277384" sldId="361"/>
            <ac:spMk id="15" creationId="{81DE4392-ECB6-4E0E-9CD9-3DF3DF394531}"/>
          </ac:spMkLst>
        </pc:spChg>
        <pc:spChg chg="add del mod">
          <ac:chgData name="Fatimah Mousa" userId="2cfe177487611788" providerId="LiveId" clId="{49496883-E6FA-4C13-9F0F-813438E33AED}" dt="2021-11-17T17:01:31.301" v="2559" actId="478"/>
          <ac:spMkLst>
            <pc:docMk/>
            <pc:sldMk cId="3336277384" sldId="361"/>
            <ac:spMk id="16" creationId="{42E11662-F288-47D6-821D-B02CCFFF13D9}"/>
          </ac:spMkLst>
        </pc:spChg>
        <pc:spChg chg="add del mod">
          <ac:chgData name="Fatimah Mousa" userId="2cfe177487611788" providerId="LiveId" clId="{49496883-E6FA-4C13-9F0F-813438E33AED}" dt="2021-11-17T17:00:00.586" v="2547" actId="478"/>
          <ac:spMkLst>
            <pc:docMk/>
            <pc:sldMk cId="3336277384" sldId="361"/>
            <ac:spMk id="17" creationId="{71C34E9C-9092-4A58-A01D-F25E4F08ED18}"/>
          </ac:spMkLst>
        </pc:spChg>
        <pc:spChg chg="add mod">
          <ac:chgData name="Fatimah Mousa" userId="2cfe177487611788" providerId="LiveId" clId="{49496883-E6FA-4C13-9F0F-813438E33AED}" dt="2021-11-17T17:01:03.179" v="2553" actId="1076"/>
          <ac:spMkLst>
            <pc:docMk/>
            <pc:sldMk cId="3336277384" sldId="361"/>
            <ac:spMk id="18" creationId="{9C9FBFB5-C5A4-4EA1-9E90-193F37630ED5}"/>
          </ac:spMkLst>
        </pc:spChg>
        <pc:picChg chg="add mod">
          <ac:chgData name="Fatimah Mousa" userId="2cfe177487611788" providerId="LiveId" clId="{49496883-E6FA-4C13-9F0F-813438E33AED}" dt="2021-11-17T17:41:08.848" v="2860" actId="1037"/>
          <ac:picMkLst>
            <pc:docMk/>
            <pc:sldMk cId="3336277384" sldId="361"/>
            <ac:picMk id="5" creationId="{1BE006A7-2617-4F27-A6A4-0130AEF15E8C}"/>
          </ac:picMkLst>
        </pc:picChg>
      </pc:sldChg>
      <pc:sldChg chg="addSp delSp modSp new del mod setBg">
        <pc:chgData name="Fatimah Mousa" userId="2cfe177487611788" providerId="LiveId" clId="{49496883-E6FA-4C13-9F0F-813438E33AED}" dt="2021-11-16T05:36:41.140" v="1108" actId="47"/>
        <pc:sldMkLst>
          <pc:docMk/>
          <pc:sldMk cId="725076930" sldId="362"/>
        </pc:sldMkLst>
        <pc:spChg chg="mod">
          <ac:chgData name="Fatimah Mousa" userId="2cfe177487611788" providerId="LiveId" clId="{49496883-E6FA-4C13-9F0F-813438E33AED}" dt="2021-11-16T05:29:15.777" v="1032" actId="26606"/>
          <ac:spMkLst>
            <pc:docMk/>
            <pc:sldMk cId="725076930" sldId="362"/>
            <ac:spMk id="2" creationId="{2A9F02F0-7583-497B-B7A5-B95A213218C3}"/>
          </ac:spMkLst>
        </pc:spChg>
        <pc:spChg chg="del mod ord">
          <ac:chgData name="Fatimah Mousa" userId="2cfe177487611788" providerId="LiveId" clId="{49496883-E6FA-4C13-9F0F-813438E33AED}" dt="2021-11-16T05:33:35.035" v="1060" actId="478"/>
          <ac:spMkLst>
            <pc:docMk/>
            <pc:sldMk cId="725076930" sldId="362"/>
            <ac:spMk id="3" creationId="{E2D88FD6-155C-4877-8C97-E21526F662AF}"/>
          </ac:spMkLst>
        </pc:spChg>
        <pc:spChg chg="add mod">
          <ac:chgData name="Fatimah Mousa" userId="2cfe177487611788" providerId="LiveId" clId="{49496883-E6FA-4C13-9F0F-813438E33AED}" dt="2021-11-16T05:33:35.035" v="1060" actId="478"/>
          <ac:spMkLst>
            <pc:docMk/>
            <pc:sldMk cId="725076930" sldId="362"/>
            <ac:spMk id="7" creationId="{70DAACB6-3B78-414F-9339-4A469F35DA81}"/>
          </ac:spMkLst>
        </pc:spChg>
        <pc:spChg chg="add del">
          <ac:chgData name="Fatimah Mousa" userId="2cfe177487611788" providerId="LiveId" clId="{49496883-E6FA-4C13-9F0F-813438E33AED}" dt="2021-11-16T05:29:08.301" v="1026" actId="26606"/>
          <ac:spMkLst>
            <pc:docMk/>
            <pc:sldMk cId="725076930" sldId="362"/>
            <ac:spMk id="10" creationId="{4038CB10-1F5C-4D54-9DF7-12586DE5B007}"/>
          </ac:spMkLst>
        </pc:spChg>
        <pc:spChg chg="add del">
          <ac:chgData name="Fatimah Mousa" userId="2cfe177487611788" providerId="LiveId" clId="{49496883-E6FA-4C13-9F0F-813438E33AED}" dt="2021-11-16T05:29:08.301" v="1026" actId="26606"/>
          <ac:spMkLst>
            <pc:docMk/>
            <pc:sldMk cId="725076930" sldId="362"/>
            <ac:spMk id="12" creationId="{36D30126-6314-4A93-B27E-5C66CF781924}"/>
          </ac:spMkLst>
        </pc:spChg>
        <pc:spChg chg="add del">
          <ac:chgData name="Fatimah Mousa" userId="2cfe177487611788" providerId="LiveId" clId="{49496883-E6FA-4C13-9F0F-813438E33AED}" dt="2021-11-16T05:29:08.301" v="1026" actId="26606"/>
          <ac:spMkLst>
            <pc:docMk/>
            <pc:sldMk cId="725076930" sldId="362"/>
            <ac:spMk id="14" creationId="{73ED6512-6858-4552-B699-9A97FE9A4EA2}"/>
          </ac:spMkLst>
        </pc:spChg>
        <pc:spChg chg="add del">
          <ac:chgData name="Fatimah Mousa" userId="2cfe177487611788" providerId="LiveId" clId="{49496883-E6FA-4C13-9F0F-813438E33AED}" dt="2021-11-16T05:29:09.968" v="1028" actId="26606"/>
          <ac:spMkLst>
            <pc:docMk/>
            <pc:sldMk cId="725076930" sldId="362"/>
            <ac:spMk id="16" creationId="{131BAD53-4E89-4F62-BBB7-26359763ED39}"/>
          </ac:spMkLst>
        </pc:spChg>
        <pc:spChg chg="add del">
          <ac:chgData name="Fatimah Mousa" userId="2cfe177487611788" providerId="LiveId" clId="{49496883-E6FA-4C13-9F0F-813438E33AED}" dt="2021-11-16T05:29:09.968" v="1028" actId="26606"/>
          <ac:spMkLst>
            <pc:docMk/>
            <pc:sldMk cId="725076930" sldId="362"/>
            <ac:spMk id="17" creationId="{62756DA2-40EB-4C6F-B962-5822FFB54FB6}"/>
          </ac:spMkLst>
        </pc:spChg>
        <pc:spChg chg="add del">
          <ac:chgData name="Fatimah Mousa" userId="2cfe177487611788" providerId="LiveId" clId="{49496883-E6FA-4C13-9F0F-813438E33AED}" dt="2021-11-16T05:29:15.777" v="1032" actId="26606"/>
          <ac:spMkLst>
            <pc:docMk/>
            <pc:sldMk cId="725076930" sldId="362"/>
            <ac:spMk id="19" creationId="{CEB41C5C-0F34-4DDA-9D7C-5E717F35F60C}"/>
          </ac:spMkLst>
        </pc:spChg>
        <pc:picChg chg="add del mod">
          <ac:chgData name="Fatimah Mousa" userId="2cfe177487611788" providerId="LiveId" clId="{49496883-E6FA-4C13-9F0F-813438E33AED}" dt="2021-11-16T05:33:29.690" v="1059" actId="478"/>
          <ac:picMkLst>
            <pc:docMk/>
            <pc:sldMk cId="725076930" sldId="362"/>
            <ac:picMk id="5" creationId="{2ADBD8D4-4DC5-4303-8206-CF578182AB75}"/>
          </ac:picMkLst>
        </pc:picChg>
        <pc:cxnChg chg="add del">
          <ac:chgData name="Fatimah Mousa" userId="2cfe177487611788" providerId="LiveId" clId="{49496883-E6FA-4C13-9F0F-813438E33AED}" dt="2021-11-16T05:29:15.777" v="1032" actId="26606"/>
          <ac:cxnSpMkLst>
            <pc:docMk/>
            <pc:sldMk cId="725076930" sldId="362"/>
            <ac:cxnSpMk id="20" creationId="{57E1E5E6-F385-4E9C-B201-BA5BDE5CAD52}"/>
          </ac:cxnSpMkLst>
        </pc:cxnChg>
      </pc:sldChg>
      <pc:sldChg chg="addSp delSp modSp new mod setBg setClrOvrMap">
        <pc:chgData name="Fatimah Mousa" userId="2cfe177487611788" providerId="LiveId" clId="{49496883-E6FA-4C13-9F0F-813438E33AED}" dt="2021-11-17T09:43:38.665" v="1899" actId="1076"/>
        <pc:sldMkLst>
          <pc:docMk/>
          <pc:sldMk cId="1069564144" sldId="363"/>
        </pc:sldMkLst>
        <pc:spChg chg="del">
          <ac:chgData name="Fatimah Mousa" userId="2cfe177487611788" providerId="LiveId" clId="{49496883-E6FA-4C13-9F0F-813438E33AED}" dt="2021-11-16T05:19:54.489" v="1003" actId="26606"/>
          <ac:spMkLst>
            <pc:docMk/>
            <pc:sldMk cId="1069564144" sldId="363"/>
            <ac:spMk id="2" creationId="{67250F2C-BBC9-48E7-937D-FF081E2AF385}"/>
          </ac:spMkLst>
        </pc:spChg>
        <pc:spChg chg="del">
          <ac:chgData name="Fatimah Mousa" userId="2cfe177487611788" providerId="LiveId" clId="{49496883-E6FA-4C13-9F0F-813438E33AED}" dt="2021-11-16T05:19:54.489" v="1003" actId="26606"/>
          <ac:spMkLst>
            <pc:docMk/>
            <pc:sldMk cId="1069564144" sldId="363"/>
            <ac:spMk id="3" creationId="{ABD177CB-849A-439F-9808-54A7131CCFE8}"/>
          </ac:spMkLst>
        </pc:spChg>
        <pc:spChg chg="add mod ord">
          <ac:chgData name="Fatimah Mousa" userId="2cfe177487611788" providerId="LiveId" clId="{49496883-E6FA-4C13-9F0F-813438E33AED}" dt="2021-11-17T09:43:37.445" v="1898" actId="1076"/>
          <ac:spMkLst>
            <pc:docMk/>
            <pc:sldMk cId="1069564144" sldId="363"/>
            <ac:spMk id="6" creationId="{4A2A0D0C-BCE5-4E65-A689-F91758945E80}"/>
          </ac:spMkLst>
        </pc:spChg>
        <pc:spChg chg="add mod">
          <ac:chgData name="Fatimah Mousa" userId="2cfe177487611788" providerId="LiveId" clId="{49496883-E6FA-4C13-9F0F-813438E33AED}" dt="2021-11-17T09:43:16.834" v="1878"/>
          <ac:spMkLst>
            <pc:docMk/>
            <pc:sldMk cId="1069564144" sldId="363"/>
            <ac:spMk id="8" creationId="{E0E5BD4B-FBB3-4A18-95CA-71161A48B700}"/>
          </ac:spMkLst>
        </pc:spChg>
        <pc:spChg chg="add del">
          <ac:chgData name="Fatimah Mousa" userId="2cfe177487611788" providerId="LiveId" clId="{49496883-E6FA-4C13-9F0F-813438E33AED}" dt="2021-11-16T06:04:15.943" v="1412" actId="26606"/>
          <ac:spMkLst>
            <pc:docMk/>
            <pc:sldMk cId="1069564144" sldId="363"/>
            <ac:spMk id="10" creationId="{22F15A2D-2324-487D-A02A-BF46C5C580EB}"/>
          </ac:spMkLst>
        </pc:spChg>
        <pc:spChg chg="add del">
          <ac:chgData name="Fatimah Mousa" userId="2cfe177487611788" providerId="LiveId" clId="{49496883-E6FA-4C13-9F0F-813438E33AED}" dt="2021-11-16T06:04:15.943" v="1412" actId="26606"/>
          <ac:spMkLst>
            <pc:docMk/>
            <pc:sldMk cId="1069564144" sldId="363"/>
            <ac:spMk id="12" creationId="{17A7F34E-D418-47E2-9F86-2C45BBC31210}"/>
          </ac:spMkLst>
        </pc:spChg>
        <pc:spChg chg="add del">
          <ac:chgData name="Fatimah Mousa" userId="2cfe177487611788" providerId="LiveId" clId="{49496883-E6FA-4C13-9F0F-813438E33AED}" dt="2021-11-16T06:04:15.943" v="1412" actId="26606"/>
          <ac:spMkLst>
            <pc:docMk/>
            <pc:sldMk cId="1069564144" sldId="363"/>
            <ac:spMk id="14" creationId="{2AEAFA59-923A-4F54-8B49-44C970BCC323}"/>
          </ac:spMkLst>
        </pc:spChg>
        <pc:spChg chg="add del">
          <ac:chgData name="Fatimah Mousa" userId="2cfe177487611788" providerId="LiveId" clId="{49496883-E6FA-4C13-9F0F-813438E33AED}" dt="2021-11-16T06:05:27.207" v="1432" actId="26606"/>
          <ac:spMkLst>
            <pc:docMk/>
            <pc:sldMk cId="1069564144" sldId="363"/>
            <ac:spMk id="19" creationId="{B5809B1F-0726-44C0-B0A1-7FCE2A129E20}"/>
          </ac:spMkLst>
        </pc:spChg>
        <pc:spChg chg="add del">
          <ac:chgData name="Fatimah Mousa" userId="2cfe177487611788" providerId="LiveId" clId="{49496883-E6FA-4C13-9F0F-813438E33AED}" dt="2021-11-16T06:05:27.207" v="1432" actId="26606"/>
          <ac:spMkLst>
            <pc:docMk/>
            <pc:sldMk cId="1069564144" sldId="363"/>
            <ac:spMk id="21" creationId="{26EE9A0B-C601-4E3F-8541-29CA20DE1186}"/>
          </ac:spMkLst>
        </pc:spChg>
        <pc:spChg chg="add del">
          <ac:chgData name="Fatimah Mousa" userId="2cfe177487611788" providerId="LiveId" clId="{49496883-E6FA-4C13-9F0F-813438E33AED}" dt="2021-11-16T06:05:21.235" v="1429" actId="26606"/>
          <ac:spMkLst>
            <pc:docMk/>
            <pc:sldMk cId="1069564144" sldId="363"/>
            <ac:spMk id="26" creationId="{5E52985E-2553-471E-82AA-5ED7A329890A}"/>
          </ac:spMkLst>
        </pc:spChg>
        <pc:spChg chg="add del">
          <ac:chgData name="Fatimah Mousa" userId="2cfe177487611788" providerId="LiveId" clId="{49496883-E6FA-4C13-9F0F-813438E33AED}" dt="2021-11-16T06:05:50.415" v="1442" actId="26606"/>
          <ac:spMkLst>
            <pc:docMk/>
            <pc:sldMk cId="1069564144" sldId="363"/>
            <ac:spMk id="30" creationId="{5E52985E-2553-471E-82AA-5ED7A329890A}"/>
          </ac:spMkLst>
        </pc:spChg>
        <pc:spChg chg="add">
          <ac:chgData name="Fatimah Mousa" userId="2cfe177487611788" providerId="LiveId" clId="{49496883-E6FA-4C13-9F0F-813438E33AED}" dt="2021-11-16T06:05:50.415" v="1442" actId="26606"/>
          <ac:spMkLst>
            <pc:docMk/>
            <pc:sldMk cId="1069564144" sldId="363"/>
            <ac:spMk id="36" creationId="{5E52985E-2553-471E-82AA-5ED7A329890A}"/>
          </ac:spMkLst>
        </pc:spChg>
        <pc:spChg chg="add del">
          <ac:chgData name="Fatimah Mousa" userId="2cfe177487611788" providerId="LiveId" clId="{49496883-E6FA-4C13-9F0F-813438E33AED}" dt="2021-11-16T06:02:48.458" v="1403" actId="26606"/>
          <ac:spMkLst>
            <pc:docMk/>
            <pc:sldMk cId="1069564144" sldId="363"/>
            <ac:spMk id="71" creationId="{B5809B1F-0726-44C0-B0A1-7FCE2A129E20}"/>
          </ac:spMkLst>
        </pc:spChg>
        <pc:spChg chg="add del">
          <ac:chgData name="Fatimah Mousa" userId="2cfe177487611788" providerId="LiveId" clId="{49496883-E6FA-4C13-9F0F-813438E33AED}" dt="2021-11-16T06:02:48.458" v="1403" actId="26606"/>
          <ac:spMkLst>
            <pc:docMk/>
            <pc:sldMk cId="1069564144" sldId="363"/>
            <ac:spMk id="73" creationId="{26EE9A0B-C601-4E3F-8541-29CA20DE1186}"/>
          </ac:spMkLst>
        </pc:spChg>
        <pc:spChg chg="add del">
          <ac:chgData name="Fatimah Mousa" userId="2cfe177487611788" providerId="LiveId" clId="{49496883-E6FA-4C13-9F0F-813438E33AED}" dt="2021-11-16T06:03:13.840" v="1408" actId="26606"/>
          <ac:spMkLst>
            <pc:docMk/>
            <pc:sldMk cId="1069564144" sldId="363"/>
            <ac:spMk id="74" creationId="{5E52985E-2553-471E-82AA-5ED7A329890A}"/>
          </ac:spMkLst>
        </pc:spChg>
        <pc:spChg chg="add del">
          <ac:chgData name="Fatimah Mousa" userId="2cfe177487611788" providerId="LiveId" clId="{49496883-E6FA-4C13-9F0F-813438E33AED}" dt="2021-11-16T06:03:14.228" v="1409" actId="26606"/>
          <ac:spMkLst>
            <pc:docMk/>
            <pc:sldMk cId="1069564144" sldId="363"/>
            <ac:spMk id="10244" creationId="{B5809B1F-0726-44C0-B0A1-7FCE2A129E20}"/>
          </ac:spMkLst>
        </pc:spChg>
        <pc:spChg chg="add del">
          <ac:chgData name="Fatimah Mousa" userId="2cfe177487611788" providerId="LiveId" clId="{49496883-E6FA-4C13-9F0F-813438E33AED}" dt="2021-11-16T06:03:14.228" v="1409" actId="26606"/>
          <ac:spMkLst>
            <pc:docMk/>
            <pc:sldMk cId="1069564144" sldId="363"/>
            <ac:spMk id="10245" creationId="{26EE9A0B-C601-4E3F-8541-29CA20DE1186}"/>
          </ac:spMkLst>
        </pc:spChg>
        <pc:picChg chg="add mod ord modCrop">
          <ac:chgData name="Fatimah Mousa" userId="2cfe177487611788" providerId="LiveId" clId="{49496883-E6FA-4C13-9F0F-813438E33AED}" dt="2021-11-16T06:06:04.328" v="1444" actId="1076"/>
          <ac:picMkLst>
            <pc:docMk/>
            <pc:sldMk cId="1069564144" sldId="363"/>
            <ac:picMk id="5" creationId="{2625816B-F799-4C84-8AF1-96DC20652659}"/>
          </ac:picMkLst>
        </pc:picChg>
        <pc:picChg chg="add mod">
          <ac:chgData name="Fatimah Mousa" userId="2cfe177487611788" providerId="LiveId" clId="{49496883-E6FA-4C13-9F0F-813438E33AED}" dt="2021-11-17T09:43:38.665" v="1899" actId="1076"/>
          <ac:picMkLst>
            <pc:docMk/>
            <pc:sldMk cId="1069564144" sldId="363"/>
            <ac:picMk id="7" creationId="{408DF3A7-439B-4F48-975E-153C3D85E546}"/>
          </ac:picMkLst>
        </pc:picChg>
        <pc:picChg chg="add del mod">
          <ac:chgData name="Fatimah Mousa" userId="2cfe177487611788" providerId="LiveId" clId="{49496883-E6FA-4C13-9F0F-813438E33AED}" dt="2021-11-16T06:03:16.009" v="1410"/>
          <ac:picMkLst>
            <pc:docMk/>
            <pc:sldMk cId="1069564144" sldId="363"/>
            <ac:picMk id="10242" creationId="{DD57E338-372E-41DE-A659-38FDCAB936CF}"/>
          </ac:picMkLst>
        </pc:picChg>
        <pc:cxnChg chg="add del">
          <ac:chgData name="Fatimah Mousa" userId="2cfe177487611788" providerId="LiveId" clId="{49496883-E6FA-4C13-9F0F-813438E33AED}" dt="2021-11-16T06:05:21.235" v="1429" actId="26606"/>
          <ac:cxnSpMkLst>
            <pc:docMk/>
            <pc:sldMk cId="1069564144" sldId="363"/>
            <ac:cxnSpMk id="28" creationId="{DAE3ABC6-4042-4293-A7DF-F01181363B7E}"/>
          </ac:cxnSpMkLst>
        </pc:cxnChg>
        <pc:cxnChg chg="add del">
          <ac:chgData name="Fatimah Mousa" userId="2cfe177487611788" providerId="LiveId" clId="{49496883-E6FA-4C13-9F0F-813438E33AED}" dt="2021-11-16T06:05:50.415" v="1442" actId="26606"/>
          <ac:cxnSpMkLst>
            <pc:docMk/>
            <pc:sldMk cId="1069564144" sldId="363"/>
            <ac:cxnSpMk id="31" creationId="{DAE3ABC6-4042-4293-A7DF-F01181363B7E}"/>
          </ac:cxnSpMkLst>
        </pc:cxnChg>
        <pc:cxnChg chg="add">
          <ac:chgData name="Fatimah Mousa" userId="2cfe177487611788" providerId="LiveId" clId="{49496883-E6FA-4C13-9F0F-813438E33AED}" dt="2021-11-16T06:05:50.415" v="1442" actId="26606"/>
          <ac:cxnSpMkLst>
            <pc:docMk/>
            <pc:sldMk cId="1069564144" sldId="363"/>
            <ac:cxnSpMk id="38" creationId="{DAE3ABC6-4042-4293-A7DF-F01181363B7E}"/>
          </ac:cxnSpMkLst>
        </pc:cxnChg>
        <pc:cxnChg chg="add del">
          <ac:chgData name="Fatimah Mousa" userId="2cfe177487611788" providerId="LiveId" clId="{49496883-E6FA-4C13-9F0F-813438E33AED}" dt="2021-11-16T06:03:13.840" v="1408" actId="26606"/>
          <ac:cxnSpMkLst>
            <pc:docMk/>
            <pc:sldMk cId="1069564144" sldId="363"/>
            <ac:cxnSpMk id="76" creationId="{DAE3ABC6-4042-4293-A7DF-F01181363B7E}"/>
          </ac:cxnSpMkLst>
        </pc:cxnChg>
      </pc:sldChg>
      <pc:sldChg chg="addSp delSp modSp new mod setBg modAnim">
        <pc:chgData name="Fatimah Mousa" userId="2cfe177487611788" providerId="LiveId" clId="{49496883-E6FA-4C13-9F0F-813438E33AED}" dt="2021-11-18T05:07:33.956" v="3583"/>
        <pc:sldMkLst>
          <pc:docMk/>
          <pc:sldMk cId="1677562700" sldId="364"/>
        </pc:sldMkLst>
        <pc:spChg chg="mod ord">
          <ac:chgData name="Fatimah Mousa" userId="2cfe177487611788" providerId="LiveId" clId="{49496883-E6FA-4C13-9F0F-813438E33AED}" dt="2021-11-17T09:36:59.218" v="1803" actId="122"/>
          <ac:spMkLst>
            <pc:docMk/>
            <pc:sldMk cId="1677562700" sldId="364"/>
            <ac:spMk id="2" creationId="{64425F89-6FA4-4C6A-A446-F12E6AAD3DCB}"/>
          </ac:spMkLst>
        </pc:spChg>
        <pc:spChg chg="del mod">
          <ac:chgData name="Fatimah Mousa" userId="2cfe177487611788" providerId="LiveId" clId="{49496883-E6FA-4C13-9F0F-813438E33AED}" dt="2021-11-16T05:26:20.298" v="1014" actId="478"/>
          <ac:spMkLst>
            <pc:docMk/>
            <pc:sldMk cId="1677562700" sldId="364"/>
            <ac:spMk id="3" creationId="{EEA8321D-FA4E-45BF-B194-769F711F07B0}"/>
          </ac:spMkLst>
        </pc:spChg>
        <pc:spChg chg="add mod">
          <ac:chgData name="Fatimah Mousa" userId="2cfe177487611788" providerId="LiveId" clId="{49496883-E6FA-4C13-9F0F-813438E33AED}" dt="2021-11-17T09:39:24.759" v="1834" actId="1076"/>
          <ac:spMkLst>
            <pc:docMk/>
            <pc:sldMk cId="1677562700" sldId="364"/>
            <ac:spMk id="4" creationId="{66C8D961-3E27-4B0B-B4A7-DB4CA1B7BD49}"/>
          </ac:spMkLst>
        </pc:spChg>
        <pc:spChg chg="add mod">
          <ac:chgData name="Fatimah Mousa" userId="2cfe177487611788" providerId="LiveId" clId="{49496883-E6FA-4C13-9F0F-813438E33AED}" dt="2021-11-18T05:07:33.956" v="3583"/>
          <ac:spMkLst>
            <pc:docMk/>
            <pc:sldMk cId="1677562700" sldId="364"/>
            <ac:spMk id="6" creationId="{664A75F6-598A-45AB-8483-80DB3F78A6BD}"/>
          </ac:spMkLst>
        </pc:spChg>
        <pc:spChg chg="add del mod">
          <ac:chgData name="Fatimah Mousa" userId="2cfe177487611788" providerId="LiveId" clId="{49496883-E6FA-4C13-9F0F-813438E33AED}" dt="2021-11-17T09:36:45.667" v="1800" actId="478"/>
          <ac:spMkLst>
            <pc:docMk/>
            <pc:sldMk cId="1677562700" sldId="364"/>
            <ac:spMk id="7" creationId="{F15E473D-1D53-484A-8DBB-0733E9066891}"/>
          </ac:spMkLst>
        </pc:spChg>
        <pc:spChg chg="add mod">
          <ac:chgData name="Fatimah Mousa" userId="2cfe177487611788" providerId="LiveId" clId="{49496883-E6FA-4C13-9F0F-813438E33AED}" dt="2021-11-17T09:39:43.470" v="1839" actId="1076"/>
          <ac:spMkLst>
            <pc:docMk/>
            <pc:sldMk cId="1677562700" sldId="364"/>
            <ac:spMk id="8" creationId="{97733E42-C6DC-4505-A1D8-3DDAAD66C16E}"/>
          </ac:spMkLst>
        </pc:spChg>
        <pc:spChg chg="add mod">
          <ac:chgData name="Fatimah Mousa" userId="2cfe177487611788" providerId="LiveId" clId="{49496883-E6FA-4C13-9F0F-813438E33AED}" dt="2021-11-17T09:39:35.474" v="1837" actId="1076"/>
          <ac:spMkLst>
            <pc:docMk/>
            <pc:sldMk cId="1677562700" sldId="364"/>
            <ac:spMk id="10" creationId="{8081E2B9-251C-44C5-BE77-1F817ABA2D9B}"/>
          </ac:spMkLst>
        </pc:spChg>
        <pc:spChg chg="add">
          <ac:chgData name="Fatimah Mousa" userId="2cfe177487611788" providerId="LiveId" clId="{49496883-E6FA-4C13-9F0F-813438E33AED}" dt="2021-11-16T05:26:31.397" v="1015" actId="26606"/>
          <ac:spMkLst>
            <pc:docMk/>
            <pc:sldMk cId="1677562700" sldId="364"/>
            <ac:spMk id="73" creationId="{17CDB40A-75BB-4498-A20B-59C3984A3A94}"/>
          </ac:spMkLst>
        </pc:spChg>
        <pc:picChg chg="add del">
          <ac:chgData name="Fatimah Mousa" userId="2cfe177487611788" providerId="LiveId" clId="{49496883-E6FA-4C13-9F0F-813438E33AED}" dt="2021-11-16T05:26:02.094" v="1010" actId="478"/>
          <ac:picMkLst>
            <pc:docMk/>
            <pc:sldMk cId="1677562700" sldId="364"/>
            <ac:picMk id="7170" creationId="{162AF22A-BDB2-46A2-84BF-2D550D339CC1}"/>
          </ac:picMkLst>
        </pc:picChg>
        <pc:picChg chg="add mod">
          <ac:chgData name="Fatimah Mousa" userId="2cfe177487611788" providerId="LiveId" clId="{49496883-E6FA-4C13-9F0F-813438E33AED}" dt="2021-11-16T05:26:31.397" v="1015" actId="26606"/>
          <ac:picMkLst>
            <pc:docMk/>
            <pc:sldMk cId="1677562700" sldId="364"/>
            <ac:picMk id="7172" creationId="{50827D48-FC74-448A-8536-9CECB7613402}"/>
          </ac:picMkLst>
        </pc:picChg>
      </pc:sldChg>
      <pc:sldChg chg="new del">
        <pc:chgData name="Fatimah Mousa" userId="2cfe177487611788" providerId="LiveId" clId="{49496883-E6FA-4C13-9F0F-813438E33AED}" dt="2021-11-16T05:35:55.388" v="1101" actId="47"/>
        <pc:sldMkLst>
          <pc:docMk/>
          <pc:sldMk cId="1001872118" sldId="365"/>
        </pc:sldMkLst>
      </pc:sldChg>
      <pc:sldChg chg="addSp delSp modSp new mod setBg modAnim">
        <pc:chgData name="Fatimah Mousa" userId="2cfe177487611788" providerId="LiveId" clId="{49496883-E6FA-4C13-9F0F-813438E33AED}" dt="2021-11-18T06:06:02.394" v="3627" actId="1076"/>
        <pc:sldMkLst>
          <pc:docMk/>
          <pc:sldMk cId="213749937" sldId="366"/>
        </pc:sldMkLst>
        <pc:spChg chg="mod">
          <ac:chgData name="Fatimah Mousa" userId="2cfe177487611788" providerId="LiveId" clId="{49496883-E6FA-4C13-9F0F-813438E33AED}" dt="2021-11-16T05:41:32.820" v="1156" actId="26606"/>
          <ac:spMkLst>
            <pc:docMk/>
            <pc:sldMk cId="213749937" sldId="366"/>
            <ac:spMk id="2" creationId="{6C659263-4B01-41BB-97E0-712670CBF556}"/>
          </ac:spMkLst>
        </pc:spChg>
        <pc:spChg chg="del">
          <ac:chgData name="Fatimah Mousa" userId="2cfe177487611788" providerId="LiveId" clId="{49496883-E6FA-4C13-9F0F-813438E33AED}" dt="2021-11-16T05:31:34.032" v="1050" actId="931"/>
          <ac:spMkLst>
            <pc:docMk/>
            <pc:sldMk cId="213749937" sldId="366"/>
            <ac:spMk id="3" creationId="{D8D2946D-612C-4D46-89AF-2FC0FE2E9923}"/>
          </ac:spMkLst>
        </pc:spChg>
        <pc:spChg chg="add del mod">
          <ac:chgData name="Fatimah Mousa" userId="2cfe177487611788" providerId="LiveId" clId="{49496883-E6FA-4C13-9F0F-813438E33AED}" dt="2021-11-16T05:40:46.040" v="1151" actId="21"/>
          <ac:spMkLst>
            <pc:docMk/>
            <pc:sldMk cId="213749937" sldId="366"/>
            <ac:spMk id="10" creationId="{6655C5DF-8B9C-4065-AD18-6E0CDC757D57}"/>
          </ac:spMkLst>
        </pc:spChg>
        <pc:spChg chg="add del mod">
          <ac:chgData name="Fatimah Mousa" userId="2cfe177487611788" providerId="LiveId" clId="{49496883-E6FA-4C13-9F0F-813438E33AED}" dt="2021-11-16T05:40:43.046" v="1149" actId="478"/>
          <ac:spMkLst>
            <pc:docMk/>
            <pc:sldMk cId="213749937" sldId="366"/>
            <ac:spMk id="12" creationId="{22C40FD7-1B77-4813-A119-B62AAD791207}"/>
          </ac:spMkLst>
        </pc:spChg>
        <pc:spChg chg="add del mod">
          <ac:chgData name="Fatimah Mousa" userId="2cfe177487611788" providerId="LiveId" clId="{49496883-E6FA-4C13-9F0F-813438E33AED}" dt="2021-11-16T05:46:45.632" v="1287" actId="478"/>
          <ac:spMkLst>
            <pc:docMk/>
            <pc:sldMk cId="213749937" sldId="366"/>
            <ac:spMk id="13" creationId="{6EE5D3AC-5AAF-42E3-8921-CED5EBDF6B73}"/>
          </ac:spMkLst>
        </pc:spChg>
        <pc:spChg chg="add mod">
          <ac:chgData name="Fatimah Mousa" userId="2cfe177487611788" providerId="LiveId" clId="{49496883-E6FA-4C13-9F0F-813438E33AED}" dt="2021-11-18T05:55:20.577" v="3612" actId="403"/>
          <ac:spMkLst>
            <pc:docMk/>
            <pc:sldMk cId="213749937" sldId="366"/>
            <ac:spMk id="19" creationId="{79611F67-8F4E-4C17-B618-146601AF47F3}"/>
          </ac:spMkLst>
        </pc:spChg>
        <pc:spChg chg="add del mod">
          <ac:chgData name="Fatimah Mousa" userId="2cfe177487611788" providerId="LiveId" clId="{49496883-E6FA-4C13-9F0F-813438E33AED}" dt="2021-11-18T06:00:49.168" v="3620" actId="1076"/>
          <ac:spMkLst>
            <pc:docMk/>
            <pc:sldMk cId="213749937" sldId="366"/>
            <ac:spMk id="20" creationId="{750D2F65-2328-4465-8C4E-08C0DAE0E3FA}"/>
          </ac:spMkLst>
        </pc:spChg>
        <pc:spChg chg="add mod">
          <ac:chgData name="Fatimah Mousa" userId="2cfe177487611788" providerId="LiveId" clId="{49496883-E6FA-4C13-9F0F-813438E33AED}" dt="2021-11-18T06:00:35.862" v="3617" actId="1076"/>
          <ac:spMkLst>
            <pc:docMk/>
            <pc:sldMk cId="213749937" sldId="366"/>
            <ac:spMk id="22" creationId="{ECF30C17-9F86-4943-A3DE-75A661251605}"/>
          </ac:spMkLst>
        </pc:spChg>
        <pc:spChg chg="add mod">
          <ac:chgData name="Fatimah Mousa" userId="2cfe177487611788" providerId="LiveId" clId="{49496883-E6FA-4C13-9F0F-813438E33AED}" dt="2021-11-18T06:06:02.394" v="3627" actId="1076"/>
          <ac:spMkLst>
            <pc:docMk/>
            <pc:sldMk cId="213749937" sldId="366"/>
            <ac:spMk id="23" creationId="{C5D0A5C7-D17A-4D42-A6A3-D257F79A897E}"/>
          </ac:spMkLst>
        </pc:spChg>
        <pc:spChg chg="add">
          <ac:chgData name="Fatimah Mousa" userId="2cfe177487611788" providerId="LiveId" clId="{49496883-E6FA-4C13-9F0F-813438E33AED}" dt="2021-11-16T05:41:32.820" v="1156" actId="26606"/>
          <ac:spMkLst>
            <pc:docMk/>
            <pc:sldMk cId="213749937" sldId="366"/>
            <ac:spMk id="75" creationId="{7AE95D8F-9825-4222-8846-E3461598CC62}"/>
          </ac:spMkLst>
        </pc:spChg>
        <pc:picChg chg="add del mod">
          <ac:chgData name="Fatimah Mousa" userId="2cfe177487611788" providerId="LiveId" clId="{49496883-E6FA-4C13-9F0F-813438E33AED}" dt="2021-11-16T05:46:32.547" v="1283" actId="478"/>
          <ac:picMkLst>
            <pc:docMk/>
            <pc:sldMk cId="213749937" sldId="366"/>
            <ac:picMk id="5" creationId="{816D04EC-3986-4B3C-85E6-51EA1B2028AB}"/>
          </ac:picMkLst>
        </pc:picChg>
        <pc:picChg chg="add del mod ord">
          <ac:chgData name="Fatimah Mousa" userId="2cfe177487611788" providerId="LiveId" clId="{49496883-E6FA-4C13-9F0F-813438E33AED}" dt="2021-11-16T05:43:31.112" v="1174" actId="478"/>
          <ac:picMkLst>
            <pc:docMk/>
            <pc:sldMk cId="213749937" sldId="366"/>
            <ac:picMk id="7" creationId="{464826FC-7B3A-4149-94CC-D9CB2E4D0363}"/>
          </ac:picMkLst>
        </pc:picChg>
        <pc:picChg chg="add mod">
          <ac:chgData name="Fatimah Mousa" userId="2cfe177487611788" providerId="LiveId" clId="{49496883-E6FA-4C13-9F0F-813438E33AED}" dt="2021-11-18T05:54:48.474" v="3600" actId="1076"/>
          <ac:picMkLst>
            <pc:docMk/>
            <pc:sldMk cId="213749937" sldId="366"/>
            <ac:picMk id="9" creationId="{D75D4557-F96F-4D75-9F12-6C5D8F530C0B}"/>
          </ac:picMkLst>
        </pc:picChg>
        <pc:picChg chg="add del">
          <ac:chgData name="Fatimah Mousa" userId="2cfe177487611788" providerId="LiveId" clId="{49496883-E6FA-4C13-9F0F-813438E33AED}" dt="2021-11-16T05:30:46.173" v="1049" actId="478"/>
          <ac:picMkLst>
            <pc:docMk/>
            <pc:sldMk cId="213749937" sldId="366"/>
            <ac:picMk id="8194" creationId="{5F79A1B6-0866-4C5D-97F6-A34A56D410F3}"/>
          </ac:picMkLst>
        </pc:picChg>
        <pc:picChg chg="add mod ord">
          <ac:chgData name="Fatimah Mousa" userId="2cfe177487611788" providerId="LiveId" clId="{49496883-E6FA-4C13-9F0F-813438E33AED}" dt="2021-11-18T05:54:54.365" v="3603" actId="1076"/>
          <ac:picMkLst>
            <pc:docMk/>
            <pc:sldMk cId="213749937" sldId="366"/>
            <ac:picMk id="8196" creationId="{7D12DF29-91DC-4F86-837A-37DBAB7114D6}"/>
          </ac:picMkLst>
        </pc:picChg>
        <pc:picChg chg="add del mod">
          <ac:chgData name="Fatimah Mousa" userId="2cfe177487611788" providerId="LiveId" clId="{49496883-E6FA-4C13-9F0F-813438E33AED}" dt="2021-11-18T05:54:50.512" v="3601" actId="1076"/>
          <ac:picMkLst>
            <pc:docMk/>
            <pc:sldMk cId="213749937" sldId="366"/>
            <ac:picMk id="8198" creationId="{BC9E3216-5A52-40CC-8B4D-ADDAEBFF4C7C}"/>
          </ac:picMkLst>
        </pc:picChg>
        <pc:picChg chg="add mod">
          <ac:chgData name="Fatimah Mousa" userId="2cfe177487611788" providerId="LiveId" clId="{49496883-E6FA-4C13-9F0F-813438E33AED}" dt="2021-11-18T06:05:53.701" v="3624" actId="14100"/>
          <ac:picMkLst>
            <pc:docMk/>
            <pc:sldMk cId="213749937" sldId="366"/>
            <ac:picMk id="8200" creationId="{FCA343B7-6739-4A19-BCD0-EC7AEEE47D0D}"/>
          </ac:picMkLst>
        </pc:picChg>
        <pc:picChg chg="add del">
          <ac:chgData name="Fatimah Mousa" userId="2cfe177487611788" providerId="LiveId" clId="{49496883-E6FA-4C13-9F0F-813438E33AED}" dt="2021-11-16T05:47:40.737" v="1314"/>
          <ac:picMkLst>
            <pc:docMk/>
            <pc:sldMk cId="213749937" sldId="366"/>
            <ac:picMk id="8202" creationId="{6BFAC62E-6874-4B27-A33B-AE344748550B}"/>
          </ac:picMkLst>
        </pc:picChg>
        <pc:cxnChg chg="add">
          <ac:chgData name="Fatimah Mousa" userId="2cfe177487611788" providerId="LiveId" clId="{49496883-E6FA-4C13-9F0F-813438E33AED}" dt="2021-11-16T05:41:32.820" v="1156" actId="26606"/>
          <ac:cxnSpMkLst>
            <pc:docMk/>
            <pc:sldMk cId="213749937" sldId="366"/>
            <ac:cxnSpMk id="73" creationId="{DFDA47BC-3069-47F5-8257-24B3B1F76A08}"/>
          </ac:cxnSpMkLst>
        </pc:cxnChg>
        <pc:cxnChg chg="add">
          <ac:chgData name="Fatimah Mousa" userId="2cfe177487611788" providerId="LiveId" clId="{49496883-E6FA-4C13-9F0F-813438E33AED}" dt="2021-11-16T05:41:32.820" v="1156" actId="26606"/>
          <ac:cxnSpMkLst>
            <pc:docMk/>
            <pc:sldMk cId="213749937" sldId="366"/>
            <ac:cxnSpMk id="77" creationId="{942B920A-73AD-402A-8EEF-B88E1A9398B8}"/>
          </ac:cxnSpMkLst>
        </pc:cxnChg>
        <pc:cxnChg chg="add">
          <ac:chgData name="Fatimah Mousa" userId="2cfe177487611788" providerId="LiveId" clId="{49496883-E6FA-4C13-9F0F-813438E33AED}" dt="2021-11-16T05:41:32.820" v="1156" actId="26606"/>
          <ac:cxnSpMkLst>
            <pc:docMk/>
            <pc:sldMk cId="213749937" sldId="366"/>
            <ac:cxnSpMk id="79" creationId="{00C9EB70-BC82-414A-BF8D-AD7FC6727616}"/>
          </ac:cxnSpMkLst>
        </pc:cxnChg>
        <pc:cxnChg chg="add">
          <ac:chgData name="Fatimah Mousa" userId="2cfe177487611788" providerId="LiveId" clId="{49496883-E6FA-4C13-9F0F-813438E33AED}" dt="2021-11-16T05:41:32.820" v="1156" actId="26606"/>
          <ac:cxnSpMkLst>
            <pc:docMk/>
            <pc:sldMk cId="213749937" sldId="366"/>
            <ac:cxnSpMk id="81" creationId="{3217665F-0036-444A-8D4A-33AF36A36A42}"/>
          </ac:cxnSpMkLst>
        </pc:cxnChg>
      </pc:sldChg>
      <pc:sldChg chg="addSp delSp modSp add mod">
        <pc:chgData name="Fatimah Mousa" userId="2cfe177487611788" providerId="LiveId" clId="{49496883-E6FA-4C13-9F0F-813438E33AED}" dt="2021-11-17T17:46:25.073" v="2919" actId="1076"/>
        <pc:sldMkLst>
          <pc:docMk/>
          <pc:sldMk cId="2277475196" sldId="367"/>
        </pc:sldMkLst>
        <pc:spChg chg="mod">
          <ac:chgData name="Fatimah Mousa" userId="2cfe177487611788" providerId="LiveId" clId="{49496883-E6FA-4C13-9F0F-813438E33AED}" dt="2021-11-17T15:21:35.118" v="2365" actId="1076"/>
          <ac:spMkLst>
            <pc:docMk/>
            <pc:sldMk cId="2277475196" sldId="367"/>
            <ac:spMk id="2" creationId="{2A9F02F0-7583-497B-B7A5-B95A213218C3}"/>
          </ac:spMkLst>
        </pc:spChg>
        <pc:spChg chg="del">
          <ac:chgData name="Fatimah Mousa" userId="2cfe177487611788" providerId="LiveId" clId="{49496883-E6FA-4C13-9F0F-813438E33AED}" dt="2021-11-17T15:21:23.328" v="2362" actId="478"/>
          <ac:spMkLst>
            <pc:docMk/>
            <pc:sldMk cId="2277475196" sldId="367"/>
            <ac:spMk id="3" creationId="{E2D88FD6-155C-4877-8C97-E21526F662AF}"/>
          </ac:spMkLst>
        </pc:spChg>
        <pc:spChg chg="add del mod">
          <ac:chgData name="Fatimah Mousa" userId="2cfe177487611788" providerId="LiveId" clId="{49496883-E6FA-4C13-9F0F-813438E33AED}" dt="2021-11-17T15:21:27.322" v="2363" actId="478"/>
          <ac:spMkLst>
            <pc:docMk/>
            <pc:sldMk cId="2277475196" sldId="367"/>
            <ac:spMk id="6" creationId="{A5A5B8FA-3E9F-42C7-961D-219A1F3FF0D9}"/>
          </ac:spMkLst>
        </pc:spChg>
        <pc:spChg chg="add mod">
          <ac:chgData name="Fatimah Mousa" userId="2cfe177487611788" providerId="LiveId" clId="{49496883-E6FA-4C13-9F0F-813438E33AED}" dt="2021-11-17T17:46:25.073" v="2919" actId="1076"/>
          <ac:spMkLst>
            <pc:docMk/>
            <pc:sldMk cId="2277475196" sldId="367"/>
            <ac:spMk id="8" creationId="{17E4DEAF-F43E-4B86-BB59-2024E0289753}"/>
          </ac:spMkLst>
        </pc:spChg>
        <pc:picChg chg="mod modCrop">
          <ac:chgData name="Fatimah Mousa" userId="2cfe177487611788" providerId="LiveId" clId="{49496883-E6FA-4C13-9F0F-813438E33AED}" dt="2021-11-17T17:46:16.206" v="2918" actId="1076"/>
          <ac:picMkLst>
            <pc:docMk/>
            <pc:sldMk cId="2277475196" sldId="367"/>
            <ac:picMk id="5" creationId="{2ADBD8D4-4DC5-4303-8206-CF578182AB75}"/>
          </ac:picMkLst>
        </pc:picChg>
      </pc:sldChg>
      <pc:sldChg chg="addSp delSp modSp add mod setBg setClrOvrMap">
        <pc:chgData name="Fatimah Mousa" userId="2cfe177487611788" providerId="LiveId" clId="{49496883-E6FA-4C13-9F0F-813438E33AED}" dt="2021-11-17T17:41:41.731" v="2863" actId="1076"/>
        <pc:sldMkLst>
          <pc:docMk/>
          <pc:sldMk cId="3971226335" sldId="368"/>
        </pc:sldMkLst>
        <pc:spChg chg="mod">
          <ac:chgData name="Fatimah Mousa" userId="2cfe177487611788" providerId="LiveId" clId="{49496883-E6FA-4C13-9F0F-813438E33AED}" dt="2021-11-17T17:41:41.731" v="2863" actId="1076"/>
          <ac:spMkLst>
            <pc:docMk/>
            <pc:sldMk cId="3971226335" sldId="368"/>
            <ac:spMk id="2" creationId="{2A9F02F0-7583-497B-B7A5-B95A213218C3}"/>
          </ac:spMkLst>
        </pc:spChg>
        <pc:spChg chg="del">
          <ac:chgData name="Fatimah Mousa" userId="2cfe177487611788" providerId="LiveId" clId="{49496883-E6FA-4C13-9F0F-813438E33AED}" dt="2021-11-16T05:33:53.862" v="1063" actId="478"/>
          <ac:spMkLst>
            <pc:docMk/>
            <pc:sldMk cId="3971226335" sldId="368"/>
            <ac:spMk id="3" creationId="{E2D88FD6-155C-4877-8C97-E21526F662AF}"/>
          </ac:spMkLst>
        </pc:spChg>
        <pc:spChg chg="add del mod">
          <ac:chgData name="Fatimah Mousa" userId="2cfe177487611788" providerId="LiveId" clId="{49496883-E6FA-4C13-9F0F-813438E33AED}" dt="2021-11-16T05:33:58.072" v="1065" actId="26606"/>
          <ac:spMkLst>
            <pc:docMk/>
            <pc:sldMk cId="3971226335" sldId="368"/>
            <ac:spMk id="6" creationId="{7ACEB1ED-7306-405D-B47A-E75D700EFF68}"/>
          </ac:spMkLst>
        </pc:spChg>
        <pc:spChg chg="add">
          <ac:chgData name="Fatimah Mousa" userId="2cfe177487611788" providerId="LiveId" clId="{49496883-E6FA-4C13-9F0F-813438E33AED}" dt="2021-11-16T05:33:58.072" v="1065" actId="26606"/>
          <ac:spMkLst>
            <pc:docMk/>
            <pc:sldMk cId="3971226335" sldId="368"/>
            <ac:spMk id="71" creationId="{E49CC64F-7275-4E33-961B-0C5CDC439875}"/>
          </ac:spMkLst>
        </pc:spChg>
        <pc:picChg chg="del">
          <ac:chgData name="Fatimah Mousa" userId="2cfe177487611788" providerId="LiveId" clId="{49496883-E6FA-4C13-9F0F-813438E33AED}" dt="2021-11-16T05:33:37.741" v="1062" actId="478"/>
          <ac:picMkLst>
            <pc:docMk/>
            <pc:sldMk cId="3971226335" sldId="368"/>
            <ac:picMk id="5" creationId="{2ADBD8D4-4DC5-4303-8206-CF578182AB75}"/>
          </ac:picMkLst>
        </pc:picChg>
        <pc:picChg chg="add mod">
          <ac:chgData name="Fatimah Mousa" userId="2cfe177487611788" providerId="LiveId" clId="{49496883-E6FA-4C13-9F0F-813438E33AED}" dt="2021-11-16T05:33:58.072" v="1065" actId="26606"/>
          <ac:picMkLst>
            <pc:docMk/>
            <pc:sldMk cId="3971226335" sldId="368"/>
            <ac:picMk id="9218" creationId="{9E924AC2-58D4-4407-8E62-4ED76008061B}"/>
          </ac:picMkLst>
        </pc:picChg>
      </pc:sldChg>
      <pc:sldChg chg="addSp delSp modSp new del mod setBg setClrOvrMap">
        <pc:chgData name="Fatimah Mousa" userId="2cfe177487611788" providerId="LiveId" clId="{49496883-E6FA-4C13-9F0F-813438E33AED}" dt="2021-11-16T07:44:59.391" v="1613" actId="47"/>
        <pc:sldMkLst>
          <pc:docMk/>
          <pc:sldMk cId="1017964708" sldId="369"/>
        </pc:sldMkLst>
        <pc:spChg chg="mod">
          <ac:chgData name="Fatimah Mousa" userId="2cfe177487611788" providerId="LiveId" clId="{49496883-E6FA-4C13-9F0F-813438E33AED}" dt="2021-11-16T07:43:58.278" v="1596" actId="26606"/>
          <ac:spMkLst>
            <pc:docMk/>
            <pc:sldMk cId="1017964708" sldId="369"/>
            <ac:spMk id="2" creationId="{87A49318-8522-4C1A-8DD3-33E4ABFA0DA2}"/>
          </ac:spMkLst>
        </pc:spChg>
        <pc:spChg chg="del">
          <ac:chgData name="Fatimah Mousa" userId="2cfe177487611788" providerId="LiveId" clId="{49496883-E6FA-4C13-9F0F-813438E33AED}" dt="2021-11-16T07:43:12.362" v="1594" actId="478"/>
          <ac:spMkLst>
            <pc:docMk/>
            <pc:sldMk cId="1017964708" sldId="369"/>
            <ac:spMk id="3" creationId="{814D7A5F-0E0A-48D9-B899-15E631352CEB}"/>
          </ac:spMkLst>
        </pc:spChg>
        <pc:spChg chg="add">
          <ac:chgData name="Fatimah Mousa" userId="2cfe177487611788" providerId="LiveId" clId="{49496883-E6FA-4C13-9F0F-813438E33AED}" dt="2021-11-16T07:43:58.278" v="1596" actId="26606"/>
          <ac:spMkLst>
            <pc:docMk/>
            <pc:sldMk cId="1017964708" sldId="369"/>
            <ac:spMk id="10" creationId="{F05C5575-0F07-43D0-AE78-81EAA8E67152}"/>
          </ac:spMkLst>
        </pc:spChg>
        <pc:spChg chg="add">
          <ac:chgData name="Fatimah Mousa" userId="2cfe177487611788" providerId="LiveId" clId="{49496883-E6FA-4C13-9F0F-813438E33AED}" dt="2021-11-16T07:43:58.278" v="1596" actId="26606"/>
          <ac:spMkLst>
            <pc:docMk/>
            <pc:sldMk cId="1017964708" sldId="369"/>
            <ac:spMk id="12" creationId="{C7583227-44AB-4ECD-AD51-9EC7A5A3E5F1}"/>
          </ac:spMkLst>
        </pc:spChg>
        <pc:spChg chg="add">
          <ac:chgData name="Fatimah Mousa" userId="2cfe177487611788" providerId="LiveId" clId="{49496883-E6FA-4C13-9F0F-813438E33AED}" dt="2021-11-16T07:43:58.278" v="1596" actId="26606"/>
          <ac:spMkLst>
            <pc:docMk/>
            <pc:sldMk cId="1017964708" sldId="369"/>
            <ac:spMk id="14" creationId="{E26B9EF5-5D92-4AC7-BC55-FC5C4C98ED4C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15" creationId="{F299A1C1-C355-4338-BBA1-C67CA0871393}"/>
          </ac:spMkLst>
        </pc:spChg>
        <pc:spChg chg="add">
          <ac:chgData name="Fatimah Mousa" userId="2cfe177487611788" providerId="LiveId" clId="{49496883-E6FA-4C13-9F0F-813438E33AED}" dt="2021-11-16T07:43:58.278" v="1596" actId="26606"/>
          <ac:spMkLst>
            <pc:docMk/>
            <pc:sldMk cId="1017964708" sldId="369"/>
            <ac:spMk id="16" creationId="{CED520D6-8B57-4047-BB5F-2BE1017B2A0D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18" creationId="{9AFB62D8-5270-438E-AE1C-BEE2D4737A36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19" creationId="{D7E767C9-CC0F-4913-A7C2-F7A50687CCDE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20" creationId="{3AB4B388-A47B-4423-BEE0-249CB0B1C3EB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21" creationId="{48DFC46F-F3ED-4EF8-A333-EA46F50BC64A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22" creationId="{0CDBBED2-E694-4D76-BDF8-867F7B17168B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23" creationId="{5DD425E2-731C-49C0-86C1-3E765E1F79F1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24" creationId="{85C8F6B2-B56F-4F41-AD47-42805CC839D3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25" creationId="{1B0F34E6-7890-45E8-B995-92D26E2858A2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26" creationId="{03A4744E-9014-449F-A33A-3EE06FED0319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27" creationId="{C032CAF0-A6A9-4308-8660-D1DA8323DC47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28" creationId="{FD5D07CD-AD47-4AFD-8C55-221AB0C56B87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29" creationId="{A37E4EFF-90F7-4F84-92B9-49C5073F3673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30" creationId="{AB44FEB8-B67E-48E4-A87F-7D3B1CA99A4B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31" creationId="{8809026E-86C2-491C-9090-078040959984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32" creationId="{B40643F4-3712-4E3A-B701-C0183CA93EBB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33" creationId="{80192B34-1A81-41AF-AC6C-CCEA52360CDD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34" creationId="{B61B01DD-5E0B-4AAF-AA5C-0D4B7E101D52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35" creationId="{D3FD65A6-F99B-4EDF-AF60-E945B3E34910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36" creationId="{E751C72F-035F-4B8A-8AAD-06EAFE82A3FA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37" creationId="{829D694C-A9A4-432B-B947-F534D5193748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38" creationId="{7DFC0C05-BD3D-44E4-BE57-4D0B163D4A29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39" creationId="{F01ECCA9-4BC3-4750-9E34-758A0606C015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40" creationId="{6BC36D01-B227-448B-937A-FD6152393709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41" creationId="{A83550D6-57FA-4629-B031-1C6D606F4465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42" creationId="{291E159A-02FC-4E39-9B24-B92860BD55B3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43" creationId="{1378C398-AD76-435C-8DC8-8250BFF86972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44" creationId="{6089A090-305A-495C-B168-73EB93FCD30D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45" creationId="{0F13FB3A-A304-49AD-883E-8504248B93AD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46" creationId="{F6DB3DBA-2AF9-4544-8B4C-6B5B503A3755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47" creationId="{3A347BE6-5791-478D-AA30-9BCEE7C6CC47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48" creationId="{91CB83B9-82BC-403A-AFFF-A8A7438EC491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49" creationId="{C9DF6034-400A-45F0-8A13-A0F688F48690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50" creationId="{ACADB876-14BF-4F4D-81EE-84C8177C6F59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51" creationId="{A8F57B84-B59B-4AEB-886E-93704D483F24}"/>
          </ac:spMkLst>
        </pc:spChg>
        <pc:spChg chg="mod">
          <ac:chgData name="Fatimah Mousa" userId="2cfe177487611788" providerId="LiveId" clId="{49496883-E6FA-4C13-9F0F-813438E33AED}" dt="2021-11-16T07:44:20.779" v="1604"/>
          <ac:spMkLst>
            <pc:docMk/>
            <pc:sldMk cId="1017964708" sldId="369"/>
            <ac:spMk id="52" creationId="{5D30A8D6-A464-4292-BA2E-1BE908C58B58}"/>
          </ac:spMkLst>
        </pc:spChg>
        <pc:spChg chg="add mod">
          <ac:chgData name="Fatimah Mousa" userId="2cfe177487611788" providerId="LiveId" clId="{49496883-E6FA-4C13-9F0F-813438E33AED}" dt="2021-11-16T07:44:45.134" v="1612" actId="27636"/>
          <ac:spMkLst>
            <pc:docMk/>
            <pc:sldMk cId="1017964708" sldId="369"/>
            <ac:spMk id="53" creationId="{F168BED9-619B-4588-86B8-F30E08E30A30}"/>
          </ac:spMkLst>
        </pc:spChg>
        <pc:grpChg chg="add mod">
          <ac:chgData name="Fatimah Mousa" userId="2cfe177487611788" providerId="LiveId" clId="{49496883-E6FA-4C13-9F0F-813438E33AED}" dt="2021-11-16T07:44:24.447" v="1605" actId="1076"/>
          <ac:grpSpMkLst>
            <pc:docMk/>
            <pc:sldMk cId="1017964708" sldId="369"/>
            <ac:grpSpMk id="11" creationId="{BDBCEABB-0793-40E3-96D4-98F2DEA79EE6}"/>
          </ac:grpSpMkLst>
        </pc:grpChg>
        <pc:grpChg chg="mod">
          <ac:chgData name="Fatimah Mousa" userId="2cfe177487611788" providerId="LiveId" clId="{49496883-E6FA-4C13-9F0F-813438E33AED}" dt="2021-11-16T07:44:20.779" v="1604"/>
          <ac:grpSpMkLst>
            <pc:docMk/>
            <pc:sldMk cId="1017964708" sldId="369"/>
            <ac:grpSpMk id="13" creationId="{05092E67-2259-4462-83C7-C94E32565690}"/>
          </ac:grpSpMkLst>
        </pc:grpChg>
        <pc:grpChg chg="mod">
          <ac:chgData name="Fatimah Mousa" userId="2cfe177487611788" providerId="LiveId" clId="{49496883-E6FA-4C13-9F0F-813438E33AED}" dt="2021-11-16T07:44:20.779" v="1604"/>
          <ac:grpSpMkLst>
            <pc:docMk/>
            <pc:sldMk cId="1017964708" sldId="369"/>
            <ac:grpSpMk id="17" creationId="{853309D8-8A41-4902-93F2-C5A04718A9C8}"/>
          </ac:grpSpMkLst>
        </pc:grpChg>
        <pc:picChg chg="add mod">
          <ac:chgData name="Fatimah Mousa" userId="2cfe177487611788" providerId="LiveId" clId="{49496883-E6FA-4C13-9F0F-813438E33AED}" dt="2021-11-16T07:44:13.306" v="1602" actId="1076"/>
          <ac:picMkLst>
            <pc:docMk/>
            <pc:sldMk cId="1017964708" sldId="369"/>
            <ac:picMk id="4" creationId="{B9AC8AD8-F121-4B59-A47E-80DCC081D0D2}"/>
          </ac:picMkLst>
        </pc:picChg>
        <pc:picChg chg="add del mod">
          <ac:chgData name="Fatimah Mousa" userId="2cfe177487611788" providerId="LiveId" clId="{49496883-E6FA-4C13-9F0F-813438E33AED}" dt="2021-11-16T07:44:19.271" v="1603" actId="478"/>
          <ac:picMkLst>
            <pc:docMk/>
            <pc:sldMk cId="1017964708" sldId="369"/>
            <ac:picMk id="5" creationId="{13D80EDC-2DF2-4B22-ABA0-0417DAA45F59}"/>
          </ac:picMkLst>
        </pc:picChg>
      </pc:sldChg>
      <pc:sldChg chg="addSp delSp modSp new mod setBg">
        <pc:chgData name="Fatimah Mousa" userId="2cfe177487611788" providerId="LiveId" clId="{49496883-E6FA-4C13-9F0F-813438E33AED}" dt="2021-11-17T17:26:33.042" v="2783" actId="1076"/>
        <pc:sldMkLst>
          <pc:docMk/>
          <pc:sldMk cId="2139069876" sldId="369"/>
        </pc:sldMkLst>
        <pc:spChg chg="del">
          <ac:chgData name="Fatimah Mousa" userId="2cfe177487611788" providerId="LiveId" clId="{49496883-E6FA-4C13-9F0F-813438E33AED}" dt="2021-11-16T07:56:46.353" v="1632" actId="478"/>
          <ac:spMkLst>
            <pc:docMk/>
            <pc:sldMk cId="2139069876" sldId="369"/>
            <ac:spMk id="2" creationId="{10FF4307-C650-491F-A75F-9668DC9CFAD1}"/>
          </ac:spMkLst>
        </pc:spChg>
        <pc:spChg chg="del">
          <ac:chgData name="Fatimah Mousa" userId="2cfe177487611788" providerId="LiveId" clId="{49496883-E6FA-4C13-9F0F-813438E33AED}" dt="2021-11-16T07:56:30.286" v="1626" actId="22"/>
          <ac:spMkLst>
            <pc:docMk/>
            <pc:sldMk cId="2139069876" sldId="369"/>
            <ac:spMk id="3" creationId="{04BE8503-66D3-4D65-960E-F49980845DF3}"/>
          </ac:spMkLst>
        </pc:spChg>
        <pc:spChg chg="add mod">
          <ac:chgData name="Fatimah Mousa" userId="2cfe177487611788" providerId="LiveId" clId="{49496883-E6FA-4C13-9F0F-813438E33AED}" dt="2021-11-17T17:26:33.042" v="2783" actId="1076"/>
          <ac:spMkLst>
            <pc:docMk/>
            <pc:sldMk cId="2139069876" sldId="369"/>
            <ac:spMk id="8" creationId="{FC38741F-09B6-4FF1-8942-92BDAE88B02B}"/>
          </ac:spMkLst>
        </pc:spChg>
        <pc:spChg chg="add">
          <ac:chgData name="Fatimah Mousa" userId="2cfe177487611788" providerId="LiveId" clId="{49496883-E6FA-4C13-9F0F-813438E33AED}" dt="2021-11-16T07:56:49.905" v="1633" actId="26606"/>
          <ac:spMkLst>
            <pc:docMk/>
            <pc:sldMk cId="2139069876" sldId="369"/>
            <ac:spMk id="12" creationId="{A9F529C3-C941-49FD-8C67-82F134F64BDB}"/>
          </ac:spMkLst>
        </pc:spChg>
        <pc:spChg chg="add">
          <ac:chgData name="Fatimah Mousa" userId="2cfe177487611788" providerId="LiveId" clId="{49496883-E6FA-4C13-9F0F-813438E33AED}" dt="2021-11-16T07:56:49.905" v="1633" actId="26606"/>
          <ac:spMkLst>
            <pc:docMk/>
            <pc:sldMk cId="2139069876" sldId="369"/>
            <ac:spMk id="14" creationId="{20586029-32A0-47E5-9AEC-AE3ABA6B94D0}"/>
          </ac:spMkLst>
        </pc:spChg>
        <pc:picChg chg="add mod">
          <ac:chgData name="Fatimah Mousa" userId="2cfe177487611788" providerId="LiveId" clId="{49496883-E6FA-4C13-9F0F-813438E33AED}" dt="2021-11-16T07:57:13.487" v="1639" actId="1582"/>
          <ac:picMkLst>
            <pc:docMk/>
            <pc:sldMk cId="2139069876" sldId="369"/>
            <ac:picMk id="5" creationId="{AE5E9E48-B4BF-491D-8AD4-47371530E7F3}"/>
          </ac:picMkLst>
        </pc:picChg>
        <pc:picChg chg="add mod ord">
          <ac:chgData name="Fatimah Mousa" userId="2cfe177487611788" providerId="LiveId" clId="{49496883-E6FA-4C13-9F0F-813438E33AED}" dt="2021-11-16T07:57:03.563" v="1638" actId="962"/>
          <ac:picMkLst>
            <pc:docMk/>
            <pc:sldMk cId="2139069876" sldId="369"/>
            <ac:picMk id="7" creationId="{B9914F90-EEDA-48CB-8675-B789E83E90D0}"/>
          </ac:picMkLst>
        </pc:picChg>
        <pc:cxnChg chg="add">
          <ac:chgData name="Fatimah Mousa" userId="2cfe177487611788" providerId="LiveId" clId="{49496883-E6FA-4C13-9F0F-813438E33AED}" dt="2021-11-16T07:56:49.905" v="1633" actId="26606"/>
          <ac:cxnSpMkLst>
            <pc:docMk/>
            <pc:sldMk cId="2139069876" sldId="369"/>
            <ac:cxnSpMk id="16" creationId="{8C730EAB-A532-4295-A302-FB4B90DB9F5E}"/>
          </ac:cxnSpMkLst>
        </pc:cxnChg>
      </pc:sldChg>
      <pc:sldChg chg="addSp modSp new del mod">
        <pc:chgData name="Fatimah Mousa" userId="2cfe177487611788" providerId="LiveId" clId="{49496883-E6FA-4C13-9F0F-813438E33AED}" dt="2021-11-17T17:47:06.944" v="2920" actId="47"/>
        <pc:sldMkLst>
          <pc:docMk/>
          <pc:sldMk cId="3907805745" sldId="370"/>
        </pc:sldMkLst>
        <pc:spChg chg="add mod">
          <ac:chgData name="Fatimah Mousa" userId="2cfe177487611788" providerId="LiveId" clId="{49496883-E6FA-4C13-9F0F-813438E33AED}" dt="2021-11-17T08:52:42.799" v="1752"/>
          <ac:spMkLst>
            <pc:docMk/>
            <pc:sldMk cId="3907805745" sldId="370"/>
            <ac:spMk id="5" creationId="{5C49686B-B717-4FC1-AE8B-732842D3D242}"/>
          </ac:spMkLst>
        </pc:spChg>
      </pc:sldChg>
      <pc:sldChg chg="addSp delSp modSp new del mod ord">
        <pc:chgData name="Fatimah Mousa" userId="2cfe177487611788" providerId="LiveId" clId="{49496883-E6FA-4C13-9F0F-813438E33AED}" dt="2021-11-17T15:20:46.965" v="2322" actId="47"/>
        <pc:sldMkLst>
          <pc:docMk/>
          <pc:sldMk cId="2161580046" sldId="371"/>
        </pc:sldMkLst>
        <pc:spChg chg="del">
          <ac:chgData name="Fatimah Mousa" userId="2cfe177487611788" providerId="LiveId" clId="{49496883-E6FA-4C13-9F0F-813438E33AED}" dt="2021-11-17T10:25:48.700" v="2005" actId="478"/>
          <ac:spMkLst>
            <pc:docMk/>
            <pc:sldMk cId="2161580046" sldId="371"/>
            <ac:spMk id="3" creationId="{207A8BCF-481D-4E1E-8E3D-7470B0B99538}"/>
          </ac:spMkLst>
        </pc:spChg>
        <pc:spChg chg="add mod">
          <ac:chgData name="Fatimah Mousa" userId="2cfe177487611788" providerId="LiveId" clId="{49496883-E6FA-4C13-9F0F-813438E33AED}" dt="2021-11-17T10:23:11.123" v="1923" actId="1582"/>
          <ac:spMkLst>
            <pc:docMk/>
            <pc:sldMk cId="2161580046" sldId="371"/>
            <ac:spMk id="8" creationId="{4393B3D6-EDAB-4CA9-967D-9F68C3A8389C}"/>
          </ac:spMkLst>
        </pc:spChg>
        <pc:spChg chg="add mod">
          <ac:chgData name="Fatimah Mousa" userId="2cfe177487611788" providerId="LiveId" clId="{49496883-E6FA-4C13-9F0F-813438E33AED}" dt="2021-11-17T10:23:18.733" v="1925" actId="1076"/>
          <ac:spMkLst>
            <pc:docMk/>
            <pc:sldMk cId="2161580046" sldId="371"/>
            <ac:spMk id="9" creationId="{E1AFDE0E-D640-43A8-8E4F-3ADC29C36A49}"/>
          </ac:spMkLst>
        </pc:spChg>
        <pc:spChg chg="add mod">
          <ac:chgData name="Fatimah Mousa" userId="2cfe177487611788" providerId="LiveId" clId="{49496883-E6FA-4C13-9F0F-813438E33AED}" dt="2021-11-17T10:23:24.699" v="1927" actId="1076"/>
          <ac:spMkLst>
            <pc:docMk/>
            <pc:sldMk cId="2161580046" sldId="371"/>
            <ac:spMk id="10" creationId="{895AF01E-9A7A-4B0A-AA89-930D933E8EA8}"/>
          </ac:spMkLst>
        </pc:spChg>
        <pc:spChg chg="add mod">
          <ac:chgData name="Fatimah Mousa" userId="2cfe177487611788" providerId="LiveId" clId="{49496883-E6FA-4C13-9F0F-813438E33AED}" dt="2021-11-17T10:23:37.617" v="1961" actId="1037"/>
          <ac:spMkLst>
            <pc:docMk/>
            <pc:sldMk cId="2161580046" sldId="371"/>
            <ac:spMk id="11" creationId="{0D42C47A-9C35-4F86-B441-0757E453269A}"/>
          </ac:spMkLst>
        </pc:spChg>
        <pc:spChg chg="add mod">
          <ac:chgData name="Fatimah Mousa" userId="2cfe177487611788" providerId="LiveId" clId="{49496883-E6FA-4C13-9F0F-813438E33AED}" dt="2021-11-17T10:23:57.376" v="2004" actId="1035"/>
          <ac:spMkLst>
            <pc:docMk/>
            <pc:sldMk cId="2161580046" sldId="371"/>
            <ac:spMk id="12" creationId="{4E50409E-D106-4296-BAAA-FA3B9B676CB0}"/>
          </ac:spMkLst>
        </pc:spChg>
        <pc:grpChg chg="add mod">
          <ac:chgData name="Fatimah Mousa" userId="2cfe177487611788" providerId="LiveId" clId="{49496883-E6FA-4C13-9F0F-813438E33AED}" dt="2021-11-17T10:40:37.049" v="2018" actId="1076"/>
          <ac:grpSpMkLst>
            <pc:docMk/>
            <pc:sldMk cId="2161580046" sldId="371"/>
            <ac:grpSpMk id="7" creationId="{0DA5618D-3395-4871-84CE-66A9DE45E7F7}"/>
          </ac:grpSpMkLst>
        </pc:grpChg>
        <pc:picChg chg="add mod modCrop">
          <ac:chgData name="Fatimah Mousa" userId="2cfe177487611788" providerId="LiveId" clId="{49496883-E6FA-4C13-9F0F-813438E33AED}" dt="2021-11-17T10:22:17.920" v="1916" actId="164"/>
          <ac:picMkLst>
            <pc:docMk/>
            <pc:sldMk cId="2161580046" sldId="371"/>
            <ac:picMk id="5" creationId="{7DFBE475-3C27-461D-8860-22D3EB99F6B3}"/>
          </ac:picMkLst>
        </pc:picChg>
        <pc:picChg chg="add mod modCrop">
          <ac:chgData name="Fatimah Mousa" userId="2cfe177487611788" providerId="LiveId" clId="{49496883-E6FA-4C13-9F0F-813438E33AED}" dt="2021-11-17T10:22:17.920" v="1916" actId="164"/>
          <ac:picMkLst>
            <pc:docMk/>
            <pc:sldMk cId="2161580046" sldId="371"/>
            <ac:picMk id="6" creationId="{70A3D239-11BA-4098-982A-006634D3DB9D}"/>
          </ac:picMkLst>
        </pc:picChg>
      </pc:sldChg>
      <pc:sldChg chg="addSp delSp modSp new del mod">
        <pc:chgData name="Fatimah Mousa" userId="2cfe177487611788" providerId="LiveId" clId="{49496883-E6FA-4C13-9F0F-813438E33AED}" dt="2021-11-17T15:20:26.564" v="2321" actId="47"/>
        <pc:sldMkLst>
          <pc:docMk/>
          <pc:sldMk cId="3181606887" sldId="372"/>
        </pc:sldMkLst>
        <pc:spChg chg="del">
          <ac:chgData name="Fatimah Mousa" userId="2cfe177487611788" providerId="LiveId" clId="{49496883-E6FA-4C13-9F0F-813438E33AED}" dt="2021-11-17T10:38:36.714" v="2010" actId="22"/>
          <ac:spMkLst>
            <pc:docMk/>
            <pc:sldMk cId="3181606887" sldId="372"/>
            <ac:spMk id="3" creationId="{08E556E8-C038-4643-8480-F40888013148}"/>
          </ac:spMkLst>
        </pc:spChg>
        <pc:spChg chg="add mod">
          <ac:chgData name="Fatimah Mousa" userId="2cfe177487611788" providerId="LiveId" clId="{49496883-E6FA-4C13-9F0F-813438E33AED}" dt="2021-11-17T10:39:39.240" v="2017" actId="1076"/>
          <ac:spMkLst>
            <pc:docMk/>
            <pc:sldMk cId="3181606887" sldId="372"/>
            <ac:spMk id="8" creationId="{DADBCB82-7228-4D05-AE32-45B82D63DA90}"/>
          </ac:spMkLst>
        </pc:spChg>
        <pc:spChg chg="add mod">
          <ac:chgData name="Fatimah Mousa" userId="2cfe177487611788" providerId="LiveId" clId="{49496883-E6FA-4C13-9F0F-813438E33AED}" dt="2021-11-17T10:41:23.366" v="2030" actId="14100"/>
          <ac:spMkLst>
            <pc:docMk/>
            <pc:sldMk cId="3181606887" sldId="372"/>
            <ac:spMk id="9" creationId="{E09D4B94-7E22-44F0-B8F1-AA4DAE789AA3}"/>
          </ac:spMkLst>
        </pc:spChg>
        <pc:spChg chg="add mod">
          <ac:chgData name="Fatimah Mousa" userId="2cfe177487611788" providerId="LiveId" clId="{49496883-E6FA-4C13-9F0F-813438E33AED}" dt="2021-11-17T10:41:29.742" v="2031" actId="1076"/>
          <ac:spMkLst>
            <pc:docMk/>
            <pc:sldMk cId="3181606887" sldId="372"/>
            <ac:spMk id="10" creationId="{BE2D072A-9076-4960-BA02-75A29C79A805}"/>
          </ac:spMkLst>
        </pc:spChg>
        <pc:picChg chg="add mod">
          <ac:chgData name="Fatimah Mousa" userId="2cfe177487611788" providerId="LiveId" clId="{49496883-E6FA-4C13-9F0F-813438E33AED}" dt="2021-11-17T10:38:04.841" v="2009" actId="1076"/>
          <ac:picMkLst>
            <pc:docMk/>
            <pc:sldMk cId="3181606887" sldId="372"/>
            <ac:picMk id="5" creationId="{AF6909C5-9F86-4790-B564-559E620C4E41}"/>
          </ac:picMkLst>
        </pc:picChg>
        <pc:picChg chg="add mod ord">
          <ac:chgData name="Fatimah Mousa" userId="2cfe177487611788" providerId="LiveId" clId="{49496883-E6FA-4C13-9F0F-813438E33AED}" dt="2021-11-17T10:43:28.204" v="2033" actId="1076"/>
          <ac:picMkLst>
            <pc:docMk/>
            <pc:sldMk cId="3181606887" sldId="372"/>
            <ac:picMk id="7" creationId="{A7169B6B-2F0E-4212-BEA5-AB83DA11CED9}"/>
          </ac:picMkLst>
        </pc:picChg>
      </pc:sldChg>
      <pc:sldChg chg="addSp delSp modSp new del mod">
        <pc:chgData name="Fatimah Mousa" userId="2cfe177487611788" providerId="LiveId" clId="{49496883-E6FA-4C13-9F0F-813438E33AED}" dt="2021-11-18T05:22:44.371" v="3595" actId="47"/>
        <pc:sldMkLst>
          <pc:docMk/>
          <pc:sldMk cId="1548462117" sldId="373"/>
        </pc:sldMkLst>
        <pc:spChg chg="add del mod">
          <ac:chgData name="Fatimah Mousa" userId="2cfe177487611788" providerId="LiveId" clId="{49496883-E6FA-4C13-9F0F-813438E33AED}" dt="2021-11-17T14:19:16.592" v="2080" actId="478"/>
          <ac:spMkLst>
            <pc:docMk/>
            <pc:sldMk cId="1548462117" sldId="373"/>
            <ac:spMk id="8" creationId="{3064A4DB-BACC-41E4-9291-47021839408A}"/>
          </ac:spMkLst>
        </pc:spChg>
        <pc:spChg chg="add mod topLvl">
          <ac:chgData name="Fatimah Mousa" userId="2cfe177487611788" providerId="LiveId" clId="{49496883-E6FA-4C13-9F0F-813438E33AED}" dt="2021-11-17T17:49:12.492" v="2922" actId="165"/>
          <ac:spMkLst>
            <pc:docMk/>
            <pc:sldMk cId="1548462117" sldId="373"/>
            <ac:spMk id="9" creationId="{638EDF5F-2E53-4C1B-AD01-EF09DA10EC2F}"/>
          </ac:spMkLst>
        </pc:spChg>
        <pc:spChg chg="add mod topLvl">
          <ac:chgData name="Fatimah Mousa" userId="2cfe177487611788" providerId="LiveId" clId="{49496883-E6FA-4C13-9F0F-813438E33AED}" dt="2021-11-17T17:49:12.492" v="2922" actId="165"/>
          <ac:spMkLst>
            <pc:docMk/>
            <pc:sldMk cId="1548462117" sldId="373"/>
            <ac:spMk id="10" creationId="{2A679F0F-5C62-4B14-B0A5-E9998AFBA281}"/>
          </ac:spMkLst>
        </pc:spChg>
        <pc:spChg chg="add mod topLvl">
          <ac:chgData name="Fatimah Mousa" userId="2cfe177487611788" providerId="LiveId" clId="{49496883-E6FA-4C13-9F0F-813438E33AED}" dt="2021-11-17T17:49:12.492" v="2922" actId="165"/>
          <ac:spMkLst>
            <pc:docMk/>
            <pc:sldMk cId="1548462117" sldId="373"/>
            <ac:spMk id="11" creationId="{44666AE1-0DFB-45BC-AED0-33DA2B83AB97}"/>
          </ac:spMkLst>
        </pc:spChg>
        <pc:spChg chg="add mod topLvl">
          <ac:chgData name="Fatimah Mousa" userId="2cfe177487611788" providerId="LiveId" clId="{49496883-E6FA-4C13-9F0F-813438E33AED}" dt="2021-11-17T17:49:12.492" v="2922" actId="165"/>
          <ac:spMkLst>
            <pc:docMk/>
            <pc:sldMk cId="1548462117" sldId="373"/>
            <ac:spMk id="12" creationId="{B11CB4BA-5D9F-426A-BE30-EE2BAE380FFA}"/>
          </ac:spMkLst>
        </pc:spChg>
        <pc:spChg chg="add mod topLvl">
          <ac:chgData name="Fatimah Mousa" userId="2cfe177487611788" providerId="LiveId" clId="{49496883-E6FA-4C13-9F0F-813438E33AED}" dt="2021-11-17T17:49:12.492" v="2922" actId="165"/>
          <ac:spMkLst>
            <pc:docMk/>
            <pc:sldMk cId="1548462117" sldId="373"/>
            <ac:spMk id="13" creationId="{2EED739C-20E3-4D23-B786-AE46370934C6}"/>
          </ac:spMkLst>
        </pc:spChg>
        <pc:spChg chg="add mod topLvl">
          <ac:chgData name="Fatimah Mousa" userId="2cfe177487611788" providerId="LiveId" clId="{49496883-E6FA-4C13-9F0F-813438E33AED}" dt="2021-11-17T17:49:12.492" v="2922" actId="165"/>
          <ac:spMkLst>
            <pc:docMk/>
            <pc:sldMk cId="1548462117" sldId="373"/>
            <ac:spMk id="14" creationId="{03BA8608-3681-416B-B9AE-12E7ACF05E51}"/>
          </ac:spMkLst>
        </pc:spChg>
        <pc:spChg chg="add mod topLvl">
          <ac:chgData name="Fatimah Mousa" userId="2cfe177487611788" providerId="LiveId" clId="{49496883-E6FA-4C13-9F0F-813438E33AED}" dt="2021-11-17T17:49:12.492" v="2922" actId="165"/>
          <ac:spMkLst>
            <pc:docMk/>
            <pc:sldMk cId="1548462117" sldId="373"/>
            <ac:spMk id="15" creationId="{841FC8FF-7D9E-47CC-8523-A24C4C6F6D21}"/>
          </ac:spMkLst>
        </pc:spChg>
        <pc:spChg chg="add del mod">
          <ac:chgData name="Fatimah Mousa" userId="2cfe177487611788" providerId="LiveId" clId="{49496883-E6FA-4C13-9F0F-813438E33AED}" dt="2021-11-17T16:10:11.887" v="2489" actId="478"/>
          <ac:spMkLst>
            <pc:docMk/>
            <pc:sldMk cId="1548462117" sldId="373"/>
            <ac:spMk id="17" creationId="{95FA8253-98CD-4080-8092-B54CEAA4F08F}"/>
          </ac:spMkLst>
        </pc:spChg>
        <pc:grpChg chg="add del mod">
          <ac:chgData name="Fatimah Mousa" userId="2cfe177487611788" providerId="LiveId" clId="{49496883-E6FA-4C13-9F0F-813438E33AED}" dt="2021-11-17T17:49:12.492" v="2922" actId="165"/>
          <ac:grpSpMkLst>
            <pc:docMk/>
            <pc:sldMk cId="1548462117" sldId="373"/>
            <ac:grpSpMk id="16" creationId="{C98AD50C-9F24-48D4-9131-E8C001A7E365}"/>
          </ac:grpSpMkLst>
        </pc:grpChg>
        <pc:picChg chg="add del mod">
          <ac:chgData name="Fatimah Mousa" userId="2cfe177487611788" providerId="LiveId" clId="{49496883-E6FA-4C13-9F0F-813438E33AED}" dt="2021-11-17T14:17:46.026" v="2061" actId="478"/>
          <ac:picMkLst>
            <pc:docMk/>
            <pc:sldMk cId="1548462117" sldId="373"/>
            <ac:picMk id="5" creationId="{4D6D72BF-E387-4CC4-A45F-D67CD70CFE45}"/>
          </ac:picMkLst>
        </pc:picChg>
        <pc:picChg chg="add del mod topLvl modCrop">
          <ac:chgData name="Fatimah Mousa" userId="2cfe177487611788" providerId="LiveId" clId="{49496883-E6FA-4C13-9F0F-813438E33AED}" dt="2021-11-17T17:49:33.975" v="2923" actId="732"/>
          <ac:picMkLst>
            <pc:docMk/>
            <pc:sldMk cId="1548462117" sldId="373"/>
            <ac:picMk id="7" creationId="{C6F98E7E-BEC2-4339-A7FB-B806160E938A}"/>
          </ac:picMkLst>
        </pc:picChg>
      </pc:sldChg>
      <pc:sldChg chg="addSp delSp modSp new mod modAnim">
        <pc:chgData name="Fatimah Mousa" userId="2cfe177487611788" providerId="LiveId" clId="{49496883-E6FA-4C13-9F0F-813438E33AED}" dt="2021-11-18T04:50:33.867" v="3582"/>
        <pc:sldMkLst>
          <pc:docMk/>
          <pc:sldMk cId="87862894" sldId="374"/>
        </pc:sldMkLst>
        <pc:spChg chg="add mod">
          <ac:chgData name="Fatimah Mousa" userId="2cfe177487611788" providerId="LiveId" clId="{49496883-E6FA-4C13-9F0F-813438E33AED}" dt="2021-11-17T16:10:41.298" v="2491" actId="1076"/>
          <ac:spMkLst>
            <pc:docMk/>
            <pc:sldMk cId="87862894" sldId="374"/>
            <ac:spMk id="13" creationId="{3BD6D56A-7501-49D4-83F3-12210AD08DEC}"/>
          </ac:spMkLst>
        </pc:spChg>
        <pc:spChg chg="add mod">
          <ac:chgData name="Fatimah Mousa" userId="2cfe177487611788" providerId="LiveId" clId="{49496883-E6FA-4C13-9F0F-813438E33AED}" dt="2021-11-17T16:10:38.442" v="2490" actId="1076"/>
          <ac:spMkLst>
            <pc:docMk/>
            <pc:sldMk cId="87862894" sldId="374"/>
            <ac:spMk id="15" creationId="{2DEAB9E8-BDA8-4CFE-8C30-7FA723EBA8E5}"/>
          </ac:spMkLst>
        </pc:spChg>
        <pc:spChg chg="add mod">
          <ac:chgData name="Fatimah Mousa" userId="2cfe177487611788" providerId="LiveId" clId="{49496883-E6FA-4C13-9F0F-813438E33AED}" dt="2021-11-17T16:16:50.610" v="2510" actId="1076"/>
          <ac:spMkLst>
            <pc:docMk/>
            <pc:sldMk cId="87862894" sldId="374"/>
            <ac:spMk id="17" creationId="{C7CEA044-C1E6-41A8-A61D-1613CA8B7B79}"/>
          </ac:spMkLst>
        </pc:spChg>
        <pc:spChg chg="add mod">
          <ac:chgData name="Fatimah Mousa" userId="2cfe177487611788" providerId="LiveId" clId="{49496883-E6FA-4C13-9F0F-813438E33AED}" dt="2021-11-17T15:54:43.457" v="2438" actId="1036"/>
          <ac:spMkLst>
            <pc:docMk/>
            <pc:sldMk cId="87862894" sldId="374"/>
            <ac:spMk id="19" creationId="{85EAA543-5835-4C12-B855-E151410495CF}"/>
          </ac:spMkLst>
        </pc:spChg>
        <pc:spChg chg="add mod">
          <ac:chgData name="Fatimah Mousa" userId="2cfe177487611788" providerId="LiveId" clId="{49496883-E6FA-4C13-9F0F-813438E33AED}" dt="2021-11-17T15:55:59.001" v="2440" actId="1076"/>
          <ac:spMkLst>
            <pc:docMk/>
            <pc:sldMk cId="87862894" sldId="374"/>
            <ac:spMk id="21" creationId="{E2667F32-0EFB-4668-8E16-63E4F36AC7C2}"/>
          </ac:spMkLst>
        </pc:spChg>
        <pc:spChg chg="add mod">
          <ac:chgData name="Fatimah Mousa" userId="2cfe177487611788" providerId="LiveId" clId="{49496883-E6FA-4C13-9F0F-813438E33AED}" dt="2021-11-17T15:59:58.030" v="2448" actId="1076"/>
          <ac:spMkLst>
            <pc:docMk/>
            <pc:sldMk cId="87862894" sldId="374"/>
            <ac:spMk id="22" creationId="{FA5FC5ED-F40E-4972-835B-8A0C2BDE0FEF}"/>
          </ac:spMkLst>
        </pc:spChg>
        <pc:spChg chg="add mod">
          <ac:chgData name="Fatimah Mousa" userId="2cfe177487611788" providerId="LiveId" clId="{49496883-E6FA-4C13-9F0F-813438E33AED}" dt="2021-11-17T16:03:25.045" v="2471"/>
          <ac:spMkLst>
            <pc:docMk/>
            <pc:sldMk cId="87862894" sldId="374"/>
            <ac:spMk id="24" creationId="{588A1643-46A7-4936-9924-8B951EF73A12}"/>
          </ac:spMkLst>
        </pc:spChg>
        <pc:spChg chg="add mod">
          <ac:chgData name="Fatimah Mousa" userId="2cfe177487611788" providerId="LiveId" clId="{49496883-E6FA-4C13-9F0F-813438E33AED}" dt="2021-11-17T16:05:23.104" v="2484" actId="113"/>
          <ac:spMkLst>
            <pc:docMk/>
            <pc:sldMk cId="87862894" sldId="374"/>
            <ac:spMk id="26" creationId="{44C3E657-A0E1-4F3D-9FBB-9975855A887A}"/>
          </ac:spMkLst>
        </pc:spChg>
        <pc:spChg chg="add mod">
          <ac:chgData name="Fatimah Mousa" userId="2cfe177487611788" providerId="LiveId" clId="{49496883-E6FA-4C13-9F0F-813438E33AED}" dt="2021-11-17T16:09:53.357" v="2485" actId="1076"/>
          <ac:spMkLst>
            <pc:docMk/>
            <pc:sldMk cId="87862894" sldId="374"/>
            <ac:spMk id="27" creationId="{95E9BF30-93B5-4E8F-8B40-4F3541583872}"/>
          </ac:spMkLst>
        </pc:spChg>
        <pc:spChg chg="add del mod">
          <ac:chgData name="Fatimah Mousa" userId="2cfe177487611788" providerId="LiveId" clId="{49496883-E6FA-4C13-9F0F-813438E33AED}" dt="2021-11-17T16:03:34.186" v="2475" actId="22"/>
          <ac:spMkLst>
            <pc:docMk/>
            <pc:sldMk cId="87862894" sldId="374"/>
            <ac:spMk id="29" creationId="{DAAD51B2-2096-48BF-86A8-8504E6C6F86A}"/>
          </ac:spMkLst>
        </pc:spChg>
        <pc:spChg chg="add mod">
          <ac:chgData name="Fatimah Mousa" userId="2cfe177487611788" providerId="LiveId" clId="{49496883-E6FA-4C13-9F0F-813438E33AED}" dt="2021-11-17T16:05:10.827" v="2482" actId="113"/>
          <ac:spMkLst>
            <pc:docMk/>
            <pc:sldMk cId="87862894" sldId="374"/>
            <ac:spMk id="31" creationId="{5D093C8C-A469-409F-813E-FF963CA36302}"/>
          </ac:spMkLst>
        </pc:spChg>
        <pc:picChg chg="add del">
          <ac:chgData name="Fatimah Mousa" userId="2cfe177487611788" providerId="LiveId" clId="{49496883-E6FA-4C13-9F0F-813438E33AED}" dt="2021-11-17T14:07:34.943" v="2048" actId="478"/>
          <ac:picMkLst>
            <pc:docMk/>
            <pc:sldMk cId="87862894" sldId="374"/>
            <ac:picMk id="5" creationId="{BAF5A699-EFF3-4F9D-8152-18E8DA7F032B}"/>
          </ac:picMkLst>
        </pc:picChg>
        <pc:picChg chg="add del mod">
          <ac:chgData name="Fatimah Mousa" userId="2cfe177487611788" providerId="LiveId" clId="{49496883-E6FA-4C13-9F0F-813438E33AED}" dt="2021-11-17T14:08:09.709" v="2051" actId="478"/>
          <ac:picMkLst>
            <pc:docMk/>
            <pc:sldMk cId="87862894" sldId="374"/>
            <ac:picMk id="7" creationId="{08344320-F533-476F-A1DD-98C580A4E49E}"/>
          </ac:picMkLst>
        </pc:picChg>
        <pc:picChg chg="add del mod">
          <ac:chgData name="Fatimah Mousa" userId="2cfe177487611788" providerId="LiveId" clId="{49496883-E6FA-4C13-9F0F-813438E33AED}" dt="2021-11-17T14:15:27.384" v="2056" actId="478"/>
          <ac:picMkLst>
            <pc:docMk/>
            <pc:sldMk cId="87862894" sldId="374"/>
            <ac:picMk id="9" creationId="{FA7CBA94-C8AC-42B6-ABE2-5B679C64F6A9}"/>
          </ac:picMkLst>
        </pc:picChg>
        <pc:picChg chg="add mod modCrop">
          <ac:chgData name="Fatimah Mousa" userId="2cfe177487611788" providerId="LiveId" clId="{49496883-E6FA-4C13-9F0F-813438E33AED}" dt="2021-11-17T17:36:00.283" v="2816" actId="732"/>
          <ac:picMkLst>
            <pc:docMk/>
            <pc:sldMk cId="87862894" sldId="374"/>
            <ac:picMk id="11" creationId="{E6193EA4-A0F9-40CC-843C-70F4D08316F6}"/>
          </ac:picMkLst>
        </pc:picChg>
        <pc:picChg chg="add del mod">
          <ac:chgData name="Fatimah Mousa" userId="2cfe177487611788" providerId="LiveId" clId="{49496883-E6FA-4C13-9F0F-813438E33AED}" dt="2021-11-17T17:36:19.432" v="2817" actId="478"/>
          <ac:picMkLst>
            <pc:docMk/>
            <pc:sldMk cId="87862894" sldId="374"/>
            <ac:picMk id="2050" creationId="{18067EA1-777F-44D3-AE32-56FDBBFD7BA7}"/>
          </ac:picMkLst>
        </pc:picChg>
      </pc:sldChg>
      <pc:sldChg chg="addSp delSp modSp new mod setBg setClrOvrMap">
        <pc:chgData name="Fatimah Mousa" userId="2cfe177487611788" providerId="LiveId" clId="{49496883-E6FA-4C13-9F0F-813438E33AED}" dt="2021-11-17T18:21:41.536" v="3067" actId="1038"/>
        <pc:sldMkLst>
          <pc:docMk/>
          <pc:sldMk cId="1919180996" sldId="375"/>
        </pc:sldMkLst>
        <pc:spChg chg="mod">
          <ac:chgData name="Fatimah Mousa" userId="2cfe177487611788" providerId="LiveId" clId="{49496883-E6FA-4C13-9F0F-813438E33AED}" dt="2021-11-17T17:55:46.773" v="2940" actId="26606"/>
          <ac:spMkLst>
            <pc:docMk/>
            <pc:sldMk cId="1919180996" sldId="375"/>
            <ac:spMk id="2" creationId="{CC2166CB-0778-4C56-B313-2C1848A3FB90}"/>
          </ac:spMkLst>
        </pc:spChg>
        <pc:spChg chg="mod">
          <ac:chgData name="Fatimah Mousa" userId="2cfe177487611788" providerId="LiveId" clId="{49496883-E6FA-4C13-9F0F-813438E33AED}" dt="2021-11-17T17:55:46.773" v="2940" actId="26606"/>
          <ac:spMkLst>
            <pc:docMk/>
            <pc:sldMk cId="1919180996" sldId="375"/>
            <ac:spMk id="3" creationId="{14A557D5-0E20-43BC-BEAF-5BDEA537EDB0}"/>
          </ac:spMkLst>
        </pc:spChg>
        <pc:spChg chg="add del mod">
          <ac:chgData name="Fatimah Mousa" userId="2cfe177487611788" providerId="LiveId" clId="{49496883-E6FA-4C13-9F0F-813438E33AED}" dt="2021-11-17T18:21:21.180" v="3056" actId="1076"/>
          <ac:spMkLst>
            <pc:docMk/>
            <pc:sldMk cId="1919180996" sldId="375"/>
            <ac:spMk id="4" creationId="{230FF781-3C7D-46AF-B13B-3C5BB0E120E2}"/>
          </ac:spMkLst>
        </pc:spChg>
        <pc:spChg chg="add mod">
          <ac:chgData name="Fatimah Mousa" userId="2cfe177487611788" providerId="LiveId" clId="{49496883-E6FA-4C13-9F0F-813438E33AED}" dt="2021-11-17T18:20:43.583" v="3043" actId="2711"/>
          <ac:spMkLst>
            <pc:docMk/>
            <pc:sldMk cId="1919180996" sldId="375"/>
            <ac:spMk id="19" creationId="{3FDF543A-4C98-425E-B527-761D919EF3C0}"/>
          </ac:spMkLst>
        </pc:spChg>
        <pc:spChg chg="add del">
          <ac:chgData name="Fatimah Mousa" userId="2cfe177487611788" providerId="LiveId" clId="{49496883-E6FA-4C13-9F0F-813438E33AED}" dt="2021-11-17T15:16:39.889" v="2267" actId="26606"/>
          <ac:spMkLst>
            <pc:docMk/>
            <pc:sldMk cId="1919180996" sldId="375"/>
            <ac:spMk id="71" creationId="{5E8D2E83-FB3A-40E7-A9E5-7AB389D612B4}"/>
          </ac:spMkLst>
        </pc:spChg>
        <pc:spChg chg="add del">
          <ac:chgData name="Fatimah Mousa" userId="2cfe177487611788" providerId="LiveId" clId="{49496883-E6FA-4C13-9F0F-813438E33AED}" dt="2021-11-17T17:55:46.773" v="2940" actId="26606"/>
          <ac:spMkLst>
            <pc:docMk/>
            <pc:sldMk cId="1919180996" sldId="375"/>
            <ac:spMk id="79" creationId="{E36BB3C5-822B-45E1-A81E-5CC3176C61A1}"/>
          </ac:spMkLst>
        </pc:spChg>
        <pc:spChg chg="add del">
          <ac:chgData name="Fatimah Mousa" userId="2cfe177487611788" providerId="LiveId" clId="{49496883-E6FA-4C13-9F0F-813438E33AED}" dt="2021-11-17T17:55:46.773" v="2940" actId="26606"/>
          <ac:spMkLst>
            <pc:docMk/>
            <pc:sldMk cId="1919180996" sldId="375"/>
            <ac:spMk id="81" creationId="{FB39ECA9-4CDE-4883-98E8-287E905E9F07}"/>
          </ac:spMkLst>
        </pc:spChg>
        <pc:spChg chg="add del">
          <ac:chgData name="Fatimah Mousa" userId="2cfe177487611788" providerId="LiveId" clId="{49496883-E6FA-4C13-9F0F-813438E33AED}" dt="2021-11-17T17:55:46.773" v="2940" actId="26606"/>
          <ac:spMkLst>
            <pc:docMk/>
            <pc:sldMk cId="1919180996" sldId="375"/>
            <ac:spMk id="83" creationId="{A67483D0-BAEB-4927-88AD-76F5DA8468DE}"/>
          </ac:spMkLst>
        </pc:spChg>
        <pc:spChg chg="add del">
          <ac:chgData name="Fatimah Mousa" userId="2cfe177487611788" providerId="LiveId" clId="{49496883-E6FA-4C13-9F0F-813438E33AED}" dt="2021-11-17T17:55:46.773" v="2940" actId="26606"/>
          <ac:spMkLst>
            <pc:docMk/>
            <pc:sldMk cId="1919180996" sldId="375"/>
            <ac:spMk id="85" creationId="{0DBB7B12-4298-4CFB-B539-44A91C930328}"/>
          </ac:spMkLst>
        </pc:spChg>
        <pc:picChg chg="add mod">
          <ac:chgData name="Fatimah Mousa" userId="2cfe177487611788" providerId="LiveId" clId="{49496883-E6FA-4C13-9F0F-813438E33AED}" dt="2021-11-17T18:04:43.983" v="2993" actId="1036"/>
          <ac:picMkLst>
            <pc:docMk/>
            <pc:sldMk cId="1919180996" sldId="375"/>
            <ac:picMk id="16" creationId="{29172E92-A3A6-4976-8E46-08EC709860DB}"/>
          </ac:picMkLst>
        </pc:picChg>
        <pc:picChg chg="add mod">
          <ac:chgData name="Fatimah Mousa" userId="2cfe177487611788" providerId="LiveId" clId="{49496883-E6FA-4C13-9F0F-813438E33AED}" dt="2021-11-17T18:04:20.136" v="2974" actId="1076"/>
          <ac:picMkLst>
            <pc:docMk/>
            <pc:sldMk cId="1919180996" sldId="375"/>
            <ac:picMk id="17" creationId="{BF3E4E5D-DBCE-49EA-AFDC-72B2D3139603}"/>
          </ac:picMkLst>
        </pc:picChg>
        <pc:picChg chg="add mod ord">
          <ac:chgData name="Fatimah Mousa" userId="2cfe177487611788" providerId="LiveId" clId="{49496883-E6FA-4C13-9F0F-813438E33AED}" dt="2021-11-17T18:21:41.536" v="3067" actId="1038"/>
          <ac:picMkLst>
            <pc:docMk/>
            <pc:sldMk cId="1919180996" sldId="375"/>
            <ac:picMk id="1026" creationId="{259DF05A-8985-49D5-B94E-20562F574379}"/>
          </ac:picMkLst>
        </pc:picChg>
        <pc:picChg chg="add del">
          <ac:chgData name="Fatimah Mousa" userId="2cfe177487611788" providerId="LiveId" clId="{49496883-E6FA-4C13-9F0F-813438E33AED}" dt="2021-11-17T17:55:11.458" v="2937"/>
          <ac:picMkLst>
            <pc:docMk/>
            <pc:sldMk cId="1919180996" sldId="375"/>
            <ac:picMk id="1028" creationId="{5182788C-FF7C-4B62-AC07-B7514C367970}"/>
          </ac:picMkLst>
        </pc:picChg>
        <pc:picChg chg="add del">
          <ac:chgData name="Fatimah Mousa" userId="2cfe177487611788" providerId="LiveId" clId="{49496883-E6FA-4C13-9F0F-813438E33AED}" dt="2021-11-17T17:55:09.714" v="2935"/>
          <ac:picMkLst>
            <pc:docMk/>
            <pc:sldMk cId="1919180996" sldId="375"/>
            <ac:picMk id="1030" creationId="{8759D1DE-97FC-4BA7-8C7A-7A6A36AD0860}"/>
          </ac:picMkLst>
        </pc:picChg>
        <pc:picChg chg="add del mod">
          <ac:chgData name="Fatimah Mousa" userId="2cfe177487611788" providerId="LiveId" clId="{49496883-E6FA-4C13-9F0F-813438E33AED}" dt="2021-11-17T17:55:07.870" v="2933"/>
          <ac:picMkLst>
            <pc:docMk/>
            <pc:sldMk cId="1919180996" sldId="375"/>
            <ac:picMk id="1032" creationId="{66B54696-3788-4B6D-A1DC-FA2BC1C5B839}"/>
          </ac:picMkLst>
        </pc:picChg>
        <pc:picChg chg="add del mod">
          <ac:chgData name="Fatimah Mousa" userId="2cfe177487611788" providerId="LiveId" clId="{49496883-E6FA-4C13-9F0F-813438E33AED}" dt="2021-11-17T18:03:46.797" v="2967" actId="478"/>
          <ac:picMkLst>
            <pc:docMk/>
            <pc:sldMk cId="1919180996" sldId="375"/>
            <ac:picMk id="1034" creationId="{E1F9990F-28D3-41C4-8959-A1D326F25BBB}"/>
          </ac:picMkLst>
        </pc:picChg>
        <pc:picChg chg="add del mod">
          <ac:chgData name="Fatimah Mousa" userId="2cfe177487611788" providerId="LiveId" clId="{49496883-E6FA-4C13-9F0F-813438E33AED}" dt="2021-11-17T18:03:35.159" v="2962"/>
          <ac:picMkLst>
            <pc:docMk/>
            <pc:sldMk cId="1919180996" sldId="375"/>
            <ac:picMk id="1036" creationId="{DD52A4D2-CE0E-4044-9919-27DE687D7E2B}"/>
          </ac:picMkLst>
        </pc:picChg>
      </pc:sldChg>
      <pc:sldChg chg="addSp delSp modSp new del mod modAnim">
        <pc:chgData name="Fatimah Mousa" userId="2cfe177487611788" providerId="LiveId" clId="{49496883-E6FA-4C13-9F0F-813438E33AED}" dt="2021-11-17T17:25:53.186" v="2779" actId="47"/>
        <pc:sldMkLst>
          <pc:docMk/>
          <pc:sldMk cId="280379606" sldId="376"/>
        </pc:sldMkLst>
        <pc:spChg chg="mod">
          <ac:chgData name="Fatimah Mousa" userId="2cfe177487611788" providerId="LiveId" clId="{49496883-E6FA-4C13-9F0F-813438E33AED}" dt="2021-11-17T17:17:39.482" v="2716" actId="113"/>
          <ac:spMkLst>
            <pc:docMk/>
            <pc:sldMk cId="280379606" sldId="376"/>
            <ac:spMk id="2" creationId="{CA122A18-0F0D-4FC8-AFD4-43694F18957B}"/>
          </ac:spMkLst>
        </pc:spChg>
        <pc:spChg chg="del">
          <ac:chgData name="Fatimah Mousa" userId="2cfe177487611788" providerId="LiveId" clId="{49496883-E6FA-4C13-9F0F-813438E33AED}" dt="2021-11-17T17:09:12.175" v="2581"/>
          <ac:spMkLst>
            <pc:docMk/>
            <pc:sldMk cId="280379606" sldId="376"/>
            <ac:spMk id="3" creationId="{8B39005A-D78D-4BA8-8C12-C1EB174D0D55}"/>
          </ac:spMkLst>
        </pc:spChg>
        <pc:spChg chg="add mod">
          <ac:chgData name="Fatimah Mousa" userId="2cfe177487611788" providerId="LiveId" clId="{49496883-E6FA-4C13-9F0F-813438E33AED}" dt="2021-11-17T17:23:35.528" v="2760" actId="1076"/>
          <ac:spMkLst>
            <pc:docMk/>
            <pc:sldMk cId="280379606" sldId="376"/>
            <ac:spMk id="5" creationId="{87A4E793-00FB-4EAF-BC1A-7D7DBCE6D403}"/>
          </ac:spMkLst>
        </pc:spChg>
        <pc:spChg chg="add del mod">
          <ac:chgData name="Fatimah Mousa" userId="2cfe177487611788" providerId="LiveId" clId="{49496883-E6FA-4C13-9F0F-813438E33AED}" dt="2021-11-17T17:23:39.035" v="2762" actId="21"/>
          <ac:spMkLst>
            <pc:docMk/>
            <pc:sldMk cId="280379606" sldId="376"/>
            <ac:spMk id="8" creationId="{FAB80B8C-18DD-4BA7-871F-1AD0692B631A}"/>
          </ac:spMkLst>
        </pc:spChg>
        <pc:picChg chg="add del mod">
          <ac:chgData name="Fatimah Mousa" userId="2cfe177487611788" providerId="LiveId" clId="{49496883-E6FA-4C13-9F0F-813438E33AED}" dt="2021-11-17T17:10:59.052" v="2596" actId="478"/>
          <ac:picMkLst>
            <pc:docMk/>
            <pc:sldMk cId="280379606" sldId="376"/>
            <ac:picMk id="3074" creationId="{355F75DF-09CB-4D24-BA00-E6C5FDA1185B}"/>
          </ac:picMkLst>
        </pc:picChg>
        <pc:picChg chg="add del mod">
          <ac:chgData name="Fatimah Mousa" userId="2cfe177487611788" providerId="LiveId" clId="{49496883-E6FA-4C13-9F0F-813438E33AED}" dt="2021-11-17T17:22:28.522" v="2752" actId="21"/>
          <ac:picMkLst>
            <pc:docMk/>
            <pc:sldMk cId="280379606" sldId="376"/>
            <ac:picMk id="3076" creationId="{B68563B6-C340-45B0-96FC-F010AAB2A23A}"/>
          </ac:picMkLst>
        </pc:picChg>
        <pc:picChg chg="add del mod">
          <ac:chgData name="Fatimah Mousa" userId="2cfe177487611788" providerId="LiveId" clId="{49496883-E6FA-4C13-9F0F-813438E33AED}" dt="2021-11-17T17:22:28.522" v="2752" actId="21"/>
          <ac:picMkLst>
            <pc:docMk/>
            <pc:sldMk cId="280379606" sldId="376"/>
            <ac:picMk id="3078" creationId="{9F7FFDC3-CB38-4A98-AB00-6E9D45769598}"/>
          </ac:picMkLst>
        </pc:picChg>
      </pc:sldChg>
      <pc:sldChg chg="addSp delSp modSp add del mod setBg modAnim">
        <pc:chgData name="Fatimah Mousa" userId="2cfe177487611788" providerId="LiveId" clId="{49496883-E6FA-4C13-9F0F-813438E33AED}" dt="2021-11-17T17:25:51.113" v="2778" actId="47"/>
        <pc:sldMkLst>
          <pc:docMk/>
          <pc:sldMk cId="1521672742" sldId="377"/>
        </pc:sldMkLst>
        <pc:spChg chg="del mod">
          <ac:chgData name="Fatimah Mousa" userId="2cfe177487611788" providerId="LiveId" clId="{49496883-E6FA-4C13-9F0F-813438E33AED}" dt="2021-11-17T17:20:08.564" v="2729" actId="21"/>
          <ac:spMkLst>
            <pc:docMk/>
            <pc:sldMk cId="1521672742" sldId="377"/>
            <ac:spMk id="2" creationId="{CA122A18-0F0D-4FC8-AFD4-43694F18957B}"/>
          </ac:spMkLst>
        </pc:spChg>
        <pc:spChg chg="add del mod">
          <ac:chgData name="Fatimah Mousa" userId="2cfe177487611788" providerId="LiveId" clId="{49496883-E6FA-4C13-9F0F-813438E33AED}" dt="2021-11-17T17:17:52.361" v="2719" actId="478"/>
          <ac:spMkLst>
            <pc:docMk/>
            <pc:sldMk cId="1521672742" sldId="377"/>
            <ac:spMk id="3" creationId="{25F67097-02E9-4589-8F53-B13978CE8728}"/>
          </ac:spMkLst>
        </pc:spChg>
        <pc:spChg chg="add mod">
          <ac:chgData name="Fatimah Mousa" userId="2cfe177487611788" providerId="LiveId" clId="{49496883-E6FA-4C13-9F0F-813438E33AED}" dt="2021-11-17T17:20:08.564" v="2729" actId="21"/>
          <ac:spMkLst>
            <pc:docMk/>
            <pc:sldMk cId="1521672742" sldId="377"/>
            <ac:spMk id="5" creationId="{FC6B2551-07E6-4E67-BA6B-95BCCA9FC419}"/>
          </ac:spMkLst>
        </pc:spChg>
        <pc:spChg chg="add del">
          <ac:chgData name="Fatimah Mousa" userId="2cfe177487611788" providerId="LiveId" clId="{49496883-E6FA-4C13-9F0F-813438E33AED}" dt="2021-11-17T17:19:39.114" v="2726" actId="26606"/>
          <ac:spMkLst>
            <pc:docMk/>
            <pc:sldMk cId="1521672742" sldId="377"/>
            <ac:spMk id="7" creationId="{EB270761-CC40-4F3F-A916-7E3BC3989348}"/>
          </ac:spMkLst>
        </pc:spChg>
        <pc:spChg chg="del">
          <ac:chgData name="Fatimah Mousa" userId="2cfe177487611788" providerId="LiveId" clId="{49496883-E6FA-4C13-9F0F-813438E33AED}" dt="2021-11-17T17:17:57.372" v="2721" actId="478"/>
          <ac:spMkLst>
            <pc:docMk/>
            <pc:sldMk cId="1521672742" sldId="377"/>
            <ac:spMk id="8" creationId="{FAB80B8C-18DD-4BA7-871F-1AD0692B631A}"/>
          </ac:spMkLst>
        </pc:spChg>
        <pc:spChg chg="add del">
          <ac:chgData name="Fatimah Mousa" userId="2cfe177487611788" providerId="LiveId" clId="{49496883-E6FA-4C13-9F0F-813438E33AED}" dt="2021-11-17T17:19:39.114" v="2726" actId="26606"/>
          <ac:spMkLst>
            <pc:docMk/>
            <pc:sldMk cId="1521672742" sldId="377"/>
            <ac:spMk id="9" creationId="{2820855C-9FA4-417A-BE67-63C022F81980}"/>
          </ac:spMkLst>
        </pc:spChg>
        <pc:spChg chg="add del">
          <ac:chgData name="Fatimah Mousa" userId="2cfe177487611788" providerId="LiveId" clId="{49496883-E6FA-4C13-9F0F-813438E33AED}" dt="2021-11-17T17:19:39.114" v="2726" actId="26606"/>
          <ac:spMkLst>
            <pc:docMk/>
            <pc:sldMk cId="1521672742" sldId="377"/>
            <ac:spMk id="11" creationId="{D7E6A49B-1B06-403E-8CC5-ACB38A6BDEEB}"/>
          </ac:spMkLst>
        </pc:spChg>
        <pc:spChg chg="add del">
          <ac:chgData name="Fatimah Mousa" userId="2cfe177487611788" providerId="LiveId" clId="{49496883-E6FA-4C13-9F0F-813438E33AED}" dt="2021-11-17T17:19:39.106" v="2725" actId="26606"/>
          <ac:spMkLst>
            <pc:docMk/>
            <pc:sldMk cId="1521672742" sldId="377"/>
            <ac:spMk id="16" creationId="{49F388DC-C47F-4048-9B69-F1644A2A1610}"/>
          </ac:spMkLst>
        </pc:spChg>
        <pc:spChg chg="add del">
          <ac:chgData name="Fatimah Mousa" userId="2cfe177487611788" providerId="LiveId" clId="{49496883-E6FA-4C13-9F0F-813438E33AED}" dt="2021-11-17T17:19:39.106" v="2725" actId="26606"/>
          <ac:spMkLst>
            <pc:docMk/>
            <pc:sldMk cId="1521672742" sldId="377"/>
            <ac:spMk id="18" creationId="{422C035D-D3AD-4301-A1B5-D4C91E3C5855}"/>
          </ac:spMkLst>
        </pc:spChg>
        <pc:spChg chg="add del">
          <ac:chgData name="Fatimah Mousa" userId="2cfe177487611788" providerId="LiveId" clId="{49496883-E6FA-4C13-9F0F-813438E33AED}" dt="2021-11-17T17:19:39.106" v="2725" actId="26606"/>
          <ac:spMkLst>
            <pc:docMk/>
            <pc:sldMk cId="1521672742" sldId="377"/>
            <ac:spMk id="20" creationId="{C9957036-C837-4C4C-BBF0-4A0EC52AE1E1}"/>
          </ac:spMkLst>
        </pc:spChg>
        <pc:spChg chg="add del">
          <ac:chgData name="Fatimah Mousa" userId="2cfe177487611788" providerId="LiveId" clId="{49496883-E6FA-4C13-9F0F-813438E33AED}" dt="2021-11-17T17:19:39.106" v="2725" actId="26606"/>
          <ac:spMkLst>
            <pc:docMk/>
            <pc:sldMk cId="1521672742" sldId="377"/>
            <ac:spMk id="22" creationId="{98C1887B-FB03-4296-8352-8CFA0080FC24}"/>
          </ac:spMkLst>
        </pc:spChg>
        <pc:spChg chg="add">
          <ac:chgData name="Fatimah Mousa" userId="2cfe177487611788" providerId="LiveId" clId="{49496883-E6FA-4C13-9F0F-813438E33AED}" dt="2021-11-17T17:19:39.114" v="2726" actId="26606"/>
          <ac:spMkLst>
            <pc:docMk/>
            <pc:sldMk cId="1521672742" sldId="377"/>
            <ac:spMk id="24" creationId="{1ACA2EA0-FFD3-42EC-9406-B595015ED96E}"/>
          </ac:spMkLst>
        </pc:spChg>
        <pc:spChg chg="add">
          <ac:chgData name="Fatimah Mousa" userId="2cfe177487611788" providerId="LiveId" clId="{49496883-E6FA-4C13-9F0F-813438E33AED}" dt="2021-11-17T17:19:39.114" v="2726" actId="26606"/>
          <ac:spMkLst>
            <pc:docMk/>
            <pc:sldMk cId="1521672742" sldId="377"/>
            <ac:spMk id="25" creationId="{D5288BCE-665C-472A-8C43-664BCFA31E43}"/>
          </ac:spMkLst>
        </pc:spChg>
        <pc:spChg chg="add">
          <ac:chgData name="Fatimah Mousa" userId="2cfe177487611788" providerId="LiveId" clId="{49496883-E6FA-4C13-9F0F-813438E33AED}" dt="2021-11-17T17:19:39.114" v="2726" actId="26606"/>
          <ac:spMkLst>
            <pc:docMk/>
            <pc:sldMk cId="1521672742" sldId="377"/>
            <ac:spMk id="26" creationId="{46C57131-53A7-4C1A-BEA8-25F06A06AD29}"/>
          </ac:spMkLst>
        </pc:spChg>
        <pc:picChg chg="del">
          <ac:chgData name="Fatimah Mousa" userId="2cfe177487611788" providerId="LiveId" clId="{49496883-E6FA-4C13-9F0F-813438E33AED}" dt="2021-11-17T17:17:49.064" v="2718" actId="478"/>
          <ac:picMkLst>
            <pc:docMk/>
            <pc:sldMk cId="1521672742" sldId="377"/>
            <ac:picMk id="3076" creationId="{B68563B6-C340-45B0-96FC-F010AAB2A23A}"/>
          </ac:picMkLst>
        </pc:picChg>
        <pc:picChg chg="del">
          <ac:chgData name="Fatimah Mousa" userId="2cfe177487611788" providerId="LiveId" clId="{49496883-E6FA-4C13-9F0F-813438E33AED}" dt="2021-11-17T17:17:53.881" v="2720" actId="478"/>
          <ac:picMkLst>
            <pc:docMk/>
            <pc:sldMk cId="1521672742" sldId="377"/>
            <ac:picMk id="3078" creationId="{9F7FFDC3-CB38-4A98-AB00-6E9D45769598}"/>
          </ac:picMkLst>
        </pc:picChg>
      </pc:sldChg>
      <pc:sldChg chg="addSp delSp modSp new mod setBg modAnim">
        <pc:chgData name="Fatimah Mousa" userId="2cfe177487611788" providerId="LiveId" clId="{49496883-E6FA-4C13-9F0F-813438E33AED}" dt="2021-11-18T04:37:42.641" v="3580" actId="20577"/>
        <pc:sldMkLst>
          <pc:docMk/>
          <pc:sldMk cId="3605029104" sldId="378"/>
        </pc:sldMkLst>
        <pc:spChg chg="del">
          <ac:chgData name="Fatimah Mousa" userId="2cfe177487611788" providerId="LiveId" clId="{49496883-E6FA-4C13-9F0F-813438E33AED}" dt="2021-11-17T17:20:17.780" v="2733" actId="478"/>
          <ac:spMkLst>
            <pc:docMk/>
            <pc:sldMk cId="3605029104" sldId="378"/>
            <ac:spMk id="2" creationId="{509264E9-E2DA-471E-8448-3D36102F36D7}"/>
          </ac:spMkLst>
        </pc:spChg>
        <pc:spChg chg="del">
          <ac:chgData name="Fatimah Mousa" userId="2cfe177487611788" providerId="LiveId" clId="{49496883-E6FA-4C13-9F0F-813438E33AED}" dt="2021-11-17T17:20:15.636" v="2732" actId="478"/>
          <ac:spMkLst>
            <pc:docMk/>
            <pc:sldMk cId="3605029104" sldId="378"/>
            <ac:spMk id="3" creationId="{698259B7-57EF-4AB4-B82D-7428BD6BFFAA}"/>
          </ac:spMkLst>
        </pc:spChg>
        <pc:spChg chg="add mod">
          <ac:chgData name="Fatimah Mousa" userId="2cfe177487611788" providerId="LiveId" clId="{49496883-E6FA-4C13-9F0F-813438E33AED}" dt="2021-11-18T04:37:42.641" v="3580" actId="20577"/>
          <ac:spMkLst>
            <pc:docMk/>
            <pc:sldMk cId="3605029104" sldId="378"/>
            <ac:spMk id="4" creationId="{BA6C935F-806A-4059-B9F3-57D577BD61A9}"/>
          </ac:spMkLst>
        </pc:spChg>
        <pc:spChg chg="add del">
          <ac:chgData name="Fatimah Mousa" userId="2cfe177487611788" providerId="LiveId" clId="{49496883-E6FA-4C13-9F0F-813438E33AED}" dt="2021-11-17T17:21:44.245" v="2739" actId="26606"/>
          <ac:spMkLst>
            <pc:docMk/>
            <pc:sldMk cId="3605029104" sldId="378"/>
            <ac:spMk id="9" creationId="{EB270761-CC40-4F3F-A916-7E3BC3989348}"/>
          </ac:spMkLst>
        </pc:spChg>
        <pc:spChg chg="add del">
          <ac:chgData name="Fatimah Mousa" userId="2cfe177487611788" providerId="LiveId" clId="{49496883-E6FA-4C13-9F0F-813438E33AED}" dt="2021-11-17T17:21:44.245" v="2739" actId="26606"/>
          <ac:spMkLst>
            <pc:docMk/>
            <pc:sldMk cId="3605029104" sldId="378"/>
            <ac:spMk id="11" creationId="{2820855C-9FA4-417A-BE67-63C022F81980}"/>
          </ac:spMkLst>
        </pc:spChg>
        <pc:spChg chg="add del">
          <ac:chgData name="Fatimah Mousa" userId="2cfe177487611788" providerId="LiveId" clId="{49496883-E6FA-4C13-9F0F-813438E33AED}" dt="2021-11-17T17:21:44.245" v="2739" actId="26606"/>
          <ac:spMkLst>
            <pc:docMk/>
            <pc:sldMk cId="3605029104" sldId="378"/>
            <ac:spMk id="13" creationId="{D7E6A49B-1B06-403E-8CC5-ACB38A6BDEEB}"/>
          </ac:spMkLst>
        </pc:spChg>
        <pc:spChg chg="add mod">
          <ac:chgData name="Fatimah Mousa" userId="2cfe177487611788" providerId="LiveId" clId="{49496883-E6FA-4C13-9F0F-813438E33AED}" dt="2021-11-17T17:24:12.259" v="2772" actId="1076"/>
          <ac:spMkLst>
            <pc:docMk/>
            <pc:sldMk cId="3605029104" sldId="378"/>
            <ac:spMk id="16" creationId="{AB38C387-399F-470E-8576-F990A3D39CAE}"/>
          </ac:spMkLst>
        </pc:spChg>
        <pc:spChg chg="add del">
          <ac:chgData name="Fatimah Mousa" userId="2cfe177487611788" providerId="LiveId" clId="{49496883-E6FA-4C13-9F0F-813438E33AED}" dt="2021-11-17T17:24:05.426" v="2771" actId="478"/>
          <ac:spMkLst>
            <pc:docMk/>
            <pc:sldMk cId="3605029104" sldId="378"/>
            <ac:spMk id="17" creationId="{97E336C6-648F-425B-9944-28081BEB03A3}"/>
          </ac:spMkLst>
        </pc:spChg>
        <pc:spChg chg="add">
          <ac:chgData name="Fatimah Mousa" userId="2cfe177487611788" providerId="LiveId" clId="{49496883-E6FA-4C13-9F0F-813438E33AED}" dt="2021-11-17T17:21:44.245" v="2739" actId="26606"/>
          <ac:spMkLst>
            <pc:docMk/>
            <pc:sldMk cId="3605029104" sldId="378"/>
            <ac:spMk id="18" creationId="{884769FE-1656-422F-86E1-8C1B16C27BE1}"/>
          </ac:spMkLst>
        </pc:spChg>
        <pc:spChg chg="add">
          <ac:chgData name="Fatimah Mousa" userId="2cfe177487611788" providerId="LiveId" clId="{49496883-E6FA-4C13-9F0F-813438E33AED}" dt="2021-11-17T17:21:44.245" v="2739" actId="26606"/>
          <ac:spMkLst>
            <pc:docMk/>
            <pc:sldMk cId="3605029104" sldId="378"/>
            <ac:spMk id="20" creationId="{CB249F6D-244F-494A-98B9-5CC7413C4FB9}"/>
          </ac:spMkLst>
        </pc:spChg>
        <pc:spChg chg="add">
          <ac:chgData name="Fatimah Mousa" userId="2cfe177487611788" providerId="LiveId" clId="{49496883-E6FA-4C13-9F0F-813438E33AED}" dt="2021-11-17T17:21:44.245" v="2739" actId="26606"/>
          <ac:spMkLst>
            <pc:docMk/>
            <pc:sldMk cId="3605029104" sldId="378"/>
            <ac:spMk id="22" creationId="{506C536E-6ECA-4211-AF8C-A2671C484DA7}"/>
          </ac:spMkLst>
        </pc:spChg>
        <pc:spChg chg="add">
          <ac:chgData name="Fatimah Mousa" userId="2cfe177487611788" providerId="LiveId" clId="{49496883-E6FA-4C13-9F0F-813438E33AED}" dt="2021-11-17T17:21:44.245" v="2739" actId="26606"/>
          <ac:spMkLst>
            <pc:docMk/>
            <pc:sldMk cId="3605029104" sldId="378"/>
            <ac:spMk id="24" creationId="{AEAA70EA-2201-4F5D-AF08-58CFF851CCCD}"/>
          </ac:spMkLst>
        </pc:spChg>
        <pc:picChg chg="add del mod">
          <ac:chgData name="Fatimah Mousa" userId="2cfe177487611788" providerId="LiveId" clId="{49496883-E6FA-4C13-9F0F-813438E33AED}" dt="2021-11-17T17:21:20.374" v="2738" actId="21"/>
          <ac:picMkLst>
            <pc:docMk/>
            <pc:sldMk cId="3605029104" sldId="378"/>
            <ac:picMk id="8" creationId="{055F4B48-7331-4922-81F4-42CF0605FE7A}"/>
          </ac:picMkLst>
        </pc:picChg>
        <pc:picChg chg="add mod">
          <ac:chgData name="Fatimah Mousa" userId="2cfe177487611788" providerId="LiveId" clId="{49496883-E6FA-4C13-9F0F-813438E33AED}" dt="2021-11-17T17:22:52.704" v="2756" actId="1076"/>
          <ac:picMkLst>
            <pc:docMk/>
            <pc:sldMk cId="3605029104" sldId="378"/>
            <ac:picMk id="14" creationId="{432A3E72-77F4-4BCD-9D68-9166C3CF7B48}"/>
          </ac:picMkLst>
        </pc:picChg>
        <pc:picChg chg="add mod">
          <ac:chgData name="Fatimah Mousa" userId="2cfe177487611788" providerId="LiveId" clId="{49496883-E6FA-4C13-9F0F-813438E33AED}" dt="2021-11-17T17:22:58.454" v="2757" actId="1076"/>
          <ac:picMkLst>
            <pc:docMk/>
            <pc:sldMk cId="3605029104" sldId="378"/>
            <ac:picMk id="15" creationId="{8BFF7427-6DBE-44E5-8434-65A708C5B644}"/>
          </ac:picMkLst>
        </pc:picChg>
      </pc:sldChg>
      <pc:sldChg chg="addSp delSp modSp new del mod setBg">
        <pc:chgData name="Fatimah Mousa" userId="2cfe177487611788" providerId="LiveId" clId="{49496883-E6FA-4C13-9F0F-813438E33AED}" dt="2021-11-17T17:41:20.237" v="2861" actId="47"/>
        <pc:sldMkLst>
          <pc:docMk/>
          <pc:sldMk cId="313293557" sldId="379"/>
        </pc:sldMkLst>
        <pc:spChg chg="mod">
          <ac:chgData name="Fatimah Mousa" userId="2cfe177487611788" providerId="LiveId" clId="{49496883-E6FA-4C13-9F0F-813438E33AED}" dt="2021-11-17T17:40:22.169" v="2836" actId="14100"/>
          <ac:spMkLst>
            <pc:docMk/>
            <pc:sldMk cId="313293557" sldId="379"/>
            <ac:spMk id="2" creationId="{83CA0B7A-1CA7-4966-AD75-12413560C201}"/>
          </ac:spMkLst>
        </pc:spChg>
        <pc:spChg chg="add del">
          <ac:chgData name="Fatimah Mousa" userId="2cfe177487611788" providerId="LiveId" clId="{49496883-E6FA-4C13-9F0F-813438E33AED}" dt="2021-11-17T17:39:10.709" v="2827" actId="26606"/>
          <ac:spMkLst>
            <pc:docMk/>
            <pc:sldMk cId="313293557" sldId="379"/>
            <ac:spMk id="3" creationId="{93061CBC-9516-4F59-A913-1D4B91154A77}"/>
          </ac:spMkLst>
        </pc:spChg>
        <pc:spChg chg="add del mod">
          <ac:chgData name="Fatimah Mousa" userId="2cfe177487611788" providerId="LiveId" clId="{49496883-E6FA-4C13-9F0F-813438E33AED}" dt="2021-11-17T17:38:30.999" v="2822" actId="478"/>
          <ac:spMkLst>
            <pc:docMk/>
            <pc:sldMk cId="313293557" sldId="379"/>
            <ac:spMk id="4" creationId="{8B72C95F-7127-4082-B5EE-B37CDA2D89E5}"/>
          </ac:spMkLst>
        </pc:spChg>
        <pc:spChg chg="add del">
          <ac:chgData name="Fatimah Mousa" userId="2cfe177487611788" providerId="LiveId" clId="{49496883-E6FA-4C13-9F0F-813438E33AED}" dt="2021-11-17T17:39:10.689" v="2826" actId="26606"/>
          <ac:spMkLst>
            <pc:docMk/>
            <pc:sldMk cId="313293557" sldId="379"/>
            <ac:spMk id="8" creationId="{458C1BCA-247F-4480-B78C-924FEBA5CD65}"/>
          </ac:spMkLst>
        </pc:spChg>
        <pc:spChg chg="add del">
          <ac:chgData name="Fatimah Mousa" userId="2cfe177487611788" providerId="LiveId" clId="{49496883-E6FA-4C13-9F0F-813438E33AED}" dt="2021-11-17T17:39:10.689" v="2826" actId="26606"/>
          <ac:spMkLst>
            <pc:docMk/>
            <pc:sldMk cId="313293557" sldId="379"/>
            <ac:spMk id="10" creationId="{B8E37057-BDB6-4452-836A-27973D54F2D8}"/>
          </ac:spMkLst>
        </pc:spChg>
        <pc:spChg chg="add del">
          <ac:chgData name="Fatimah Mousa" userId="2cfe177487611788" providerId="LiveId" clId="{49496883-E6FA-4C13-9F0F-813438E33AED}" dt="2021-11-17T17:39:10.689" v="2826" actId="26606"/>
          <ac:spMkLst>
            <pc:docMk/>
            <pc:sldMk cId="313293557" sldId="379"/>
            <ac:spMk id="12" creationId="{11A3A707-72D6-4BAB-8187-F8204F4EDC6B}"/>
          </ac:spMkLst>
        </pc:spChg>
        <pc:spChg chg="add del">
          <ac:chgData name="Fatimah Mousa" userId="2cfe177487611788" providerId="LiveId" clId="{49496883-E6FA-4C13-9F0F-813438E33AED}" dt="2021-11-17T17:39:10.689" v="2826" actId="26606"/>
          <ac:spMkLst>
            <pc:docMk/>
            <pc:sldMk cId="313293557" sldId="379"/>
            <ac:spMk id="14" creationId="{C983411D-901F-4574-9926-33415AA921FF}"/>
          </ac:spMkLst>
        </pc:spChg>
        <pc:spChg chg="add mod">
          <ac:chgData name="Fatimah Mousa" userId="2cfe177487611788" providerId="LiveId" clId="{49496883-E6FA-4C13-9F0F-813438E33AED}" dt="2021-11-17T17:40:08.236" v="2834" actId="1076"/>
          <ac:spMkLst>
            <pc:docMk/>
            <pc:sldMk cId="313293557" sldId="379"/>
            <ac:spMk id="15" creationId="{3A3F9B0B-0722-4139-B352-FA83E601E6A2}"/>
          </ac:spMkLst>
        </pc:spChg>
        <pc:spChg chg="add">
          <ac:chgData name="Fatimah Mousa" userId="2cfe177487611788" providerId="LiveId" clId="{49496883-E6FA-4C13-9F0F-813438E33AED}" dt="2021-11-17T17:39:10.709" v="2827" actId="26606"/>
          <ac:spMkLst>
            <pc:docMk/>
            <pc:sldMk cId="313293557" sldId="379"/>
            <ac:spMk id="16" creationId="{5B0AD8C2-CA64-45DC-B5E0-FA242F7B1CD7}"/>
          </ac:spMkLst>
        </pc:spChg>
        <pc:spChg chg="add">
          <ac:chgData name="Fatimah Mousa" userId="2cfe177487611788" providerId="LiveId" clId="{49496883-E6FA-4C13-9F0F-813438E33AED}" dt="2021-11-17T17:39:10.709" v="2827" actId="26606"/>
          <ac:spMkLst>
            <pc:docMk/>
            <pc:sldMk cId="313293557" sldId="379"/>
            <ac:spMk id="17" creationId="{4DE0FBC4-76C2-4FA1-A14B-AF5A773FF09E}"/>
          </ac:spMkLst>
        </pc:spChg>
        <pc:spChg chg="add">
          <ac:chgData name="Fatimah Mousa" userId="2cfe177487611788" providerId="LiveId" clId="{49496883-E6FA-4C13-9F0F-813438E33AED}" dt="2021-11-17T17:39:10.709" v="2827" actId="26606"/>
          <ac:spMkLst>
            <pc:docMk/>
            <pc:sldMk cId="313293557" sldId="379"/>
            <ac:spMk id="18" creationId="{921838FE-7D65-41EB-8BD1-5B6A2A613467}"/>
          </ac:spMkLst>
        </pc:spChg>
        <pc:spChg chg="add del">
          <ac:chgData name="Fatimah Mousa" userId="2cfe177487611788" providerId="LiveId" clId="{49496883-E6FA-4C13-9F0F-813438E33AED}" dt="2021-11-17T17:39:27.065" v="2832" actId="478"/>
          <ac:spMkLst>
            <pc:docMk/>
            <pc:sldMk cId="313293557" sldId="379"/>
            <ac:spMk id="19" creationId="{93061CBC-9516-4F59-A913-1D4B91154A77}"/>
          </ac:spMkLst>
        </pc:spChg>
        <pc:spChg chg="add mod">
          <ac:chgData name="Fatimah Mousa" userId="2cfe177487611788" providerId="LiveId" clId="{49496883-E6FA-4C13-9F0F-813438E33AED}" dt="2021-11-17T17:40:08.236" v="2834" actId="1076"/>
          <ac:spMkLst>
            <pc:docMk/>
            <pc:sldMk cId="313293557" sldId="379"/>
            <ac:spMk id="20" creationId="{CC16BF6A-06D2-476C-BDD7-EEF7D8C7BC98}"/>
          </ac:spMkLst>
        </pc:spChg>
        <pc:spChg chg="add mod">
          <ac:chgData name="Fatimah Mousa" userId="2cfe177487611788" providerId="LiveId" clId="{49496883-E6FA-4C13-9F0F-813438E33AED}" dt="2021-11-17T17:40:08.236" v="2834" actId="1076"/>
          <ac:spMkLst>
            <pc:docMk/>
            <pc:sldMk cId="313293557" sldId="379"/>
            <ac:spMk id="21" creationId="{57CCAC03-11C8-42A0-875E-256DFF45986B}"/>
          </ac:spMkLst>
        </pc:spChg>
        <pc:spChg chg="add mod">
          <ac:chgData name="Fatimah Mousa" userId="2cfe177487611788" providerId="LiveId" clId="{49496883-E6FA-4C13-9F0F-813438E33AED}" dt="2021-11-17T17:40:08.236" v="2834" actId="1076"/>
          <ac:spMkLst>
            <pc:docMk/>
            <pc:sldMk cId="313293557" sldId="379"/>
            <ac:spMk id="22" creationId="{68E99EF6-75F3-46C5-8281-02A5A1AD7965}"/>
          </ac:spMkLst>
        </pc:spChg>
        <pc:spChg chg="add mod">
          <ac:chgData name="Fatimah Mousa" userId="2cfe177487611788" providerId="LiveId" clId="{49496883-E6FA-4C13-9F0F-813438E33AED}" dt="2021-11-17T17:40:08.236" v="2834" actId="1076"/>
          <ac:spMkLst>
            <pc:docMk/>
            <pc:sldMk cId="313293557" sldId="379"/>
            <ac:spMk id="23" creationId="{DFAD5316-A7A1-4441-81B0-79756D1485A9}"/>
          </ac:spMkLst>
        </pc:spChg>
        <pc:picChg chg="add mod">
          <ac:chgData name="Fatimah Mousa" userId="2cfe177487611788" providerId="LiveId" clId="{49496883-E6FA-4C13-9F0F-813438E33AED}" dt="2021-11-17T17:40:08.236" v="2834" actId="1076"/>
          <ac:picMkLst>
            <pc:docMk/>
            <pc:sldMk cId="313293557" sldId="379"/>
            <ac:picMk id="13" creationId="{D966B5C7-2BC8-415E-8739-078E81AEB2C5}"/>
          </ac:picMkLst>
        </pc:picChg>
      </pc:sldChg>
      <pc:sldChg chg="addSp delSp modSp new mod modAnim">
        <pc:chgData name="Fatimah Mousa" userId="2cfe177487611788" providerId="LiveId" clId="{49496883-E6FA-4C13-9F0F-813438E33AED}" dt="2021-11-18T04:34:24.095" v="3569" actId="20577"/>
        <pc:sldMkLst>
          <pc:docMk/>
          <pc:sldMk cId="886408203" sldId="379"/>
        </pc:sldMkLst>
        <pc:spChg chg="mod">
          <ac:chgData name="Fatimah Mousa" userId="2cfe177487611788" providerId="LiveId" clId="{49496883-E6FA-4C13-9F0F-813438E33AED}" dt="2021-11-18T04:34:24.095" v="3569" actId="20577"/>
          <ac:spMkLst>
            <pc:docMk/>
            <pc:sldMk cId="886408203" sldId="379"/>
            <ac:spMk id="2" creationId="{6C6A9091-2888-4DDB-8CDD-A87139F08037}"/>
          </ac:spMkLst>
        </pc:spChg>
        <pc:spChg chg="del">
          <ac:chgData name="Fatimah Mousa" userId="2cfe177487611788" providerId="LiveId" clId="{49496883-E6FA-4C13-9F0F-813438E33AED}" dt="2021-11-18T03:03:47.349" v="3248"/>
          <ac:spMkLst>
            <pc:docMk/>
            <pc:sldMk cId="886408203" sldId="379"/>
            <ac:spMk id="3" creationId="{BCFB78CF-6763-4A54-889F-EF45D75532DA}"/>
          </ac:spMkLst>
        </pc:spChg>
        <pc:spChg chg="add del mod">
          <ac:chgData name="Fatimah Mousa" userId="2cfe177487611788" providerId="LiveId" clId="{49496883-E6FA-4C13-9F0F-813438E33AED}" dt="2021-11-18T03:33:15.455" v="3496" actId="478"/>
          <ac:spMkLst>
            <pc:docMk/>
            <pc:sldMk cId="886408203" sldId="379"/>
            <ac:spMk id="12" creationId="{256E57B4-A077-4078-8E31-112C1DE760AC}"/>
          </ac:spMkLst>
        </pc:spChg>
        <pc:spChg chg="add del">
          <ac:chgData name="Fatimah Mousa" userId="2cfe177487611788" providerId="LiveId" clId="{49496883-E6FA-4C13-9F0F-813438E33AED}" dt="2021-11-18T03:33:11.588" v="3494" actId="478"/>
          <ac:spMkLst>
            <pc:docMk/>
            <pc:sldMk cId="886408203" sldId="379"/>
            <ac:spMk id="14" creationId="{8584A487-08B0-4CC0-8227-796F87A512D4}"/>
          </ac:spMkLst>
        </pc:spChg>
        <pc:spChg chg="add mod">
          <ac:chgData name="Fatimah Mousa" userId="2cfe177487611788" providerId="LiveId" clId="{49496883-E6FA-4C13-9F0F-813438E33AED}" dt="2021-11-18T03:33:29.141" v="3499" actId="1076"/>
          <ac:spMkLst>
            <pc:docMk/>
            <pc:sldMk cId="886408203" sldId="379"/>
            <ac:spMk id="15" creationId="{2D3AB2B4-A1AF-4A5D-BC9E-495114417384}"/>
          </ac:spMkLst>
        </pc:spChg>
        <pc:picChg chg="add mod">
          <ac:chgData name="Fatimah Mousa" userId="2cfe177487611788" providerId="LiveId" clId="{49496883-E6FA-4C13-9F0F-813438E33AED}" dt="2021-11-18T03:33:49.072" v="3500" actId="1076"/>
          <ac:picMkLst>
            <pc:docMk/>
            <pc:sldMk cId="886408203" sldId="379"/>
            <ac:picMk id="5" creationId="{8B630C4F-26A9-4578-B950-F174CFA6408E}"/>
          </ac:picMkLst>
        </pc:picChg>
        <pc:picChg chg="add del">
          <ac:chgData name="Fatimah Mousa" userId="2cfe177487611788" providerId="LiveId" clId="{49496883-E6FA-4C13-9F0F-813438E33AED}" dt="2021-11-18T03:30:15.335" v="3480" actId="478"/>
          <ac:picMkLst>
            <pc:docMk/>
            <pc:sldMk cId="886408203" sldId="379"/>
            <ac:picMk id="7" creationId="{1EC9F700-4311-4107-8D19-810450F81B7C}"/>
          </ac:picMkLst>
        </pc:picChg>
        <pc:picChg chg="add mod">
          <ac:chgData name="Fatimah Mousa" userId="2cfe177487611788" providerId="LiveId" clId="{49496883-E6FA-4C13-9F0F-813438E33AED}" dt="2021-11-18T03:31:21.907" v="3487" actId="1076"/>
          <ac:picMkLst>
            <pc:docMk/>
            <pc:sldMk cId="886408203" sldId="379"/>
            <ac:picMk id="8" creationId="{F80A7AC5-C6F0-48A7-89B1-2F2525D47815}"/>
          </ac:picMkLst>
        </pc:picChg>
        <pc:picChg chg="add mod">
          <ac:chgData name="Fatimah Mousa" userId="2cfe177487611788" providerId="LiveId" clId="{49496883-E6FA-4C13-9F0F-813438E33AED}" dt="2021-11-18T03:33:54.799" v="3501" actId="1076"/>
          <ac:picMkLst>
            <pc:docMk/>
            <pc:sldMk cId="886408203" sldId="379"/>
            <ac:picMk id="10" creationId="{B30E706D-37B5-4658-9C5B-988502666EFD}"/>
          </ac:picMkLst>
        </pc:picChg>
      </pc:sldChg>
      <pc:sldChg chg="addSp delSp modSp new del">
        <pc:chgData name="Fatimah Mousa" userId="2cfe177487611788" providerId="LiveId" clId="{49496883-E6FA-4C13-9F0F-813438E33AED}" dt="2021-11-17T18:22:03.544" v="3068" actId="47"/>
        <pc:sldMkLst>
          <pc:docMk/>
          <pc:sldMk cId="4016955247" sldId="379"/>
        </pc:sldMkLst>
        <pc:picChg chg="add del mod">
          <ac:chgData name="Fatimah Mousa" userId="2cfe177487611788" providerId="LiveId" clId="{49496883-E6FA-4C13-9F0F-813438E33AED}" dt="2021-11-17T18:03:52.696" v="2968" actId="21"/>
          <ac:picMkLst>
            <pc:docMk/>
            <pc:sldMk cId="4016955247" sldId="379"/>
            <ac:picMk id="5122" creationId="{0713FC0B-BCDA-4029-B848-D0296E164319}"/>
          </ac:picMkLst>
        </pc:picChg>
      </pc:sldChg>
      <pc:sldChg chg="addSp delSp modSp new add del mod">
        <pc:chgData name="Fatimah Mousa" userId="2cfe177487611788" providerId="LiveId" clId="{49496883-E6FA-4C13-9F0F-813438E33AED}" dt="2021-11-18T04:07:50.591" v="3536" actId="1076"/>
        <pc:sldMkLst>
          <pc:docMk/>
          <pc:sldMk cId="3716873711" sldId="380"/>
        </pc:sldMkLst>
        <pc:spChg chg="mod">
          <ac:chgData name="Fatimah Mousa" userId="2cfe177487611788" providerId="LiveId" clId="{49496883-E6FA-4C13-9F0F-813438E33AED}" dt="2021-11-18T03:34:50.586" v="3511" actId="20577"/>
          <ac:spMkLst>
            <pc:docMk/>
            <pc:sldMk cId="3716873711" sldId="380"/>
            <ac:spMk id="2" creationId="{A3C9BF87-40E6-4C98-A8F5-A03944BF8220}"/>
          </ac:spMkLst>
        </pc:spChg>
        <pc:spChg chg="del">
          <ac:chgData name="Fatimah Mousa" userId="2cfe177487611788" providerId="LiveId" clId="{49496883-E6FA-4C13-9F0F-813438E33AED}" dt="2021-11-18T02:54:42.472" v="3215" actId="3680"/>
          <ac:spMkLst>
            <pc:docMk/>
            <pc:sldMk cId="3716873711" sldId="380"/>
            <ac:spMk id="3" creationId="{800975B0-1601-4C0E-8717-3D68298BC2B2}"/>
          </ac:spMkLst>
        </pc:spChg>
        <pc:graphicFrameChg chg="add mod ord modGraphic">
          <ac:chgData name="Fatimah Mousa" userId="2cfe177487611788" providerId="LiveId" clId="{49496883-E6FA-4C13-9F0F-813438E33AED}" dt="2021-11-18T04:07:50.591" v="3536" actId="1076"/>
          <ac:graphicFrameMkLst>
            <pc:docMk/>
            <pc:sldMk cId="3716873711" sldId="380"/>
            <ac:graphicFrameMk id="4" creationId="{0A88DF5E-496B-4085-A242-20F6CD9B51DC}"/>
          </ac:graphicFrameMkLst>
        </pc:graphicFrameChg>
        <pc:graphicFrameChg chg="add del mod">
          <ac:chgData name="Fatimah Mousa" userId="2cfe177487611788" providerId="LiveId" clId="{49496883-E6FA-4C13-9F0F-813438E33AED}" dt="2021-11-18T03:05:55.618" v="3255" actId="478"/>
          <ac:graphicFrameMkLst>
            <pc:docMk/>
            <pc:sldMk cId="3716873711" sldId="380"/>
            <ac:graphicFrameMk id="7" creationId="{28C158E4-863E-4076-A211-8E0B2AA70B9D}"/>
          </ac:graphicFrameMkLst>
        </pc:graphicFrameChg>
        <pc:graphicFrameChg chg="add del">
          <ac:chgData name="Fatimah Mousa" userId="2cfe177487611788" providerId="LiveId" clId="{49496883-E6FA-4C13-9F0F-813438E33AED}" dt="2021-11-18T03:05:41.804" v="3252"/>
          <ac:graphicFrameMkLst>
            <pc:docMk/>
            <pc:sldMk cId="3716873711" sldId="380"/>
            <ac:graphicFrameMk id="8" creationId="{5EAC0524-95F9-4376-9369-21961FB79799}"/>
          </ac:graphicFrameMkLst>
        </pc:graphicFrameChg>
        <pc:graphicFrameChg chg="add del mod modGraphic">
          <ac:chgData name="Fatimah Mousa" userId="2cfe177487611788" providerId="LiveId" clId="{49496883-E6FA-4C13-9F0F-813438E33AED}" dt="2021-11-18T03:07:13.075" v="3376"/>
          <ac:graphicFrameMkLst>
            <pc:docMk/>
            <pc:sldMk cId="3716873711" sldId="380"/>
            <ac:graphicFrameMk id="9" creationId="{B365386A-5735-4D49-B0A9-0C723C5D12CA}"/>
          </ac:graphicFrameMkLst>
        </pc:graphicFrameChg>
        <pc:picChg chg="add del">
          <ac:chgData name="Fatimah Mousa" userId="2cfe177487611788" providerId="LiveId" clId="{49496883-E6FA-4C13-9F0F-813438E33AED}" dt="2021-11-18T03:03:42.078" v="3247" actId="21"/>
          <ac:picMkLst>
            <pc:docMk/>
            <pc:sldMk cId="3716873711" sldId="380"/>
            <ac:picMk id="6" creationId="{DA647560-8409-4D3F-B54B-5CBE8F700765}"/>
          </ac:picMkLst>
        </pc:picChg>
      </pc:sldChg>
      <pc:sldChg chg="addSp delSp modSp new del mod">
        <pc:chgData name="Fatimah Mousa" userId="2cfe177487611788" providerId="LiveId" clId="{49496883-E6FA-4C13-9F0F-813438E33AED}" dt="2021-11-18T03:34:25.579" v="3506" actId="47"/>
        <pc:sldMkLst>
          <pc:docMk/>
          <pc:sldMk cId="801527171" sldId="381"/>
        </pc:sldMkLst>
        <pc:spChg chg="del">
          <ac:chgData name="Fatimah Mousa" userId="2cfe177487611788" providerId="LiveId" clId="{49496883-E6FA-4C13-9F0F-813438E33AED}" dt="2021-11-18T03:18:06.828" v="3470" actId="478"/>
          <ac:spMkLst>
            <pc:docMk/>
            <pc:sldMk cId="801527171" sldId="381"/>
            <ac:spMk id="3" creationId="{6256140A-A3F6-4A06-BC31-05A51B6B6368}"/>
          </ac:spMkLst>
        </pc:spChg>
        <pc:graphicFrameChg chg="add mod">
          <ac:chgData name="Fatimah Mousa" userId="2cfe177487611788" providerId="LiveId" clId="{49496883-E6FA-4C13-9F0F-813438E33AED}" dt="2021-11-18T03:18:04.121" v="3469"/>
          <ac:graphicFrameMkLst>
            <pc:docMk/>
            <pc:sldMk cId="801527171" sldId="381"/>
            <ac:graphicFrameMk id="4" creationId="{3C88A802-EC05-4AB0-9552-045E3AC7DD8A}"/>
          </ac:graphicFrameMkLst>
        </pc:graphicFrameChg>
      </pc:sldChg>
      <pc:sldChg chg="addSp modSp new del">
        <pc:chgData name="Fatimah Mousa" userId="2cfe177487611788" providerId="LiveId" clId="{49496883-E6FA-4C13-9F0F-813438E33AED}" dt="2021-11-18T03:39:13.020" v="3535" actId="47"/>
        <pc:sldMkLst>
          <pc:docMk/>
          <pc:sldMk cId="842552463" sldId="381"/>
        </pc:sldMkLst>
        <pc:graphicFrameChg chg="add mod">
          <ac:chgData name="Fatimah Mousa" userId="2cfe177487611788" providerId="LiveId" clId="{49496883-E6FA-4C13-9F0F-813438E33AED}" dt="2021-11-18T03:36:28.503" v="3514"/>
          <ac:graphicFrameMkLst>
            <pc:docMk/>
            <pc:sldMk cId="842552463" sldId="381"/>
            <ac:graphicFrameMk id="4" creationId="{2CD484C6-D100-49FC-B5FF-CDA720E2CB34}"/>
          </ac:graphicFrameMkLst>
        </pc:graphicFrameChg>
      </pc:sldChg>
      <pc:sldChg chg="addSp modSp new mod">
        <pc:chgData name="Fatimah Mousa" userId="2cfe177487611788" providerId="LiveId" clId="{49496883-E6FA-4C13-9F0F-813438E33AED}" dt="2021-11-18T04:14:25.506" v="3558" actId="1076"/>
        <pc:sldMkLst>
          <pc:docMk/>
          <pc:sldMk cId="3115549126" sldId="381"/>
        </pc:sldMkLst>
        <pc:spChg chg="mod">
          <ac:chgData name="Fatimah Mousa" userId="2cfe177487611788" providerId="LiveId" clId="{49496883-E6FA-4C13-9F0F-813438E33AED}" dt="2021-11-18T04:14:12.951" v="3554" actId="20577"/>
          <ac:spMkLst>
            <pc:docMk/>
            <pc:sldMk cId="3115549126" sldId="381"/>
            <ac:spMk id="2" creationId="{A3E44B52-375F-4A40-949A-4764D0C52E08}"/>
          </ac:spMkLst>
        </pc:spChg>
        <pc:picChg chg="add mod">
          <ac:chgData name="Fatimah Mousa" userId="2cfe177487611788" providerId="LiveId" clId="{49496883-E6FA-4C13-9F0F-813438E33AED}" dt="2021-11-18T04:14:25.506" v="3558" actId="1076"/>
          <ac:picMkLst>
            <pc:docMk/>
            <pc:sldMk cId="3115549126" sldId="381"/>
            <ac:picMk id="5" creationId="{FFA9D5DA-9421-4EC9-BBAD-B2FF08525033}"/>
          </ac:picMkLst>
        </pc:picChg>
      </pc:sldChg>
      <pc:sldChg chg="addSp delSp modSp new del mod">
        <pc:chgData name="Fatimah Mousa" userId="2cfe177487611788" providerId="LiveId" clId="{49496883-E6FA-4C13-9F0F-813438E33AED}" dt="2021-11-18T03:29:57.365" v="3478" actId="47"/>
        <pc:sldMkLst>
          <pc:docMk/>
          <pc:sldMk cId="1384674945" sldId="382"/>
        </pc:sldMkLst>
        <pc:picChg chg="add del mod">
          <ac:chgData name="Fatimah Mousa" userId="2cfe177487611788" providerId="LiveId" clId="{49496883-E6FA-4C13-9F0F-813438E33AED}" dt="2021-11-18T03:29:49.992" v="3477" actId="478"/>
          <ac:picMkLst>
            <pc:docMk/>
            <pc:sldMk cId="1384674945" sldId="382"/>
            <ac:picMk id="5" creationId="{8F9B0176-3466-4246-868E-9281477E8C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2CCC6-09CB-47AF-9DB6-FB761FA163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EEA53-0BAE-4A9F-84A5-C3BA2F36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8C24-CA17-4396-B820-105237F20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1668-C645-4DF2-9F5F-59DD6BB2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04C17-639F-4A13-A319-F86F7D22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0503-50E2-412D-9502-97DD738D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A21C-5FBD-4673-BF89-27E05E2E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269A-678C-4289-BDC4-B2388AED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75AFA-0D0F-420B-B626-D32DBDE8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5D20-6A98-4F27-A9E9-30DBC260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BBB0-87DC-44C8-9735-2CBC16B5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A49C-8070-4648-BFF8-FEC6F19F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7B1F8-D268-4625-8F25-25D0ABEFC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44C2E-C6DE-4770-920A-2541989D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C7C9-B630-4280-8D8D-CFB45DC8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51F6-9FD3-4DD9-A606-9759E996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21BC-2F5F-4BA6-A22E-767F4ECF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FCDC-4CB0-4F16-A329-54717EE4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571B-DF56-47D4-8BB8-A2CED6A2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56EA-0A2C-4B35-958E-2BF7DA33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69AA5-C3C1-4AB7-BECD-2636674E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282A-79F8-4D29-96B4-F5D61CF3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5736-87D2-4826-AFCA-098D7702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01677-9B60-4488-B610-7B9FA1DF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E79E-F471-49E5-99FA-1F5E041F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1532-4E61-4820-8C2A-A83A6BBB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926F-9922-4075-97A3-BD9191F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2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2A34-1FEC-4FC8-ABE5-BF393B27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7BCF-1363-4AC0-9694-529CC3EC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918D7-1C0B-4B2D-B73F-C5211C3E4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2A847-BED8-4B07-A820-802C566E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95F9-B5F5-42CB-92A6-DDE7C15D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AD62-7FF6-45E0-B18E-40C8D7CE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7663-E46B-439B-8A9F-4F465C51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A8AF-EE78-4D87-B6E3-8F1DB436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CB881-C503-4C92-9EBA-159402C66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758B9-B938-4899-ADB7-78ADC0C03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8DEC0-86FA-4AD4-AD52-430FE494E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34827-5550-4BCA-88BC-15DF12FA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E1876-DF81-4E4B-BF62-AD652002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7CD7-2985-439F-B3AE-84ADE7BC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F1B9-586F-45B1-B7C7-A068FB5E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881AA-0FB5-4274-99B4-B4CB8FEE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46FBE-AC29-4917-9B2B-5B1DA4B1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BC8EA-8A46-4E1A-BB6A-992DCFBF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3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5F2A2-DF40-45FB-956C-F80C4419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F8FAE-9770-4403-86D2-B60DBDAD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E80DF-E1E4-497A-AE27-DC2648FC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0162-F115-47FF-AB4B-7980B7CC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B307-EA0C-48CC-ABCE-BC82D61F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C98B1-37B0-4AEA-9344-611BD19D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AF460-B840-42C0-A14B-79B6BB3A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5D14D-9698-449C-8CC4-6E6AEDEC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6D8E8-859E-4C94-8DC8-73028B94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A16-B1DE-4E37-9B23-D168C4DB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24171-800D-4BA5-9AD9-A32E5215E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BE7AF-5421-4592-95E4-D58E1C5B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B3E1-0331-442E-AADD-7A086B00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8A197-2BB0-4A0E-B81A-2C2DE2DD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2C9E1-02D5-4F42-9B1C-688340BF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3011A-AAE2-4F53-B1CE-6DB23A89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95355-25FF-40C6-A5A0-C1FC4B0C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090B-C622-4010-810C-8306D9947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603B-67ED-4BB1-A3F5-90CAC32D5D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3DB4-4E99-4263-A9A4-06FB43A5B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2354-1D99-410F-B4D6-9CFD7A80F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uah3d-fatimahalamer.shinyapps.io/Interactive_Shiny_SFDA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thdata.org/saudi-arabia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91">
            <a:extLst>
              <a:ext uri="{FF2B5EF4-FFF2-40B4-BE49-F238E27FC236}">
                <a16:creationId xmlns:a16="http://schemas.microsoft.com/office/drawing/2014/main" id="{129579E8-8FA2-4D2F-A8F9-7EF7C9594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94BE3-7E93-43CA-B5E8-041994217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551" y="3097524"/>
            <a:ext cx="10136422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SFDA drugs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2CEC8-09EA-41E3-8C89-90C651CA6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878" y="4772065"/>
            <a:ext cx="8045373" cy="742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SFDA Shiny App </a:t>
            </a:r>
          </a:p>
        </p:txBody>
      </p:sp>
      <p:grpSp>
        <p:nvGrpSpPr>
          <p:cNvPr id="1029" name="Group 192">
            <a:extLst>
              <a:ext uri="{FF2B5EF4-FFF2-40B4-BE49-F238E27FC236}">
                <a16:creationId xmlns:a16="http://schemas.microsoft.com/office/drawing/2014/main" id="{3FEB7750-5E3F-43E4-B0BB-6614A165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2C4BB42A-C350-43AC-AC2C-A62D52755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9FD94A1A-9337-49FD-9F42-833C51F1E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1DB75DD0-2A0A-449B-B45E-2C17B36D91F6}"/>
              </a:ext>
            </a:extLst>
          </p:cNvPr>
          <p:cNvSpPr txBox="1">
            <a:spLocks/>
          </p:cNvSpPr>
          <p:nvPr/>
        </p:nvSpPr>
        <p:spPr>
          <a:xfrm>
            <a:off x="1600631" y="4424977"/>
            <a:ext cx="9163757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with</a:t>
            </a:r>
          </a:p>
        </p:txBody>
      </p:sp>
      <p:grpSp>
        <p:nvGrpSpPr>
          <p:cNvPr id="28" name="Google Shape;2744;p69">
            <a:extLst>
              <a:ext uri="{FF2B5EF4-FFF2-40B4-BE49-F238E27FC236}">
                <a16:creationId xmlns:a16="http://schemas.microsoft.com/office/drawing/2014/main" id="{704BC568-CE7E-4801-A0B0-3473BE5D764E}"/>
              </a:ext>
            </a:extLst>
          </p:cNvPr>
          <p:cNvGrpSpPr/>
          <p:nvPr/>
        </p:nvGrpSpPr>
        <p:grpSpPr>
          <a:xfrm>
            <a:off x="5167496" y="605916"/>
            <a:ext cx="1857008" cy="2661439"/>
            <a:chOff x="7249105" y="2309502"/>
            <a:chExt cx="937983" cy="1438103"/>
          </a:xfrm>
        </p:grpSpPr>
        <p:sp>
          <p:nvSpPr>
            <p:cNvPr id="29" name="Google Shape;2745;p69">
              <a:extLst>
                <a:ext uri="{FF2B5EF4-FFF2-40B4-BE49-F238E27FC236}">
                  <a16:creationId xmlns:a16="http://schemas.microsoft.com/office/drawing/2014/main" id="{FFD8CC2E-4FE6-4AA7-B3E8-27F5B735AE2A}"/>
                </a:ext>
              </a:extLst>
            </p:cNvPr>
            <p:cNvSpPr/>
            <p:nvPr/>
          </p:nvSpPr>
          <p:spPr>
            <a:xfrm>
              <a:off x="7679761" y="3515935"/>
              <a:ext cx="238070" cy="226008"/>
            </a:xfrm>
            <a:custGeom>
              <a:avLst/>
              <a:gdLst/>
              <a:ahLst/>
              <a:cxnLst/>
              <a:rect l="l" t="t" r="r" b="b"/>
              <a:pathLst>
                <a:path w="12573" h="11936" extrusionOk="0">
                  <a:moveTo>
                    <a:pt x="5682" y="1"/>
                  </a:moveTo>
                  <a:cubicBezTo>
                    <a:pt x="5439" y="1"/>
                    <a:pt x="5228" y="1346"/>
                    <a:pt x="5105" y="2460"/>
                  </a:cubicBezTo>
                  <a:cubicBezTo>
                    <a:pt x="4838" y="2527"/>
                    <a:pt x="4604" y="2627"/>
                    <a:pt x="4404" y="2794"/>
                  </a:cubicBezTo>
                  <a:cubicBezTo>
                    <a:pt x="3837" y="2294"/>
                    <a:pt x="3103" y="1760"/>
                    <a:pt x="2836" y="1660"/>
                  </a:cubicBezTo>
                  <a:cubicBezTo>
                    <a:pt x="2833" y="1659"/>
                    <a:pt x="2829" y="1659"/>
                    <a:pt x="2826" y="1659"/>
                  </a:cubicBezTo>
                  <a:cubicBezTo>
                    <a:pt x="2617" y="1659"/>
                    <a:pt x="3075" y="2707"/>
                    <a:pt x="3437" y="3528"/>
                  </a:cubicBezTo>
                  <a:cubicBezTo>
                    <a:pt x="3270" y="3695"/>
                    <a:pt x="3136" y="3928"/>
                    <a:pt x="3003" y="4128"/>
                  </a:cubicBezTo>
                  <a:cubicBezTo>
                    <a:pt x="3003" y="4162"/>
                    <a:pt x="2970" y="4162"/>
                    <a:pt x="2970" y="4195"/>
                  </a:cubicBezTo>
                  <a:cubicBezTo>
                    <a:pt x="2129" y="4071"/>
                    <a:pt x="1269" y="4003"/>
                    <a:pt x="745" y="4003"/>
                  </a:cubicBezTo>
                  <a:cubicBezTo>
                    <a:pt x="562" y="4003"/>
                    <a:pt x="421" y="4011"/>
                    <a:pt x="334" y="4028"/>
                  </a:cubicBezTo>
                  <a:cubicBezTo>
                    <a:pt x="1" y="4128"/>
                    <a:pt x="1302" y="4862"/>
                    <a:pt x="2603" y="5529"/>
                  </a:cubicBezTo>
                  <a:cubicBezTo>
                    <a:pt x="2603" y="5796"/>
                    <a:pt x="2603" y="6030"/>
                    <a:pt x="2636" y="6263"/>
                  </a:cubicBezTo>
                  <a:cubicBezTo>
                    <a:pt x="1802" y="6864"/>
                    <a:pt x="635" y="8031"/>
                    <a:pt x="501" y="8431"/>
                  </a:cubicBezTo>
                  <a:cubicBezTo>
                    <a:pt x="471" y="8508"/>
                    <a:pt x="538" y="8541"/>
                    <a:pt x="676" y="8541"/>
                  </a:cubicBezTo>
                  <a:cubicBezTo>
                    <a:pt x="1136" y="8541"/>
                    <a:pt x="2378" y="8173"/>
                    <a:pt x="3303" y="7864"/>
                  </a:cubicBezTo>
                  <a:cubicBezTo>
                    <a:pt x="3503" y="8165"/>
                    <a:pt x="3804" y="8465"/>
                    <a:pt x="4104" y="8665"/>
                  </a:cubicBezTo>
                  <a:cubicBezTo>
                    <a:pt x="4004" y="9666"/>
                    <a:pt x="4204" y="11500"/>
                    <a:pt x="4437" y="11867"/>
                  </a:cubicBezTo>
                  <a:cubicBezTo>
                    <a:pt x="4462" y="11914"/>
                    <a:pt x="4493" y="11935"/>
                    <a:pt x="4529" y="11935"/>
                  </a:cubicBezTo>
                  <a:cubicBezTo>
                    <a:pt x="4825" y="11935"/>
                    <a:pt x="5451" y="10441"/>
                    <a:pt x="5838" y="9399"/>
                  </a:cubicBezTo>
                  <a:cubicBezTo>
                    <a:pt x="5928" y="9408"/>
                    <a:pt x="6022" y="9412"/>
                    <a:pt x="6118" y="9412"/>
                  </a:cubicBezTo>
                  <a:cubicBezTo>
                    <a:pt x="6382" y="9412"/>
                    <a:pt x="6662" y="9381"/>
                    <a:pt x="6906" y="9332"/>
                  </a:cubicBezTo>
                  <a:cubicBezTo>
                    <a:pt x="7306" y="9966"/>
                    <a:pt x="7907" y="10666"/>
                    <a:pt x="8107" y="10766"/>
                  </a:cubicBezTo>
                  <a:cubicBezTo>
                    <a:pt x="8115" y="10771"/>
                    <a:pt x="8123" y="10773"/>
                    <a:pt x="8130" y="10773"/>
                  </a:cubicBezTo>
                  <a:cubicBezTo>
                    <a:pt x="8293" y="10773"/>
                    <a:pt x="8133" y="9727"/>
                    <a:pt x="7973" y="8865"/>
                  </a:cubicBezTo>
                  <a:cubicBezTo>
                    <a:pt x="8273" y="8698"/>
                    <a:pt x="8507" y="8465"/>
                    <a:pt x="8774" y="8198"/>
                  </a:cubicBezTo>
                  <a:cubicBezTo>
                    <a:pt x="9593" y="8444"/>
                    <a:pt x="10769" y="8667"/>
                    <a:pt x="11352" y="8667"/>
                  </a:cubicBezTo>
                  <a:cubicBezTo>
                    <a:pt x="11482" y="8667"/>
                    <a:pt x="11582" y="8656"/>
                    <a:pt x="11643" y="8632"/>
                  </a:cubicBezTo>
                  <a:cubicBezTo>
                    <a:pt x="12009" y="8498"/>
                    <a:pt x="10542" y="7431"/>
                    <a:pt x="9541" y="6663"/>
                  </a:cubicBezTo>
                  <a:cubicBezTo>
                    <a:pt x="9641" y="6297"/>
                    <a:pt x="9674" y="5963"/>
                    <a:pt x="9641" y="5596"/>
                  </a:cubicBezTo>
                  <a:cubicBezTo>
                    <a:pt x="10809" y="5029"/>
                    <a:pt x="12210" y="4262"/>
                    <a:pt x="12476" y="3962"/>
                  </a:cubicBezTo>
                  <a:cubicBezTo>
                    <a:pt x="12573" y="3853"/>
                    <a:pt x="12378" y="3810"/>
                    <a:pt x="12015" y="3810"/>
                  </a:cubicBezTo>
                  <a:cubicBezTo>
                    <a:pt x="11371" y="3810"/>
                    <a:pt x="10198" y="3946"/>
                    <a:pt x="9174" y="4095"/>
                  </a:cubicBezTo>
                  <a:cubicBezTo>
                    <a:pt x="8974" y="3761"/>
                    <a:pt x="8774" y="3461"/>
                    <a:pt x="8474" y="3194"/>
                  </a:cubicBezTo>
                  <a:cubicBezTo>
                    <a:pt x="8740" y="2494"/>
                    <a:pt x="9007" y="1160"/>
                    <a:pt x="8941" y="859"/>
                  </a:cubicBezTo>
                  <a:cubicBezTo>
                    <a:pt x="8931" y="833"/>
                    <a:pt x="8913" y="821"/>
                    <a:pt x="8887" y="821"/>
                  </a:cubicBezTo>
                  <a:cubicBezTo>
                    <a:pt x="8651" y="821"/>
                    <a:pt x="7788" y="1865"/>
                    <a:pt x="7306" y="2527"/>
                  </a:cubicBezTo>
                  <a:cubicBezTo>
                    <a:pt x="7106" y="2460"/>
                    <a:pt x="6906" y="2427"/>
                    <a:pt x="6672" y="2360"/>
                  </a:cubicBezTo>
                  <a:cubicBezTo>
                    <a:pt x="6439" y="1426"/>
                    <a:pt x="5972" y="292"/>
                    <a:pt x="5738" y="25"/>
                  </a:cubicBezTo>
                  <a:cubicBezTo>
                    <a:pt x="5719" y="9"/>
                    <a:pt x="5700" y="1"/>
                    <a:pt x="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46;p69">
              <a:extLst>
                <a:ext uri="{FF2B5EF4-FFF2-40B4-BE49-F238E27FC236}">
                  <a16:creationId xmlns:a16="http://schemas.microsoft.com/office/drawing/2014/main" id="{8702E806-9115-45FA-9EB9-38BAF7C5CA22}"/>
                </a:ext>
              </a:extLst>
            </p:cNvPr>
            <p:cNvSpPr/>
            <p:nvPr/>
          </p:nvSpPr>
          <p:spPr>
            <a:xfrm>
              <a:off x="7679761" y="3513246"/>
              <a:ext cx="240664" cy="234358"/>
            </a:xfrm>
            <a:custGeom>
              <a:avLst/>
              <a:gdLst/>
              <a:ahLst/>
              <a:cxnLst/>
              <a:rect l="l" t="t" r="r" b="b"/>
              <a:pathLst>
                <a:path w="12710" h="12377" extrusionOk="0">
                  <a:moveTo>
                    <a:pt x="3337" y="7906"/>
                  </a:moveTo>
                  <a:cubicBezTo>
                    <a:pt x="3357" y="7906"/>
                    <a:pt x="3375" y="7908"/>
                    <a:pt x="3390" y="7910"/>
                  </a:cubicBezTo>
                  <a:lnTo>
                    <a:pt x="3390" y="7910"/>
                  </a:lnTo>
                  <a:cubicBezTo>
                    <a:pt x="3395" y="7909"/>
                    <a:pt x="3399" y="7908"/>
                    <a:pt x="3403" y="7906"/>
                  </a:cubicBezTo>
                  <a:close/>
                  <a:moveTo>
                    <a:pt x="5738" y="468"/>
                  </a:moveTo>
                  <a:cubicBezTo>
                    <a:pt x="5938" y="835"/>
                    <a:pt x="6272" y="1668"/>
                    <a:pt x="6506" y="2569"/>
                  </a:cubicBezTo>
                  <a:cubicBezTo>
                    <a:pt x="6506" y="2636"/>
                    <a:pt x="6606" y="2736"/>
                    <a:pt x="6672" y="2736"/>
                  </a:cubicBezTo>
                  <a:cubicBezTo>
                    <a:pt x="6906" y="2736"/>
                    <a:pt x="7073" y="2769"/>
                    <a:pt x="7273" y="2836"/>
                  </a:cubicBezTo>
                  <a:cubicBezTo>
                    <a:pt x="7339" y="2836"/>
                    <a:pt x="7473" y="2836"/>
                    <a:pt x="7506" y="2769"/>
                  </a:cubicBezTo>
                  <a:cubicBezTo>
                    <a:pt x="8273" y="1835"/>
                    <a:pt x="8640" y="1435"/>
                    <a:pt x="8807" y="1268"/>
                  </a:cubicBezTo>
                  <a:lnTo>
                    <a:pt x="8807" y="1268"/>
                  </a:lnTo>
                  <a:cubicBezTo>
                    <a:pt x="8774" y="1735"/>
                    <a:pt x="8607" y="2636"/>
                    <a:pt x="8340" y="3236"/>
                  </a:cubicBezTo>
                  <a:cubicBezTo>
                    <a:pt x="8307" y="3303"/>
                    <a:pt x="8307" y="3436"/>
                    <a:pt x="8407" y="3470"/>
                  </a:cubicBezTo>
                  <a:cubicBezTo>
                    <a:pt x="8640" y="3737"/>
                    <a:pt x="8907" y="4003"/>
                    <a:pt x="9074" y="4304"/>
                  </a:cubicBezTo>
                  <a:cubicBezTo>
                    <a:pt x="9107" y="4337"/>
                    <a:pt x="9174" y="4404"/>
                    <a:pt x="9274" y="4404"/>
                  </a:cubicBezTo>
                  <a:cubicBezTo>
                    <a:pt x="10575" y="4237"/>
                    <a:pt x="11509" y="4137"/>
                    <a:pt x="12076" y="4137"/>
                  </a:cubicBezTo>
                  <a:lnTo>
                    <a:pt x="12143" y="4137"/>
                  </a:lnTo>
                  <a:cubicBezTo>
                    <a:pt x="11676" y="4470"/>
                    <a:pt x="10608" y="5071"/>
                    <a:pt x="9608" y="5505"/>
                  </a:cubicBezTo>
                  <a:cubicBezTo>
                    <a:pt x="9508" y="5571"/>
                    <a:pt x="9474" y="5638"/>
                    <a:pt x="9474" y="5738"/>
                  </a:cubicBezTo>
                  <a:cubicBezTo>
                    <a:pt x="9508" y="6105"/>
                    <a:pt x="9474" y="6439"/>
                    <a:pt x="9408" y="6772"/>
                  </a:cubicBezTo>
                  <a:cubicBezTo>
                    <a:pt x="9408" y="6839"/>
                    <a:pt x="9408" y="6939"/>
                    <a:pt x="9474" y="6972"/>
                  </a:cubicBezTo>
                  <a:cubicBezTo>
                    <a:pt x="10775" y="7940"/>
                    <a:pt x="11276" y="8407"/>
                    <a:pt x="11442" y="8607"/>
                  </a:cubicBezTo>
                  <a:cubicBezTo>
                    <a:pt x="10909" y="8607"/>
                    <a:pt x="9641" y="8440"/>
                    <a:pt x="8841" y="8173"/>
                  </a:cubicBezTo>
                  <a:cubicBezTo>
                    <a:pt x="8823" y="8164"/>
                    <a:pt x="8802" y="8160"/>
                    <a:pt x="8782" y="8160"/>
                  </a:cubicBezTo>
                  <a:cubicBezTo>
                    <a:pt x="8725" y="8160"/>
                    <a:pt x="8665" y="8191"/>
                    <a:pt x="8640" y="8240"/>
                  </a:cubicBezTo>
                  <a:cubicBezTo>
                    <a:pt x="8440" y="8473"/>
                    <a:pt x="8173" y="8673"/>
                    <a:pt x="7907" y="8840"/>
                  </a:cubicBezTo>
                  <a:cubicBezTo>
                    <a:pt x="7840" y="8907"/>
                    <a:pt x="7806" y="8974"/>
                    <a:pt x="7806" y="9074"/>
                  </a:cubicBezTo>
                  <a:cubicBezTo>
                    <a:pt x="7973" y="9908"/>
                    <a:pt x="8007" y="10341"/>
                    <a:pt x="8007" y="10575"/>
                  </a:cubicBezTo>
                  <a:cubicBezTo>
                    <a:pt x="7773" y="10308"/>
                    <a:pt x="7406" y="9841"/>
                    <a:pt x="7073" y="9341"/>
                  </a:cubicBezTo>
                  <a:cubicBezTo>
                    <a:pt x="7006" y="9274"/>
                    <a:pt x="6939" y="9274"/>
                    <a:pt x="6839" y="9274"/>
                  </a:cubicBezTo>
                  <a:cubicBezTo>
                    <a:pt x="6609" y="9297"/>
                    <a:pt x="6379" y="9336"/>
                    <a:pt x="6149" y="9336"/>
                  </a:cubicBezTo>
                  <a:cubicBezTo>
                    <a:pt x="6045" y="9336"/>
                    <a:pt x="5942" y="9328"/>
                    <a:pt x="5838" y="9307"/>
                  </a:cubicBezTo>
                  <a:cubicBezTo>
                    <a:pt x="5772" y="9307"/>
                    <a:pt x="5672" y="9374"/>
                    <a:pt x="5638" y="9441"/>
                  </a:cubicBezTo>
                  <a:cubicBezTo>
                    <a:pt x="5004" y="11042"/>
                    <a:pt x="4738" y="11609"/>
                    <a:pt x="4571" y="11809"/>
                  </a:cubicBezTo>
                  <a:cubicBezTo>
                    <a:pt x="4437" y="11275"/>
                    <a:pt x="4271" y="9774"/>
                    <a:pt x="4337" y="8907"/>
                  </a:cubicBezTo>
                  <a:cubicBezTo>
                    <a:pt x="4337" y="8874"/>
                    <a:pt x="4304" y="8774"/>
                    <a:pt x="4271" y="8740"/>
                  </a:cubicBezTo>
                  <a:cubicBezTo>
                    <a:pt x="3970" y="8540"/>
                    <a:pt x="3737" y="8273"/>
                    <a:pt x="3503" y="7973"/>
                  </a:cubicBezTo>
                  <a:cubicBezTo>
                    <a:pt x="3477" y="7946"/>
                    <a:pt x="3450" y="7920"/>
                    <a:pt x="3390" y="7910"/>
                  </a:cubicBezTo>
                  <a:lnTo>
                    <a:pt x="3390" y="7910"/>
                  </a:lnTo>
                  <a:cubicBezTo>
                    <a:pt x="2163" y="8275"/>
                    <a:pt x="1334" y="8473"/>
                    <a:pt x="935" y="8507"/>
                  </a:cubicBezTo>
                  <a:cubicBezTo>
                    <a:pt x="1235" y="8106"/>
                    <a:pt x="2136" y="7139"/>
                    <a:pt x="2903" y="6605"/>
                  </a:cubicBezTo>
                  <a:cubicBezTo>
                    <a:pt x="2970" y="6572"/>
                    <a:pt x="2970" y="6472"/>
                    <a:pt x="2970" y="6405"/>
                  </a:cubicBezTo>
                  <a:cubicBezTo>
                    <a:pt x="2936" y="6172"/>
                    <a:pt x="2936" y="5938"/>
                    <a:pt x="2936" y="5738"/>
                  </a:cubicBezTo>
                  <a:cubicBezTo>
                    <a:pt x="2936" y="5638"/>
                    <a:pt x="2903" y="5571"/>
                    <a:pt x="2803" y="5505"/>
                  </a:cubicBezTo>
                  <a:cubicBezTo>
                    <a:pt x="1602" y="4904"/>
                    <a:pt x="1068" y="4571"/>
                    <a:pt x="801" y="4404"/>
                  </a:cubicBezTo>
                  <a:lnTo>
                    <a:pt x="935" y="4404"/>
                  </a:lnTo>
                  <a:cubicBezTo>
                    <a:pt x="1435" y="4404"/>
                    <a:pt x="2236" y="4437"/>
                    <a:pt x="3070" y="4571"/>
                  </a:cubicBezTo>
                  <a:cubicBezTo>
                    <a:pt x="3136" y="4571"/>
                    <a:pt x="3237" y="4504"/>
                    <a:pt x="3270" y="4437"/>
                  </a:cubicBezTo>
                  <a:lnTo>
                    <a:pt x="3303" y="4337"/>
                  </a:lnTo>
                  <a:cubicBezTo>
                    <a:pt x="3403" y="4170"/>
                    <a:pt x="3570" y="3970"/>
                    <a:pt x="3670" y="3803"/>
                  </a:cubicBezTo>
                  <a:cubicBezTo>
                    <a:pt x="3770" y="3770"/>
                    <a:pt x="3770" y="3670"/>
                    <a:pt x="3737" y="3603"/>
                  </a:cubicBezTo>
                  <a:cubicBezTo>
                    <a:pt x="3303" y="2769"/>
                    <a:pt x="3170" y="2302"/>
                    <a:pt x="3103" y="2102"/>
                  </a:cubicBezTo>
                  <a:lnTo>
                    <a:pt x="3103" y="2102"/>
                  </a:lnTo>
                  <a:cubicBezTo>
                    <a:pt x="3403" y="2302"/>
                    <a:pt x="3904" y="2636"/>
                    <a:pt x="4304" y="3069"/>
                  </a:cubicBezTo>
                  <a:cubicBezTo>
                    <a:pt x="4363" y="3109"/>
                    <a:pt x="4410" y="3125"/>
                    <a:pt x="4459" y="3125"/>
                  </a:cubicBezTo>
                  <a:cubicBezTo>
                    <a:pt x="4494" y="3125"/>
                    <a:pt x="4529" y="3117"/>
                    <a:pt x="4571" y="3103"/>
                  </a:cubicBezTo>
                  <a:cubicBezTo>
                    <a:pt x="4771" y="2969"/>
                    <a:pt x="5004" y="2903"/>
                    <a:pt x="5238" y="2803"/>
                  </a:cubicBezTo>
                  <a:cubicBezTo>
                    <a:pt x="5271" y="2803"/>
                    <a:pt x="5338" y="2736"/>
                    <a:pt x="5338" y="2636"/>
                  </a:cubicBezTo>
                  <a:cubicBezTo>
                    <a:pt x="5505" y="1268"/>
                    <a:pt x="5638" y="734"/>
                    <a:pt x="5738" y="468"/>
                  </a:cubicBezTo>
                  <a:close/>
                  <a:moveTo>
                    <a:pt x="5638" y="1"/>
                  </a:moveTo>
                  <a:cubicBezTo>
                    <a:pt x="5438" y="1"/>
                    <a:pt x="5171" y="1"/>
                    <a:pt x="4838" y="2502"/>
                  </a:cubicBezTo>
                  <a:cubicBezTo>
                    <a:pt x="4671" y="2569"/>
                    <a:pt x="4504" y="2636"/>
                    <a:pt x="4337" y="2736"/>
                  </a:cubicBezTo>
                  <a:cubicBezTo>
                    <a:pt x="3870" y="2302"/>
                    <a:pt x="3136" y="1769"/>
                    <a:pt x="2836" y="1668"/>
                  </a:cubicBezTo>
                  <a:cubicBezTo>
                    <a:pt x="2703" y="1668"/>
                    <a:pt x="2603" y="1735"/>
                    <a:pt x="2536" y="1802"/>
                  </a:cubicBezTo>
                  <a:cubicBezTo>
                    <a:pt x="2469" y="1935"/>
                    <a:pt x="2369" y="2102"/>
                    <a:pt x="3136" y="3770"/>
                  </a:cubicBezTo>
                  <a:cubicBezTo>
                    <a:pt x="3003" y="3937"/>
                    <a:pt x="2870" y="4104"/>
                    <a:pt x="2803" y="4270"/>
                  </a:cubicBezTo>
                  <a:cubicBezTo>
                    <a:pt x="2002" y="4170"/>
                    <a:pt x="1268" y="4104"/>
                    <a:pt x="768" y="4104"/>
                  </a:cubicBezTo>
                  <a:cubicBezTo>
                    <a:pt x="535" y="4104"/>
                    <a:pt x="368" y="4104"/>
                    <a:pt x="268" y="4137"/>
                  </a:cubicBezTo>
                  <a:cubicBezTo>
                    <a:pt x="134" y="4137"/>
                    <a:pt x="34" y="4237"/>
                    <a:pt x="34" y="4337"/>
                  </a:cubicBezTo>
                  <a:cubicBezTo>
                    <a:pt x="1" y="4537"/>
                    <a:pt x="1" y="4737"/>
                    <a:pt x="2336" y="5938"/>
                  </a:cubicBezTo>
                  <a:cubicBezTo>
                    <a:pt x="2303" y="6105"/>
                    <a:pt x="2336" y="6272"/>
                    <a:pt x="2336" y="6439"/>
                  </a:cubicBezTo>
                  <a:cubicBezTo>
                    <a:pt x="1602" y="7039"/>
                    <a:pt x="435" y="8173"/>
                    <a:pt x="268" y="8640"/>
                  </a:cubicBezTo>
                  <a:cubicBezTo>
                    <a:pt x="234" y="8740"/>
                    <a:pt x="268" y="8807"/>
                    <a:pt x="301" y="8907"/>
                  </a:cubicBezTo>
                  <a:cubicBezTo>
                    <a:pt x="435" y="9040"/>
                    <a:pt x="535" y="9040"/>
                    <a:pt x="668" y="9040"/>
                  </a:cubicBezTo>
                  <a:cubicBezTo>
                    <a:pt x="1102" y="9040"/>
                    <a:pt x="1936" y="8807"/>
                    <a:pt x="3203" y="8407"/>
                  </a:cubicBezTo>
                  <a:cubicBezTo>
                    <a:pt x="3437" y="8607"/>
                    <a:pt x="3637" y="8874"/>
                    <a:pt x="3904" y="9040"/>
                  </a:cubicBezTo>
                  <a:cubicBezTo>
                    <a:pt x="3837" y="10041"/>
                    <a:pt x="4004" y="11809"/>
                    <a:pt x="4271" y="12243"/>
                  </a:cubicBezTo>
                  <a:cubicBezTo>
                    <a:pt x="4337" y="12309"/>
                    <a:pt x="4437" y="12376"/>
                    <a:pt x="4504" y="12376"/>
                  </a:cubicBezTo>
                  <a:cubicBezTo>
                    <a:pt x="4738" y="12376"/>
                    <a:pt x="4971" y="12309"/>
                    <a:pt x="5872" y="9841"/>
                  </a:cubicBezTo>
                  <a:cubicBezTo>
                    <a:pt x="5965" y="9862"/>
                    <a:pt x="6058" y="9870"/>
                    <a:pt x="6149" y="9870"/>
                  </a:cubicBezTo>
                  <a:cubicBezTo>
                    <a:pt x="6352" y="9870"/>
                    <a:pt x="6545" y="9831"/>
                    <a:pt x="6706" y="9808"/>
                  </a:cubicBezTo>
                  <a:cubicBezTo>
                    <a:pt x="7106" y="10308"/>
                    <a:pt x="7673" y="11075"/>
                    <a:pt x="7973" y="11175"/>
                  </a:cubicBezTo>
                  <a:cubicBezTo>
                    <a:pt x="8007" y="11242"/>
                    <a:pt x="8040" y="11242"/>
                    <a:pt x="8107" y="11242"/>
                  </a:cubicBezTo>
                  <a:cubicBezTo>
                    <a:pt x="8173" y="11242"/>
                    <a:pt x="8273" y="11175"/>
                    <a:pt x="8307" y="11142"/>
                  </a:cubicBezTo>
                  <a:cubicBezTo>
                    <a:pt x="8374" y="11008"/>
                    <a:pt x="8474" y="10908"/>
                    <a:pt x="8173" y="9241"/>
                  </a:cubicBezTo>
                  <a:cubicBezTo>
                    <a:pt x="8374" y="9074"/>
                    <a:pt x="8607" y="8907"/>
                    <a:pt x="8807" y="8673"/>
                  </a:cubicBezTo>
                  <a:cubicBezTo>
                    <a:pt x="9641" y="8907"/>
                    <a:pt x="10775" y="9107"/>
                    <a:pt x="11342" y="9107"/>
                  </a:cubicBezTo>
                  <a:cubicBezTo>
                    <a:pt x="11476" y="9107"/>
                    <a:pt x="11609" y="9107"/>
                    <a:pt x="11676" y="9074"/>
                  </a:cubicBezTo>
                  <a:cubicBezTo>
                    <a:pt x="11809" y="9007"/>
                    <a:pt x="11876" y="8940"/>
                    <a:pt x="11876" y="8840"/>
                  </a:cubicBezTo>
                  <a:cubicBezTo>
                    <a:pt x="11876" y="8673"/>
                    <a:pt x="11943" y="8440"/>
                    <a:pt x="9775" y="6805"/>
                  </a:cubicBezTo>
                  <a:cubicBezTo>
                    <a:pt x="9841" y="6505"/>
                    <a:pt x="9841" y="6238"/>
                    <a:pt x="9841" y="5938"/>
                  </a:cubicBezTo>
                  <a:cubicBezTo>
                    <a:pt x="11009" y="5404"/>
                    <a:pt x="12343" y="4637"/>
                    <a:pt x="12643" y="4304"/>
                  </a:cubicBezTo>
                  <a:cubicBezTo>
                    <a:pt x="12710" y="4237"/>
                    <a:pt x="12710" y="4104"/>
                    <a:pt x="12677" y="4003"/>
                  </a:cubicBezTo>
                  <a:cubicBezTo>
                    <a:pt x="12610" y="3837"/>
                    <a:pt x="12343" y="3803"/>
                    <a:pt x="11976" y="3803"/>
                  </a:cubicBezTo>
                  <a:cubicBezTo>
                    <a:pt x="11476" y="3803"/>
                    <a:pt x="10542" y="3903"/>
                    <a:pt x="9274" y="4070"/>
                  </a:cubicBezTo>
                  <a:cubicBezTo>
                    <a:pt x="9107" y="3803"/>
                    <a:pt x="8874" y="3570"/>
                    <a:pt x="8674" y="3336"/>
                  </a:cubicBezTo>
                  <a:cubicBezTo>
                    <a:pt x="8941" y="2636"/>
                    <a:pt x="9174" y="1402"/>
                    <a:pt x="9107" y="1001"/>
                  </a:cubicBezTo>
                  <a:cubicBezTo>
                    <a:pt x="9041" y="901"/>
                    <a:pt x="8974" y="801"/>
                    <a:pt x="8841" y="801"/>
                  </a:cubicBezTo>
                  <a:cubicBezTo>
                    <a:pt x="8707" y="801"/>
                    <a:pt x="8507" y="801"/>
                    <a:pt x="7173" y="2469"/>
                  </a:cubicBezTo>
                  <a:cubicBezTo>
                    <a:pt x="7039" y="2436"/>
                    <a:pt x="6939" y="2436"/>
                    <a:pt x="6806" y="2402"/>
                  </a:cubicBezTo>
                  <a:cubicBezTo>
                    <a:pt x="6606" y="1602"/>
                    <a:pt x="6139" y="401"/>
                    <a:pt x="5838" y="101"/>
                  </a:cubicBezTo>
                  <a:cubicBezTo>
                    <a:pt x="5772" y="1"/>
                    <a:pt x="5672" y="1"/>
                    <a:pt x="5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47;p69">
              <a:extLst>
                <a:ext uri="{FF2B5EF4-FFF2-40B4-BE49-F238E27FC236}">
                  <a16:creationId xmlns:a16="http://schemas.microsoft.com/office/drawing/2014/main" id="{754DF44F-6E50-45EA-992D-D8884A6C127D}"/>
                </a:ext>
              </a:extLst>
            </p:cNvPr>
            <p:cNvSpPr/>
            <p:nvPr/>
          </p:nvSpPr>
          <p:spPr>
            <a:xfrm>
              <a:off x="7795978" y="3581749"/>
              <a:ext cx="32227" cy="24994"/>
            </a:xfrm>
            <a:custGeom>
              <a:avLst/>
              <a:gdLst/>
              <a:ahLst/>
              <a:cxnLst/>
              <a:rect l="l" t="t" r="r" b="b"/>
              <a:pathLst>
                <a:path w="1702" h="1320" extrusionOk="0">
                  <a:moveTo>
                    <a:pt x="432" y="0"/>
                  </a:moveTo>
                  <a:cubicBezTo>
                    <a:pt x="293" y="0"/>
                    <a:pt x="201" y="19"/>
                    <a:pt x="201" y="19"/>
                  </a:cubicBezTo>
                  <a:cubicBezTo>
                    <a:pt x="101" y="85"/>
                    <a:pt x="1" y="152"/>
                    <a:pt x="34" y="285"/>
                  </a:cubicBezTo>
                  <a:cubicBezTo>
                    <a:pt x="89" y="396"/>
                    <a:pt x="145" y="461"/>
                    <a:pt x="238" y="461"/>
                  </a:cubicBezTo>
                  <a:cubicBezTo>
                    <a:pt x="257" y="461"/>
                    <a:pt x="278" y="458"/>
                    <a:pt x="301" y="452"/>
                  </a:cubicBezTo>
                  <a:cubicBezTo>
                    <a:pt x="301" y="452"/>
                    <a:pt x="400" y="422"/>
                    <a:pt x="539" y="422"/>
                  </a:cubicBezTo>
                  <a:cubicBezTo>
                    <a:pt x="655" y="422"/>
                    <a:pt x="798" y="443"/>
                    <a:pt x="935" y="519"/>
                  </a:cubicBezTo>
                  <a:cubicBezTo>
                    <a:pt x="1135" y="652"/>
                    <a:pt x="1235" y="852"/>
                    <a:pt x="1302" y="1153"/>
                  </a:cubicBezTo>
                  <a:cubicBezTo>
                    <a:pt x="1335" y="1253"/>
                    <a:pt x="1435" y="1319"/>
                    <a:pt x="1502" y="1319"/>
                  </a:cubicBezTo>
                  <a:cubicBezTo>
                    <a:pt x="1635" y="1286"/>
                    <a:pt x="1702" y="1186"/>
                    <a:pt x="1668" y="1086"/>
                  </a:cubicBezTo>
                  <a:cubicBezTo>
                    <a:pt x="1602" y="652"/>
                    <a:pt x="1402" y="352"/>
                    <a:pt x="1135" y="185"/>
                  </a:cubicBezTo>
                  <a:cubicBezTo>
                    <a:pt x="887" y="33"/>
                    <a:pt x="617" y="0"/>
                    <a:pt x="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48;p69">
              <a:extLst>
                <a:ext uri="{FF2B5EF4-FFF2-40B4-BE49-F238E27FC236}">
                  <a16:creationId xmlns:a16="http://schemas.microsoft.com/office/drawing/2014/main" id="{3C91FD89-15B2-4E91-A234-FEAD8E024C69}"/>
                </a:ext>
              </a:extLst>
            </p:cNvPr>
            <p:cNvSpPr/>
            <p:nvPr/>
          </p:nvSpPr>
          <p:spPr>
            <a:xfrm>
              <a:off x="7760609" y="3593413"/>
              <a:ext cx="37283" cy="22798"/>
            </a:xfrm>
            <a:custGeom>
              <a:avLst/>
              <a:gdLst/>
              <a:ahLst/>
              <a:cxnLst/>
              <a:rect l="l" t="t" r="r" b="b"/>
              <a:pathLst>
                <a:path w="1969" h="1204" extrusionOk="0">
                  <a:moveTo>
                    <a:pt x="814" y="1"/>
                  </a:moveTo>
                  <a:cubicBezTo>
                    <a:pt x="447" y="1"/>
                    <a:pt x="159" y="170"/>
                    <a:pt x="134" y="170"/>
                  </a:cubicBezTo>
                  <a:cubicBezTo>
                    <a:pt x="34" y="236"/>
                    <a:pt x="1" y="370"/>
                    <a:pt x="34" y="470"/>
                  </a:cubicBezTo>
                  <a:cubicBezTo>
                    <a:pt x="107" y="519"/>
                    <a:pt x="181" y="550"/>
                    <a:pt x="254" y="550"/>
                  </a:cubicBezTo>
                  <a:cubicBezTo>
                    <a:pt x="281" y="550"/>
                    <a:pt x="307" y="546"/>
                    <a:pt x="334" y="537"/>
                  </a:cubicBezTo>
                  <a:cubicBezTo>
                    <a:pt x="334" y="537"/>
                    <a:pt x="541" y="424"/>
                    <a:pt x="785" y="424"/>
                  </a:cubicBezTo>
                  <a:cubicBezTo>
                    <a:pt x="866" y="424"/>
                    <a:pt x="951" y="437"/>
                    <a:pt x="1035" y="470"/>
                  </a:cubicBezTo>
                  <a:cubicBezTo>
                    <a:pt x="1235" y="537"/>
                    <a:pt x="1402" y="703"/>
                    <a:pt x="1502" y="1037"/>
                  </a:cubicBezTo>
                  <a:cubicBezTo>
                    <a:pt x="1535" y="1137"/>
                    <a:pt x="1635" y="1170"/>
                    <a:pt x="1702" y="1170"/>
                  </a:cubicBezTo>
                  <a:cubicBezTo>
                    <a:pt x="1735" y="1170"/>
                    <a:pt x="1735" y="1170"/>
                    <a:pt x="1802" y="1204"/>
                  </a:cubicBezTo>
                  <a:cubicBezTo>
                    <a:pt x="1869" y="1170"/>
                    <a:pt x="1969" y="1070"/>
                    <a:pt x="1902" y="970"/>
                  </a:cubicBezTo>
                  <a:cubicBezTo>
                    <a:pt x="1802" y="503"/>
                    <a:pt x="1535" y="203"/>
                    <a:pt x="1201" y="70"/>
                  </a:cubicBezTo>
                  <a:cubicBezTo>
                    <a:pt x="1068" y="20"/>
                    <a:pt x="937" y="1"/>
                    <a:pt x="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49;p69">
              <a:extLst>
                <a:ext uri="{FF2B5EF4-FFF2-40B4-BE49-F238E27FC236}">
                  <a16:creationId xmlns:a16="http://schemas.microsoft.com/office/drawing/2014/main" id="{9E10AB23-5A46-41B3-9394-144F582F088C}"/>
                </a:ext>
              </a:extLst>
            </p:cNvPr>
            <p:cNvSpPr/>
            <p:nvPr/>
          </p:nvSpPr>
          <p:spPr>
            <a:xfrm>
              <a:off x="7814931" y="3613672"/>
              <a:ext cx="25278" cy="34121"/>
            </a:xfrm>
            <a:custGeom>
              <a:avLst/>
              <a:gdLst/>
              <a:ahLst/>
              <a:cxnLst/>
              <a:rect l="l" t="t" r="r" b="b"/>
              <a:pathLst>
                <a:path w="1335" h="1802" extrusionOk="0">
                  <a:moveTo>
                    <a:pt x="267" y="0"/>
                  </a:moveTo>
                  <a:cubicBezTo>
                    <a:pt x="134" y="0"/>
                    <a:pt x="34" y="67"/>
                    <a:pt x="0" y="167"/>
                  </a:cubicBezTo>
                  <a:cubicBezTo>
                    <a:pt x="0" y="301"/>
                    <a:pt x="34" y="401"/>
                    <a:pt x="167" y="434"/>
                  </a:cubicBezTo>
                  <a:cubicBezTo>
                    <a:pt x="200" y="434"/>
                    <a:pt x="667" y="501"/>
                    <a:pt x="834" y="834"/>
                  </a:cubicBezTo>
                  <a:cubicBezTo>
                    <a:pt x="968" y="1068"/>
                    <a:pt x="968" y="1268"/>
                    <a:pt x="834" y="1568"/>
                  </a:cubicBezTo>
                  <a:cubicBezTo>
                    <a:pt x="801" y="1635"/>
                    <a:pt x="834" y="1768"/>
                    <a:pt x="968" y="1802"/>
                  </a:cubicBezTo>
                  <a:lnTo>
                    <a:pt x="1034" y="1802"/>
                  </a:lnTo>
                  <a:cubicBezTo>
                    <a:pt x="1134" y="1802"/>
                    <a:pt x="1201" y="1768"/>
                    <a:pt x="1168" y="1668"/>
                  </a:cubicBezTo>
                  <a:cubicBezTo>
                    <a:pt x="1335" y="1301"/>
                    <a:pt x="1335" y="934"/>
                    <a:pt x="1168" y="634"/>
                  </a:cubicBezTo>
                  <a:cubicBezTo>
                    <a:pt x="934" y="134"/>
                    <a:pt x="301" y="0"/>
                    <a:pt x="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2750;p69">
              <a:extLst>
                <a:ext uri="{FF2B5EF4-FFF2-40B4-BE49-F238E27FC236}">
                  <a16:creationId xmlns:a16="http://schemas.microsoft.com/office/drawing/2014/main" id="{3E16EA43-0790-4D69-A956-0DC285652799}"/>
                </a:ext>
              </a:extLst>
            </p:cNvPr>
            <p:cNvGrpSpPr/>
            <p:nvPr/>
          </p:nvGrpSpPr>
          <p:grpSpPr>
            <a:xfrm>
              <a:off x="7249105" y="2309502"/>
              <a:ext cx="937983" cy="1320054"/>
              <a:chOff x="7249105" y="2309502"/>
              <a:chExt cx="937983" cy="1320054"/>
            </a:xfrm>
          </p:grpSpPr>
          <p:sp>
            <p:nvSpPr>
              <p:cNvPr id="35" name="Google Shape;2751;p69">
                <a:extLst>
                  <a:ext uri="{FF2B5EF4-FFF2-40B4-BE49-F238E27FC236}">
                    <a16:creationId xmlns:a16="http://schemas.microsoft.com/office/drawing/2014/main" id="{71E60D2B-0DE3-479F-A00D-8E925245061B}"/>
                  </a:ext>
                </a:extLst>
              </p:cNvPr>
              <p:cNvSpPr/>
              <p:nvPr/>
            </p:nvSpPr>
            <p:spPr>
              <a:xfrm>
                <a:off x="7651341" y="2503347"/>
                <a:ext cx="84034" cy="8971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738" extrusionOk="0">
                    <a:moveTo>
                      <a:pt x="3970" y="0"/>
                    </a:moveTo>
                    <a:cubicBezTo>
                      <a:pt x="3904" y="34"/>
                      <a:pt x="3804" y="101"/>
                      <a:pt x="3804" y="234"/>
                    </a:cubicBezTo>
                    <a:cubicBezTo>
                      <a:pt x="3804" y="234"/>
                      <a:pt x="4004" y="2102"/>
                      <a:pt x="2936" y="3336"/>
                    </a:cubicBezTo>
                    <a:cubicBezTo>
                      <a:pt x="2336" y="4003"/>
                      <a:pt x="1469" y="4337"/>
                      <a:pt x="301" y="4337"/>
                    </a:cubicBezTo>
                    <a:lnTo>
                      <a:pt x="234" y="4337"/>
                    </a:lnTo>
                    <a:cubicBezTo>
                      <a:pt x="101" y="4337"/>
                      <a:pt x="1" y="4404"/>
                      <a:pt x="1" y="4537"/>
                    </a:cubicBezTo>
                    <a:cubicBezTo>
                      <a:pt x="1" y="4670"/>
                      <a:pt x="101" y="4737"/>
                      <a:pt x="234" y="4737"/>
                    </a:cubicBezTo>
                    <a:lnTo>
                      <a:pt x="301" y="4737"/>
                    </a:lnTo>
                    <a:cubicBezTo>
                      <a:pt x="1569" y="4737"/>
                      <a:pt x="2569" y="4337"/>
                      <a:pt x="3236" y="3570"/>
                    </a:cubicBezTo>
                    <a:cubicBezTo>
                      <a:pt x="4437" y="2235"/>
                      <a:pt x="4237" y="234"/>
                      <a:pt x="4237" y="167"/>
                    </a:cubicBezTo>
                    <a:cubicBezTo>
                      <a:pt x="4170" y="67"/>
                      <a:pt x="4104" y="0"/>
                      <a:pt x="39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752;p69">
                <a:extLst>
                  <a:ext uri="{FF2B5EF4-FFF2-40B4-BE49-F238E27FC236}">
                    <a16:creationId xmlns:a16="http://schemas.microsoft.com/office/drawing/2014/main" id="{50AE3549-9AEC-45FA-9475-6D6B22FD2F1D}"/>
                  </a:ext>
                </a:extLst>
              </p:cNvPr>
              <p:cNvSpPr/>
              <p:nvPr/>
            </p:nvSpPr>
            <p:spPr>
              <a:xfrm>
                <a:off x="7687978" y="2570052"/>
                <a:ext cx="20223" cy="46997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482" extrusionOk="0">
                    <a:moveTo>
                      <a:pt x="863" y="0"/>
                    </a:moveTo>
                    <a:cubicBezTo>
                      <a:pt x="770" y="0"/>
                      <a:pt x="692" y="31"/>
                      <a:pt x="668" y="80"/>
                    </a:cubicBezTo>
                    <a:cubicBezTo>
                      <a:pt x="1" y="1314"/>
                      <a:pt x="634" y="2348"/>
                      <a:pt x="668" y="2382"/>
                    </a:cubicBezTo>
                    <a:cubicBezTo>
                      <a:pt x="701" y="2415"/>
                      <a:pt x="734" y="2482"/>
                      <a:pt x="834" y="2482"/>
                    </a:cubicBezTo>
                    <a:lnTo>
                      <a:pt x="968" y="2482"/>
                    </a:lnTo>
                    <a:cubicBezTo>
                      <a:pt x="1068" y="2382"/>
                      <a:pt x="1068" y="2248"/>
                      <a:pt x="1035" y="2182"/>
                    </a:cubicBezTo>
                    <a:cubicBezTo>
                      <a:pt x="1035" y="2148"/>
                      <a:pt x="501" y="1248"/>
                      <a:pt x="1035" y="314"/>
                    </a:cubicBezTo>
                    <a:cubicBezTo>
                      <a:pt x="1068" y="180"/>
                      <a:pt x="1035" y="47"/>
                      <a:pt x="968" y="13"/>
                    </a:cubicBezTo>
                    <a:cubicBezTo>
                      <a:pt x="932" y="4"/>
                      <a:pt x="896" y="0"/>
                      <a:pt x="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753;p69">
                <a:extLst>
                  <a:ext uri="{FF2B5EF4-FFF2-40B4-BE49-F238E27FC236}">
                    <a16:creationId xmlns:a16="http://schemas.microsoft.com/office/drawing/2014/main" id="{F01D9DEE-F012-4152-8016-867F171EC63A}"/>
                  </a:ext>
                </a:extLst>
              </p:cNvPr>
              <p:cNvSpPr/>
              <p:nvPr/>
            </p:nvSpPr>
            <p:spPr>
              <a:xfrm>
                <a:off x="7531336" y="2706092"/>
                <a:ext cx="283627" cy="627847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33158" extrusionOk="0">
                    <a:moveTo>
                      <a:pt x="8941" y="0"/>
                    </a:moveTo>
                    <a:lnTo>
                      <a:pt x="6239" y="200"/>
                    </a:lnTo>
                    <a:lnTo>
                      <a:pt x="6239" y="29188"/>
                    </a:lnTo>
                    <a:lnTo>
                      <a:pt x="1" y="33157"/>
                    </a:lnTo>
                    <a:lnTo>
                      <a:pt x="14978" y="33157"/>
                    </a:lnTo>
                    <a:lnTo>
                      <a:pt x="9141" y="29188"/>
                    </a:lnTo>
                    <a:lnTo>
                      <a:pt x="8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754;p69">
                <a:extLst>
                  <a:ext uri="{FF2B5EF4-FFF2-40B4-BE49-F238E27FC236}">
                    <a16:creationId xmlns:a16="http://schemas.microsoft.com/office/drawing/2014/main" id="{0D931699-D0AF-48AB-A1C0-A2268ED183DE}"/>
                  </a:ext>
                </a:extLst>
              </p:cNvPr>
              <p:cNvSpPr/>
              <p:nvPr/>
            </p:nvSpPr>
            <p:spPr>
              <a:xfrm>
                <a:off x="7249105" y="2309502"/>
                <a:ext cx="937983" cy="1320054"/>
              </a:xfrm>
              <a:custGeom>
                <a:avLst/>
                <a:gdLst/>
                <a:ahLst/>
                <a:cxnLst/>
                <a:rect l="l" t="t" r="r" b="b"/>
                <a:pathLst>
                  <a:path w="49537" h="69715" extrusionOk="0">
                    <a:moveTo>
                      <a:pt x="33091" y="1"/>
                    </a:moveTo>
                    <a:cubicBezTo>
                      <a:pt x="25736" y="1"/>
                      <a:pt x="18902" y="4944"/>
                      <a:pt x="20011" y="11273"/>
                    </a:cubicBezTo>
                    <a:cubicBezTo>
                      <a:pt x="20011" y="11273"/>
                      <a:pt x="23497" y="12511"/>
                      <a:pt x="26833" y="12511"/>
                    </a:cubicBezTo>
                    <a:cubicBezTo>
                      <a:pt x="30224" y="12511"/>
                      <a:pt x="33460" y="11231"/>
                      <a:pt x="32720" y="6069"/>
                    </a:cubicBezTo>
                    <a:cubicBezTo>
                      <a:pt x="32615" y="5263"/>
                      <a:pt x="33365" y="4685"/>
                      <a:pt x="34550" y="4685"/>
                    </a:cubicBezTo>
                    <a:cubicBezTo>
                      <a:pt x="36016" y="4685"/>
                      <a:pt x="38148" y="5569"/>
                      <a:pt x="40158" y="8003"/>
                    </a:cubicBezTo>
                    <a:cubicBezTo>
                      <a:pt x="47998" y="17608"/>
                      <a:pt x="43695" y="30373"/>
                      <a:pt x="29882" y="30373"/>
                    </a:cubicBezTo>
                    <a:cubicBezTo>
                      <a:pt x="27767" y="30373"/>
                      <a:pt x="25430" y="30074"/>
                      <a:pt x="22879" y="29419"/>
                    </a:cubicBezTo>
                    <a:cubicBezTo>
                      <a:pt x="19764" y="28609"/>
                      <a:pt x="17005" y="28232"/>
                      <a:pt x="14606" y="28232"/>
                    </a:cubicBezTo>
                    <a:cubicBezTo>
                      <a:pt x="3359" y="28232"/>
                      <a:pt x="1" y="36518"/>
                      <a:pt x="4866" y="47432"/>
                    </a:cubicBezTo>
                    <a:cubicBezTo>
                      <a:pt x="6314" y="50694"/>
                      <a:pt x="8247" y="51819"/>
                      <a:pt x="10448" y="51819"/>
                    </a:cubicBezTo>
                    <a:cubicBezTo>
                      <a:pt x="15350" y="51819"/>
                      <a:pt x="21588" y="46242"/>
                      <a:pt x="26798" y="46242"/>
                    </a:cubicBezTo>
                    <a:cubicBezTo>
                      <a:pt x="28845" y="46242"/>
                      <a:pt x="30733" y="47103"/>
                      <a:pt x="32319" y="49500"/>
                    </a:cubicBezTo>
                    <a:cubicBezTo>
                      <a:pt x="38691" y="59207"/>
                      <a:pt x="28750" y="55538"/>
                      <a:pt x="20978" y="57839"/>
                    </a:cubicBezTo>
                    <a:cubicBezTo>
                      <a:pt x="9737" y="61142"/>
                      <a:pt x="17642" y="69714"/>
                      <a:pt x="17642" y="69714"/>
                    </a:cubicBezTo>
                    <a:cubicBezTo>
                      <a:pt x="17642" y="69714"/>
                      <a:pt x="17209" y="60775"/>
                      <a:pt x="21812" y="60541"/>
                    </a:cubicBezTo>
                    <a:cubicBezTo>
                      <a:pt x="21879" y="60538"/>
                      <a:pt x="21951" y="60537"/>
                      <a:pt x="22026" y="60537"/>
                    </a:cubicBezTo>
                    <a:cubicBezTo>
                      <a:pt x="23900" y="60537"/>
                      <a:pt x="28124" y="61439"/>
                      <a:pt x="32169" y="61439"/>
                    </a:cubicBezTo>
                    <a:cubicBezTo>
                      <a:pt x="36943" y="61439"/>
                      <a:pt x="41469" y="60182"/>
                      <a:pt x="41593" y="54704"/>
                    </a:cubicBezTo>
                    <a:cubicBezTo>
                      <a:pt x="41820" y="45926"/>
                      <a:pt x="36466" y="39508"/>
                      <a:pt x="29471" y="39508"/>
                    </a:cubicBezTo>
                    <a:cubicBezTo>
                      <a:pt x="27242" y="39508"/>
                      <a:pt x="24847" y="40159"/>
                      <a:pt x="22412" y="41594"/>
                    </a:cubicBezTo>
                    <a:cubicBezTo>
                      <a:pt x="19627" y="43232"/>
                      <a:pt x="17203" y="43879"/>
                      <a:pt x="15301" y="43879"/>
                    </a:cubicBezTo>
                    <a:cubicBezTo>
                      <a:pt x="10348" y="43879"/>
                      <a:pt x="8932" y="39490"/>
                      <a:pt x="13873" y="36791"/>
                    </a:cubicBezTo>
                    <a:cubicBezTo>
                      <a:pt x="15666" y="35797"/>
                      <a:pt x="18536" y="35589"/>
                      <a:pt x="21888" y="35589"/>
                    </a:cubicBezTo>
                    <a:cubicBezTo>
                      <a:pt x="24297" y="35589"/>
                      <a:pt x="26954" y="35697"/>
                      <a:pt x="29639" y="35697"/>
                    </a:cubicBezTo>
                    <a:cubicBezTo>
                      <a:pt x="39271" y="35697"/>
                      <a:pt x="49258" y="34316"/>
                      <a:pt x="49398" y="21647"/>
                    </a:cubicBezTo>
                    <a:cubicBezTo>
                      <a:pt x="49537" y="5734"/>
                      <a:pt x="41012" y="1"/>
                      <a:pt x="330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755;p69">
                <a:extLst>
                  <a:ext uri="{FF2B5EF4-FFF2-40B4-BE49-F238E27FC236}">
                    <a16:creationId xmlns:a16="http://schemas.microsoft.com/office/drawing/2014/main" id="{9D226357-0356-4447-8A1B-664433838D2B}"/>
                  </a:ext>
                </a:extLst>
              </p:cNvPr>
              <p:cNvSpPr/>
              <p:nvPr/>
            </p:nvSpPr>
            <p:spPr>
              <a:xfrm>
                <a:off x="7658933" y="2469872"/>
                <a:ext cx="30334" cy="46751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469" extrusionOk="0">
                    <a:moveTo>
                      <a:pt x="1401" y="0"/>
                    </a:moveTo>
                    <a:cubicBezTo>
                      <a:pt x="1368" y="0"/>
                      <a:pt x="100" y="101"/>
                      <a:pt x="0" y="2269"/>
                    </a:cubicBezTo>
                    <a:cubicBezTo>
                      <a:pt x="0" y="2336"/>
                      <a:pt x="67" y="2469"/>
                      <a:pt x="200" y="2469"/>
                    </a:cubicBezTo>
                    <a:cubicBezTo>
                      <a:pt x="334" y="2469"/>
                      <a:pt x="400" y="2369"/>
                      <a:pt x="367" y="2302"/>
                    </a:cubicBezTo>
                    <a:cubicBezTo>
                      <a:pt x="500" y="501"/>
                      <a:pt x="1368" y="434"/>
                      <a:pt x="1401" y="434"/>
                    </a:cubicBezTo>
                    <a:cubicBezTo>
                      <a:pt x="1535" y="434"/>
                      <a:pt x="1601" y="334"/>
                      <a:pt x="1601" y="201"/>
                    </a:cubicBezTo>
                    <a:cubicBezTo>
                      <a:pt x="1601" y="101"/>
                      <a:pt x="1535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756;p69">
                <a:extLst>
                  <a:ext uri="{FF2B5EF4-FFF2-40B4-BE49-F238E27FC236}">
                    <a16:creationId xmlns:a16="http://schemas.microsoft.com/office/drawing/2014/main" id="{7BCFA893-F929-4C5D-A2DB-253832A5670D}"/>
                  </a:ext>
                </a:extLst>
              </p:cNvPr>
              <p:cNvSpPr/>
              <p:nvPr/>
            </p:nvSpPr>
            <p:spPr>
              <a:xfrm>
                <a:off x="7633656" y="2466085"/>
                <a:ext cx="29709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803" extrusionOk="0">
                    <a:moveTo>
                      <a:pt x="223" y="0"/>
                    </a:moveTo>
                    <a:cubicBezTo>
                      <a:pt x="186" y="0"/>
                      <a:pt x="145" y="11"/>
                      <a:pt x="101" y="34"/>
                    </a:cubicBezTo>
                    <a:cubicBezTo>
                      <a:pt x="1" y="134"/>
                      <a:pt x="1" y="234"/>
                      <a:pt x="34" y="334"/>
                    </a:cubicBezTo>
                    <a:cubicBezTo>
                      <a:pt x="34" y="334"/>
                      <a:pt x="1002" y="1868"/>
                      <a:pt x="334" y="2402"/>
                    </a:cubicBezTo>
                    <a:cubicBezTo>
                      <a:pt x="234" y="2502"/>
                      <a:pt x="201" y="2636"/>
                      <a:pt x="268" y="2702"/>
                    </a:cubicBezTo>
                    <a:cubicBezTo>
                      <a:pt x="334" y="2736"/>
                      <a:pt x="401" y="2802"/>
                      <a:pt x="434" y="2802"/>
                    </a:cubicBezTo>
                    <a:lnTo>
                      <a:pt x="601" y="2802"/>
                    </a:lnTo>
                    <a:cubicBezTo>
                      <a:pt x="1569" y="2002"/>
                      <a:pt x="434" y="200"/>
                      <a:pt x="401" y="134"/>
                    </a:cubicBezTo>
                    <a:cubicBezTo>
                      <a:pt x="357" y="45"/>
                      <a:pt x="297" y="0"/>
                      <a:pt x="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757;p69">
                <a:extLst>
                  <a:ext uri="{FF2B5EF4-FFF2-40B4-BE49-F238E27FC236}">
                    <a16:creationId xmlns:a16="http://schemas.microsoft.com/office/drawing/2014/main" id="{B3F953B3-1675-4691-A30C-7276F7C48788}"/>
                  </a:ext>
                </a:extLst>
              </p:cNvPr>
              <p:cNvSpPr/>
              <p:nvPr/>
            </p:nvSpPr>
            <p:spPr>
              <a:xfrm>
                <a:off x="7369033" y="2618920"/>
                <a:ext cx="619629" cy="443420"/>
              </a:xfrm>
              <a:custGeom>
                <a:avLst/>
                <a:gdLst/>
                <a:ahLst/>
                <a:cxnLst/>
                <a:rect l="l" t="t" r="r" b="b"/>
                <a:pathLst>
                  <a:path w="32724" h="23418" extrusionOk="0">
                    <a:moveTo>
                      <a:pt x="0" y="1"/>
                    </a:moveTo>
                    <a:cubicBezTo>
                      <a:pt x="5171" y="7806"/>
                      <a:pt x="10241" y="10809"/>
                      <a:pt x="14811" y="11276"/>
                    </a:cubicBezTo>
                    <a:lnTo>
                      <a:pt x="14811" y="23418"/>
                    </a:lnTo>
                    <a:lnTo>
                      <a:pt x="17646" y="23418"/>
                    </a:lnTo>
                    <a:lnTo>
                      <a:pt x="17646" y="11175"/>
                    </a:lnTo>
                    <a:cubicBezTo>
                      <a:pt x="26486" y="10075"/>
                      <a:pt x="32724" y="1"/>
                      <a:pt x="327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758;p69">
                <a:extLst>
                  <a:ext uri="{FF2B5EF4-FFF2-40B4-BE49-F238E27FC236}">
                    <a16:creationId xmlns:a16="http://schemas.microsoft.com/office/drawing/2014/main" id="{E8DBD8C6-D52E-4E69-ACBD-DF53BE496EC1}"/>
                  </a:ext>
                </a:extLst>
              </p:cNvPr>
              <p:cNvSpPr/>
              <p:nvPr/>
            </p:nvSpPr>
            <p:spPr>
              <a:xfrm>
                <a:off x="7736620" y="2416819"/>
                <a:ext cx="42320" cy="56862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3003" extrusionOk="0">
                    <a:moveTo>
                      <a:pt x="1968" y="0"/>
                    </a:moveTo>
                    <a:cubicBezTo>
                      <a:pt x="1835" y="0"/>
                      <a:pt x="1768" y="101"/>
                      <a:pt x="1768" y="201"/>
                    </a:cubicBezTo>
                    <a:cubicBezTo>
                      <a:pt x="1801" y="1368"/>
                      <a:pt x="1635" y="2536"/>
                      <a:pt x="1468" y="2636"/>
                    </a:cubicBezTo>
                    <a:cubicBezTo>
                      <a:pt x="1134" y="2536"/>
                      <a:pt x="734" y="1602"/>
                      <a:pt x="467" y="768"/>
                    </a:cubicBezTo>
                    <a:cubicBezTo>
                      <a:pt x="441" y="664"/>
                      <a:pt x="374" y="580"/>
                      <a:pt x="283" y="580"/>
                    </a:cubicBezTo>
                    <a:cubicBezTo>
                      <a:pt x="257" y="580"/>
                      <a:pt x="229" y="586"/>
                      <a:pt x="200" y="601"/>
                    </a:cubicBezTo>
                    <a:cubicBezTo>
                      <a:pt x="100" y="634"/>
                      <a:pt x="0" y="701"/>
                      <a:pt x="67" y="834"/>
                    </a:cubicBezTo>
                    <a:cubicBezTo>
                      <a:pt x="133" y="1168"/>
                      <a:pt x="634" y="2869"/>
                      <a:pt x="1334" y="3003"/>
                    </a:cubicBezTo>
                    <a:lnTo>
                      <a:pt x="1434" y="3003"/>
                    </a:lnTo>
                    <a:cubicBezTo>
                      <a:pt x="1568" y="3003"/>
                      <a:pt x="1635" y="2969"/>
                      <a:pt x="1768" y="2969"/>
                    </a:cubicBezTo>
                    <a:cubicBezTo>
                      <a:pt x="2235" y="2536"/>
                      <a:pt x="2168" y="768"/>
                      <a:pt x="2168" y="201"/>
                    </a:cubicBezTo>
                    <a:cubicBezTo>
                      <a:pt x="2168" y="101"/>
                      <a:pt x="2102" y="0"/>
                      <a:pt x="1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759;p69">
                <a:extLst>
                  <a:ext uri="{FF2B5EF4-FFF2-40B4-BE49-F238E27FC236}">
                    <a16:creationId xmlns:a16="http://schemas.microsoft.com/office/drawing/2014/main" id="{440C4CDE-2D03-475B-B44C-906BABA4A25A}"/>
                  </a:ext>
                </a:extLst>
              </p:cNvPr>
              <p:cNvSpPr/>
              <p:nvPr/>
            </p:nvSpPr>
            <p:spPr>
              <a:xfrm>
                <a:off x="8041667" y="2391050"/>
                <a:ext cx="23385" cy="33363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62" extrusionOk="0">
                    <a:moveTo>
                      <a:pt x="225" y="0"/>
                    </a:moveTo>
                    <a:cubicBezTo>
                      <a:pt x="134" y="0"/>
                      <a:pt x="58" y="55"/>
                      <a:pt x="34" y="127"/>
                    </a:cubicBezTo>
                    <a:cubicBezTo>
                      <a:pt x="1" y="261"/>
                      <a:pt x="34" y="361"/>
                      <a:pt x="134" y="427"/>
                    </a:cubicBezTo>
                    <a:cubicBezTo>
                      <a:pt x="134" y="427"/>
                      <a:pt x="568" y="661"/>
                      <a:pt x="801" y="1595"/>
                    </a:cubicBezTo>
                    <a:cubicBezTo>
                      <a:pt x="834" y="1662"/>
                      <a:pt x="901" y="1762"/>
                      <a:pt x="1001" y="1762"/>
                    </a:cubicBezTo>
                    <a:lnTo>
                      <a:pt x="1035" y="1762"/>
                    </a:lnTo>
                    <a:cubicBezTo>
                      <a:pt x="1168" y="1695"/>
                      <a:pt x="1235" y="1628"/>
                      <a:pt x="1201" y="1495"/>
                    </a:cubicBezTo>
                    <a:cubicBezTo>
                      <a:pt x="968" y="361"/>
                      <a:pt x="367" y="27"/>
                      <a:pt x="334" y="27"/>
                    </a:cubicBezTo>
                    <a:cubicBezTo>
                      <a:pt x="297" y="9"/>
                      <a:pt x="260" y="0"/>
                      <a:pt x="2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760;p69">
                <a:extLst>
                  <a:ext uri="{FF2B5EF4-FFF2-40B4-BE49-F238E27FC236}">
                    <a16:creationId xmlns:a16="http://schemas.microsoft.com/office/drawing/2014/main" id="{F857BEDD-F675-4559-85A3-14E91E8E0819}"/>
                  </a:ext>
                </a:extLst>
              </p:cNvPr>
              <p:cNvSpPr/>
              <p:nvPr/>
            </p:nvSpPr>
            <p:spPr>
              <a:xfrm>
                <a:off x="8041667" y="2440941"/>
                <a:ext cx="23385" cy="3273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29" extrusionOk="0">
                    <a:moveTo>
                      <a:pt x="225" y="1"/>
                    </a:moveTo>
                    <a:cubicBezTo>
                      <a:pt x="134" y="1"/>
                      <a:pt x="58" y="55"/>
                      <a:pt x="34" y="127"/>
                    </a:cubicBezTo>
                    <a:cubicBezTo>
                      <a:pt x="1" y="228"/>
                      <a:pt x="34" y="361"/>
                      <a:pt x="134" y="394"/>
                    </a:cubicBezTo>
                    <a:cubicBezTo>
                      <a:pt x="134" y="394"/>
                      <a:pt x="568" y="661"/>
                      <a:pt x="801" y="1562"/>
                    </a:cubicBezTo>
                    <a:cubicBezTo>
                      <a:pt x="834" y="1662"/>
                      <a:pt x="901" y="1729"/>
                      <a:pt x="1001" y="1729"/>
                    </a:cubicBezTo>
                    <a:lnTo>
                      <a:pt x="1035" y="1729"/>
                    </a:lnTo>
                    <a:cubicBezTo>
                      <a:pt x="1168" y="1695"/>
                      <a:pt x="1235" y="1629"/>
                      <a:pt x="1201" y="1495"/>
                    </a:cubicBezTo>
                    <a:cubicBezTo>
                      <a:pt x="968" y="361"/>
                      <a:pt x="367" y="27"/>
                      <a:pt x="334" y="27"/>
                    </a:cubicBezTo>
                    <a:cubicBezTo>
                      <a:pt x="297" y="9"/>
                      <a:pt x="260" y="1"/>
                      <a:pt x="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761;p69">
                <a:extLst>
                  <a:ext uri="{FF2B5EF4-FFF2-40B4-BE49-F238E27FC236}">
                    <a16:creationId xmlns:a16="http://schemas.microsoft.com/office/drawing/2014/main" id="{8C869B00-4D75-49ED-A09E-1886BB804ADA}"/>
                  </a:ext>
                </a:extLst>
              </p:cNvPr>
              <p:cNvSpPr/>
              <p:nvPr/>
            </p:nvSpPr>
            <p:spPr>
              <a:xfrm>
                <a:off x="8080823" y="2440828"/>
                <a:ext cx="24029" cy="3285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735" extrusionOk="0">
                    <a:moveTo>
                      <a:pt x="228" y="0"/>
                    </a:moveTo>
                    <a:cubicBezTo>
                      <a:pt x="156" y="0"/>
                      <a:pt x="90" y="45"/>
                      <a:pt x="67" y="133"/>
                    </a:cubicBezTo>
                    <a:cubicBezTo>
                      <a:pt x="1" y="234"/>
                      <a:pt x="67" y="367"/>
                      <a:pt x="134" y="400"/>
                    </a:cubicBezTo>
                    <a:cubicBezTo>
                      <a:pt x="134" y="400"/>
                      <a:pt x="601" y="667"/>
                      <a:pt x="801" y="1568"/>
                    </a:cubicBezTo>
                    <a:cubicBezTo>
                      <a:pt x="835" y="1668"/>
                      <a:pt x="935" y="1735"/>
                      <a:pt x="1001" y="1735"/>
                    </a:cubicBezTo>
                    <a:lnTo>
                      <a:pt x="1068" y="1735"/>
                    </a:lnTo>
                    <a:cubicBezTo>
                      <a:pt x="1168" y="1701"/>
                      <a:pt x="1268" y="1635"/>
                      <a:pt x="1235" y="1501"/>
                    </a:cubicBezTo>
                    <a:cubicBezTo>
                      <a:pt x="968" y="367"/>
                      <a:pt x="401" y="33"/>
                      <a:pt x="334" y="33"/>
                    </a:cubicBezTo>
                    <a:cubicBezTo>
                      <a:pt x="301" y="11"/>
                      <a:pt x="264" y="0"/>
                      <a:pt x="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762;p69">
                <a:extLst>
                  <a:ext uri="{FF2B5EF4-FFF2-40B4-BE49-F238E27FC236}">
                    <a16:creationId xmlns:a16="http://schemas.microsoft.com/office/drawing/2014/main" id="{F69DCD03-D290-49E7-8463-3A88F5EFCD55}"/>
                  </a:ext>
                </a:extLst>
              </p:cNvPr>
              <p:cNvSpPr/>
              <p:nvPr/>
            </p:nvSpPr>
            <p:spPr>
              <a:xfrm>
                <a:off x="8073874" y="2475685"/>
                <a:ext cx="24029" cy="32739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729" extrusionOk="0">
                    <a:moveTo>
                      <a:pt x="230" y="0"/>
                    </a:moveTo>
                    <a:cubicBezTo>
                      <a:pt x="148" y="0"/>
                      <a:pt x="82" y="55"/>
                      <a:pt x="34" y="127"/>
                    </a:cubicBezTo>
                    <a:cubicBezTo>
                      <a:pt x="1" y="227"/>
                      <a:pt x="34" y="361"/>
                      <a:pt x="134" y="394"/>
                    </a:cubicBezTo>
                    <a:cubicBezTo>
                      <a:pt x="134" y="394"/>
                      <a:pt x="601" y="661"/>
                      <a:pt x="801" y="1562"/>
                    </a:cubicBezTo>
                    <a:cubicBezTo>
                      <a:pt x="835" y="1662"/>
                      <a:pt x="935" y="1728"/>
                      <a:pt x="1001" y="1728"/>
                    </a:cubicBezTo>
                    <a:lnTo>
                      <a:pt x="1035" y="1728"/>
                    </a:lnTo>
                    <a:cubicBezTo>
                      <a:pt x="1168" y="1695"/>
                      <a:pt x="1268" y="1628"/>
                      <a:pt x="1202" y="1495"/>
                    </a:cubicBezTo>
                    <a:cubicBezTo>
                      <a:pt x="968" y="361"/>
                      <a:pt x="368" y="27"/>
                      <a:pt x="334" y="27"/>
                    </a:cubicBezTo>
                    <a:cubicBezTo>
                      <a:pt x="297" y="8"/>
                      <a:pt x="262" y="0"/>
                      <a:pt x="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763;p69">
                <a:extLst>
                  <a:ext uri="{FF2B5EF4-FFF2-40B4-BE49-F238E27FC236}">
                    <a16:creationId xmlns:a16="http://schemas.microsoft.com/office/drawing/2014/main" id="{6835C514-49BB-4A4F-84B3-FC69A5E5194D}"/>
                  </a:ext>
                </a:extLst>
              </p:cNvPr>
              <p:cNvSpPr/>
              <p:nvPr/>
            </p:nvSpPr>
            <p:spPr>
              <a:xfrm>
                <a:off x="8105456" y="2488314"/>
                <a:ext cx="24029" cy="32739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729" extrusionOk="0">
                    <a:moveTo>
                      <a:pt x="230" y="0"/>
                    </a:moveTo>
                    <a:cubicBezTo>
                      <a:pt x="147" y="0"/>
                      <a:pt x="82" y="55"/>
                      <a:pt x="34" y="127"/>
                    </a:cubicBezTo>
                    <a:cubicBezTo>
                      <a:pt x="1" y="227"/>
                      <a:pt x="34" y="361"/>
                      <a:pt x="134" y="394"/>
                    </a:cubicBezTo>
                    <a:cubicBezTo>
                      <a:pt x="134" y="394"/>
                      <a:pt x="601" y="661"/>
                      <a:pt x="801" y="1562"/>
                    </a:cubicBezTo>
                    <a:cubicBezTo>
                      <a:pt x="835" y="1662"/>
                      <a:pt x="935" y="1728"/>
                      <a:pt x="1001" y="1728"/>
                    </a:cubicBezTo>
                    <a:lnTo>
                      <a:pt x="1035" y="1728"/>
                    </a:lnTo>
                    <a:cubicBezTo>
                      <a:pt x="1168" y="1695"/>
                      <a:pt x="1268" y="1628"/>
                      <a:pt x="1201" y="1495"/>
                    </a:cubicBezTo>
                    <a:cubicBezTo>
                      <a:pt x="968" y="361"/>
                      <a:pt x="368" y="27"/>
                      <a:pt x="334" y="27"/>
                    </a:cubicBezTo>
                    <a:cubicBezTo>
                      <a:pt x="297" y="9"/>
                      <a:pt x="262" y="0"/>
                      <a:pt x="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764;p69">
                <a:extLst>
                  <a:ext uri="{FF2B5EF4-FFF2-40B4-BE49-F238E27FC236}">
                    <a16:creationId xmlns:a16="http://schemas.microsoft.com/office/drawing/2014/main" id="{25597575-BB0C-48D5-81D9-CF3EB32E04BE}"/>
                  </a:ext>
                </a:extLst>
              </p:cNvPr>
              <p:cNvSpPr/>
              <p:nvPr/>
            </p:nvSpPr>
            <p:spPr>
              <a:xfrm>
                <a:off x="8044829" y="2883541"/>
                <a:ext cx="35390" cy="18992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003" extrusionOk="0">
                    <a:moveTo>
                      <a:pt x="1645" y="0"/>
                    </a:moveTo>
                    <a:cubicBezTo>
                      <a:pt x="1582" y="0"/>
                      <a:pt x="1511" y="37"/>
                      <a:pt x="1468" y="102"/>
                    </a:cubicBezTo>
                    <a:cubicBezTo>
                      <a:pt x="1468" y="135"/>
                      <a:pt x="1134" y="502"/>
                      <a:pt x="200" y="602"/>
                    </a:cubicBezTo>
                    <a:cubicBezTo>
                      <a:pt x="67" y="602"/>
                      <a:pt x="0" y="669"/>
                      <a:pt x="0" y="802"/>
                    </a:cubicBezTo>
                    <a:cubicBezTo>
                      <a:pt x="0" y="935"/>
                      <a:pt x="67" y="1002"/>
                      <a:pt x="200" y="1002"/>
                    </a:cubicBezTo>
                    <a:cubicBezTo>
                      <a:pt x="1368" y="935"/>
                      <a:pt x="1802" y="368"/>
                      <a:pt x="1802" y="335"/>
                    </a:cubicBezTo>
                    <a:cubicBezTo>
                      <a:pt x="1868" y="268"/>
                      <a:pt x="1835" y="135"/>
                      <a:pt x="1735" y="35"/>
                    </a:cubicBezTo>
                    <a:cubicBezTo>
                      <a:pt x="1711" y="11"/>
                      <a:pt x="1679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765;p69">
                <a:extLst>
                  <a:ext uri="{FF2B5EF4-FFF2-40B4-BE49-F238E27FC236}">
                    <a16:creationId xmlns:a16="http://schemas.microsoft.com/office/drawing/2014/main" id="{BA6D6133-DD1B-4628-8A7C-0F03EBE51E48}"/>
                  </a:ext>
                </a:extLst>
              </p:cNvPr>
              <p:cNvSpPr/>
              <p:nvPr/>
            </p:nvSpPr>
            <p:spPr>
              <a:xfrm>
                <a:off x="7995562" y="2876555"/>
                <a:ext cx="36014" cy="1903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005" extrusionOk="0">
                    <a:moveTo>
                      <a:pt x="1654" y="1"/>
                    </a:moveTo>
                    <a:cubicBezTo>
                      <a:pt x="1592" y="1"/>
                      <a:pt x="1530" y="29"/>
                      <a:pt x="1468" y="70"/>
                    </a:cubicBezTo>
                    <a:cubicBezTo>
                      <a:pt x="1468" y="137"/>
                      <a:pt x="1135" y="504"/>
                      <a:pt x="234" y="571"/>
                    </a:cubicBezTo>
                    <a:cubicBezTo>
                      <a:pt x="101" y="571"/>
                      <a:pt x="0" y="671"/>
                      <a:pt x="0" y="804"/>
                    </a:cubicBezTo>
                    <a:cubicBezTo>
                      <a:pt x="0" y="904"/>
                      <a:pt x="101" y="1004"/>
                      <a:pt x="234" y="1004"/>
                    </a:cubicBezTo>
                    <a:cubicBezTo>
                      <a:pt x="1401" y="904"/>
                      <a:pt x="1768" y="337"/>
                      <a:pt x="1802" y="337"/>
                    </a:cubicBezTo>
                    <a:cubicBezTo>
                      <a:pt x="1902" y="237"/>
                      <a:pt x="1835" y="137"/>
                      <a:pt x="1768" y="37"/>
                    </a:cubicBezTo>
                    <a:cubicBezTo>
                      <a:pt x="1730" y="11"/>
                      <a:pt x="1692" y="1"/>
                      <a:pt x="16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766;p69">
                <a:extLst>
                  <a:ext uri="{FF2B5EF4-FFF2-40B4-BE49-F238E27FC236}">
                    <a16:creationId xmlns:a16="http://schemas.microsoft.com/office/drawing/2014/main" id="{5264C29A-F0FA-469F-BC46-591731A03DA0}"/>
                  </a:ext>
                </a:extLst>
              </p:cNvPr>
              <p:cNvSpPr/>
              <p:nvPr/>
            </p:nvSpPr>
            <p:spPr>
              <a:xfrm>
                <a:off x="7989238" y="2915880"/>
                <a:ext cx="36033" cy="18859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996" extrusionOk="0">
                    <a:moveTo>
                      <a:pt x="1643" y="1"/>
                    </a:moveTo>
                    <a:cubicBezTo>
                      <a:pt x="1585" y="1"/>
                      <a:pt x="1527" y="37"/>
                      <a:pt x="1469" y="95"/>
                    </a:cubicBezTo>
                    <a:cubicBezTo>
                      <a:pt x="1469" y="128"/>
                      <a:pt x="1135" y="495"/>
                      <a:pt x="234" y="595"/>
                    </a:cubicBezTo>
                    <a:cubicBezTo>
                      <a:pt x="101" y="595"/>
                      <a:pt x="1" y="662"/>
                      <a:pt x="1" y="795"/>
                    </a:cubicBezTo>
                    <a:cubicBezTo>
                      <a:pt x="1" y="929"/>
                      <a:pt x="101" y="995"/>
                      <a:pt x="234" y="995"/>
                    </a:cubicBezTo>
                    <a:cubicBezTo>
                      <a:pt x="1402" y="929"/>
                      <a:pt x="1802" y="328"/>
                      <a:pt x="1802" y="328"/>
                    </a:cubicBezTo>
                    <a:cubicBezTo>
                      <a:pt x="1902" y="262"/>
                      <a:pt x="1836" y="128"/>
                      <a:pt x="1769" y="61"/>
                    </a:cubicBezTo>
                    <a:cubicBezTo>
                      <a:pt x="1727" y="19"/>
                      <a:pt x="1685" y="1"/>
                      <a:pt x="1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767;p69">
                <a:extLst>
                  <a:ext uri="{FF2B5EF4-FFF2-40B4-BE49-F238E27FC236}">
                    <a16:creationId xmlns:a16="http://schemas.microsoft.com/office/drawing/2014/main" id="{50E59F3D-CAB7-4E90-A807-B8FC740CD0C2}"/>
                  </a:ext>
                </a:extLst>
              </p:cNvPr>
              <p:cNvSpPr/>
              <p:nvPr/>
            </p:nvSpPr>
            <p:spPr>
              <a:xfrm>
                <a:off x="7956407" y="2903251"/>
                <a:ext cx="35390" cy="18859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996" extrusionOk="0">
                    <a:moveTo>
                      <a:pt x="1626" y="1"/>
                    </a:moveTo>
                    <a:cubicBezTo>
                      <a:pt x="1568" y="1"/>
                      <a:pt x="1507" y="36"/>
                      <a:pt x="1468" y="95"/>
                    </a:cubicBezTo>
                    <a:cubicBezTo>
                      <a:pt x="1468" y="128"/>
                      <a:pt x="1134" y="495"/>
                      <a:pt x="200" y="595"/>
                    </a:cubicBezTo>
                    <a:cubicBezTo>
                      <a:pt x="67" y="595"/>
                      <a:pt x="0" y="662"/>
                      <a:pt x="0" y="795"/>
                    </a:cubicBezTo>
                    <a:cubicBezTo>
                      <a:pt x="0" y="929"/>
                      <a:pt x="67" y="995"/>
                      <a:pt x="200" y="995"/>
                    </a:cubicBezTo>
                    <a:cubicBezTo>
                      <a:pt x="1368" y="929"/>
                      <a:pt x="1735" y="328"/>
                      <a:pt x="1802" y="328"/>
                    </a:cubicBezTo>
                    <a:cubicBezTo>
                      <a:pt x="1868" y="261"/>
                      <a:pt x="1835" y="128"/>
                      <a:pt x="1735" y="61"/>
                    </a:cubicBezTo>
                    <a:cubicBezTo>
                      <a:pt x="1707" y="19"/>
                      <a:pt x="1667" y="1"/>
                      <a:pt x="16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768;p69">
                <a:extLst>
                  <a:ext uri="{FF2B5EF4-FFF2-40B4-BE49-F238E27FC236}">
                    <a16:creationId xmlns:a16="http://schemas.microsoft.com/office/drawing/2014/main" id="{07FD93E2-999B-4B8A-859C-A16DD1070388}"/>
                  </a:ext>
                </a:extLst>
              </p:cNvPr>
              <p:cNvSpPr/>
              <p:nvPr/>
            </p:nvSpPr>
            <p:spPr>
              <a:xfrm>
                <a:off x="7938722" y="2932485"/>
                <a:ext cx="36014" cy="19314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020" extrusionOk="0">
                    <a:moveTo>
                      <a:pt x="1658" y="1"/>
                    </a:moveTo>
                    <a:cubicBezTo>
                      <a:pt x="1595" y="1"/>
                      <a:pt x="1531" y="43"/>
                      <a:pt x="1468" y="85"/>
                    </a:cubicBezTo>
                    <a:cubicBezTo>
                      <a:pt x="1468" y="118"/>
                      <a:pt x="1134" y="519"/>
                      <a:pt x="234" y="585"/>
                    </a:cubicBezTo>
                    <a:cubicBezTo>
                      <a:pt x="100" y="585"/>
                      <a:pt x="0" y="685"/>
                      <a:pt x="0" y="786"/>
                    </a:cubicBezTo>
                    <a:cubicBezTo>
                      <a:pt x="0" y="919"/>
                      <a:pt x="100" y="1019"/>
                      <a:pt x="234" y="1019"/>
                    </a:cubicBezTo>
                    <a:cubicBezTo>
                      <a:pt x="1401" y="919"/>
                      <a:pt x="1802" y="385"/>
                      <a:pt x="1802" y="319"/>
                    </a:cubicBezTo>
                    <a:cubicBezTo>
                      <a:pt x="1902" y="252"/>
                      <a:pt x="1835" y="118"/>
                      <a:pt x="1768" y="52"/>
                    </a:cubicBezTo>
                    <a:cubicBezTo>
                      <a:pt x="1732" y="15"/>
                      <a:pt x="1695" y="1"/>
                      <a:pt x="16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769;p69">
                <a:extLst>
                  <a:ext uri="{FF2B5EF4-FFF2-40B4-BE49-F238E27FC236}">
                    <a16:creationId xmlns:a16="http://schemas.microsoft.com/office/drawing/2014/main" id="{BED3C547-F7C6-414E-9A7F-157380607250}"/>
                  </a:ext>
                </a:extLst>
              </p:cNvPr>
              <p:cNvSpPr/>
              <p:nvPr/>
            </p:nvSpPr>
            <p:spPr>
              <a:xfrm>
                <a:off x="7394291" y="3230298"/>
                <a:ext cx="19598" cy="3412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802" extrusionOk="0">
                    <a:moveTo>
                      <a:pt x="201" y="1"/>
                    </a:moveTo>
                    <a:cubicBezTo>
                      <a:pt x="67" y="1"/>
                      <a:pt x="0" y="67"/>
                      <a:pt x="0" y="201"/>
                    </a:cubicBezTo>
                    <a:cubicBezTo>
                      <a:pt x="134" y="1335"/>
                      <a:pt x="668" y="1735"/>
                      <a:pt x="701" y="1735"/>
                    </a:cubicBezTo>
                    <a:cubicBezTo>
                      <a:pt x="734" y="1802"/>
                      <a:pt x="768" y="1802"/>
                      <a:pt x="834" y="1802"/>
                    </a:cubicBezTo>
                    <a:cubicBezTo>
                      <a:pt x="868" y="1802"/>
                      <a:pt x="968" y="1735"/>
                      <a:pt x="968" y="1735"/>
                    </a:cubicBezTo>
                    <a:cubicBezTo>
                      <a:pt x="1035" y="1668"/>
                      <a:pt x="1001" y="1535"/>
                      <a:pt x="901" y="1468"/>
                    </a:cubicBezTo>
                    <a:cubicBezTo>
                      <a:pt x="901" y="1402"/>
                      <a:pt x="501" y="1135"/>
                      <a:pt x="401" y="201"/>
                    </a:cubicBezTo>
                    <a:cubicBezTo>
                      <a:pt x="401" y="67"/>
                      <a:pt x="334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770;p69">
                <a:extLst>
                  <a:ext uri="{FF2B5EF4-FFF2-40B4-BE49-F238E27FC236}">
                    <a16:creationId xmlns:a16="http://schemas.microsoft.com/office/drawing/2014/main" id="{FC2CC695-ED2D-4EA5-A2B0-452A9913BB6C}"/>
                  </a:ext>
                </a:extLst>
              </p:cNvPr>
              <p:cNvSpPr/>
              <p:nvPr/>
            </p:nvSpPr>
            <p:spPr>
              <a:xfrm>
                <a:off x="7400615" y="3180407"/>
                <a:ext cx="19598" cy="3412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802" extrusionOk="0">
                    <a:moveTo>
                      <a:pt x="200" y="0"/>
                    </a:moveTo>
                    <a:cubicBezTo>
                      <a:pt x="67" y="0"/>
                      <a:pt x="0" y="100"/>
                      <a:pt x="0" y="201"/>
                    </a:cubicBezTo>
                    <a:cubicBezTo>
                      <a:pt x="133" y="1335"/>
                      <a:pt x="667" y="1768"/>
                      <a:pt x="701" y="1768"/>
                    </a:cubicBezTo>
                    <a:cubicBezTo>
                      <a:pt x="734" y="1802"/>
                      <a:pt x="801" y="1802"/>
                      <a:pt x="834" y="1802"/>
                    </a:cubicBezTo>
                    <a:cubicBezTo>
                      <a:pt x="867" y="1802"/>
                      <a:pt x="967" y="1768"/>
                      <a:pt x="967" y="1768"/>
                    </a:cubicBezTo>
                    <a:cubicBezTo>
                      <a:pt x="1034" y="1668"/>
                      <a:pt x="1001" y="1535"/>
                      <a:pt x="901" y="1468"/>
                    </a:cubicBezTo>
                    <a:cubicBezTo>
                      <a:pt x="901" y="1401"/>
                      <a:pt x="500" y="1135"/>
                      <a:pt x="400" y="201"/>
                    </a:cubicBezTo>
                    <a:cubicBezTo>
                      <a:pt x="400" y="100"/>
                      <a:pt x="334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771;p69">
                <a:extLst>
                  <a:ext uri="{FF2B5EF4-FFF2-40B4-BE49-F238E27FC236}">
                    <a16:creationId xmlns:a16="http://schemas.microsoft.com/office/drawing/2014/main" id="{0B6271E7-D7F7-4B72-83D1-9FA9745678E6}"/>
                  </a:ext>
                </a:extLst>
              </p:cNvPr>
              <p:cNvSpPr/>
              <p:nvPr/>
            </p:nvSpPr>
            <p:spPr>
              <a:xfrm>
                <a:off x="7360191" y="3175976"/>
                <a:ext cx="19598" cy="3349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769" extrusionOk="0">
                    <a:moveTo>
                      <a:pt x="200" y="1"/>
                    </a:moveTo>
                    <a:cubicBezTo>
                      <a:pt x="100" y="1"/>
                      <a:pt x="0" y="68"/>
                      <a:pt x="0" y="201"/>
                    </a:cubicBezTo>
                    <a:cubicBezTo>
                      <a:pt x="134" y="1335"/>
                      <a:pt x="667" y="1735"/>
                      <a:pt x="701" y="1735"/>
                    </a:cubicBezTo>
                    <a:cubicBezTo>
                      <a:pt x="767" y="1769"/>
                      <a:pt x="801" y="1769"/>
                      <a:pt x="834" y="1769"/>
                    </a:cubicBezTo>
                    <a:cubicBezTo>
                      <a:pt x="934" y="1769"/>
                      <a:pt x="1001" y="1735"/>
                      <a:pt x="968" y="1735"/>
                    </a:cubicBezTo>
                    <a:cubicBezTo>
                      <a:pt x="1034" y="1669"/>
                      <a:pt x="1001" y="1535"/>
                      <a:pt x="934" y="1435"/>
                    </a:cubicBezTo>
                    <a:cubicBezTo>
                      <a:pt x="934" y="1402"/>
                      <a:pt x="501" y="1102"/>
                      <a:pt x="434" y="201"/>
                    </a:cubicBezTo>
                    <a:cubicBezTo>
                      <a:pt x="434" y="68"/>
                      <a:pt x="334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772;p69">
                <a:extLst>
                  <a:ext uri="{FF2B5EF4-FFF2-40B4-BE49-F238E27FC236}">
                    <a16:creationId xmlns:a16="http://schemas.microsoft.com/office/drawing/2014/main" id="{E0D1B101-C34C-436C-942D-9ED6788ABAA8}"/>
                  </a:ext>
                </a:extLst>
              </p:cNvPr>
              <p:cNvSpPr/>
              <p:nvPr/>
            </p:nvSpPr>
            <p:spPr>
              <a:xfrm>
                <a:off x="7372176" y="3141876"/>
                <a:ext cx="19617" cy="34121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802" extrusionOk="0">
                    <a:moveTo>
                      <a:pt x="201" y="1"/>
                    </a:moveTo>
                    <a:cubicBezTo>
                      <a:pt x="68" y="1"/>
                      <a:pt x="1" y="67"/>
                      <a:pt x="1" y="201"/>
                    </a:cubicBezTo>
                    <a:cubicBezTo>
                      <a:pt x="134" y="1335"/>
                      <a:pt x="668" y="1735"/>
                      <a:pt x="701" y="1735"/>
                    </a:cubicBezTo>
                    <a:cubicBezTo>
                      <a:pt x="735" y="1802"/>
                      <a:pt x="802" y="1802"/>
                      <a:pt x="835" y="1802"/>
                    </a:cubicBezTo>
                    <a:cubicBezTo>
                      <a:pt x="902" y="1802"/>
                      <a:pt x="1002" y="1735"/>
                      <a:pt x="968" y="1735"/>
                    </a:cubicBezTo>
                    <a:cubicBezTo>
                      <a:pt x="1035" y="1668"/>
                      <a:pt x="1002" y="1535"/>
                      <a:pt x="902" y="1468"/>
                    </a:cubicBezTo>
                    <a:cubicBezTo>
                      <a:pt x="902" y="1402"/>
                      <a:pt x="501" y="1135"/>
                      <a:pt x="401" y="201"/>
                    </a:cubicBezTo>
                    <a:cubicBezTo>
                      <a:pt x="401" y="67"/>
                      <a:pt x="335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773;p69">
                <a:extLst>
                  <a:ext uri="{FF2B5EF4-FFF2-40B4-BE49-F238E27FC236}">
                    <a16:creationId xmlns:a16="http://schemas.microsoft.com/office/drawing/2014/main" id="{257DA612-BCA7-4BA2-B45A-B3DD4D830374}"/>
                  </a:ext>
                </a:extLst>
              </p:cNvPr>
              <p:cNvSpPr/>
              <p:nvPr/>
            </p:nvSpPr>
            <p:spPr>
              <a:xfrm>
                <a:off x="7341863" y="3125460"/>
                <a:ext cx="20242" cy="33496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769" extrusionOk="0">
                    <a:moveTo>
                      <a:pt x="234" y="0"/>
                    </a:moveTo>
                    <a:cubicBezTo>
                      <a:pt x="101" y="0"/>
                      <a:pt x="1" y="67"/>
                      <a:pt x="1" y="200"/>
                    </a:cubicBezTo>
                    <a:cubicBezTo>
                      <a:pt x="134" y="1335"/>
                      <a:pt x="668" y="1735"/>
                      <a:pt x="735" y="1735"/>
                    </a:cubicBezTo>
                    <a:cubicBezTo>
                      <a:pt x="768" y="1768"/>
                      <a:pt x="801" y="1768"/>
                      <a:pt x="835" y="1768"/>
                    </a:cubicBezTo>
                    <a:cubicBezTo>
                      <a:pt x="935" y="1768"/>
                      <a:pt x="1002" y="1735"/>
                      <a:pt x="968" y="1735"/>
                    </a:cubicBezTo>
                    <a:cubicBezTo>
                      <a:pt x="1068" y="1668"/>
                      <a:pt x="1002" y="1535"/>
                      <a:pt x="935" y="1435"/>
                    </a:cubicBezTo>
                    <a:cubicBezTo>
                      <a:pt x="935" y="1401"/>
                      <a:pt x="501" y="1101"/>
                      <a:pt x="434" y="200"/>
                    </a:cubicBezTo>
                    <a:cubicBezTo>
                      <a:pt x="434" y="67"/>
                      <a:pt x="334" y="0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774;p69">
                <a:extLst>
                  <a:ext uri="{FF2B5EF4-FFF2-40B4-BE49-F238E27FC236}">
                    <a16:creationId xmlns:a16="http://schemas.microsoft.com/office/drawing/2014/main" id="{6224098A-6B1C-4A96-8520-B37AF7B23E71}"/>
                  </a:ext>
                </a:extLst>
              </p:cNvPr>
              <p:cNvSpPr/>
              <p:nvPr/>
            </p:nvSpPr>
            <p:spPr>
              <a:xfrm>
                <a:off x="7962712" y="3186977"/>
                <a:ext cx="17079" cy="3512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855" extrusionOk="0">
                    <a:moveTo>
                      <a:pt x="273" y="0"/>
                    </a:moveTo>
                    <a:cubicBezTo>
                      <a:pt x="208" y="0"/>
                      <a:pt x="131" y="24"/>
                      <a:pt x="68" y="87"/>
                    </a:cubicBezTo>
                    <a:cubicBezTo>
                      <a:pt x="1" y="154"/>
                      <a:pt x="1" y="287"/>
                      <a:pt x="68" y="354"/>
                    </a:cubicBezTo>
                    <a:cubicBezTo>
                      <a:pt x="134" y="354"/>
                      <a:pt x="501" y="754"/>
                      <a:pt x="468" y="1655"/>
                    </a:cubicBezTo>
                    <a:cubicBezTo>
                      <a:pt x="468" y="1788"/>
                      <a:pt x="535" y="1855"/>
                      <a:pt x="668" y="1855"/>
                    </a:cubicBezTo>
                    <a:cubicBezTo>
                      <a:pt x="801" y="1855"/>
                      <a:pt x="868" y="1788"/>
                      <a:pt x="868" y="1655"/>
                    </a:cubicBezTo>
                    <a:cubicBezTo>
                      <a:pt x="902" y="487"/>
                      <a:pt x="401" y="20"/>
                      <a:pt x="368" y="20"/>
                    </a:cubicBezTo>
                    <a:cubicBezTo>
                      <a:pt x="343" y="8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775;p69">
                <a:extLst>
                  <a:ext uri="{FF2B5EF4-FFF2-40B4-BE49-F238E27FC236}">
                    <a16:creationId xmlns:a16="http://schemas.microsoft.com/office/drawing/2014/main" id="{F73167EE-7881-4516-B700-7F8731BB92F5}"/>
                  </a:ext>
                </a:extLst>
              </p:cNvPr>
              <p:cNvSpPr/>
              <p:nvPr/>
            </p:nvSpPr>
            <p:spPr>
              <a:xfrm>
                <a:off x="7950727" y="3235107"/>
                <a:ext cx="17704" cy="3563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82" extrusionOk="0">
                    <a:moveTo>
                      <a:pt x="249" y="0"/>
                    </a:moveTo>
                    <a:cubicBezTo>
                      <a:pt x="194" y="0"/>
                      <a:pt x="137" y="25"/>
                      <a:pt x="100" y="80"/>
                    </a:cubicBezTo>
                    <a:cubicBezTo>
                      <a:pt x="0" y="147"/>
                      <a:pt x="0" y="280"/>
                      <a:pt x="100" y="380"/>
                    </a:cubicBezTo>
                    <a:cubicBezTo>
                      <a:pt x="134" y="380"/>
                      <a:pt x="500" y="747"/>
                      <a:pt x="467" y="1648"/>
                    </a:cubicBezTo>
                    <a:cubicBezTo>
                      <a:pt x="467" y="1781"/>
                      <a:pt x="534" y="1881"/>
                      <a:pt x="667" y="1881"/>
                    </a:cubicBezTo>
                    <a:cubicBezTo>
                      <a:pt x="767" y="1881"/>
                      <a:pt x="867" y="1781"/>
                      <a:pt x="867" y="1648"/>
                    </a:cubicBezTo>
                    <a:cubicBezTo>
                      <a:pt x="934" y="480"/>
                      <a:pt x="434" y="47"/>
                      <a:pt x="367" y="47"/>
                    </a:cubicBezTo>
                    <a:cubicBezTo>
                      <a:pt x="337" y="17"/>
                      <a:pt x="294" y="0"/>
                      <a:pt x="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776;p69">
                <a:extLst>
                  <a:ext uri="{FF2B5EF4-FFF2-40B4-BE49-F238E27FC236}">
                    <a16:creationId xmlns:a16="http://schemas.microsoft.com/office/drawing/2014/main" id="{C16290C2-38D1-4DDD-82BB-2CD4C1B31049}"/>
                  </a:ext>
                </a:extLst>
              </p:cNvPr>
              <p:cNvSpPr/>
              <p:nvPr/>
            </p:nvSpPr>
            <p:spPr>
              <a:xfrm>
                <a:off x="7989238" y="3245672"/>
                <a:ext cx="17704" cy="3518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58" extrusionOk="0">
                    <a:moveTo>
                      <a:pt x="267" y="1"/>
                    </a:moveTo>
                    <a:cubicBezTo>
                      <a:pt x="202" y="1"/>
                      <a:pt x="140" y="17"/>
                      <a:pt x="101" y="56"/>
                    </a:cubicBezTo>
                    <a:cubicBezTo>
                      <a:pt x="1" y="156"/>
                      <a:pt x="1" y="256"/>
                      <a:pt x="101" y="356"/>
                    </a:cubicBezTo>
                    <a:cubicBezTo>
                      <a:pt x="134" y="356"/>
                      <a:pt x="501" y="723"/>
                      <a:pt x="468" y="1657"/>
                    </a:cubicBezTo>
                    <a:cubicBezTo>
                      <a:pt x="468" y="1757"/>
                      <a:pt x="568" y="1857"/>
                      <a:pt x="668" y="1857"/>
                    </a:cubicBezTo>
                    <a:cubicBezTo>
                      <a:pt x="768" y="1857"/>
                      <a:pt x="902" y="1757"/>
                      <a:pt x="902" y="1657"/>
                    </a:cubicBezTo>
                    <a:cubicBezTo>
                      <a:pt x="935" y="490"/>
                      <a:pt x="435" y="23"/>
                      <a:pt x="401" y="23"/>
                    </a:cubicBezTo>
                    <a:cubicBezTo>
                      <a:pt x="360" y="9"/>
                      <a:pt x="313" y="1"/>
                      <a:pt x="2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777;p69">
                <a:extLst>
                  <a:ext uri="{FF2B5EF4-FFF2-40B4-BE49-F238E27FC236}">
                    <a16:creationId xmlns:a16="http://schemas.microsoft.com/office/drawing/2014/main" id="{089E17DA-5220-45B4-A4D8-343A6D314DA9}"/>
                  </a:ext>
                </a:extLst>
              </p:cNvPr>
              <p:cNvSpPr/>
              <p:nvPr/>
            </p:nvSpPr>
            <p:spPr>
              <a:xfrm>
                <a:off x="7972823" y="3277879"/>
                <a:ext cx="17704" cy="3518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58" extrusionOk="0">
                    <a:moveTo>
                      <a:pt x="260" y="1"/>
                    </a:moveTo>
                    <a:cubicBezTo>
                      <a:pt x="202" y="1"/>
                      <a:pt x="140" y="17"/>
                      <a:pt x="101" y="56"/>
                    </a:cubicBezTo>
                    <a:cubicBezTo>
                      <a:pt x="1" y="156"/>
                      <a:pt x="1" y="290"/>
                      <a:pt x="101" y="356"/>
                    </a:cubicBezTo>
                    <a:cubicBezTo>
                      <a:pt x="134" y="356"/>
                      <a:pt x="501" y="723"/>
                      <a:pt x="468" y="1657"/>
                    </a:cubicBezTo>
                    <a:cubicBezTo>
                      <a:pt x="468" y="1791"/>
                      <a:pt x="534" y="1857"/>
                      <a:pt x="668" y="1857"/>
                    </a:cubicBezTo>
                    <a:cubicBezTo>
                      <a:pt x="801" y="1857"/>
                      <a:pt x="868" y="1791"/>
                      <a:pt x="868" y="1657"/>
                    </a:cubicBezTo>
                    <a:cubicBezTo>
                      <a:pt x="935" y="490"/>
                      <a:pt x="434" y="23"/>
                      <a:pt x="368" y="23"/>
                    </a:cubicBezTo>
                    <a:cubicBezTo>
                      <a:pt x="340" y="9"/>
                      <a:pt x="301" y="1"/>
                      <a:pt x="2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778;p69">
                <a:extLst>
                  <a:ext uri="{FF2B5EF4-FFF2-40B4-BE49-F238E27FC236}">
                    <a16:creationId xmlns:a16="http://schemas.microsoft.com/office/drawing/2014/main" id="{D5F58CFB-5895-410C-A3F3-A28F949A13F9}"/>
                  </a:ext>
                </a:extLst>
              </p:cNvPr>
              <p:cNvSpPr/>
              <p:nvPr/>
            </p:nvSpPr>
            <p:spPr>
              <a:xfrm>
                <a:off x="8001243" y="3297494"/>
                <a:ext cx="17704" cy="3514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56" extrusionOk="0">
                    <a:moveTo>
                      <a:pt x="274" y="1"/>
                    </a:moveTo>
                    <a:cubicBezTo>
                      <a:pt x="212" y="1"/>
                      <a:pt x="143" y="24"/>
                      <a:pt x="101" y="88"/>
                    </a:cubicBezTo>
                    <a:cubicBezTo>
                      <a:pt x="1" y="154"/>
                      <a:pt x="1" y="288"/>
                      <a:pt x="101" y="354"/>
                    </a:cubicBezTo>
                    <a:cubicBezTo>
                      <a:pt x="134" y="354"/>
                      <a:pt x="501" y="755"/>
                      <a:pt x="468" y="1655"/>
                    </a:cubicBezTo>
                    <a:cubicBezTo>
                      <a:pt x="468" y="1789"/>
                      <a:pt x="534" y="1855"/>
                      <a:pt x="668" y="1855"/>
                    </a:cubicBezTo>
                    <a:cubicBezTo>
                      <a:pt x="768" y="1855"/>
                      <a:pt x="868" y="1789"/>
                      <a:pt x="868" y="1655"/>
                    </a:cubicBezTo>
                    <a:cubicBezTo>
                      <a:pt x="935" y="488"/>
                      <a:pt x="434" y="21"/>
                      <a:pt x="368" y="21"/>
                    </a:cubicBezTo>
                    <a:cubicBezTo>
                      <a:pt x="343" y="9"/>
                      <a:pt x="310" y="1"/>
                      <a:pt x="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779;p69">
                <a:extLst>
                  <a:ext uri="{FF2B5EF4-FFF2-40B4-BE49-F238E27FC236}">
                    <a16:creationId xmlns:a16="http://schemas.microsoft.com/office/drawing/2014/main" id="{7D19642E-F71A-498D-AB89-78AB615AC0B2}"/>
                  </a:ext>
                </a:extLst>
              </p:cNvPr>
              <p:cNvSpPr/>
              <p:nvPr/>
            </p:nvSpPr>
            <p:spPr>
              <a:xfrm>
                <a:off x="7710093" y="2646848"/>
                <a:ext cx="193288" cy="126202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6665" extrusionOk="0">
                    <a:moveTo>
                      <a:pt x="9937" y="0"/>
                    </a:moveTo>
                    <a:cubicBezTo>
                      <a:pt x="9854" y="0"/>
                      <a:pt x="9788" y="55"/>
                      <a:pt x="9740" y="127"/>
                    </a:cubicBezTo>
                    <a:cubicBezTo>
                      <a:pt x="6898" y="5993"/>
                      <a:pt x="1451" y="6268"/>
                      <a:pt x="383" y="6268"/>
                    </a:cubicBezTo>
                    <a:cubicBezTo>
                      <a:pt x="273" y="6268"/>
                      <a:pt x="210" y="6265"/>
                      <a:pt x="200" y="6265"/>
                    </a:cubicBezTo>
                    <a:cubicBezTo>
                      <a:pt x="133" y="6265"/>
                      <a:pt x="0" y="6365"/>
                      <a:pt x="0" y="6465"/>
                    </a:cubicBezTo>
                    <a:cubicBezTo>
                      <a:pt x="0" y="6532"/>
                      <a:pt x="67" y="6665"/>
                      <a:pt x="200" y="6665"/>
                    </a:cubicBezTo>
                    <a:lnTo>
                      <a:pt x="400" y="6665"/>
                    </a:lnTo>
                    <a:cubicBezTo>
                      <a:pt x="1568" y="6665"/>
                      <a:pt x="7239" y="6365"/>
                      <a:pt x="10107" y="327"/>
                    </a:cubicBezTo>
                    <a:cubicBezTo>
                      <a:pt x="10207" y="194"/>
                      <a:pt x="10107" y="94"/>
                      <a:pt x="10041" y="27"/>
                    </a:cubicBezTo>
                    <a:cubicBezTo>
                      <a:pt x="10003" y="8"/>
                      <a:pt x="9969" y="0"/>
                      <a:pt x="99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Subtitle 2">
            <a:extLst>
              <a:ext uri="{FF2B5EF4-FFF2-40B4-BE49-F238E27FC236}">
                <a16:creationId xmlns:a16="http://schemas.microsoft.com/office/drawing/2014/main" id="{BFA2F63D-0452-4E07-875C-999174FFC914}"/>
              </a:ext>
            </a:extLst>
          </p:cNvPr>
          <p:cNvSpPr txBox="1">
            <a:spLocks/>
          </p:cNvSpPr>
          <p:nvPr/>
        </p:nvSpPr>
        <p:spPr>
          <a:xfrm>
            <a:off x="2053722" y="5921164"/>
            <a:ext cx="8045373" cy="742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By FATIMAH ALAMER, 20/11/2021 </a:t>
            </a:r>
          </a:p>
        </p:txBody>
      </p:sp>
    </p:spTree>
    <p:extLst>
      <p:ext uri="{BB962C8B-B14F-4D97-AF65-F5344CB8AC3E}">
        <p14:creationId xmlns:p14="http://schemas.microsoft.com/office/powerpoint/2010/main" val="370770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white paper with black text&#10;&#10;Description automatically generated with low confidence">
            <a:extLst>
              <a:ext uri="{FF2B5EF4-FFF2-40B4-BE49-F238E27FC236}">
                <a16:creationId xmlns:a16="http://schemas.microsoft.com/office/drawing/2014/main" id="{2625816B-F799-4C84-8AF1-96DC2065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-2" b="4229"/>
          <a:stretch/>
        </p:blipFill>
        <p:spPr>
          <a:xfrm>
            <a:off x="380785" y="62960"/>
            <a:ext cx="5559480" cy="4337145"/>
          </a:xfrm>
          <a:prstGeom prst="rect">
            <a:avLst/>
          </a:prstGeom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408DF3A7-439B-4F48-975E-153C3D85E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r="1" b="19079"/>
          <a:stretch/>
        </p:blipFill>
        <p:spPr bwMode="auto">
          <a:xfrm>
            <a:off x="6251736" y="337963"/>
            <a:ext cx="554695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2A0D0C-BCE5-4E65-A689-F91758945E80}"/>
              </a:ext>
            </a:extLst>
          </p:cNvPr>
          <p:cNvSpPr txBox="1"/>
          <p:nvPr/>
        </p:nvSpPr>
        <p:spPr>
          <a:xfrm>
            <a:off x="620410" y="4612505"/>
            <a:ext cx="6921889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Comparing Prices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5BD4B-FBB3-4A18-95CA-71161A48B700}"/>
              </a:ext>
            </a:extLst>
          </p:cNvPr>
          <p:cNvSpPr txBox="1"/>
          <p:nvPr/>
        </p:nvSpPr>
        <p:spPr>
          <a:xfrm>
            <a:off x="5029201" y="4768240"/>
            <a:ext cx="6921889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Plotting Issues with extreme values !</a:t>
            </a:r>
          </a:p>
        </p:txBody>
      </p:sp>
    </p:spTree>
    <p:extLst>
      <p:ext uri="{BB962C8B-B14F-4D97-AF65-F5344CB8AC3E}">
        <p14:creationId xmlns:p14="http://schemas.microsoft.com/office/powerpoint/2010/main" val="106956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AE5E9E48-B4BF-491D-8AD4-47371530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9914F90-EEDA-48CB-8675-B789E83E9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2045756"/>
            <a:ext cx="5294715" cy="27664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8741F-09B6-4FF1-8942-92BDAE88B02B}"/>
              </a:ext>
            </a:extLst>
          </p:cNvPr>
          <p:cNvSpPr txBox="1"/>
          <p:nvPr/>
        </p:nvSpPr>
        <p:spPr>
          <a:xfrm>
            <a:off x="2133601" y="200780"/>
            <a:ext cx="9207890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Plotting Issues with extreme values !</a:t>
            </a:r>
          </a:p>
        </p:txBody>
      </p:sp>
    </p:spTree>
    <p:extLst>
      <p:ext uri="{BB962C8B-B14F-4D97-AF65-F5344CB8AC3E}">
        <p14:creationId xmlns:p14="http://schemas.microsoft.com/office/powerpoint/2010/main" val="213906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741F-DAF6-4C0E-A212-09A37AF5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62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Prices vs registration year 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00A283-2CF5-4A5C-9ED9-34826C0A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6" y="1136496"/>
            <a:ext cx="11897710" cy="551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DABBA-8B0E-4A12-8524-42FBDF98F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55" y="6161077"/>
            <a:ext cx="1609725" cy="3027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6FC61C3-335B-487E-84E9-8F2938B53F6F}"/>
              </a:ext>
            </a:extLst>
          </p:cNvPr>
          <p:cNvGrpSpPr/>
          <p:nvPr/>
        </p:nvGrpSpPr>
        <p:grpSpPr>
          <a:xfrm>
            <a:off x="5178480" y="6173371"/>
            <a:ext cx="1044795" cy="281229"/>
            <a:chOff x="5178480" y="5931633"/>
            <a:chExt cx="1044795" cy="2812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68D2E1-743E-416C-A909-4CF554B93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8480" y="5931633"/>
              <a:ext cx="447675" cy="2571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466BFE-25DC-4095-8417-7FE267822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6550" y="5984262"/>
              <a:ext cx="466725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7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C935F-806A-4059-B9F3-57D577BD61A9}"/>
              </a:ext>
            </a:extLst>
          </p:cNvPr>
          <p:cNvSpPr txBox="1">
            <a:spLocks/>
          </p:cNvSpPr>
          <p:nvPr/>
        </p:nvSpPr>
        <p:spPr>
          <a:xfrm>
            <a:off x="1463040" y="1278642"/>
            <a:ext cx="3927147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Can I present all 7635 drugs in one plot with minimizing overlapping and avoiding transforming?</a:t>
            </a:r>
          </a:p>
        </p:txBody>
      </p:sp>
      <p:pic>
        <p:nvPicPr>
          <p:cNvPr id="14" name="Picture 4" descr="See the source image">
            <a:extLst>
              <a:ext uri="{FF2B5EF4-FFF2-40B4-BE49-F238E27FC236}">
                <a16:creationId xmlns:a16="http://schemas.microsoft.com/office/drawing/2014/main" id="{432A3E72-77F4-4BCD-9D68-9166C3CF7B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855" y="2455000"/>
            <a:ext cx="3421063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e the source image">
            <a:extLst>
              <a:ext uri="{FF2B5EF4-FFF2-40B4-BE49-F238E27FC236}">
                <a16:creationId xmlns:a16="http://schemas.microsoft.com/office/drawing/2014/main" id="{8BFF7427-6DBE-44E5-8434-65A708C5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20" y="981937"/>
            <a:ext cx="2347065" cy="272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38C387-399F-470E-8576-F990A3D39CAE}"/>
              </a:ext>
            </a:extLst>
          </p:cNvPr>
          <p:cNvSpPr txBox="1"/>
          <p:nvPr/>
        </p:nvSpPr>
        <p:spPr>
          <a:xfrm>
            <a:off x="1445903" y="569566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hlinkClick r:id="rId4"/>
              </a:rPr>
              <a:t>SFDA Drugs (shinyapps.io)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50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342C-37EE-4AF4-8977-45141425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965D-2D0C-4449-9456-1E3CF8BF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43ED6-9E4E-45B2-AA51-523E253B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87"/>
            <a:ext cx="12052300" cy="6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2850-7F05-488A-B930-E5880A00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Finding Trends </a:t>
            </a:r>
          </a:p>
        </p:txBody>
      </p:sp>
      <p:sp>
        <p:nvSpPr>
          <p:cNvPr id="6155" name="Freeform: Shape 13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56" name="Picture 6150" descr="Graphs on a display with reflection of office">
            <a:extLst>
              <a:ext uri="{FF2B5EF4-FFF2-40B4-BE49-F238E27FC236}">
                <a16:creationId xmlns:a16="http://schemas.microsoft.com/office/drawing/2014/main" id="{0D7C3B1F-D21F-4216-9456-303CA8981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" r="2318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3834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E200-16DE-40C1-8C86-6232C720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9012-86C3-476D-B918-B6B4B8CA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193EA4-A0F9-40CC-843C-70F4D0831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38"/>
          <a:stretch/>
        </p:blipFill>
        <p:spPr>
          <a:xfrm>
            <a:off x="94593" y="346075"/>
            <a:ext cx="10344807" cy="63832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D6D56A-7501-49D4-83F3-12210AD08DEC}"/>
              </a:ext>
            </a:extLst>
          </p:cNvPr>
          <p:cNvSpPr txBox="1"/>
          <p:nvPr/>
        </p:nvSpPr>
        <p:spPr>
          <a:xfrm>
            <a:off x="2745828" y="2496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Asthma and Allergic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AB9E8-BDA8-4CFE-8C30-7FA723EBA8E5}"/>
              </a:ext>
            </a:extLst>
          </p:cNvPr>
          <p:cNvSpPr txBox="1"/>
          <p:nvPr/>
        </p:nvSpPr>
        <p:spPr>
          <a:xfrm>
            <a:off x="2745828" y="3014786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anti-</a:t>
            </a:r>
            <a:r>
              <a:rPr lang="en-US" i="0" dirty="0">
                <a:effectLst/>
                <a:latin typeface="Roboto" panose="02000000000000000000" pitchFamily="2" charset="0"/>
              </a:rPr>
              <a:t>seizure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EA044-C1E6-41A8-A61D-1613CA8B7B79}"/>
              </a:ext>
            </a:extLst>
          </p:cNvPr>
          <p:cNvSpPr txBox="1"/>
          <p:nvPr/>
        </p:nvSpPr>
        <p:spPr>
          <a:xfrm>
            <a:off x="2745828" y="5721995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anti-diabetic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AA543-5835-4C12-B855-E151410495CF}"/>
              </a:ext>
            </a:extLst>
          </p:cNvPr>
          <p:cNvSpPr txBox="1"/>
          <p:nvPr/>
        </p:nvSpPr>
        <p:spPr>
          <a:xfrm>
            <a:off x="3040118" y="5165091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antibiotics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667F32-0EFB-4668-8E16-63E4F36AC7C2}"/>
              </a:ext>
            </a:extLst>
          </p:cNvPr>
          <p:cNvSpPr txBox="1"/>
          <p:nvPr/>
        </p:nvSpPr>
        <p:spPr>
          <a:xfrm>
            <a:off x="2571095" y="1929437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Impotence, Pulmonary hypertension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FC5ED-F40E-4972-835B-8A0C2BDE0FEF}"/>
              </a:ext>
            </a:extLst>
          </p:cNvPr>
          <p:cNvSpPr txBox="1"/>
          <p:nvPr/>
        </p:nvSpPr>
        <p:spPr>
          <a:xfrm>
            <a:off x="2103384" y="4690024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Impotence, Pulmonary hypertension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A1643-46A7-4936-9924-8B951EF73A12}"/>
              </a:ext>
            </a:extLst>
          </p:cNvPr>
          <p:cNvSpPr txBox="1"/>
          <p:nvPr/>
        </p:nvSpPr>
        <p:spPr>
          <a:xfrm>
            <a:off x="2576349" y="36123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Anti-inflammatory, painkiller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3E657-A0E1-4F3D-9FBB-9975855A887A}"/>
              </a:ext>
            </a:extLst>
          </p:cNvPr>
          <p:cNvSpPr txBox="1"/>
          <p:nvPr/>
        </p:nvSpPr>
        <p:spPr>
          <a:xfrm>
            <a:off x="2388476" y="4113693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Antipsychotics &amp; antidepressant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9BF30-93B5-4E8F-8B40-4F3541583872}"/>
              </a:ext>
            </a:extLst>
          </p:cNvPr>
          <p:cNvSpPr txBox="1"/>
          <p:nvPr/>
        </p:nvSpPr>
        <p:spPr>
          <a:xfrm>
            <a:off x="2864069" y="1456293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Antipsychotics &amp; antidepressant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093C8C-A469-409F-813E-FF963CA36302}"/>
              </a:ext>
            </a:extLst>
          </p:cNvPr>
          <p:cNvSpPr txBox="1"/>
          <p:nvPr/>
        </p:nvSpPr>
        <p:spPr>
          <a:xfrm>
            <a:off x="1989081" y="900119"/>
            <a:ext cx="697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anticonvulsant</a:t>
            </a:r>
            <a:r>
              <a:rPr lang="en-US" b="1" dirty="0"/>
              <a:t>, anxiolytic</a:t>
            </a:r>
            <a:r>
              <a:rPr lang="en-US" dirty="0"/>
              <a:t>, </a:t>
            </a:r>
            <a:r>
              <a:rPr lang="en-US" b="1" dirty="0"/>
              <a:t>antipsychotic</a:t>
            </a:r>
            <a:r>
              <a:rPr lang="en-US" dirty="0"/>
              <a:t>, neuropathic pain, chronic pain</a:t>
            </a:r>
          </a:p>
        </p:txBody>
      </p:sp>
    </p:spTree>
    <p:extLst>
      <p:ext uri="{BB962C8B-B14F-4D97-AF65-F5344CB8AC3E}">
        <p14:creationId xmlns:p14="http://schemas.microsoft.com/office/powerpoint/2010/main" val="878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2" grpId="0"/>
      <p:bldP spid="24" grpId="0"/>
      <p:bldP spid="26" grpId="0"/>
      <p:bldP spid="27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02F0-7583-497B-B7A5-B95A2132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604" y="1885874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Mental Health Status in Saudi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9E924AC2-58D4-4407-8E62-4ED7600806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226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02F0-7583-497B-B7A5-B95A2132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18"/>
            <a:ext cx="10515600" cy="1325563"/>
          </a:xfrm>
        </p:spPr>
        <p:txBody>
          <a:bodyPr/>
          <a:lstStyle/>
          <a:p>
            <a:r>
              <a:rPr lang="en-US" dirty="0"/>
              <a:t>Most Common Death in Saudi Arabia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BD8D4-4DC5-4303-8206-CF578182A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6"/>
          <a:stretch/>
        </p:blipFill>
        <p:spPr>
          <a:xfrm>
            <a:off x="1043684" y="1386142"/>
            <a:ext cx="9910762" cy="5101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4DEAF-F43E-4B86-BB59-2024E0289753}"/>
              </a:ext>
            </a:extLst>
          </p:cNvPr>
          <p:cNvSpPr txBox="1"/>
          <p:nvPr/>
        </p:nvSpPr>
        <p:spPr>
          <a:xfrm>
            <a:off x="226031" y="5706767"/>
            <a:ext cx="317557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Saudi Arabia | Institute for Health Metrics and Evaluation (healthdata.org)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5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59263-4B01-41BB-97E0-712670CB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Conclusion </a:t>
            </a:r>
          </a:p>
        </p:txBody>
      </p:sp>
      <p:pic>
        <p:nvPicPr>
          <p:cNvPr id="8196" name="Picture 4" descr="See the source image">
            <a:extLst>
              <a:ext uri="{FF2B5EF4-FFF2-40B4-BE49-F238E27FC236}">
                <a16:creationId xmlns:a16="http://schemas.microsoft.com/office/drawing/2014/main" id="{7D12DF29-91DC-4F86-837A-37DBAB71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03" y="844048"/>
            <a:ext cx="2659472" cy="265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Brain in head with solid fill">
            <a:extLst>
              <a:ext uri="{FF2B5EF4-FFF2-40B4-BE49-F238E27FC236}">
                <a16:creationId xmlns:a16="http://schemas.microsoft.com/office/drawing/2014/main" id="{D75D4557-F96F-4D75-9F12-6C5D8F530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2956" y="774615"/>
            <a:ext cx="2648372" cy="2648372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611F67-8F4E-4C17-B618-146601AF47F3}"/>
              </a:ext>
            </a:extLst>
          </p:cNvPr>
          <p:cNvSpPr txBox="1"/>
          <p:nvPr/>
        </p:nvSpPr>
        <p:spPr>
          <a:xfrm>
            <a:off x="3312833" y="3602504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Increase mental issues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D2F65-2328-4465-8C4E-08C0DAE0E3FA}"/>
              </a:ext>
            </a:extLst>
          </p:cNvPr>
          <p:cNvSpPr txBox="1"/>
          <p:nvPr/>
        </p:nvSpPr>
        <p:spPr>
          <a:xfrm>
            <a:off x="6457941" y="3448597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Increase Heart disease</a:t>
            </a:r>
          </a:p>
        </p:txBody>
      </p:sp>
      <p:pic>
        <p:nvPicPr>
          <p:cNvPr id="8198" name="Picture 6" descr="See the source image">
            <a:extLst>
              <a:ext uri="{FF2B5EF4-FFF2-40B4-BE49-F238E27FC236}">
                <a16:creationId xmlns:a16="http://schemas.microsoft.com/office/drawing/2014/main" id="{BC9E3216-5A52-40CC-8B4D-ADDAEBFF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69" y="1252283"/>
            <a:ext cx="1850656" cy="185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F30C17-9F86-4943-A3DE-75A661251605}"/>
              </a:ext>
            </a:extLst>
          </p:cNvPr>
          <p:cNvSpPr txBox="1"/>
          <p:nvPr/>
        </p:nvSpPr>
        <p:spPr>
          <a:xfrm>
            <a:off x="344424" y="3714427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Dependency is 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0A5C7-D17A-4D42-A6A3-D257F79A897E}"/>
              </a:ext>
            </a:extLst>
          </p:cNvPr>
          <p:cNvSpPr txBox="1"/>
          <p:nvPr/>
        </p:nvSpPr>
        <p:spPr>
          <a:xfrm>
            <a:off x="9232562" y="3403663"/>
            <a:ext cx="2615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opportunity for Saudi pharmaceutical companies </a:t>
            </a:r>
          </a:p>
        </p:txBody>
      </p:sp>
      <p:pic>
        <p:nvPicPr>
          <p:cNvPr id="8200" name="Picture 8" descr="See the source image">
            <a:extLst>
              <a:ext uri="{FF2B5EF4-FFF2-40B4-BE49-F238E27FC236}">
                <a16:creationId xmlns:a16="http://schemas.microsoft.com/office/drawing/2014/main" id="{FCA343B7-6739-4A19-BCD0-EC7AEEE4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183" y="628469"/>
            <a:ext cx="2794518" cy="266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8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B6B47-3351-464E-8832-8DA5EC60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SFDA drugs dataset?</a:t>
            </a:r>
          </a:p>
        </p:txBody>
      </p:sp>
      <p:cxnSp>
        <p:nvCxnSpPr>
          <p:cNvPr id="211" name="Straight Connector 8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7D898A5-6D6B-4711-9B1C-2200009F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05"/>
          <a:stretch/>
        </p:blipFill>
        <p:spPr>
          <a:xfrm>
            <a:off x="2870540" y="3314355"/>
            <a:ext cx="8829040" cy="2270621"/>
          </a:xfrm>
          <a:prstGeom prst="rect">
            <a:avLst/>
          </a:prstGeom>
        </p:spPr>
      </p:pic>
      <p:grpSp>
        <p:nvGrpSpPr>
          <p:cNvPr id="212" name="Google Shape;939;p38">
            <a:extLst>
              <a:ext uri="{FF2B5EF4-FFF2-40B4-BE49-F238E27FC236}">
                <a16:creationId xmlns:a16="http://schemas.microsoft.com/office/drawing/2014/main" id="{691D7E3F-6E97-48D2-93D8-EA6B9F681833}"/>
              </a:ext>
            </a:extLst>
          </p:cNvPr>
          <p:cNvGrpSpPr/>
          <p:nvPr/>
        </p:nvGrpSpPr>
        <p:grpSpPr>
          <a:xfrm>
            <a:off x="225720" y="2814319"/>
            <a:ext cx="2730840" cy="3237005"/>
            <a:chOff x="685945" y="946778"/>
            <a:chExt cx="3247892" cy="3660986"/>
          </a:xfrm>
        </p:grpSpPr>
        <p:grpSp>
          <p:nvGrpSpPr>
            <p:cNvPr id="213" name="Google Shape;940;p38">
              <a:extLst>
                <a:ext uri="{FF2B5EF4-FFF2-40B4-BE49-F238E27FC236}">
                  <a16:creationId xmlns:a16="http://schemas.microsoft.com/office/drawing/2014/main" id="{D16CF802-D15A-41E9-83E0-7497D402F78A}"/>
                </a:ext>
              </a:extLst>
            </p:cNvPr>
            <p:cNvGrpSpPr/>
            <p:nvPr/>
          </p:nvGrpSpPr>
          <p:grpSpPr>
            <a:xfrm>
              <a:off x="685945" y="946778"/>
              <a:ext cx="3247892" cy="3660986"/>
              <a:chOff x="647700" y="1139488"/>
              <a:chExt cx="2875767" cy="3241532"/>
            </a:xfrm>
          </p:grpSpPr>
          <p:grpSp>
            <p:nvGrpSpPr>
              <p:cNvPr id="215" name="Google Shape;941;p38">
                <a:extLst>
                  <a:ext uri="{FF2B5EF4-FFF2-40B4-BE49-F238E27FC236}">
                    <a16:creationId xmlns:a16="http://schemas.microsoft.com/office/drawing/2014/main" id="{4EE3D18F-CDBA-4CBD-B47C-B10A9C98E749}"/>
                  </a:ext>
                </a:extLst>
              </p:cNvPr>
              <p:cNvGrpSpPr/>
              <p:nvPr/>
            </p:nvGrpSpPr>
            <p:grpSpPr>
              <a:xfrm>
                <a:off x="2645042" y="3966578"/>
                <a:ext cx="414441" cy="414441"/>
                <a:chOff x="5230513" y="639143"/>
                <a:chExt cx="476918" cy="476918"/>
              </a:xfrm>
            </p:grpSpPr>
            <p:sp>
              <p:nvSpPr>
                <p:cNvPr id="249" name="Google Shape;942;p38">
                  <a:extLst>
                    <a:ext uri="{FF2B5EF4-FFF2-40B4-BE49-F238E27FC236}">
                      <a16:creationId xmlns:a16="http://schemas.microsoft.com/office/drawing/2014/main" id="{C7568E66-9ABB-4B3F-B523-EA94537BA3AF}"/>
                    </a:ext>
                  </a:extLst>
                </p:cNvPr>
                <p:cNvSpPr/>
                <p:nvPr/>
              </p:nvSpPr>
              <p:spPr>
                <a:xfrm>
                  <a:off x="5230513" y="639143"/>
                  <a:ext cx="476918" cy="47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9" h="6839" extrusionOk="0">
                      <a:moveTo>
                        <a:pt x="3436" y="0"/>
                      </a:moveTo>
                      <a:cubicBezTo>
                        <a:pt x="1535" y="0"/>
                        <a:pt x="1" y="1534"/>
                        <a:pt x="1" y="3402"/>
                      </a:cubicBezTo>
                      <a:cubicBezTo>
                        <a:pt x="1" y="5304"/>
                        <a:pt x="1535" y="6838"/>
                        <a:pt x="3436" y="6838"/>
                      </a:cubicBezTo>
                      <a:cubicBezTo>
                        <a:pt x="5304" y="6838"/>
                        <a:pt x="6839" y="5304"/>
                        <a:pt x="6839" y="3402"/>
                      </a:cubicBezTo>
                      <a:cubicBezTo>
                        <a:pt x="6839" y="1534"/>
                        <a:pt x="5304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943;p38">
                  <a:extLst>
                    <a:ext uri="{FF2B5EF4-FFF2-40B4-BE49-F238E27FC236}">
                      <a16:creationId xmlns:a16="http://schemas.microsoft.com/office/drawing/2014/main" id="{45988136-69FF-41CF-9BD0-4909268A85E1}"/>
                    </a:ext>
                  </a:extLst>
                </p:cNvPr>
                <p:cNvSpPr/>
                <p:nvPr/>
              </p:nvSpPr>
              <p:spPr>
                <a:xfrm>
                  <a:off x="5288673" y="710063"/>
                  <a:ext cx="349024" cy="345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5" h="4954" extrusionOk="0">
                      <a:moveTo>
                        <a:pt x="234" y="0"/>
                      </a:moveTo>
                      <a:cubicBezTo>
                        <a:pt x="184" y="0"/>
                        <a:pt x="134" y="17"/>
                        <a:pt x="101" y="50"/>
                      </a:cubicBezTo>
                      <a:cubicBezTo>
                        <a:pt x="0" y="151"/>
                        <a:pt x="0" y="284"/>
                        <a:pt x="101" y="351"/>
                      </a:cubicBezTo>
                      <a:lnTo>
                        <a:pt x="4604" y="4887"/>
                      </a:lnTo>
                      <a:cubicBezTo>
                        <a:pt x="4637" y="4954"/>
                        <a:pt x="4704" y="4954"/>
                        <a:pt x="4771" y="4954"/>
                      </a:cubicBezTo>
                      <a:cubicBezTo>
                        <a:pt x="4837" y="4954"/>
                        <a:pt x="4871" y="4954"/>
                        <a:pt x="4904" y="4887"/>
                      </a:cubicBezTo>
                      <a:cubicBezTo>
                        <a:pt x="5004" y="4821"/>
                        <a:pt x="5004" y="4687"/>
                        <a:pt x="4904" y="4620"/>
                      </a:cubicBezTo>
                      <a:lnTo>
                        <a:pt x="367" y="50"/>
                      </a:lnTo>
                      <a:cubicBezTo>
                        <a:pt x="334" y="17"/>
                        <a:pt x="284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" name="Google Shape;944;p38">
                <a:extLst>
                  <a:ext uri="{FF2B5EF4-FFF2-40B4-BE49-F238E27FC236}">
                    <a16:creationId xmlns:a16="http://schemas.microsoft.com/office/drawing/2014/main" id="{100DD82F-80B1-4C39-9C25-08C31F2CC4C8}"/>
                  </a:ext>
                </a:extLst>
              </p:cNvPr>
              <p:cNvSpPr/>
              <p:nvPr/>
            </p:nvSpPr>
            <p:spPr>
              <a:xfrm>
                <a:off x="1605725" y="1586688"/>
                <a:ext cx="1825497" cy="2204439"/>
              </a:xfrm>
              <a:custGeom>
                <a:avLst/>
                <a:gdLst/>
                <a:ahLst/>
                <a:cxnLst/>
                <a:rect l="l" t="t" r="r" b="b"/>
                <a:pathLst>
                  <a:path w="36294" h="43828" extrusionOk="0">
                    <a:moveTo>
                      <a:pt x="24809" y="1"/>
                    </a:moveTo>
                    <a:cubicBezTo>
                      <a:pt x="15152" y="1"/>
                      <a:pt x="1335" y="549"/>
                      <a:pt x="1335" y="549"/>
                    </a:cubicBezTo>
                    <a:cubicBezTo>
                      <a:pt x="1" y="1717"/>
                      <a:pt x="334" y="42479"/>
                      <a:pt x="2236" y="43247"/>
                    </a:cubicBezTo>
                    <a:cubicBezTo>
                      <a:pt x="3173" y="43628"/>
                      <a:pt x="10098" y="43828"/>
                      <a:pt x="17295" y="43828"/>
                    </a:cubicBezTo>
                    <a:cubicBezTo>
                      <a:pt x="25207" y="43828"/>
                      <a:pt x="33447" y="43586"/>
                      <a:pt x="34425" y="43080"/>
                    </a:cubicBezTo>
                    <a:cubicBezTo>
                      <a:pt x="36293" y="42146"/>
                      <a:pt x="35426" y="1817"/>
                      <a:pt x="33925" y="549"/>
                    </a:cubicBezTo>
                    <a:cubicBezTo>
                      <a:pt x="33425" y="138"/>
                      <a:pt x="29637" y="1"/>
                      <a:pt x="248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945;p38">
                <a:extLst>
                  <a:ext uri="{FF2B5EF4-FFF2-40B4-BE49-F238E27FC236}">
                    <a16:creationId xmlns:a16="http://schemas.microsoft.com/office/drawing/2014/main" id="{0122E9ED-4875-409B-8F7B-C5A71E9D91AB}"/>
                  </a:ext>
                </a:extLst>
              </p:cNvPr>
              <p:cNvSpPr/>
              <p:nvPr/>
            </p:nvSpPr>
            <p:spPr>
              <a:xfrm>
                <a:off x="1599035" y="1577383"/>
                <a:ext cx="1827157" cy="2224809"/>
              </a:xfrm>
              <a:custGeom>
                <a:avLst/>
                <a:gdLst/>
                <a:ahLst/>
                <a:cxnLst/>
                <a:rect l="l" t="t" r="r" b="b"/>
                <a:pathLst>
                  <a:path w="36327" h="44233" extrusionOk="0">
                    <a:moveTo>
                      <a:pt x="23176" y="461"/>
                    </a:moveTo>
                    <a:cubicBezTo>
                      <a:pt x="23769" y="461"/>
                      <a:pt x="24351" y="463"/>
                      <a:pt x="24918" y="467"/>
                    </a:cubicBezTo>
                    <a:cubicBezTo>
                      <a:pt x="32223" y="467"/>
                      <a:pt x="33724" y="801"/>
                      <a:pt x="33924" y="968"/>
                    </a:cubicBezTo>
                    <a:cubicBezTo>
                      <a:pt x="34992" y="1902"/>
                      <a:pt x="35993" y="29588"/>
                      <a:pt x="35059" y="40062"/>
                    </a:cubicBezTo>
                    <a:cubicBezTo>
                      <a:pt x="34825" y="42764"/>
                      <a:pt x="34525" y="43065"/>
                      <a:pt x="34492" y="43098"/>
                    </a:cubicBezTo>
                    <a:cubicBezTo>
                      <a:pt x="33691" y="43532"/>
                      <a:pt x="26653" y="43832"/>
                      <a:pt x="17379" y="43832"/>
                    </a:cubicBezTo>
                    <a:cubicBezTo>
                      <a:pt x="9440" y="43832"/>
                      <a:pt x="3303" y="43598"/>
                      <a:pt x="2502" y="43265"/>
                    </a:cubicBezTo>
                    <a:cubicBezTo>
                      <a:pt x="2469" y="43231"/>
                      <a:pt x="2235" y="43065"/>
                      <a:pt x="1968" y="41363"/>
                    </a:cubicBezTo>
                    <a:cubicBezTo>
                      <a:pt x="601" y="32724"/>
                      <a:pt x="601" y="2669"/>
                      <a:pt x="1601" y="968"/>
                    </a:cubicBezTo>
                    <a:cubicBezTo>
                      <a:pt x="2728" y="905"/>
                      <a:pt x="14238" y="461"/>
                      <a:pt x="23176" y="461"/>
                    </a:cubicBezTo>
                    <a:close/>
                    <a:moveTo>
                      <a:pt x="24885" y="0"/>
                    </a:moveTo>
                    <a:cubicBezTo>
                      <a:pt x="15345" y="0"/>
                      <a:pt x="1535" y="534"/>
                      <a:pt x="1435" y="534"/>
                    </a:cubicBezTo>
                    <a:cubicBezTo>
                      <a:pt x="1368" y="534"/>
                      <a:pt x="1335" y="534"/>
                      <a:pt x="1301" y="568"/>
                    </a:cubicBezTo>
                    <a:cubicBezTo>
                      <a:pt x="0" y="1668"/>
                      <a:pt x="167" y="33391"/>
                      <a:pt x="1501" y="41497"/>
                    </a:cubicBezTo>
                    <a:cubicBezTo>
                      <a:pt x="1802" y="43231"/>
                      <a:pt x="2102" y="43565"/>
                      <a:pt x="2302" y="43665"/>
                    </a:cubicBezTo>
                    <a:cubicBezTo>
                      <a:pt x="3303" y="44065"/>
                      <a:pt x="10608" y="44232"/>
                      <a:pt x="17346" y="44232"/>
                    </a:cubicBezTo>
                    <a:cubicBezTo>
                      <a:pt x="23217" y="44232"/>
                      <a:pt x="33491" y="44065"/>
                      <a:pt x="34625" y="43432"/>
                    </a:cubicBezTo>
                    <a:cubicBezTo>
                      <a:pt x="34858" y="43331"/>
                      <a:pt x="35125" y="42898"/>
                      <a:pt x="35359" y="40763"/>
                    </a:cubicBezTo>
                    <a:cubicBezTo>
                      <a:pt x="36326" y="32257"/>
                      <a:pt x="35626" y="1768"/>
                      <a:pt x="34158" y="568"/>
                    </a:cubicBezTo>
                    <a:cubicBezTo>
                      <a:pt x="33958" y="401"/>
                      <a:pt x="33457" y="0"/>
                      <a:pt x="248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946;p38">
                <a:extLst>
                  <a:ext uri="{FF2B5EF4-FFF2-40B4-BE49-F238E27FC236}">
                    <a16:creationId xmlns:a16="http://schemas.microsoft.com/office/drawing/2014/main" id="{5DFD2D5C-7848-4873-8247-177DF018AF91}"/>
                  </a:ext>
                </a:extLst>
              </p:cNvPr>
              <p:cNvSpPr/>
              <p:nvPr/>
            </p:nvSpPr>
            <p:spPr>
              <a:xfrm>
                <a:off x="1513479" y="2100584"/>
                <a:ext cx="2009989" cy="1069476"/>
              </a:xfrm>
              <a:custGeom>
                <a:avLst/>
                <a:gdLst/>
                <a:ahLst/>
                <a:cxnLst/>
                <a:rect l="l" t="t" r="r" b="b"/>
                <a:pathLst>
                  <a:path w="39962" h="21263" extrusionOk="0">
                    <a:moveTo>
                      <a:pt x="25065" y="1"/>
                    </a:moveTo>
                    <a:cubicBezTo>
                      <a:pt x="14570" y="1"/>
                      <a:pt x="1701" y="339"/>
                      <a:pt x="1701" y="339"/>
                    </a:cubicBezTo>
                    <a:cubicBezTo>
                      <a:pt x="1301" y="773"/>
                      <a:pt x="0" y="20521"/>
                      <a:pt x="2102" y="20821"/>
                    </a:cubicBezTo>
                    <a:cubicBezTo>
                      <a:pt x="3171" y="20969"/>
                      <a:pt x="12029" y="21263"/>
                      <a:pt x="20765" y="21263"/>
                    </a:cubicBezTo>
                    <a:cubicBezTo>
                      <a:pt x="29743" y="21263"/>
                      <a:pt x="38592" y="20952"/>
                      <a:pt x="38728" y="19853"/>
                    </a:cubicBezTo>
                    <a:cubicBezTo>
                      <a:pt x="39962" y="9446"/>
                      <a:pt x="39128" y="1507"/>
                      <a:pt x="38361" y="640"/>
                    </a:cubicBezTo>
                    <a:cubicBezTo>
                      <a:pt x="37896" y="149"/>
                      <a:pt x="31999" y="1"/>
                      <a:pt x="25065" y="1"/>
                    </a:cubicBezTo>
                    <a:close/>
                  </a:path>
                </a:pathLst>
              </a:custGeom>
              <a:solidFill>
                <a:srgbClr val="85B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947;p38">
                <a:extLst>
                  <a:ext uri="{FF2B5EF4-FFF2-40B4-BE49-F238E27FC236}">
                    <a16:creationId xmlns:a16="http://schemas.microsoft.com/office/drawing/2014/main" id="{9E0F27A3-E29A-48B2-8DD5-75BBBEC17C66}"/>
                  </a:ext>
                </a:extLst>
              </p:cNvPr>
              <p:cNvSpPr/>
              <p:nvPr/>
            </p:nvSpPr>
            <p:spPr>
              <a:xfrm>
                <a:off x="2144316" y="2228392"/>
                <a:ext cx="785245" cy="78524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5612" extrusionOk="0">
                    <a:moveTo>
                      <a:pt x="7806" y="0"/>
                    </a:moveTo>
                    <a:cubicBezTo>
                      <a:pt x="3503" y="0"/>
                      <a:pt x="0" y="3503"/>
                      <a:pt x="0" y="7806"/>
                    </a:cubicBezTo>
                    <a:cubicBezTo>
                      <a:pt x="0" y="12109"/>
                      <a:pt x="3503" y="15611"/>
                      <a:pt x="7806" y="15611"/>
                    </a:cubicBezTo>
                    <a:cubicBezTo>
                      <a:pt x="12109" y="15611"/>
                      <a:pt x="15611" y="12109"/>
                      <a:pt x="15611" y="7806"/>
                    </a:cubicBezTo>
                    <a:cubicBezTo>
                      <a:pt x="15611" y="3503"/>
                      <a:pt x="12109" y="0"/>
                      <a:pt x="7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948;p38">
                <a:extLst>
                  <a:ext uri="{FF2B5EF4-FFF2-40B4-BE49-F238E27FC236}">
                    <a16:creationId xmlns:a16="http://schemas.microsoft.com/office/drawing/2014/main" id="{0123CDBB-42BB-4F78-9F17-564914ECCEB0}"/>
                  </a:ext>
                </a:extLst>
              </p:cNvPr>
              <p:cNvSpPr/>
              <p:nvPr/>
            </p:nvSpPr>
            <p:spPr>
              <a:xfrm>
                <a:off x="2461394" y="2414596"/>
                <a:ext cx="177902" cy="402732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8007" extrusionOk="0">
                    <a:moveTo>
                      <a:pt x="334" y="1"/>
                    </a:moveTo>
                    <a:cubicBezTo>
                      <a:pt x="234" y="234"/>
                      <a:pt x="1" y="8006"/>
                      <a:pt x="34" y="8006"/>
                    </a:cubicBezTo>
                    <a:lnTo>
                      <a:pt x="3203" y="7906"/>
                    </a:lnTo>
                    <a:cubicBezTo>
                      <a:pt x="3203" y="7906"/>
                      <a:pt x="3537" y="334"/>
                      <a:pt x="3370" y="101"/>
                    </a:cubicBezTo>
                    <a:cubicBezTo>
                      <a:pt x="3303" y="1"/>
                      <a:pt x="33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949;p38">
                <a:extLst>
                  <a:ext uri="{FF2B5EF4-FFF2-40B4-BE49-F238E27FC236}">
                    <a16:creationId xmlns:a16="http://schemas.microsoft.com/office/drawing/2014/main" id="{1082C46C-30B3-4BEC-B670-8ACC5CF84A43}"/>
                  </a:ext>
                </a:extLst>
              </p:cNvPr>
              <p:cNvSpPr/>
              <p:nvPr/>
            </p:nvSpPr>
            <p:spPr>
              <a:xfrm>
                <a:off x="2338918" y="2552161"/>
                <a:ext cx="414451" cy="142694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2837" extrusionOk="0">
                    <a:moveTo>
                      <a:pt x="1" y="1"/>
                    </a:moveTo>
                    <a:lnTo>
                      <a:pt x="101" y="2803"/>
                    </a:lnTo>
                    <a:lnTo>
                      <a:pt x="7973" y="2836"/>
                    </a:lnTo>
                    <a:cubicBezTo>
                      <a:pt x="8173" y="2603"/>
                      <a:pt x="8107" y="101"/>
                      <a:pt x="8107" y="101"/>
                    </a:cubicBezTo>
                    <a:cubicBezTo>
                      <a:pt x="8240" y="1"/>
                      <a:pt x="67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950;p38">
                <a:extLst>
                  <a:ext uri="{FF2B5EF4-FFF2-40B4-BE49-F238E27FC236}">
                    <a16:creationId xmlns:a16="http://schemas.microsoft.com/office/drawing/2014/main" id="{45D71B6F-174D-418E-97AF-30711D2D13AB}"/>
                  </a:ext>
                </a:extLst>
              </p:cNvPr>
              <p:cNvSpPr/>
              <p:nvPr/>
            </p:nvSpPr>
            <p:spPr>
              <a:xfrm>
                <a:off x="1966462" y="1162373"/>
                <a:ext cx="1151008" cy="518064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10300" extrusionOk="0">
                    <a:moveTo>
                      <a:pt x="18158" y="1"/>
                    </a:moveTo>
                    <a:cubicBezTo>
                      <a:pt x="13277" y="1"/>
                      <a:pt x="2736" y="312"/>
                      <a:pt x="2736" y="312"/>
                    </a:cubicBezTo>
                    <a:cubicBezTo>
                      <a:pt x="701" y="412"/>
                      <a:pt x="0" y="10086"/>
                      <a:pt x="1168" y="10253"/>
                    </a:cubicBezTo>
                    <a:cubicBezTo>
                      <a:pt x="1390" y="10285"/>
                      <a:pt x="2199" y="10299"/>
                      <a:pt x="3370" y="10299"/>
                    </a:cubicBezTo>
                    <a:cubicBezTo>
                      <a:pt x="8358" y="10299"/>
                      <a:pt x="19924" y="10031"/>
                      <a:pt x="20815" y="9652"/>
                    </a:cubicBezTo>
                    <a:cubicBezTo>
                      <a:pt x="22883" y="8785"/>
                      <a:pt x="21416" y="312"/>
                      <a:pt x="20548" y="79"/>
                    </a:cubicBezTo>
                    <a:cubicBezTo>
                      <a:pt x="20359" y="23"/>
                      <a:pt x="19460" y="1"/>
                      <a:pt x="181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951;p38">
                <a:extLst>
                  <a:ext uri="{FF2B5EF4-FFF2-40B4-BE49-F238E27FC236}">
                    <a16:creationId xmlns:a16="http://schemas.microsoft.com/office/drawing/2014/main" id="{370059DD-85EB-4981-8069-BDF2E03E9FA5}"/>
                  </a:ext>
                </a:extLst>
              </p:cNvPr>
              <p:cNvSpPr/>
              <p:nvPr/>
            </p:nvSpPr>
            <p:spPr>
              <a:xfrm>
                <a:off x="2501683" y="1248534"/>
                <a:ext cx="20169" cy="349014"/>
              </a:xfrm>
              <a:custGeom>
                <a:avLst/>
                <a:gdLst/>
                <a:ahLst/>
                <a:cxnLst/>
                <a:rect l="l" t="t" r="r" b="b"/>
                <a:pathLst>
                  <a:path w="401" h="6939" extrusionOk="0">
                    <a:moveTo>
                      <a:pt x="201" y="0"/>
                    </a:moveTo>
                    <a:cubicBezTo>
                      <a:pt x="67" y="0"/>
                      <a:pt x="0" y="67"/>
                      <a:pt x="0" y="201"/>
                    </a:cubicBezTo>
                    <a:lnTo>
                      <a:pt x="0" y="6739"/>
                    </a:lnTo>
                    <a:cubicBezTo>
                      <a:pt x="0" y="6872"/>
                      <a:pt x="67" y="6939"/>
                      <a:pt x="201" y="6939"/>
                    </a:cubicBezTo>
                    <a:cubicBezTo>
                      <a:pt x="334" y="6939"/>
                      <a:pt x="401" y="6872"/>
                      <a:pt x="401" y="6739"/>
                    </a:cubicBezTo>
                    <a:lnTo>
                      <a:pt x="401" y="201"/>
                    </a:lnTo>
                    <a:cubicBezTo>
                      <a:pt x="401" y="67"/>
                      <a:pt x="334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952;p38">
                <a:extLst>
                  <a:ext uri="{FF2B5EF4-FFF2-40B4-BE49-F238E27FC236}">
                    <a16:creationId xmlns:a16="http://schemas.microsoft.com/office/drawing/2014/main" id="{85FCC688-5F70-4D93-83CB-C2B9E466CB39}"/>
                  </a:ext>
                </a:extLst>
              </p:cNvPr>
              <p:cNvSpPr/>
              <p:nvPr/>
            </p:nvSpPr>
            <p:spPr>
              <a:xfrm>
                <a:off x="2721485" y="1241794"/>
                <a:ext cx="52058" cy="33729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706" extrusionOk="0">
                    <a:moveTo>
                      <a:pt x="167" y="1"/>
                    </a:moveTo>
                    <a:cubicBezTo>
                      <a:pt x="67" y="34"/>
                      <a:pt x="0" y="101"/>
                      <a:pt x="0" y="234"/>
                    </a:cubicBezTo>
                    <a:cubicBezTo>
                      <a:pt x="0" y="268"/>
                      <a:pt x="567" y="5171"/>
                      <a:pt x="134" y="6472"/>
                    </a:cubicBezTo>
                    <a:cubicBezTo>
                      <a:pt x="67" y="6539"/>
                      <a:pt x="134" y="6672"/>
                      <a:pt x="234" y="6706"/>
                    </a:cubicBezTo>
                    <a:lnTo>
                      <a:pt x="334" y="6706"/>
                    </a:lnTo>
                    <a:cubicBezTo>
                      <a:pt x="400" y="6706"/>
                      <a:pt x="501" y="6672"/>
                      <a:pt x="534" y="6572"/>
                    </a:cubicBezTo>
                    <a:cubicBezTo>
                      <a:pt x="1034" y="5205"/>
                      <a:pt x="467" y="368"/>
                      <a:pt x="400" y="168"/>
                    </a:cubicBezTo>
                    <a:cubicBezTo>
                      <a:pt x="367" y="68"/>
                      <a:pt x="300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953;p38">
                <a:extLst>
                  <a:ext uri="{FF2B5EF4-FFF2-40B4-BE49-F238E27FC236}">
                    <a16:creationId xmlns:a16="http://schemas.microsoft.com/office/drawing/2014/main" id="{A6193D7A-CCFA-490D-AF80-B574051B21A1}"/>
                  </a:ext>
                </a:extLst>
              </p:cNvPr>
              <p:cNvSpPr/>
              <p:nvPr/>
            </p:nvSpPr>
            <p:spPr>
              <a:xfrm>
                <a:off x="2914428" y="1247629"/>
                <a:ext cx="52058" cy="31974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357" extrusionOk="0">
                    <a:moveTo>
                      <a:pt x="228" y="1"/>
                    </a:moveTo>
                    <a:cubicBezTo>
                      <a:pt x="192" y="1"/>
                      <a:pt x="158" y="15"/>
                      <a:pt x="134" y="52"/>
                    </a:cubicBezTo>
                    <a:cubicBezTo>
                      <a:pt x="34" y="118"/>
                      <a:pt x="0" y="252"/>
                      <a:pt x="67" y="352"/>
                    </a:cubicBezTo>
                    <a:cubicBezTo>
                      <a:pt x="501" y="886"/>
                      <a:pt x="501" y="4188"/>
                      <a:pt x="401" y="6123"/>
                    </a:cubicBezTo>
                    <a:cubicBezTo>
                      <a:pt x="401" y="6256"/>
                      <a:pt x="501" y="6356"/>
                      <a:pt x="634" y="6356"/>
                    </a:cubicBezTo>
                    <a:cubicBezTo>
                      <a:pt x="701" y="6356"/>
                      <a:pt x="834" y="6256"/>
                      <a:pt x="834" y="6190"/>
                    </a:cubicBezTo>
                    <a:cubicBezTo>
                      <a:pt x="834" y="5622"/>
                      <a:pt x="1034" y="919"/>
                      <a:pt x="401" y="85"/>
                    </a:cubicBezTo>
                    <a:cubicBezTo>
                      <a:pt x="358" y="43"/>
                      <a:pt x="289" y="1"/>
                      <a:pt x="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954;p38">
                <a:extLst>
                  <a:ext uri="{FF2B5EF4-FFF2-40B4-BE49-F238E27FC236}">
                    <a16:creationId xmlns:a16="http://schemas.microsoft.com/office/drawing/2014/main" id="{D87F8385-6F42-4FB3-880F-B0E9DA0C3F8E}"/>
                  </a:ext>
                </a:extLst>
              </p:cNvPr>
              <p:cNvSpPr/>
              <p:nvPr/>
            </p:nvSpPr>
            <p:spPr>
              <a:xfrm>
                <a:off x="2302000" y="1272627"/>
                <a:ext cx="53768" cy="338351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727" extrusionOk="0">
                    <a:moveTo>
                      <a:pt x="786" y="1"/>
                    </a:moveTo>
                    <a:cubicBezTo>
                      <a:pt x="696" y="1"/>
                      <a:pt x="635" y="84"/>
                      <a:pt x="635" y="189"/>
                    </a:cubicBezTo>
                    <a:cubicBezTo>
                      <a:pt x="568" y="389"/>
                      <a:pt x="1" y="5226"/>
                      <a:pt x="501" y="6593"/>
                    </a:cubicBezTo>
                    <a:cubicBezTo>
                      <a:pt x="535" y="6693"/>
                      <a:pt x="635" y="6727"/>
                      <a:pt x="701" y="6727"/>
                    </a:cubicBezTo>
                    <a:lnTo>
                      <a:pt x="801" y="6727"/>
                    </a:lnTo>
                    <a:cubicBezTo>
                      <a:pt x="902" y="6693"/>
                      <a:pt x="968" y="6593"/>
                      <a:pt x="902" y="6460"/>
                    </a:cubicBezTo>
                    <a:cubicBezTo>
                      <a:pt x="468" y="5226"/>
                      <a:pt x="1035" y="289"/>
                      <a:pt x="1035" y="255"/>
                    </a:cubicBezTo>
                    <a:cubicBezTo>
                      <a:pt x="1068" y="122"/>
                      <a:pt x="1002" y="22"/>
                      <a:pt x="868" y="22"/>
                    </a:cubicBezTo>
                    <a:cubicBezTo>
                      <a:pt x="839" y="7"/>
                      <a:pt x="811" y="1"/>
                      <a:pt x="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955;p38">
                <a:extLst>
                  <a:ext uri="{FF2B5EF4-FFF2-40B4-BE49-F238E27FC236}">
                    <a16:creationId xmlns:a16="http://schemas.microsoft.com/office/drawing/2014/main" id="{63907763-17A4-4BC7-88C9-5A213AA76F6F}"/>
                  </a:ext>
                </a:extLst>
              </p:cNvPr>
              <p:cNvSpPr/>
              <p:nvPr/>
            </p:nvSpPr>
            <p:spPr>
              <a:xfrm>
                <a:off x="2109057" y="1277003"/>
                <a:ext cx="52058" cy="32054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373" extrusionOk="0">
                    <a:moveTo>
                      <a:pt x="811" y="0"/>
                    </a:moveTo>
                    <a:cubicBezTo>
                      <a:pt x="749" y="0"/>
                      <a:pt x="678" y="37"/>
                      <a:pt x="635" y="102"/>
                    </a:cubicBezTo>
                    <a:cubicBezTo>
                      <a:pt x="1" y="935"/>
                      <a:pt x="168" y="5639"/>
                      <a:pt x="201" y="6173"/>
                    </a:cubicBezTo>
                    <a:cubicBezTo>
                      <a:pt x="201" y="6306"/>
                      <a:pt x="301" y="6373"/>
                      <a:pt x="401" y="6373"/>
                    </a:cubicBezTo>
                    <a:cubicBezTo>
                      <a:pt x="535" y="6373"/>
                      <a:pt x="635" y="6306"/>
                      <a:pt x="635" y="6139"/>
                    </a:cubicBezTo>
                    <a:cubicBezTo>
                      <a:pt x="535" y="4171"/>
                      <a:pt x="535" y="869"/>
                      <a:pt x="968" y="335"/>
                    </a:cubicBezTo>
                    <a:cubicBezTo>
                      <a:pt x="1035" y="235"/>
                      <a:pt x="1002" y="135"/>
                      <a:pt x="901" y="35"/>
                    </a:cubicBezTo>
                    <a:cubicBezTo>
                      <a:pt x="878" y="11"/>
                      <a:pt x="846" y="0"/>
                      <a:pt x="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956;p38">
                <a:extLst>
                  <a:ext uri="{FF2B5EF4-FFF2-40B4-BE49-F238E27FC236}">
                    <a16:creationId xmlns:a16="http://schemas.microsoft.com/office/drawing/2014/main" id="{6F890055-AE06-44A0-802F-DEBF2D7514CA}"/>
                  </a:ext>
                </a:extLst>
              </p:cNvPr>
              <p:cNvSpPr/>
              <p:nvPr/>
            </p:nvSpPr>
            <p:spPr>
              <a:xfrm>
                <a:off x="2001671" y="2195346"/>
                <a:ext cx="105776" cy="29726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91" extrusionOk="0">
                    <a:moveTo>
                      <a:pt x="1056" y="1"/>
                    </a:moveTo>
                    <a:cubicBezTo>
                      <a:pt x="588" y="1"/>
                      <a:pt x="188" y="123"/>
                      <a:pt x="168" y="123"/>
                    </a:cubicBezTo>
                    <a:cubicBezTo>
                      <a:pt x="101" y="157"/>
                      <a:pt x="1" y="257"/>
                      <a:pt x="34" y="390"/>
                    </a:cubicBezTo>
                    <a:cubicBezTo>
                      <a:pt x="86" y="441"/>
                      <a:pt x="137" y="512"/>
                      <a:pt x="218" y="512"/>
                    </a:cubicBezTo>
                    <a:cubicBezTo>
                      <a:pt x="243" y="512"/>
                      <a:pt x="270" y="506"/>
                      <a:pt x="301" y="490"/>
                    </a:cubicBezTo>
                    <a:cubicBezTo>
                      <a:pt x="301" y="490"/>
                      <a:pt x="642" y="389"/>
                      <a:pt x="1037" y="389"/>
                    </a:cubicBezTo>
                    <a:cubicBezTo>
                      <a:pt x="1283" y="389"/>
                      <a:pt x="1551" y="429"/>
                      <a:pt x="1769" y="557"/>
                    </a:cubicBezTo>
                    <a:cubicBezTo>
                      <a:pt x="1769" y="590"/>
                      <a:pt x="1802" y="590"/>
                      <a:pt x="1836" y="590"/>
                    </a:cubicBezTo>
                    <a:cubicBezTo>
                      <a:pt x="1869" y="590"/>
                      <a:pt x="1969" y="557"/>
                      <a:pt x="2036" y="490"/>
                    </a:cubicBezTo>
                    <a:cubicBezTo>
                      <a:pt x="2102" y="390"/>
                      <a:pt x="2036" y="257"/>
                      <a:pt x="1969" y="223"/>
                    </a:cubicBezTo>
                    <a:cubicBezTo>
                      <a:pt x="1693" y="53"/>
                      <a:pt x="1360" y="1"/>
                      <a:pt x="1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957;p38">
                <a:extLst>
                  <a:ext uri="{FF2B5EF4-FFF2-40B4-BE49-F238E27FC236}">
                    <a16:creationId xmlns:a16="http://schemas.microsoft.com/office/drawing/2014/main" id="{565939F4-22E3-4771-9C15-08D2F92FCBDE}"/>
                  </a:ext>
                </a:extLst>
              </p:cNvPr>
              <p:cNvSpPr/>
              <p:nvPr/>
            </p:nvSpPr>
            <p:spPr>
              <a:xfrm>
                <a:off x="1872505" y="2146708"/>
                <a:ext cx="104066" cy="29676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90" extrusionOk="0">
                    <a:moveTo>
                      <a:pt x="1034" y="0"/>
                    </a:moveTo>
                    <a:cubicBezTo>
                      <a:pt x="575" y="0"/>
                      <a:pt x="187" y="123"/>
                      <a:pt x="167" y="123"/>
                    </a:cubicBezTo>
                    <a:cubicBezTo>
                      <a:pt x="67" y="190"/>
                      <a:pt x="0" y="256"/>
                      <a:pt x="34" y="390"/>
                    </a:cubicBezTo>
                    <a:cubicBezTo>
                      <a:pt x="63" y="447"/>
                      <a:pt x="141" y="530"/>
                      <a:pt x="226" y="530"/>
                    </a:cubicBezTo>
                    <a:cubicBezTo>
                      <a:pt x="240" y="530"/>
                      <a:pt x="254" y="528"/>
                      <a:pt x="267" y="523"/>
                    </a:cubicBezTo>
                    <a:cubicBezTo>
                      <a:pt x="267" y="523"/>
                      <a:pt x="640" y="399"/>
                      <a:pt x="1056" y="399"/>
                    </a:cubicBezTo>
                    <a:cubicBezTo>
                      <a:pt x="1287" y="399"/>
                      <a:pt x="1533" y="437"/>
                      <a:pt x="1735" y="557"/>
                    </a:cubicBezTo>
                    <a:cubicBezTo>
                      <a:pt x="1735" y="590"/>
                      <a:pt x="1768" y="590"/>
                      <a:pt x="1835" y="590"/>
                    </a:cubicBezTo>
                    <a:cubicBezTo>
                      <a:pt x="1902" y="590"/>
                      <a:pt x="2002" y="557"/>
                      <a:pt x="2035" y="523"/>
                    </a:cubicBezTo>
                    <a:cubicBezTo>
                      <a:pt x="2069" y="390"/>
                      <a:pt x="2035" y="256"/>
                      <a:pt x="1935" y="223"/>
                    </a:cubicBezTo>
                    <a:cubicBezTo>
                      <a:pt x="1659" y="52"/>
                      <a:pt x="1332" y="0"/>
                      <a:pt x="10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958;p38">
                <a:extLst>
                  <a:ext uri="{FF2B5EF4-FFF2-40B4-BE49-F238E27FC236}">
                    <a16:creationId xmlns:a16="http://schemas.microsoft.com/office/drawing/2014/main" id="{DB91DAA5-4278-4466-A8B6-744DC7369FFD}"/>
                  </a:ext>
                </a:extLst>
              </p:cNvPr>
              <p:cNvSpPr/>
              <p:nvPr/>
            </p:nvSpPr>
            <p:spPr>
              <a:xfrm>
                <a:off x="1830557" y="2241973"/>
                <a:ext cx="104066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98" extrusionOk="0">
                    <a:moveTo>
                      <a:pt x="1077" y="0"/>
                    </a:moveTo>
                    <a:cubicBezTo>
                      <a:pt x="600" y="0"/>
                      <a:pt x="188" y="130"/>
                      <a:pt x="167" y="130"/>
                    </a:cubicBezTo>
                    <a:cubicBezTo>
                      <a:pt x="67" y="164"/>
                      <a:pt x="1" y="230"/>
                      <a:pt x="34" y="364"/>
                    </a:cubicBezTo>
                    <a:cubicBezTo>
                      <a:pt x="61" y="446"/>
                      <a:pt x="134" y="506"/>
                      <a:pt x="215" y="506"/>
                    </a:cubicBezTo>
                    <a:cubicBezTo>
                      <a:pt x="232" y="506"/>
                      <a:pt x="250" y="503"/>
                      <a:pt x="267" y="497"/>
                    </a:cubicBezTo>
                    <a:cubicBezTo>
                      <a:pt x="414" y="442"/>
                      <a:pt x="700" y="388"/>
                      <a:pt x="1006" y="388"/>
                    </a:cubicBezTo>
                    <a:cubicBezTo>
                      <a:pt x="1258" y="388"/>
                      <a:pt x="1524" y="425"/>
                      <a:pt x="1735" y="531"/>
                    </a:cubicBezTo>
                    <a:cubicBezTo>
                      <a:pt x="1735" y="597"/>
                      <a:pt x="1768" y="597"/>
                      <a:pt x="1835" y="597"/>
                    </a:cubicBezTo>
                    <a:cubicBezTo>
                      <a:pt x="1902" y="597"/>
                      <a:pt x="1935" y="531"/>
                      <a:pt x="2035" y="497"/>
                    </a:cubicBezTo>
                    <a:cubicBezTo>
                      <a:pt x="2069" y="364"/>
                      <a:pt x="2035" y="230"/>
                      <a:pt x="1935" y="197"/>
                    </a:cubicBezTo>
                    <a:cubicBezTo>
                      <a:pt x="1673" y="47"/>
                      <a:pt x="1363" y="0"/>
                      <a:pt x="1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959;p38">
                <a:extLst>
                  <a:ext uri="{FF2B5EF4-FFF2-40B4-BE49-F238E27FC236}">
                    <a16:creationId xmlns:a16="http://schemas.microsoft.com/office/drawing/2014/main" id="{DCE9DF4E-B259-4D5A-8308-2EF884F31BEE}"/>
                  </a:ext>
                </a:extLst>
              </p:cNvPr>
              <p:cNvSpPr/>
              <p:nvPr/>
            </p:nvSpPr>
            <p:spPr>
              <a:xfrm>
                <a:off x="1684592" y="2188656"/>
                <a:ext cx="105725" cy="29676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0" extrusionOk="0">
                    <a:moveTo>
                      <a:pt x="1065" y="0"/>
                    </a:moveTo>
                    <a:cubicBezTo>
                      <a:pt x="603" y="0"/>
                      <a:pt x="208" y="123"/>
                      <a:pt x="167" y="123"/>
                    </a:cubicBezTo>
                    <a:cubicBezTo>
                      <a:pt x="101" y="190"/>
                      <a:pt x="0" y="256"/>
                      <a:pt x="67" y="390"/>
                    </a:cubicBezTo>
                    <a:cubicBezTo>
                      <a:pt x="96" y="447"/>
                      <a:pt x="150" y="530"/>
                      <a:pt x="250" y="530"/>
                    </a:cubicBezTo>
                    <a:cubicBezTo>
                      <a:pt x="265" y="530"/>
                      <a:pt x="282" y="528"/>
                      <a:pt x="301" y="523"/>
                    </a:cubicBezTo>
                    <a:cubicBezTo>
                      <a:pt x="301" y="523"/>
                      <a:pt x="687" y="399"/>
                      <a:pt x="1104" y="399"/>
                    </a:cubicBezTo>
                    <a:cubicBezTo>
                      <a:pt x="1336" y="399"/>
                      <a:pt x="1578" y="437"/>
                      <a:pt x="1768" y="557"/>
                    </a:cubicBezTo>
                    <a:cubicBezTo>
                      <a:pt x="1768" y="590"/>
                      <a:pt x="1802" y="590"/>
                      <a:pt x="1835" y="590"/>
                    </a:cubicBezTo>
                    <a:cubicBezTo>
                      <a:pt x="1902" y="590"/>
                      <a:pt x="1969" y="557"/>
                      <a:pt x="2069" y="523"/>
                    </a:cubicBezTo>
                    <a:cubicBezTo>
                      <a:pt x="2102" y="390"/>
                      <a:pt x="2069" y="256"/>
                      <a:pt x="1969" y="223"/>
                    </a:cubicBezTo>
                    <a:cubicBezTo>
                      <a:pt x="1693" y="52"/>
                      <a:pt x="1365" y="0"/>
                      <a:pt x="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960;p38">
                <a:extLst>
                  <a:ext uri="{FF2B5EF4-FFF2-40B4-BE49-F238E27FC236}">
                    <a16:creationId xmlns:a16="http://schemas.microsoft.com/office/drawing/2014/main" id="{EF146FDF-7753-4328-A1A5-42B7E93062FB}"/>
                  </a:ext>
                </a:extLst>
              </p:cNvPr>
              <p:cNvSpPr/>
              <p:nvPr/>
            </p:nvSpPr>
            <p:spPr>
              <a:xfrm>
                <a:off x="1709741" y="2277181"/>
                <a:ext cx="105776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98" extrusionOk="0">
                    <a:moveTo>
                      <a:pt x="1109" y="1"/>
                    </a:moveTo>
                    <a:cubicBezTo>
                      <a:pt x="629" y="1"/>
                      <a:pt x="209" y="131"/>
                      <a:pt x="168" y="131"/>
                    </a:cubicBezTo>
                    <a:cubicBezTo>
                      <a:pt x="101" y="164"/>
                      <a:pt x="1" y="264"/>
                      <a:pt x="68" y="364"/>
                    </a:cubicBezTo>
                    <a:cubicBezTo>
                      <a:pt x="95" y="447"/>
                      <a:pt x="145" y="506"/>
                      <a:pt x="236" y="506"/>
                    </a:cubicBezTo>
                    <a:cubicBezTo>
                      <a:pt x="256" y="506"/>
                      <a:pt x="277" y="504"/>
                      <a:pt x="301" y="498"/>
                    </a:cubicBezTo>
                    <a:cubicBezTo>
                      <a:pt x="301" y="498"/>
                      <a:pt x="687" y="374"/>
                      <a:pt x="1105" y="374"/>
                    </a:cubicBezTo>
                    <a:cubicBezTo>
                      <a:pt x="1336" y="374"/>
                      <a:pt x="1578" y="412"/>
                      <a:pt x="1769" y="531"/>
                    </a:cubicBezTo>
                    <a:cubicBezTo>
                      <a:pt x="1769" y="598"/>
                      <a:pt x="1802" y="598"/>
                      <a:pt x="1835" y="598"/>
                    </a:cubicBezTo>
                    <a:cubicBezTo>
                      <a:pt x="1936" y="598"/>
                      <a:pt x="1969" y="564"/>
                      <a:pt x="2069" y="498"/>
                    </a:cubicBezTo>
                    <a:cubicBezTo>
                      <a:pt x="2102" y="364"/>
                      <a:pt x="2069" y="264"/>
                      <a:pt x="1969" y="198"/>
                    </a:cubicBezTo>
                    <a:cubicBezTo>
                      <a:pt x="1706" y="47"/>
                      <a:pt x="1397" y="1"/>
                      <a:pt x="1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961;p38">
                <a:extLst>
                  <a:ext uri="{FF2B5EF4-FFF2-40B4-BE49-F238E27FC236}">
                    <a16:creationId xmlns:a16="http://schemas.microsoft.com/office/drawing/2014/main" id="{AD3E4C0F-0F74-473E-8174-CF35543E7A26}"/>
                  </a:ext>
                </a:extLst>
              </p:cNvPr>
              <p:cNvSpPr/>
              <p:nvPr/>
            </p:nvSpPr>
            <p:spPr>
              <a:xfrm>
                <a:off x="3208017" y="2992320"/>
                <a:ext cx="104066" cy="29676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90" extrusionOk="0">
                    <a:moveTo>
                      <a:pt x="1041" y="0"/>
                    </a:moveTo>
                    <a:cubicBezTo>
                      <a:pt x="576" y="0"/>
                      <a:pt x="188" y="123"/>
                      <a:pt x="168" y="123"/>
                    </a:cubicBezTo>
                    <a:cubicBezTo>
                      <a:pt x="67" y="156"/>
                      <a:pt x="1" y="256"/>
                      <a:pt x="34" y="390"/>
                    </a:cubicBezTo>
                    <a:cubicBezTo>
                      <a:pt x="60" y="441"/>
                      <a:pt x="125" y="512"/>
                      <a:pt x="214" y="512"/>
                    </a:cubicBezTo>
                    <a:cubicBezTo>
                      <a:pt x="241" y="512"/>
                      <a:pt x="270" y="505"/>
                      <a:pt x="301" y="490"/>
                    </a:cubicBezTo>
                    <a:cubicBezTo>
                      <a:pt x="429" y="453"/>
                      <a:pt x="716" y="397"/>
                      <a:pt x="1021" y="397"/>
                    </a:cubicBezTo>
                    <a:cubicBezTo>
                      <a:pt x="1274" y="397"/>
                      <a:pt x="1539" y="436"/>
                      <a:pt x="1735" y="557"/>
                    </a:cubicBezTo>
                    <a:cubicBezTo>
                      <a:pt x="1735" y="590"/>
                      <a:pt x="1802" y="590"/>
                      <a:pt x="1835" y="590"/>
                    </a:cubicBezTo>
                    <a:cubicBezTo>
                      <a:pt x="1902" y="590"/>
                      <a:pt x="2002" y="557"/>
                      <a:pt x="2036" y="490"/>
                    </a:cubicBezTo>
                    <a:cubicBezTo>
                      <a:pt x="2069" y="390"/>
                      <a:pt x="2036" y="256"/>
                      <a:pt x="1969" y="223"/>
                    </a:cubicBezTo>
                    <a:cubicBezTo>
                      <a:pt x="1680" y="52"/>
                      <a:pt x="1344" y="0"/>
                      <a:pt x="10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962;p38">
                <a:extLst>
                  <a:ext uri="{FF2B5EF4-FFF2-40B4-BE49-F238E27FC236}">
                    <a16:creationId xmlns:a16="http://schemas.microsoft.com/office/drawing/2014/main" id="{E55E2F50-9841-4A87-ADBC-8703BB68E2B6}"/>
                  </a:ext>
                </a:extLst>
              </p:cNvPr>
              <p:cNvSpPr/>
              <p:nvPr/>
            </p:nvSpPr>
            <p:spPr>
              <a:xfrm>
                <a:off x="3117430" y="2931510"/>
                <a:ext cx="105725" cy="3012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9" extrusionOk="0">
                    <a:moveTo>
                      <a:pt x="1100" y="1"/>
                    </a:moveTo>
                    <a:cubicBezTo>
                      <a:pt x="613" y="1"/>
                      <a:pt x="188" y="131"/>
                      <a:pt x="167" y="131"/>
                    </a:cubicBezTo>
                    <a:cubicBezTo>
                      <a:pt x="101" y="164"/>
                      <a:pt x="0" y="265"/>
                      <a:pt x="34" y="398"/>
                    </a:cubicBezTo>
                    <a:cubicBezTo>
                      <a:pt x="85" y="449"/>
                      <a:pt x="136" y="520"/>
                      <a:pt x="218" y="520"/>
                    </a:cubicBezTo>
                    <a:cubicBezTo>
                      <a:pt x="242" y="520"/>
                      <a:pt x="270" y="514"/>
                      <a:pt x="301" y="498"/>
                    </a:cubicBezTo>
                    <a:cubicBezTo>
                      <a:pt x="301" y="498"/>
                      <a:pt x="642" y="397"/>
                      <a:pt x="1036" y="397"/>
                    </a:cubicBezTo>
                    <a:cubicBezTo>
                      <a:pt x="1283" y="397"/>
                      <a:pt x="1550" y="436"/>
                      <a:pt x="1768" y="565"/>
                    </a:cubicBezTo>
                    <a:cubicBezTo>
                      <a:pt x="1768" y="598"/>
                      <a:pt x="1802" y="598"/>
                      <a:pt x="1835" y="598"/>
                    </a:cubicBezTo>
                    <a:cubicBezTo>
                      <a:pt x="1935" y="598"/>
                      <a:pt x="1969" y="565"/>
                      <a:pt x="2035" y="498"/>
                    </a:cubicBezTo>
                    <a:cubicBezTo>
                      <a:pt x="2102" y="365"/>
                      <a:pt x="2035" y="265"/>
                      <a:pt x="1969" y="198"/>
                    </a:cubicBezTo>
                    <a:cubicBezTo>
                      <a:pt x="1706" y="48"/>
                      <a:pt x="1392" y="1"/>
                      <a:pt x="1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963;p38">
                <a:extLst>
                  <a:ext uri="{FF2B5EF4-FFF2-40B4-BE49-F238E27FC236}">
                    <a16:creationId xmlns:a16="http://schemas.microsoft.com/office/drawing/2014/main" id="{559457C2-0A20-4616-AE60-7F8CFF7E7157}"/>
                  </a:ext>
                </a:extLst>
              </p:cNvPr>
              <p:cNvSpPr/>
              <p:nvPr/>
            </p:nvSpPr>
            <p:spPr>
              <a:xfrm>
                <a:off x="3117430" y="3057356"/>
                <a:ext cx="105725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8" extrusionOk="0">
                    <a:moveTo>
                      <a:pt x="1100" y="1"/>
                    </a:moveTo>
                    <a:cubicBezTo>
                      <a:pt x="613" y="1"/>
                      <a:pt x="188" y="131"/>
                      <a:pt x="167" y="131"/>
                    </a:cubicBezTo>
                    <a:cubicBezTo>
                      <a:pt x="101" y="164"/>
                      <a:pt x="0" y="264"/>
                      <a:pt x="34" y="398"/>
                    </a:cubicBezTo>
                    <a:cubicBezTo>
                      <a:pt x="85" y="449"/>
                      <a:pt x="136" y="520"/>
                      <a:pt x="218" y="520"/>
                    </a:cubicBezTo>
                    <a:cubicBezTo>
                      <a:pt x="242" y="520"/>
                      <a:pt x="270" y="513"/>
                      <a:pt x="301" y="498"/>
                    </a:cubicBezTo>
                    <a:cubicBezTo>
                      <a:pt x="428" y="461"/>
                      <a:pt x="716" y="405"/>
                      <a:pt x="1026" y="405"/>
                    </a:cubicBezTo>
                    <a:cubicBezTo>
                      <a:pt x="1284" y="405"/>
                      <a:pt x="1557" y="444"/>
                      <a:pt x="1768" y="565"/>
                    </a:cubicBezTo>
                    <a:cubicBezTo>
                      <a:pt x="1768" y="598"/>
                      <a:pt x="1802" y="598"/>
                      <a:pt x="1835" y="598"/>
                    </a:cubicBezTo>
                    <a:cubicBezTo>
                      <a:pt x="1868" y="598"/>
                      <a:pt x="1969" y="565"/>
                      <a:pt x="2035" y="498"/>
                    </a:cubicBezTo>
                    <a:cubicBezTo>
                      <a:pt x="2102" y="364"/>
                      <a:pt x="2035" y="264"/>
                      <a:pt x="1969" y="198"/>
                    </a:cubicBezTo>
                    <a:cubicBezTo>
                      <a:pt x="1706" y="48"/>
                      <a:pt x="1392" y="1"/>
                      <a:pt x="1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964;p38">
                <a:extLst>
                  <a:ext uri="{FF2B5EF4-FFF2-40B4-BE49-F238E27FC236}">
                    <a16:creationId xmlns:a16="http://schemas.microsoft.com/office/drawing/2014/main" id="{67A64EB1-7C4F-4FEE-B27A-1563539E5FDC}"/>
                  </a:ext>
                </a:extLst>
              </p:cNvPr>
              <p:cNvSpPr/>
              <p:nvPr/>
            </p:nvSpPr>
            <p:spPr>
              <a:xfrm>
                <a:off x="2917747" y="3059418"/>
                <a:ext cx="105776" cy="29726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91" extrusionOk="0">
                    <a:moveTo>
                      <a:pt x="1065" y="1"/>
                    </a:moveTo>
                    <a:cubicBezTo>
                      <a:pt x="604" y="1"/>
                      <a:pt x="208" y="123"/>
                      <a:pt x="168" y="123"/>
                    </a:cubicBezTo>
                    <a:cubicBezTo>
                      <a:pt x="101" y="157"/>
                      <a:pt x="1" y="257"/>
                      <a:pt x="68" y="390"/>
                    </a:cubicBezTo>
                    <a:cubicBezTo>
                      <a:pt x="93" y="441"/>
                      <a:pt x="139" y="512"/>
                      <a:pt x="219" y="512"/>
                    </a:cubicBezTo>
                    <a:cubicBezTo>
                      <a:pt x="243" y="512"/>
                      <a:pt x="270" y="506"/>
                      <a:pt x="301" y="490"/>
                    </a:cubicBezTo>
                    <a:cubicBezTo>
                      <a:pt x="447" y="454"/>
                      <a:pt x="733" y="397"/>
                      <a:pt x="1038" y="397"/>
                    </a:cubicBezTo>
                    <a:cubicBezTo>
                      <a:pt x="1291" y="397"/>
                      <a:pt x="1557" y="436"/>
                      <a:pt x="1769" y="557"/>
                    </a:cubicBezTo>
                    <a:cubicBezTo>
                      <a:pt x="1769" y="590"/>
                      <a:pt x="1802" y="590"/>
                      <a:pt x="1836" y="590"/>
                    </a:cubicBezTo>
                    <a:cubicBezTo>
                      <a:pt x="1936" y="590"/>
                      <a:pt x="2002" y="557"/>
                      <a:pt x="2069" y="490"/>
                    </a:cubicBezTo>
                    <a:cubicBezTo>
                      <a:pt x="2102" y="390"/>
                      <a:pt x="2069" y="257"/>
                      <a:pt x="1969" y="223"/>
                    </a:cubicBezTo>
                    <a:cubicBezTo>
                      <a:pt x="1693" y="53"/>
                      <a:pt x="1365" y="1"/>
                      <a:pt x="10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965;p38">
                <a:extLst>
                  <a:ext uri="{FF2B5EF4-FFF2-40B4-BE49-F238E27FC236}">
                    <a16:creationId xmlns:a16="http://schemas.microsoft.com/office/drawing/2014/main" id="{3B257FCF-0D8E-488F-A493-C32682146495}"/>
                  </a:ext>
                </a:extLst>
              </p:cNvPr>
              <p:cNvSpPr/>
              <p:nvPr/>
            </p:nvSpPr>
            <p:spPr>
              <a:xfrm>
                <a:off x="3008384" y="2993980"/>
                <a:ext cx="105725" cy="29726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1" extrusionOk="0">
                    <a:moveTo>
                      <a:pt x="1055" y="1"/>
                    </a:moveTo>
                    <a:cubicBezTo>
                      <a:pt x="587" y="1"/>
                      <a:pt x="187" y="123"/>
                      <a:pt x="167" y="123"/>
                    </a:cubicBezTo>
                    <a:cubicBezTo>
                      <a:pt x="100" y="190"/>
                      <a:pt x="0" y="257"/>
                      <a:pt x="34" y="390"/>
                    </a:cubicBezTo>
                    <a:cubicBezTo>
                      <a:pt x="91" y="448"/>
                      <a:pt x="149" y="530"/>
                      <a:pt x="249" y="530"/>
                    </a:cubicBezTo>
                    <a:cubicBezTo>
                      <a:pt x="265" y="530"/>
                      <a:pt x="282" y="528"/>
                      <a:pt x="300" y="524"/>
                    </a:cubicBezTo>
                    <a:cubicBezTo>
                      <a:pt x="428" y="469"/>
                      <a:pt x="716" y="414"/>
                      <a:pt x="1027" y="414"/>
                    </a:cubicBezTo>
                    <a:cubicBezTo>
                      <a:pt x="1284" y="414"/>
                      <a:pt x="1557" y="451"/>
                      <a:pt x="1768" y="557"/>
                    </a:cubicBezTo>
                    <a:cubicBezTo>
                      <a:pt x="1768" y="590"/>
                      <a:pt x="1802" y="590"/>
                      <a:pt x="1835" y="590"/>
                    </a:cubicBezTo>
                    <a:cubicBezTo>
                      <a:pt x="1935" y="590"/>
                      <a:pt x="2002" y="557"/>
                      <a:pt x="2035" y="524"/>
                    </a:cubicBezTo>
                    <a:cubicBezTo>
                      <a:pt x="2102" y="390"/>
                      <a:pt x="2035" y="257"/>
                      <a:pt x="1968" y="223"/>
                    </a:cubicBezTo>
                    <a:cubicBezTo>
                      <a:pt x="1692" y="53"/>
                      <a:pt x="1360" y="1"/>
                      <a:pt x="10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966;p38">
                <a:extLst>
                  <a:ext uri="{FF2B5EF4-FFF2-40B4-BE49-F238E27FC236}">
                    <a16:creationId xmlns:a16="http://schemas.microsoft.com/office/drawing/2014/main" id="{D8E390DF-0434-4F8A-8E2D-A34042D7967F}"/>
                  </a:ext>
                </a:extLst>
              </p:cNvPr>
              <p:cNvSpPr/>
              <p:nvPr/>
            </p:nvSpPr>
            <p:spPr>
              <a:xfrm>
                <a:off x="3305343" y="3055696"/>
                <a:ext cx="105725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8" extrusionOk="0">
                    <a:moveTo>
                      <a:pt x="1110" y="0"/>
                    </a:moveTo>
                    <a:cubicBezTo>
                      <a:pt x="633" y="0"/>
                      <a:pt x="221" y="131"/>
                      <a:pt x="201" y="131"/>
                    </a:cubicBezTo>
                    <a:cubicBezTo>
                      <a:pt x="101" y="164"/>
                      <a:pt x="0" y="231"/>
                      <a:pt x="67" y="364"/>
                    </a:cubicBezTo>
                    <a:cubicBezTo>
                      <a:pt x="95" y="446"/>
                      <a:pt x="167" y="506"/>
                      <a:pt x="248" y="506"/>
                    </a:cubicBezTo>
                    <a:cubicBezTo>
                      <a:pt x="265" y="506"/>
                      <a:pt x="283" y="503"/>
                      <a:pt x="301" y="497"/>
                    </a:cubicBezTo>
                    <a:cubicBezTo>
                      <a:pt x="454" y="459"/>
                      <a:pt x="762" y="399"/>
                      <a:pt x="1085" y="399"/>
                    </a:cubicBezTo>
                    <a:cubicBezTo>
                      <a:pt x="1323" y="399"/>
                      <a:pt x="1570" y="432"/>
                      <a:pt x="1768" y="531"/>
                    </a:cubicBezTo>
                    <a:cubicBezTo>
                      <a:pt x="1768" y="598"/>
                      <a:pt x="1802" y="598"/>
                      <a:pt x="1868" y="598"/>
                    </a:cubicBezTo>
                    <a:cubicBezTo>
                      <a:pt x="1935" y="598"/>
                      <a:pt x="2035" y="531"/>
                      <a:pt x="2069" y="497"/>
                    </a:cubicBezTo>
                    <a:cubicBezTo>
                      <a:pt x="2102" y="364"/>
                      <a:pt x="2069" y="231"/>
                      <a:pt x="1969" y="197"/>
                    </a:cubicBezTo>
                    <a:cubicBezTo>
                      <a:pt x="1706" y="47"/>
                      <a:pt x="1396" y="0"/>
                      <a:pt x="1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967;p38">
                <a:extLst>
                  <a:ext uri="{FF2B5EF4-FFF2-40B4-BE49-F238E27FC236}">
                    <a16:creationId xmlns:a16="http://schemas.microsoft.com/office/drawing/2014/main" id="{6C688E5B-EE30-49BF-8984-2D6AACCBD199}"/>
                  </a:ext>
                </a:extLst>
              </p:cNvPr>
              <p:cNvSpPr/>
              <p:nvPr/>
            </p:nvSpPr>
            <p:spPr>
              <a:xfrm>
                <a:off x="1478220" y="4038723"/>
                <a:ext cx="244999" cy="263458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5238" extrusionOk="0">
                    <a:moveTo>
                      <a:pt x="2569" y="0"/>
                    </a:moveTo>
                    <a:lnTo>
                      <a:pt x="2569" y="67"/>
                    </a:lnTo>
                    <a:cubicBezTo>
                      <a:pt x="1168" y="67"/>
                      <a:pt x="1" y="1235"/>
                      <a:pt x="1" y="2636"/>
                    </a:cubicBezTo>
                    <a:cubicBezTo>
                      <a:pt x="1" y="4070"/>
                      <a:pt x="1168" y="5238"/>
                      <a:pt x="2569" y="5238"/>
                    </a:cubicBezTo>
                    <a:lnTo>
                      <a:pt x="4871" y="5238"/>
                    </a:lnTo>
                    <a:lnTo>
                      <a:pt x="4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968;p38">
                <a:extLst>
                  <a:ext uri="{FF2B5EF4-FFF2-40B4-BE49-F238E27FC236}">
                    <a16:creationId xmlns:a16="http://schemas.microsoft.com/office/drawing/2014/main" id="{4C3CD87E-D992-46DE-A18A-86991DB0B498}"/>
                  </a:ext>
                </a:extLst>
              </p:cNvPr>
              <p:cNvSpPr/>
              <p:nvPr/>
            </p:nvSpPr>
            <p:spPr>
              <a:xfrm>
                <a:off x="1723171" y="4043753"/>
                <a:ext cx="293687" cy="260088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171" extrusionOk="0">
                    <a:moveTo>
                      <a:pt x="1" y="1"/>
                    </a:moveTo>
                    <a:lnTo>
                      <a:pt x="1" y="5171"/>
                    </a:lnTo>
                    <a:lnTo>
                      <a:pt x="3236" y="5171"/>
                    </a:lnTo>
                    <a:cubicBezTo>
                      <a:pt x="4671" y="5171"/>
                      <a:pt x="5838" y="4003"/>
                      <a:pt x="5838" y="2569"/>
                    </a:cubicBezTo>
                    <a:cubicBezTo>
                      <a:pt x="5838" y="1168"/>
                      <a:pt x="4671" y="1"/>
                      <a:pt x="32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969;p38">
                <a:extLst>
                  <a:ext uri="{FF2B5EF4-FFF2-40B4-BE49-F238E27FC236}">
                    <a16:creationId xmlns:a16="http://schemas.microsoft.com/office/drawing/2014/main" id="{FF9E6E7E-4132-486D-877B-A627F3BCED2A}"/>
                  </a:ext>
                </a:extLst>
              </p:cNvPr>
              <p:cNvSpPr/>
              <p:nvPr/>
            </p:nvSpPr>
            <p:spPr>
              <a:xfrm>
                <a:off x="1713111" y="4030323"/>
                <a:ext cx="313806" cy="28362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5639" extrusionOk="0">
                    <a:moveTo>
                      <a:pt x="3436" y="468"/>
                    </a:moveTo>
                    <a:cubicBezTo>
                      <a:pt x="4737" y="468"/>
                      <a:pt x="5838" y="1568"/>
                      <a:pt x="5838" y="2836"/>
                    </a:cubicBezTo>
                    <a:cubicBezTo>
                      <a:pt x="5838" y="4137"/>
                      <a:pt x="4771" y="5238"/>
                      <a:pt x="3436" y="5238"/>
                    </a:cubicBezTo>
                    <a:lnTo>
                      <a:pt x="401" y="5238"/>
                    </a:lnTo>
                    <a:lnTo>
                      <a:pt x="401" y="468"/>
                    </a:lnTo>
                    <a:close/>
                    <a:moveTo>
                      <a:pt x="201" y="1"/>
                    </a:moveTo>
                    <a:cubicBezTo>
                      <a:pt x="67" y="1"/>
                      <a:pt x="1" y="101"/>
                      <a:pt x="1" y="234"/>
                    </a:cubicBezTo>
                    <a:lnTo>
                      <a:pt x="1" y="5438"/>
                    </a:lnTo>
                    <a:cubicBezTo>
                      <a:pt x="1" y="5571"/>
                      <a:pt x="67" y="5638"/>
                      <a:pt x="201" y="5638"/>
                    </a:cubicBezTo>
                    <a:lnTo>
                      <a:pt x="3436" y="5638"/>
                    </a:lnTo>
                    <a:cubicBezTo>
                      <a:pt x="5004" y="5638"/>
                      <a:pt x="6238" y="4337"/>
                      <a:pt x="6238" y="2803"/>
                    </a:cubicBezTo>
                    <a:cubicBezTo>
                      <a:pt x="6238" y="1268"/>
                      <a:pt x="5004" y="1"/>
                      <a:pt x="3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970;p38">
                <a:extLst>
                  <a:ext uri="{FF2B5EF4-FFF2-40B4-BE49-F238E27FC236}">
                    <a16:creationId xmlns:a16="http://schemas.microsoft.com/office/drawing/2014/main" id="{823925A8-E545-42CB-9C16-22FC82B373FB}"/>
                  </a:ext>
                </a:extLst>
              </p:cNvPr>
              <p:cNvSpPr/>
              <p:nvPr/>
            </p:nvSpPr>
            <p:spPr>
              <a:xfrm>
                <a:off x="1162801" y="3731703"/>
                <a:ext cx="261798" cy="244999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4871" extrusionOk="0">
                    <a:moveTo>
                      <a:pt x="0" y="0"/>
                    </a:moveTo>
                    <a:lnTo>
                      <a:pt x="0" y="2268"/>
                    </a:lnTo>
                    <a:lnTo>
                      <a:pt x="34" y="2268"/>
                    </a:lnTo>
                    <a:cubicBezTo>
                      <a:pt x="34" y="3703"/>
                      <a:pt x="1201" y="4870"/>
                      <a:pt x="2636" y="4870"/>
                    </a:cubicBezTo>
                    <a:cubicBezTo>
                      <a:pt x="4037" y="4870"/>
                      <a:pt x="5204" y="3703"/>
                      <a:pt x="5204" y="2268"/>
                    </a:cubicBezTo>
                    <a:lnTo>
                      <a:pt x="52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971;p38">
                <a:extLst>
                  <a:ext uri="{FF2B5EF4-FFF2-40B4-BE49-F238E27FC236}">
                    <a16:creationId xmlns:a16="http://schemas.microsoft.com/office/drawing/2014/main" id="{E22BBA81-4C2B-4785-B6DB-D6F407528D3A}"/>
                  </a:ext>
                </a:extLst>
              </p:cNvPr>
              <p:cNvSpPr/>
              <p:nvPr/>
            </p:nvSpPr>
            <p:spPr>
              <a:xfrm>
                <a:off x="1167831" y="3438062"/>
                <a:ext cx="260088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839" extrusionOk="0">
                    <a:moveTo>
                      <a:pt x="2569" y="1"/>
                    </a:moveTo>
                    <a:cubicBezTo>
                      <a:pt x="1168" y="1"/>
                      <a:pt x="0" y="1168"/>
                      <a:pt x="0" y="2569"/>
                    </a:cubicBezTo>
                    <a:lnTo>
                      <a:pt x="0" y="5838"/>
                    </a:lnTo>
                    <a:lnTo>
                      <a:pt x="5171" y="5838"/>
                    </a:lnTo>
                    <a:lnTo>
                      <a:pt x="5171" y="2569"/>
                    </a:lnTo>
                    <a:cubicBezTo>
                      <a:pt x="5171" y="1168"/>
                      <a:pt x="4003" y="1"/>
                      <a:pt x="25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972;p38">
                <a:extLst>
                  <a:ext uri="{FF2B5EF4-FFF2-40B4-BE49-F238E27FC236}">
                    <a16:creationId xmlns:a16="http://schemas.microsoft.com/office/drawing/2014/main" id="{6F98CF7D-2D7D-4300-87AE-C41B3EF0B082}"/>
                  </a:ext>
                </a:extLst>
              </p:cNvPr>
              <p:cNvSpPr/>
              <p:nvPr/>
            </p:nvSpPr>
            <p:spPr>
              <a:xfrm>
                <a:off x="1154402" y="3426343"/>
                <a:ext cx="283577" cy="315466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6272" extrusionOk="0">
                    <a:moveTo>
                      <a:pt x="2836" y="434"/>
                    </a:moveTo>
                    <a:cubicBezTo>
                      <a:pt x="4137" y="434"/>
                      <a:pt x="5204" y="1468"/>
                      <a:pt x="5204" y="2802"/>
                    </a:cubicBezTo>
                    <a:lnTo>
                      <a:pt x="5204" y="5838"/>
                    </a:lnTo>
                    <a:lnTo>
                      <a:pt x="468" y="5838"/>
                    </a:lnTo>
                    <a:lnTo>
                      <a:pt x="468" y="2802"/>
                    </a:lnTo>
                    <a:cubicBezTo>
                      <a:pt x="468" y="1501"/>
                      <a:pt x="1535" y="434"/>
                      <a:pt x="2836" y="434"/>
                    </a:cubicBezTo>
                    <a:close/>
                    <a:moveTo>
                      <a:pt x="2803" y="0"/>
                    </a:moveTo>
                    <a:cubicBezTo>
                      <a:pt x="1268" y="0"/>
                      <a:pt x="1" y="1268"/>
                      <a:pt x="1" y="2802"/>
                    </a:cubicBezTo>
                    <a:lnTo>
                      <a:pt x="1" y="6071"/>
                    </a:lnTo>
                    <a:cubicBezTo>
                      <a:pt x="1" y="6171"/>
                      <a:pt x="101" y="6271"/>
                      <a:pt x="201" y="6271"/>
                    </a:cubicBezTo>
                    <a:lnTo>
                      <a:pt x="5438" y="6271"/>
                    </a:lnTo>
                    <a:cubicBezTo>
                      <a:pt x="5538" y="6271"/>
                      <a:pt x="5638" y="6171"/>
                      <a:pt x="5605" y="6071"/>
                    </a:cubicBezTo>
                    <a:lnTo>
                      <a:pt x="5605" y="2802"/>
                    </a:lnTo>
                    <a:cubicBezTo>
                      <a:pt x="5605" y="1268"/>
                      <a:pt x="4337" y="0"/>
                      <a:pt x="2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973;p38">
                <a:extLst>
                  <a:ext uri="{FF2B5EF4-FFF2-40B4-BE49-F238E27FC236}">
                    <a16:creationId xmlns:a16="http://schemas.microsoft.com/office/drawing/2014/main" id="{FAEE0E6C-9953-4477-B20B-2C732ACC7572}"/>
                  </a:ext>
                </a:extLst>
              </p:cNvPr>
              <p:cNvSpPr/>
              <p:nvPr/>
            </p:nvSpPr>
            <p:spPr>
              <a:xfrm>
                <a:off x="647700" y="1150100"/>
                <a:ext cx="1231534" cy="858025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17059" extrusionOk="0">
                    <a:moveTo>
                      <a:pt x="14007" y="1"/>
                    </a:moveTo>
                    <a:cubicBezTo>
                      <a:pt x="8878" y="1"/>
                      <a:pt x="1602" y="890"/>
                      <a:pt x="1602" y="890"/>
                    </a:cubicBezTo>
                    <a:cubicBezTo>
                      <a:pt x="234" y="890"/>
                      <a:pt x="1" y="15200"/>
                      <a:pt x="2302" y="16568"/>
                    </a:cubicBezTo>
                    <a:cubicBezTo>
                      <a:pt x="2897" y="16916"/>
                      <a:pt x="4570" y="17059"/>
                      <a:pt x="6740" y="17059"/>
                    </a:cubicBezTo>
                    <a:cubicBezTo>
                      <a:pt x="13091" y="17059"/>
                      <a:pt x="23703" y="15837"/>
                      <a:pt x="24051" y="14967"/>
                    </a:cubicBezTo>
                    <a:cubicBezTo>
                      <a:pt x="24485" y="13766"/>
                      <a:pt x="21049" y="13566"/>
                      <a:pt x="20315" y="11965"/>
                    </a:cubicBezTo>
                    <a:cubicBezTo>
                      <a:pt x="19615" y="10363"/>
                      <a:pt x="20782" y="2258"/>
                      <a:pt x="18714" y="656"/>
                    </a:cubicBezTo>
                    <a:cubicBezTo>
                      <a:pt x="18076" y="170"/>
                      <a:pt x="16246" y="1"/>
                      <a:pt x="14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974;p38">
                <a:extLst>
                  <a:ext uri="{FF2B5EF4-FFF2-40B4-BE49-F238E27FC236}">
                    <a16:creationId xmlns:a16="http://schemas.microsoft.com/office/drawing/2014/main" id="{C9D541A4-6BC8-45BF-82D4-0EB61809489A}"/>
                  </a:ext>
                </a:extLst>
              </p:cNvPr>
              <p:cNvSpPr/>
              <p:nvPr/>
            </p:nvSpPr>
            <p:spPr>
              <a:xfrm>
                <a:off x="649410" y="1139488"/>
                <a:ext cx="1231534" cy="880860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17513" extrusionOk="0">
                    <a:moveTo>
                      <a:pt x="13977" y="400"/>
                    </a:moveTo>
                    <a:cubicBezTo>
                      <a:pt x="17079" y="400"/>
                      <a:pt x="18180" y="734"/>
                      <a:pt x="18547" y="1034"/>
                    </a:cubicBezTo>
                    <a:cubicBezTo>
                      <a:pt x="19748" y="2002"/>
                      <a:pt x="19814" y="5571"/>
                      <a:pt x="19814" y="8440"/>
                    </a:cubicBezTo>
                    <a:cubicBezTo>
                      <a:pt x="19814" y="10208"/>
                      <a:pt x="19848" y="11609"/>
                      <a:pt x="20081" y="12242"/>
                    </a:cubicBezTo>
                    <a:cubicBezTo>
                      <a:pt x="20481" y="13110"/>
                      <a:pt x="21549" y="13577"/>
                      <a:pt x="22483" y="14010"/>
                    </a:cubicBezTo>
                    <a:cubicBezTo>
                      <a:pt x="23383" y="14444"/>
                      <a:pt x="23917" y="14711"/>
                      <a:pt x="23817" y="15078"/>
                    </a:cubicBezTo>
                    <a:cubicBezTo>
                      <a:pt x="23317" y="15845"/>
                      <a:pt x="13310" y="17079"/>
                      <a:pt x="6672" y="17079"/>
                    </a:cubicBezTo>
                    <a:cubicBezTo>
                      <a:pt x="3636" y="17079"/>
                      <a:pt x="2669" y="16779"/>
                      <a:pt x="2368" y="16612"/>
                    </a:cubicBezTo>
                    <a:cubicBezTo>
                      <a:pt x="801" y="15678"/>
                      <a:pt x="367" y="7005"/>
                      <a:pt x="1034" y="2869"/>
                    </a:cubicBezTo>
                    <a:cubicBezTo>
                      <a:pt x="1301" y="1368"/>
                      <a:pt x="1535" y="1268"/>
                      <a:pt x="1568" y="1268"/>
                    </a:cubicBezTo>
                    <a:cubicBezTo>
                      <a:pt x="1668" y="1268"/>
                      <a:pt x="8906" y="400"/>
                      <a:pt x="13977" y="400"/>
                    </a:cubicBezTo>
                    <a:close/>
                    <a:moveTo>
                      <a:pt x="13977" y="0"/>
                    </a:moveTo>
                    <a:cubicBezTo>
                      <a:pt x="8873" y="0"/>
                      <a:pt x="1635" y="867"/>
                      <a:pt x="1568" y="867"/>
                    </a:cubicBezTo>
                    <a:cubicBezTo>
                      <a:pt x="1168" y="867"/>
                      <a:pt x="967" y="1435"/>
                      <a:pt x="834" y="1868"/>
                    </a:cubicBezTo>
                    <a:cubicBezTo>
                      <a:pt x="33" y="4770"/>
                      <a:pt x="0" y="15645"/>
                      <a:pt x="2168" y="16946"/>
                    </a:cubicBezTo>
                    <a:cubicBezTo>
                      <a:pt x="2735" y="17346"/>
                      <a:pt x="4236" y="17513"/>
                      <a:pt x="6672" y="17513"/>
                    </a:cubicBezTo>
                    <a:cubicBezTo>
                      <a:pt x="12476" y="17513"/>
                      <a:pt x="23750" y="16379"/>
                      <a:pt x="24151" y="15278"/>
                    </a:cubicBezTo>
                    <a:cubicBezTo>
                      <a:pt x="24484" y="14511"/>
                      <a:pt x="23550" y="14077"/>
                      <a:pt x="22583" y="13677"/>
                    </a:cubicBezTo>
                    <a:cubicBezTo>
                      <a:pt x="21749" y="13276"/>
                      <a:pt x="20748" y="12843"/>
                      <a:pt x="20481" y="12109"/>
                    </a:cubicBezTo>
                    <a:cubicBezTo>
                      <a:pt x="20215" y="11542"/>
                      <a:pt x="20215" y="10041"/>
                      <a:pt x="20215" y="8440"/>
                    </a:cubicBezTo>
                    <a:cubicBezTo>
                      <a:pt x="20215" y="5471"/>
                      <a:pt x="20215" y="1768"/>
                      <a:pt x="18814" y="701"/>
                    </a:cubicBezTo>
                    <a:cubicBezTo>
                      <a:pt x="18180" y="234"/>
                      <a:pt x="16579" y="0"/>
                      <a:pt x="139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975;p38">
                <a:extLst>
                  <a:ext uri="{FF2B5EF4-FFF2-40B4-BE49-F238E27FC236}">
                    <a16:creationId xmlns:a16="http://schemas.microsoft.com/office/drawing/2014/main" id="{2242CD84-421F-4753-A2B2-38A9F3B9D27B}"/>
                  </a:ext>
                </a:extLst>
              </p:cNvPr>
              <p:cNvSpPr/>
              <p:nvPr/>
            </p:nvSpPr>
            <p:spPr>
              <a:xfrm>
                <a:off x="790345" y="1273582"/>
                <a:ext cx="810192" cy="593611"/>
              </a:xfrm>
              <a:custGeom>
                <a:avLst/>
                <a:gdLst/>
                <a:ahLst/>
                <a:cxnLst/>
                <a:rect l="l" t="t" r="r" b="b"/>
                <a:pathLst>
                  <a:path w="16108" h="11802" extrusionOk="0">
                    <a:moveTo>
                      <a:pt x="10715" y="0"/>
                    </a:moveTo>
                    <a:cubicBezTo>
                      <a:pt x="8246" y="0"/>
                      <a:pt x="7239" y="3205"/>
                      <a:pt x="7239" y="3205"/>
                    </a:cubicBezTo>
                    <a:cubicBezTo>
                      <a:pt x="6642" y="1552"/>
                      <a:pt x="5131" y="456"/>
                      <a:pt x="3693" y="456"/>
                    </a:cubicBezTo>
                    <a:cubicBezTo>
                      <a:pt x="2318" y="456"/>
                      <a:pt x="1009" y="1459"/>
                      <a:pt x="634" y="3939"/>
                    </a:cubicBezTo>
                    <a:cubicBezTo>
                      <a:pt x="0" y="8809"/>
                      <a:pt x="7672" y="11778"/>
                      <a:pt x="7672" y="11778"/>
                    </a:cubicBezTo>
                    <a:cubicBezTo>
                      <a:pt x="7697" y="11794"/>
                      <a:pt x="7727" y="11801"/>
                      <a:pt x="7762" y="11801"/>
                    </a:cubicBezTo>
                    <a:cubicBezTo>
                      <a:pt x="8988" y="11801"/>
                      <a:pt x="16107" y="2383"/>
                      <a:pt x="12442" y="470"/>
                    </a:cubicBezTo>
                    <a:cubicBezTo>
                      <a:pt x="11801" y="138"/>
                      <a:pt x="11227" y="0"/>
                      <a:pt x="10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976;p38">
                <a:extLst>
                  <a:ext uri="{FF2B5EF4-FFF2-40B4-BE49-F238E27FC236}">
                    <a16:creationId xmlns:a16="http://schemas.microsoft.com/office/drawing/2014/main" id="{4679CB53-9395-4EB2-9E78-A55FE2693B51}"/>
                  </a:ext>
                </a:extLst>
              </p:cNvPr>
              <p:cNvSpPr/>
              <p:nvPr/>
            </p:nvSpPr>
            <p:spPr>
              <a:xfrm>
                <a:off x="793665" y="1438108"/>
                <a:ext cx="778555" cy="266828"/>
              </a:xfrm>
              <a:custGeom>
                <a:avLst/>
                <a:gdLst/>
                <a:ahLst/>
                <a:cxnLst/>
                <a:rect l="l" t="t" r="r" b="b"/>
                <a:pathLst>
                  <a:path w="15479" h="5305" extrusionOk="0">
                    <a:moveTo>
                      <a:pt x="4771" y="1"/>
                    </a:moveTo>
                    <a:cubicBezTo>
                      <a:pt x="4471" y="68"/>
                      <a:pt x="4337" y="468"/>
                      <a:pt x="4004" y="1769"/>
                    </a:cubicBezTo>
                    <a:cubicBezTo>
                      <a:pt x="3837" y="2436"/>
                      <a:pt x="3537" y="3570"/>
                      <a:pt x="3370" y="3670"/>
                    </a:cubicBezTo>
                    <a:cubicBezTo>
                      <a:pt x="3250" y="3650"/>
                      <a:pt x="3055" y="3642"/>
                      <a:pt x="2819" y="3642"/>
                    </a:cubicBezTo>
                    <a:cubicBezTo>
                      <a:pt x="1877" y="3642"/>
                      <a:pt x="281" y="3770"/>
                      <a:pt x="201" y="3770"/>
                    </a:cubicBezTo>
                    <a:cubicBezTo>
                      <a:pt x="101" y="3770"/>
                      <a:pt x="1" y="3837"/>
                      <a:pt x="1" y="3970"/>
                    </a:cubicBezTo>
                    <a:cubicBezTo>
                      <a:pt x="1" y="4104"/>
                      <a:pt x="101" y="4170"/>
                      <a:pt x="201" y="4170"/>
                    </a:cubicBezTo>
                    <a:cubicBezTo>
                      <a:pt x="747" y="4121"/>
                      <a:pt x="1919" y="4034"/>
                      <a:pt x="2690" y="4034"/>
                    </a:cubicBezTo>
                    <a:cubicBezTo>
                      <a:pt x="2956" y="4034"/>
                      <a:pt x="3175" y="4045"/>
                      <a:pt x="3303" y="4070"/>
                    </a:cubicBezTo>
                    <a:cubicBezTo>
                      <a:pt x="3321" y="4073"/>
                      <a:pt x="3338" y="4074"/>
                      <a:pt x="3354" y="4074"/>
                    </a:cubicBezTo>
                    <a:cubicBezTo>
                      <a:pt x="3788" y="4074"/>
                      <a:pt x="4017" y="3248"/>
                      <a:pt x="4371" y="1835"/>
                    </a:cubicBezTo>
                    <a:cubicBezTo>
                      <a:pt x="4504" y="1402"/>
                      <a:pt x="4637" y="835"/>
                      <a:pt x="4771" y="568"/>
                    </a:cubicBezTo>
                    <a:cubicBezTo>
                      <a:pt x="4938" y="835"/>
                      <a:pt x="5138" y="1402"/>
                      <a:pt x="5371" y="2002"/>
                    </a:cubicBezTo>
                    <a:cubicBezTo>
                      <a:pt x="6472" y="4637"/>
                      <a:pt x="6772" y="5238"/>
                      <a:pt x="7006" y="5305"/>
                    </a:cubicBezTo>
                    <a:lnTo>
                      <a:pt x="7106" y="5305"/>
                    </a:lnTo>
                    <a:cubicBezTo>
                      <a:pt x="7306" y="5305"/>
                      <a:pt x="7506" y="4904"/>
                      <a:pt x="8140" y="3303"/>
                    </a:cubicBezTo>
                    <a:cubicBezTo>
                      <a:pt x="8474" y="2436"/>
                      <a:pt x="9107" y="835"/>
                      <a:pt x="9374" y="568"/>
                    </a:cubicBezTo>
                    <a:cubicBezTo>
                      <a:pt x="9608" y="835"/>
                      <a:pt x="9774" y="1502"/>
                      <a:pt x="9941" y="2136"/>
                    </a:cubicBezTo>
                    <a:cubicBezTo>
                      <a:pt x="10208" y="3303"/>
                      <a:pt x="10442" y="3937"/>
                      <a:pt x="10809" y="4004"/>
                    </a:cubicBezTo>
                    <a:cubicBezTo>
                      <a:pt x="10890" y="4024"/>
                      <a:pt x="11041" y="4033"/>
                      <a:pt x="11240" y="4033"/>
                    </a:cubicBezTo>
                    <a:cubicBezTo>
                      <a:pt x="12341" y="4033"/>
                      <a:pt x="14911" y="3765"/>
                      <a:pt x="15278" y="3737"/>
                    </a:cubicBezTo>
                    <a:cubicBezTo>
                      <a:pt x="15345" y="3670"/>
                      <a:pt x="15479" y="3570"/>
                      <a:pt x="15445" y="3470"/>
                    </a:cubicBezTo>
                    <a:cubicBezTo>
                      <a:pt x="15378" y="3403"/>
                      <a:pt x="15312" y="3303"/>
                      <a:pt x="15178" y="3303"/>
                    </a:cubicBezTo>
                    <a:cubicBezTo>
                      <a:pt x="13875" y="3445"/>
                      <a:pt x="11923" y="3659"/>
                      <a:pt x="11159" y="3659"/>
                    </a:cubicBezTo>
                    <a:cubicBezTo>
                      <a:pt x="11024" y="3659"/>
                      <a:pt x="10926" y="3652"/>
                      <a:pt x="10875" y="3637"/>
                    </a:cubicBezTo>
                    <a:cubicBezTo>
                      <a:pt x="10708" y="3570"/>
                      <a:pt x="10475" y="2603"/>
                      <a:pt x="10308" y="2069"/>
                    </a:cubicBezTo>
                    <a:cubicBezTo>
                      <a:pt x="10108" y="1302"/>
                      <a:pt x="9875" y="601"/>
                      <a:pt x="9641" y="268"/>
                    </a:cubicBezTo>
                    <a:cubicBezTo>
                      <a:pt x="9541" y="168"/>
                      <a:pt x="9474" y="134"/>
                      <a:pt x="9341" y="134"/>
                    </a:cubicBezTo>
                    <a:cubicBezTo>
                      <a:pt x="8941" y="234"/>
                      <a:pt x="8540" y="1168"/>
                      <a:pt x="7773" y="3170"/>
                    </a:cubicBezTo>
                    <a:cubicBezTo>
                      <a:pt x="7506" y="3770"/>
                      <a:pt x="7273" y="4471"/>
                      <a:pt x="7106" y="4771"/>
                    </a:cubicBezTo>
                    <a:cubicBezTo>
                      <a:pt x="6806" y="4271"/>
                      <a:pt x="6172" y="2803"/>
                      <a:pt x="5805" y="1835"/>
                    </a:cubicBezTo>
                    <a:cubicBezTo>
                      <a:pt x="5505" y="1135"/>
                      <a:pt x="5205" y="501"/>
                      <a:pt x="5104" y="234"/>
                    </a:cubicBezTo>
                    <a:cubicBezTo>
                      <a:pt x="4971" y="1"/>
                      <a:pt x="4838" y="1"/>
                      <a:pt x="47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977;p38">
              <a:extLst>
                <a:ext uri="{FF2B5EF4-FFF2-40B4-BE49-F238E27FC236}">
                  <a16:creationId xmlns:a16="http://schemas.microsoft.com/office/drawing/2014/main" id="{45ECEC4C-66FF-4661-99B7-8A7B022F7A4D}"/>
                </a:ext>
              </a:extLst>
            </p:cNvPr>
            <p:cNvSpPr/>
            <p:nvPr/>
          </p:nvSpPr>
          <p:spPr>
            <a:xfrm>
              <a:off x="1277828" y="2155783"/>
              <a:ext cx="325711" cy="315487"/>
            </a:xfrm>
            <a:custGeom>
              <a:avLst/>
              <a:gdLst/>
              <a:ahLst/>
              <a:cxnLst/>
              <a:rect l="l" t="t" r="r" b="b"/>
              <a:pathLst>
                <a:path w="12743" h="12343" extrusionOk="0">
                  <a:moveTo>
                    <a:pt x="5704" y="568"/>
                  </a:moveTo>
                  <a:cubicBezTo>
                    <a:pt x="5938" y="935"/>
                    <a:pt x="6272" y="1769"/>
                    <a:pt x="6505" y="2636"/>
                  </a:cubicBezTo>
                  <a:cubicBezTo>
                    <a:pt x="6505" y="2736"/>
                    <a:pt x="6605" y="2803"/>
                    <a:pt x="6672" y="2803"/>
                  </a:cubicBezTo>
                  <a:cubicBezTo>
                    <a:pt x="6872" y="2803"/>
                    <a:pt x="7072" y="2836"/>
                    <a:pt x="7272" y="2936"/>
                  </a:cubicBezTo>
                  <a:cubicBezTo>
                    <a:pt x="7339" y="2936"/>
                    <a:pt x="7472" y="2936"/>
                    <a:pt x="7506" y="2836"/>
                  </a:cubicBezTo>
                  <a:cubicBezTo>
                    <a:pt x="8273" y="1935"/>
                    <a:pt x="8640" y="1502"/>
                    <a:pt x="8807" y="1335"/>
                  </a:cubicBezTo>
                  <a:lnTo>
                    <a:pt x="8807" y="1335"/>
                  </a:lnTo>
                  <a:cubicBezTo>
                    <a:pt x="8773" y="1802"/>
                    <a:pt x="8607" y="2736"/>
                    <a:pt x="8340" y="3303"/>
                  </a:cubicBezTo>
                  <a:cubicBezTo>
                    <a:pt x="8306" y="3403"/>
                    <a:pt x="8306" y="3503"/>
                    <a:pt x="8373" y="3570"/>
                  </a:cubicBezTo>
                  <a:cubicBezTo>
                    <a:pt x="8640" y="3803"/>
                    <a:pt x="8873" y="4104"/>
                    <a:pt x="9040" y="4404"/>
                  </a:cubicBezTo>
                  <a:cubicBezTo>
                    <a:pt x="9107" y="4437"/>
                    <a:pt x="9174" y="4470"/>
                    <a:pt x="9274" y="4470"/>
                  </a:cubicBezTo>
                  <a:cubicBezTo>
                    <a:pt x="10541" y="4304"/>
                    <a:pt x="11509" y="4237"/>
                    <a:pt x="12042" y="4237"/>
                  </a:cubicBezTo>
                  <a:lnTo>
                    <a:pt x="12142" y="4237"/>
                  </a:lnTo>
                  <a:cubicBezTo>
                    <a:pt x="11675" y="4571"/>
                    <a:pt x="10608" y="5138"/>
                    <a:pt x="9607" y="5605"/>
                  </a:cubicBezTo>
                  <a:cubicBezTo>
                    <a:pt x="9507" y="5638"/>
                    <a:pt x="9474" y="5705"/>
                    <a:pt x="9474" y="5805"/>
                  </a:cubicBezTo>
                  <a:cubicBezTo>
                    <a:pt x="9507" y="6172"/>
                    <a:pt x="9474" y="6505"/>
                    <a:pt x="9374" y="6839"/>
                  </a:cubicBezTo>
                  <a:cubicBezTo>
                    <a:pt x="9374" y="6939"/>
                    <a:pt x="9374" y="7006"/>
                    <a:pt x="9474" y="7072"/>
                  </a:cubicBezTo>
                  <a:cubicBezTo>
                    <a:pt x="10775" y="8006"/>
                    <a:pt x="11275" y="8473"/>
                    <a:pt x="11442" y="8673"/>
                  </a:cubicBezTo>
                  <a:lnTo>
                    <a:pt x="11409" y="8673"/>
                  </a:lnTo>
                  <a:cubicBezTo>
                    <a:pt x="10841" y="8673"/>
                    <a:pt x="9641" y="8473"/>
                    <a:pt x="8840" y="8240"/>
                  </a:cubicBezTo>
                  <a:cubicBezTo>
                    <a:pt x="8819" y="8219"/>
                    <a:pt x="8795" y="8211"/>
                    <a:pt x="8771" y="8211"/>
                  </a:cubicBezTo>
                  <a:cubicBezTo>
                    <a:pt x="8718" y="8211"/>
                    <a:pt x="8663" y="8250"/>
                    <a:pt x="8640" y="8273"/>
                  </a:cubicBezTo>
                  <a:cubicBezTo>
                    <a:pt x="8440" y="8507"/>
                    <a:pt x="8173" y="8740"/>
                    <a:pt x="7906" y="8907"/>
                  </a:cubicBezTo>
                  <a:cubicBezTo>
                    <a:pt x="7839" y="8940"/>
                    <a:pt x="7806" y="9007"/>
                    <a:pt x="7806" y="9107"/>
                  </a:cubicBezTo>
                  <a:cubicBezTo>
                    <a:pt x="7973" y="9941"/>
                    <a:pt x="8006" y="10408"/>
                    <a:pt x="8006" y="10608"/>
                  </a:cubicBezTo>
                  <a:cubicBezTo>
                    <a:pt x="7773" y="10341"/>
                    <a:pt x="7406" y="9908"/>
                    <a:pt x="7072" y="9407"/>
                  </a:cubicBezTo>
                  <a:cubicBezTo>
                    <a:pt x="7005" y="9307"/>
                    <a:pt x="6939" y="9307"/>
                    <a:pt x="6839" y="9307"/>
                  </a:cubicBezTo>
                  <a:cubicBezTo>
                    <a:pt x="6608" y="9330"/>
                    <a:pt x="6378" y="9369"/>
                    <a:pt x="6148" y="9369"/>
                  </a:cubicBezTo>
                  <a:cubicBezTo>
                    <a:pt x="6045" y="9369"/>
                    <a:pt x="5941" y="9361"/>
                    <a:pt x="5838" y="9341"/>
                  </a:cubicBezTo>
                  <a:cubicBezTo>
                    <a:pt x="5771" y="9341"/>
                    <a:pt x="5671" y="9374"/>
                    <a:pt x="5638" y="9474"/>
                  </a:cubicBezTo>
                  <a:cubicBezTo>
                    <a:pt x="5004" y="11075"/>
                    <a:pt x="4737" y="11642"/>
                    <a:pt x="4570" y="11842"/>
                  </a:cubicBezTo>
                  <a:cubicBezTo>
                    <a:pt x="4437" y="11309"/>
                    <a:pt x="4270" y="9808"/>
                    <a:pt x="4337" y="8940"/>
                  </a:cubicBezTo>
                  <a:cubicBezTo>
                    <a:pt x="4337" y="8907"/>
                    <a:pt x="4303" y="8807"/>
                    <a:pt x="4270" y="8774"/>
                  </a:cubicBezTo>
                  <a:cubicBezTo>
                    <a:pt x="3970" y="8573"/>
                    <a:pt x="3736" y="8307"/>
                    <a:pt x="3503" y="8006"/>
                  </a:cubicBezTo>
                  <a:cubicBezTo>
                    <a:pt x="3470" y="7973"/>
                    <a:pt x="3436" y="7940"/>
                    <a:pt x="3336" y="7940"/>
                  </a:cubicBezTo>
                  <a:cubicBezTo>
                    <a:pt x="3303" y="7940"/>
                    <a:pt x="3303" y="7940"/>
                    <a:pt x="3369" y="7973"/>
                  </a:cubicBezTo>
                  <a:cubicBezTo>
                    <a:pt x="2169" y="8340"/>
                    <a:pt x="1335" y="8573"/>
                    <a:pt x="934" y="8607"/>
                  </a:cubicBezTo>
                  <a:cubicBezTo>
                    <a:pt x="1201" y="8173"/>
                    <a:pt x="2135" y="7239"/>
                    <a:pt x="2869" y="6672"/>
                  </a:cubicBezTo>
                  <a:cubicBezTo>
                    <a:pt x="2936" y="6639"/>
                    <a:pt x="2969" y="6572"/>
                    <a:pt x="2969" y="6472"/>
                  </a:cubicBezTo>
                  <a:cubicBezTo>
                    <a:pt x="2936" y="6272"/>
                    <a:pt x="2936" y="6005"/>
                    <a:pt x="2936" y="5805"/>
                  </a:cubicBezTo>
                  <a:cubicBezTo>
                    <a:pt x="2936" y="5705"/>
                    <a:pt x="2902" y="5638"/>
                    <a:pt x="2802" y="5605"/>
                  </a:cubicBezTo>
                  <a:cubicBezTo>
                    <a:pt x="1602" y="4971"/>
                    <a:pt x="1034" y="4637"/>
                    <a:pt x="801" y="4470"/>
                  </a:cubicBezTo>
                  <a:lnTo>
                    <a:pt x="934" y="4470"/>
                  </a:lnTo>
                  <a:cubicBezTo>
                    <a:pt x="1435" y="4470"/>
                    <a:pt x="2202" y="4504"/>
                    <a:pt x="3036" y="4637"/>
                  </a:cubicBezTo>
                  <a:cubicBezTo>
                    <a:pt x="3136" y="4637"/>
                    <a:pt x="3203" y="4604"/>
                    <a:pt x="3269" y="4504"/>
                  </a:cubicBezTo>
                  <a:lnTo>
                    <a:pt x="3303" y="4437"/>
                  </a:lnTo>
                  <a:cubicBezTo>
                    <a:pt x="3369" y="4270"/>
                    <a:pt x="3536" y="4037"/>
                    <a:pt x="3670" y="3903"/>
                  </a:cubicBezTo>
                  <a:cubicBezTo>
                    <a:pt x="3770" y="3837"/>
                    <a:pt x="3770" y="3770"/>
                    <a:pt x="3703" y="3670"/>
                  </a:cubicBezTo>
                  <a:cubicBezTo>
                    <a:pt x="3303" y="2836"/>
                    <a:pt x="3169" y="2369"/>
                    <a:pt x="3103" y="2169"/>
                  </a:cubicBezTo>
                  <a:lnTo>
                    <a:pt x="3103" y="2169"/>
                  </a:lnTo>
                  <a:cubicBezTo>
                    <a:pt x="3369" y="2369"/>
                    <a:pt x="3870" y="2736"/>
                    <a:pt x="4303" y="3136"/>
                  </a:cubicBezTo>
                  <a:cubicBezTo>
                    <a:pt x="4340" y="3191"/>
                    <a:pt x="4387" y="3216"/>
                    <a:pt x="4433" y="3216"/>
                  </a:cubicBezTo>
                  <a:cubicBezTo>
                    <a:pt x="4470" y="3216"/>
                    <a:pt x="4507" y="3200"/>
                    <a:pt x="4537" y="3170"/>
                  </a:cubicBezTo>
                  <a:cubicBezTo>
                    <a:pt x="4770" y="3069"/>
                    <a:pt x="5004" y="2969"/>
                    <a:pt x="5204" y="2903"/>
                  </a:cubicBezTo>
                  <a:cubicBezTo>
                    <a:pt x="5271" y="2903"/>
                    <a:pt x="5338" y="2803"/>
                    <a:pt x="5338" y="2736"/>
                  </a:cubicBezTo>
                  <a:cubicBezTo>
                    <a:pt x="5504" y="1335"/>
                    <a:pt x="5638" y="801"/>
                    <a:pt x="5704" y="568"/>
                  </a:cubicBezTo>
                  <a:close/>
                  <a:moveTo>
                    <a:pt x="5638" y="1"/>
                  </a:moveTo>
                  <a:cubicBezTo>
                    <a:pt x="5438" y="1"/>
                    <a:pt x="5171" y="1"/>
                    <a:pt x="4837" y="2502"/>
                  </a:cubicBezTo>
                  <a:cubicBezTo>
                    <a:pt x="4670" y="2569"/>
                    <a:pt x="4504" y="2636"/>
                    <a:pt x="4337" y="2736"/>
                  </a:cubicBezTo>
                  <a:cubicBezTo>
                    <a:pt x="3903" y="2302"/>
                    <a:pt x="3136" y="1769"/>
                    <a:pt x="2836" y="1668"/>
                  </a:cubicBezTo>
                  <a:cubicBezTo>
                    <a:pt x="2736" y="1668"/>
                    <a:pt x="2602" y="1735"/>
                    <a:pt x="2569" y="1802"/>
                  </a:cubicBezTo>
                  <a:cubicBezTo>
                    <a:pt x="2469" y="1935"/>
                    <a:pt x="2402" y="2102"/>
                    <a:pt x="3136" y="3770"/>
                  </a:cubicBezTo>
                  <a:cubicBezTo>
                    <a:pt x="3003" y="3937"/>
                    <a:pt x="2902" y="4104"/>
                    <a:pt x="2802" y="4270"/>
                  </a:cubicBezTo>
                  <a:cubicBezTo>
                    <a:pt x="2002" y="4170"/>
                    <a:pt x="1268" y="4104"/>
                    <a:pt x="768" y="4104"/>
                  </a:cubicBezTo>
                  <a:cubicBezTo>
                    <a:pt x="567" y="4104"/>
                    <a:pt x="401" y="4104"/>
                    <a:pt x="267" y="4137"/>
                  </a:cubicBezTo>
                  <a:cubicBezTo>
                    <a:pt x="134" y="4137"/>
                    <a:pt x="67" y="4237"/>
                    <a:pt x="67" y="4337"/>
                  </a:cubicBezTo>
                  <a:cubicBezTo>
                    <a:pt x="0" y="4504"/>
                    <a:pt x="0" y="4737"/>
                    <a:pt x="2335" y="5938"/>
                  </a:cubicBezTo>
                  <a:cubicBezTo>
                    <a:pt x="2302" y="6105"/>
                    <a:pt x="2335" y="6272"/>
                    <a:pt x="2335" y="6439"/>
                  </a:cubicBezTo>
                  <a:cubicBezTo>
                    <a:pt x="1602" y="7006"/>
                    <a:pt x="434" y="8173"/>
                    <a:pt x="267" y="8640"/>
                  </a:cubicBezTo>
                  <a:cubicBezTo>
                    <a:pt x="234" y="8740"/>
                    <a:pt x="267" y="8807"/>
                    <a:pt x="301" y="8907"/>
                  </a:cubicBezTo>
                  <a:cubicBezTo>
                    <a:pt x="434" y="9007"/>
                    <a:pt x="567" y="9007"/>
                    <a:pt x="668" y="9007"/>
                  </a:cubicBezTo>
                  <a:cubicBezTo>
                    <a:pt x="1101" y="9007"/>
                    <a:pt x="1935" y="8807"/>
                    <a:pt x="3236" y="8407"/>
                  </a:cubicBezTo>
                  <a:cubicBezTo>
                    <a:pt x="3436" y="8607"/>
                    <a:pt x="3636" y="8840"/>
                    <a:pt x="3903" y="9007"/>
                  </a:cubicBezTo>
                  <a:cubicBezTo>
                    <a:pt x="3836" y="10008"/>
                    <a:pt x="4003" y="11809"/>
                    <a:pt x="4270" y="12243"/>
                  </a:cubicBezTo>
                  <a:cubicBezTo>
                    <a:pt x="4337" y="12309"/>
                    <a:pt x="4437" y="12343"/>
                    <a:pt x="4504" y="12343"/>
                  </a:cubicBezTo>
                  <a:cubicBezTo>
                    <a:pt x="4737" y="12343"/>
                    <a:pt x="4971" y="12343"/>
                    <a:pt x="5905" y="9841"/>
                  </a:cubicBezTo>
                  <a:cubicBezTo>
                    <a:pt x="5987" y="9862"/>
                    <a:pt x="6073" y="9870"/>
                    <a:pt x="6160" y="9870"/>
                  </a:cubicBezTo>
                  <a:cubicBezTo>
                    <a:pt x="6354" y="9870"/>
                    <a:pt x="6554" y="9831"/>
                    <a:pt x="6739" y="9808"/>
                  </a:cubicBezTo>
                  <a:cubicBezTo>
                    <a:pt x="7105" y="10308"/>
                    <a:pt x="7673" y="11075"/>
                    <a:pt x="7973" y="11175"/>
                  </a:cubicBezTo>
                  <a:cubicBezTo>
                    <a:pt x="8006" y="11242"/>
                    <a:pt x="8073" y="11242"/>
                    <a:pt x="8106" y="11242"/>
                  </a:cubicBezTo>
                  <a:cubicBezTo>
                    <a:pt x="8173" y="11242"/>
                    <a:pt x="8273" y="11175"/>
                    <a:pt x="8306" y="11142"/>
                  </a:cubicBezTo>
                  <a:cubicBezTo>
                    <a:pt x="8406" y="11008"/>
                    <a:pt x="8473" y="10908"/>
                    <a:pt x="8173" y="9241"/>
                  </a:cubicBezTo>
                  <a:cubicBezTo>
                    <a:pt x="8406" y="9074"/>
                    <a:pt x="8607" y="8907"/>
                    <a:pt x="8807" y="8673"/>
                  </a:cubicBezTo>
                  <a:cubicBezTo>
                    <a:pt x="9641" y="8907"/>
                    <a:pt x="10775" y="9107"/>
                    <a:pt x="11342" y="9107"/>
                  </a:cubicBezTo>
                  <a:cubicBezTo>
                    <a:pt x="11475" y="9107"/>
                    <a:pt x="11609" y="9107"/>
                    <a:pt x="11675" y="9074"/>
                  </a:cubicBezTo>
                  <a:cubicBezTo>
                    <a:pt x="11809" y="9007"/>
                    <a:pt x="11909" y="8940"/>
                    <a:pt x="11909" y="8840"/>
                  </a:cubicBezTo>
                  <a:cubicBezTo>
                    <a:pt x="11909" y="8673"/>
                    <a:pt x="11942" y="8440"/>
                    <a:pt x="9774" y="6805"/>
                  </a:cubicBezTo>
                  <a:cubicBezTo>
                    <a:pt x="9841" y="6505"/>
                    <a:pt x="9841" y="6238"/>
                    <a:pt x="9841" y="5938"/>
                  </a:cubicBezTo>
                  <a:cubicBezTo>
                    <a:pt x="10841" y="5471"/>
                    <a:pt x="12343" y="4671"/>
                    <a:pt x="12643" y="4304"/>
                  </a:cubicBezTo>
                  <a:cubicBezTo>
                    <a:pt x="12743" y="4237"/>
                    <a:pt x="12743" y="4104"/>
                    <a:pt x="12676" y="4003"/>
                  </a:cubicBezTo>
                  <a:cubicBezTo>
                    <a:pt x="12609" y="3837"/>
                    <a:pt x="12343" y="3803"/>
                    <a:pt x="11976" y="3803"/>
                  </a:cubicBezTo>
                  <a:cubicBezTo>
                    <a:pt x="11475" y="3803"/>
                    <a:pt x="10575" y="3903"/>
                    <a:pt x="9274" y="4070"/>
                  </a:cubicBezTo>
                  <a:cubicBezTo>
                    <a:pt x="9107" y="3803"/>
                    <a:pt x="8907" y="3570"/>
                    <a:pt x="8673" y="3336"/>
                  </a:cubicBezTo>
                  <a:cubicBezTo>
                    <a:pt x="8940" y="2636"/>
                    <a:pt x="9174" y="1402"/>
                    <a:pt x="9107" y="1001"/>
                  </a:cubicBezTo>
                  <a:cubicBezTo>
                    <a:pt x="9074" y="901"/>
                    <a:pt x="8973" y="801"/>
                    <a:pt x="8840" y="801"/>
                  </a:cubicBezTo>
                  <a:cubicBezTo>
                    <a:pt x="8740" y="801"/>
                    <a:pt x="8506" y="801"/>
                    <a:pt x="7172" y="2469"/>
                  </a:cubicBezTo>
                  <a:cubicBezTo>
                    <a:pt x="7072" y="2436"/>
                    <a:pt x="6939" y="2436"/>
                    <a:pt x="6805" y="2402"/>
                  </a:cubicBezTo>
                  <a:cubicBezTo>
                    <a:pt x="6605" y="1602"/>
                    <a:pt x="6138" y="401"/>
                    <a:pt x="5838" y="101"/>
                  </a:cubicBezTo>
                  <a:cubicBezTo>
                    <a:pt x="5771" y="1"/>
                    <a:pt x="5671" y="1"/>
                    <a:pt x="56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34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66CB-0778-4C56-B313-2C1848A3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57D5-0E20-43BC-BEAF-5BDEA537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9DF05A-8985-49D5-B94E-20562F574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"/>
          <a:stretch/>
        </p:blipFill>
        <p:spPr bwMode="auto">
          <a:xfrm>
            <a:off x="-25459" y="1107956"/>
            <a:ext cx="12192000" cy="53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FF781-3C7D-46AF-B13B-3C5BB0E120E2}"/>
              </a:ext>
            </a:extLst>
          </p:cNvPr>
          <p:cNvSpPr txBox="1"/>
          <p:nvPr/>
        </p:nvSpPr>
        <p:spPr>
          <a:xfrm>
            <a:off x="5591503" y="2566275"/>
            <a:ext cx="4792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BF3E4E5D-DBCE-49EA-AFDC-72B2D3139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0" b="34981"/>
          <a:stretch/>
        </p:blipFill>
        <p:spPr bwMode="auto">
          <a:xfrm>
            <a:off x="1940144" y="449630"/>
            <a:ext cx="8029575" cy="17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See the source image">
            <a:extLst>
              <a:ext uri="{FF2B5EF4-FFF2-40B4-BE49-F238E27FC236}">
                <a16:creationId xmlns:a16="http://schemas.microsoft.com/office/drawing/2014/main" id="{29172E92-A3A6-4976-8E46-08EC70986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5" t="21150" r="35694" b="19692"/>
          <a:stretch/>
        </p:blipFill>
        <p:spPr bwMode="auto">
          <a:xfrm>
            <a:off x="578682" y="67798"/>
            <a:ext cx="2174043" cy="292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DF543A-4C98-425E-B527-761D919EF3C0}"/>
              </a:ext>
            </a:extLst>
          </p:cNvPr>
          <p:cNvSpPr txBox="1"/>
          <p:nvPr/>
        </p:nvSpPr>
        <p:spPr>
          <a:xfrm>
            <a:off x="6421821" y="378389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Rick </a:t>
            </a:r>
            <a:r>
              <a:rPr lang="en-US" sz="3600" dirty="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Scavetta</a:t>
            </a:r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</a:t>
            </a:r>
            <a:r>
              <a:rPr lang="en-US" sz="3600" dirty="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Lujain</a:t>
            </a:r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Felemban</a:t>
            </a:r>
            <a:endParaRPr lang="en-US" sz="36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My colleagues</a:t>
            </a:r>
          </a:p>
        </p:txBody>
      </p:sp>
    </p:spTree>
    <p:extLst>
      <p:ext uri="{BB962C8B-B14F-4D97-AF65-F5344CB8AC3E}">
        <p14:creationId xmlns:p14="http://schemas.microsoft.com/office/powerpoint/2010/main" val="191918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9091-2888-4DDB-8CDD-A87139F0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source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30C4F-26A9-4578-B950-F174CFA6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642269"/>
            <a:ext cx="5505450" cy="48387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0A7AC5-C6F0-48A7-89B1-2F2525D4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6011863"/>
            <a:ext cx="5232400" cy="608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0E706D-37B5-4658-9C5B-988502666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2871390"/>
            <a:ext cx="3924300" cy="82867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D3AB2B4-A1AF-4A5D-BC9E-495114417384}"/>
              </a:ext>
            </a:extLst>
          </p:cNvPr>
          <p:cNvSpPr txBox="1">
            <a:spLocks/>
          </p:cNvSpPr>
          <p:nvPr/>
        </p:nvSpPr>
        <p:spPr>
          <a:xfrm>
            <a:off x="113347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SFDA website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0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BF87-40E6-4C98-A8F5-A03944BF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8DF5E-496B-4085-A242-20F6CD9B5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809291"/>
              </p:ext>
            </p:extLst>
          </p:nvPr>
        </p:nvGraphicFramePr>
        <p:xfrm>
          <a:off x="618360" y="2372326"/>
          <a:ext cx="10544504" cy="3423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126">
                  <a:extLst>
                    <a:ext uri="{9D8B030D-6E8A-4147-A177-3AD203B41FA5}">
                      <a16:colId xmlns:a16="http://schemas.microsoft.com/office/drawing/2014/main" val="1029583488"/>
                    </a:ext>
                  </a:extLst>
                </a:gridCol>
                <a:gridCol w="2636126">
                  <a:extLst>
                    <a:ext uri="{9D8B030D-6E8A-4147-A177-3AD203B41FA5}">
                      <a16:colId xmlns:a16="http://schemas.microsoft.com/office/drawing/2014/main" val="2814514287"/>
                    </a:ext>
                  </a:extLst>
                </a:gridCol>
                <a:gridCol w="2636126">
                  <a:extLst>
                    <a:ext uri="{9D8B030D-6E8A-4147-A177-3AD203B41FA5}">
                      <a16:colId xmlns:a16="http://schemas.microsoft.com/office/drawing/2014/main" val="875942159"/>
                    </a:ext>
                  </a:extLst>
                </a:gridCol>
                <a:gridCol w="2636126">
                  <a:extLst>
                    <a:ext uri="{9D8B030D-6E8A-4147-A177-3AD203B41FA5}">
                      <a16:colId xmlns:a16="http://schemas.microsoft.com/office/drawing/2014/main" val="2846502357"/>
                    </a:ext>
                  </a:extLst>
                </a:gridCol>
              </a:tblGrid>
              <a:tr h="3803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Register Number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Scientific Name Arabic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Administration Route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Package Size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356909868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Trade Name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AtcCode1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Legal Status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4220669127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Trade Name Arabic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AtcCode2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Product Control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3272259966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Generic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Distribute area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3349779326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Strength Unit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Size Unit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Public price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62465946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Pharmaceutical Form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Package Types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 Company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21359915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shelf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 Country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Manufacture Name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Manufacture Name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410181842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Storage conditions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Manufacture Country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Authorization Status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 Status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2466280121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agent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 agent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2Manufacture Name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30727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7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4B52-375F-4A40-949A-4764D0C5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8FDA-4D43-4AD7-914A-DED91FFB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9D5DA-9421-4EC9-BBAD-B2FF0852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12192000" cy="54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4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E4BD-9FEB-4D6C-9FA6-6F26FC65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529474"/>
            <a:ext cx="2829298" cy="10443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between SA &amp; Non SA drugs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2" name="Picture 6" descr="See the source image">
            <a:extLst>
              <a:ext uri="{FF2B5EF4-FFF2-40B4-BE49-F238E27FC236}">
                <a16:creationId xmlns:a16="http://schemas.microsoft.com/office/drawing/2014/main" id="{0E413B85-BAB8-4537-A907-9127A9085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89" t="-12398" r="-4356" b="-2906"/>
          <a:stretch/>
        </p:blipFill>
        <p:spPr bwMode="auto">
          <a:xfrm>
            <a:off x="863600" y="904240"/>
            <a:ext cx="3068320" cy="3229637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0E54A694-15A7-437A-BE25-C91D1A967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8489456" y="1251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DCADA6CD-D225-444E-AD1D-50205A7B3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r="-5" b="-1059"/>
          <a:stretch/>
        </p:blipFill>
        <p:spPr bwMode="auto">
          <a:xfrm>
            <a:off x="4744369" y="904240"/>
            <a:ext cx="2703262" cy="285496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6408FC5-D861-4D62-AE14-E7CD48056A1C}"/>
              </a:ext>
            </a:extLst>
          </p:cNvPr>
          <p:cNvSpPr txBox="1">
            <a:spLocks/>
          </p:cNvSpPr>
          <p:nvPr/>
        </p:nvSpPr>
        <p:spPr>
          <a:xfrm>
            <a:off x="3995309" y="-373637"/>
            <a:ext cx="5782351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Research problem 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F6DE9-D462-4852-A380-D647A3B80204}"/>
              </a:ext>
            </a:extLst>
          </p:cNvPr>
          <p:cNvSpPr txBox="1"/>
          <p:nvPr/>
        </p:nvSpPr>
        <p:spPr>
          <a:xfrm>
            <a:off x="5250529" y="4529474"/>
            <a:ext cx="25191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Finding our dependency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21B4E-FA1A-4D2D-9D4A-2B10BE46EB42}"/>
              </a:ext>
            </a:extLst>
          </p:cNvPr>
          <p:cNvSpPr txBox="1"/>
          <p:nvPr/>
        </p:nvSpPr>
        <p:spPr>
          <a:xfrm>
            <a:off x="9144000" y="464187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Shiny App</a:t>
            </a:r>
          </a:p>
        </p:txBody>
      </p:sp>
    </p:spTree>
    <p:extLst>
      <p:ext uri="{BB962C8B-B14F-4D97-AF65-F5344CB8AC3E}">
        <p14:creationId xmlns:p14="http://schemas.microsoft.com/office/powerpoint/2010/main" val="57020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947-2467-4F6A-A76E-19CD268C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CBF08-F810-4D95-831B-5ACA212D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09" y="365125"/>
            <a:ext cx="10303091" cy="64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5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See the source image">
            <a:extLst>
              <a:ext uri="{FF2B5EF4-FFF2-40B4-BE49-F238E27FC236}">
                <a16:creationId xmlns:a16="http://schemas.microsoft.com/office/drawing/2014/main" id="{50827D48-FC74-448A-8536-9CECB7613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r="-1" b="34309"/>
          <a:stretch/>
        </p:blipFill>
        <p:spPr bwMode="auto"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25F89-6FA4-4C6A-A446-F12E6AAD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025" y="1690776"/>
            <a:ext cx="8096249" cy="5152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Issues with Finding Distinct Drugs!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A75F6-598A-45AB-8483-80DB3F78A6BD}"/>
              </a:ext>
            </a:extLst>
          </p:cNvPr>
          <p:cNvSpPr txBox="1"/>
          <p:nvPr/>
        </p:nvSpPr>
        <p:spPr>
          <a:xfrm>
            <a:off x="5871798" y="3671397"/>
            <a:ext cx="578482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There is </a:t>
            </a:r>
            <a:r>
              <a:rPr lang="en-US" sz="6000" dirty="0">
                <a:solidFill>
                  <a:schemeClr val="bg1"/>
                </a:solidFill>
              </a:rPr>
              <a:t>1782 </a:t>
            </a:r>
            <a:r>
              <a:rPr lang="en-US" sz="4000" dirty="0">
                <a:solidFill>
                  <a:schemeClr val="bg1"/>
                </a:solidFill>
              </a:rPr>
              <a:t>unique drugs out of </a:t>
            </a:r>
            <a:r>
              <a:rPr lang="en-US" sz="5400" dirty="0">
                <a:solidFill>
                  <a:schemeClr val="bg1"/>
                </a:solidFill>
              </a:rPr>
              <a:t>7635</a:t>
            </a:r>
            <a:r>
              <a:rPr lang="en-US" sz="4000" dirty="0">
                <a:solidFill>
                  <a:schemeClr val="bg1"/>
                </a:solidFill>
              </a:rPr>
              <a:t> registered drugs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33E42-C6DC-4505-A1D8-3DDAAD66C16E}"/>
              </a:ext>
            </a:extLst>
          </p:cNvPr>
          <p:cNvSpPr txBox="1"/>
          <p:nvPr/>
        </p:nvSpPr>
        <p:spPr>
          <a:xfrm>
            <a:off x="7525499" y="2285255"/>
            <a:ext cx="222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ATCode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66C8D961-3E27-4B0B-B4A7-DB4CA1B7BD49}"/>
              </a:ext>
            </a:extLst>
          </p:cNvPr>
          <p:cNvSpPr/>
          <p:nvPr/>
        </p:nvSpPr>
        <p:spPr>
          <a:xfrm>
            <a:off x="6678430" y="2211180"/>
            <a:ext cx="1146634" cy="8896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1E2B9-251C-44C5-BE77-1F817ABA2D9B}"/>
              </a:ext>
            </a:extLst>
          </p:cNvPr>
          <p:cNvSpPr txBox="1"/>
          <p:nvPr/>
        </p:nvSpPr>
        <p:spPr>
          <a:xfrm>
            <a:off x="6850866" y="3032187"/>
            <a:ext cx="3382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Scientific name </a:t>
            </a:r>
          </a:p>
        </p:txBody>
      </p:sp>
    </p:spTree>
    <p:extLst>
      <p:ext uri="{BB962C8B-B14F-4D97-AF65-F5344CB8AC3E}">
        <p14:creationId xmlns:p14="http://schemas.microsoft.com/office/powerpoint/2010/main" val="16775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47E672E1-31F8-47C9-BA04-BF710EBD4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3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5B196-5F21-4DC8-9834-FFF36061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461" y="4153115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 dirty="0"/>
              <a:t>Finding Exclusive drugs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0F7A-7500-4EAE-9A29-F17488AD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775951"/>
            <a:ext cx="9565028" cy="1330210"/>
          </a:xfrm>
        </p:spPr>
        <p:txBody>
          <a:bodyPr>
            <a:normAutofit fontScale="92500" lnSpcReduction="20000"/>
          </a:bodyPr>
          <a:lstStyle/>
          <a:p>
            <a:r>
              <a:rPr lang="en-US" sz="3900" b="0" i="0" dirty="0">
                <a:effectLst/>
                <a:latin typeface="Lato" panose="020B0604020202020204" pitchFamily="34" charset="0"/>
              </a:rPr>
              <a:t>222 </a:t>
            </a:r>
            <a:r>
              <a:rPr lang="en-US" sz="1500" b="0" i="0" dirty="0">
                <a:effectLst/>
                <a:latin typeface="Lato" panose="020B0604020202020204" pitchFamily="34" charset="0"/>
              </a:rPr>
              <a:t> </a:t>
            </a:r>
            <a:r>
              <a:rPr lang="en-US" sz="1700" b="0" i="0" dirty="0">
                <a:effectLst/>
                <a:latin typeface="Lato" panose="020B0604020202020204" pitchFamily="34" charset="0"/>
              </a:rPr>
              <a:t>drugs are synthesized exclusively locally. </a:t>
            </a:r>
          </a:p>
          <a:p>
            <a:endParaRPr lang="en-US" sz="1500" dirty="0">
              <a:latin typeface="Lato" panose="020B0604020202020204" pitchFamily="34" charset="0"/>
            </a:endParaRPr>
          </a:p>
          <a:p>
            <a:r>
              <a:rPr lang="en-US" sz="3500" b="0" i="0" dirty="0">
                <a:effectLst/>
                <a:latin typeface="Lato" panose="020B0604020202020204" pitchFamily="34" charset="0"/>
              </a:rPr>
              <a:t>1252 </a:t>
            </a:r>
            <a:r>
              <a:rPr lang="en-US" sz="1700" b="0" i="0" dirty="0">
                <a:effectLst/>
                <a:latin typeface="Lato" panose="020B0604020202020204" pitchFamily="34" charset="0"/>
              </a:rPr>
              <a:t>drugs synthesized only outside SA, It is 70% of total distinct drugs</a:t>
            </a:r>
            <a:endParaRPr lang="en-US" sz="1700" dirty="0"/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5E598C2B-2B9C-48E2-9990-848D24B5B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857" y="3983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288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Arabic Typesetting</vt:lpstr>
      <vt:lpstr>Arial</vt:lpstr>
      <vt:lpstr>Calibri</vt:lpstr>
      <vt:lpstr>Calibri Light</vt:lpstr>
      <vt:lpstr>Lato</vt:lpstr>
      <vt:lpstr>Roboto</vt:lpstr>
      <vt:lpstr>Office Theme</vt:lpstr>
      <vt:lpstr>SFDA drugs dataset Analysis</vt:lpstr>
      <vt:lpstr>Why SFDA drugs dataset?</vt:lpstr>
      <vt:lpstr>The source the data</vt:lpstr>
      <vt:lpstr>Structure of the Data</vt:lpstr>
      <vt:lpstr>Missing Data</vt:lpstr>
      <vt:lpstr>Comparing between SA &amp; Non SA drugs</vt:lpstr>
      <vt:lpstr>PowerPoint Presentation</vt:lpstr>
      <vt:lpstr>Issues with Finding Distinct Drugs!</vt:lpstr>
      <vt:lpstr>Finding Exclusive drugs </vt:lpstr>
      <vt:lpstr>PowerPoint Presentation</vt:lpstr>
      <vt:lpstr>PowerPoint Presentation</vt:lpstr>
      <vt:lpstr>Prices vs registration year </vt:lpstr>
      <vt:lpstr>PowerPoint Presentation</vt:lpstr>
      <vt:lpstr>PowerPoint Presentation</vt:lpstr>
      <vt:lpstr>Finding Trends </vt:lpstr>
      <vt:lpstr>PowerPoint Presentation</vt:lpstr>
      <vt:lpstr>Mental Health Status in Saudi </vt:lpstr>
      <vt:lpstr>Most Common Death in Saudi Arabia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Fatimah Mousa</dc:creator>
  <cp:lastModifiedBy>Fatimah Mousa</cp:lastModifiedBy>
  <cp:revision>1</cp:revision>
  <dcterms:created xsi:type="dcterms:W3CDTF">2021-11-13T17:36:00Z</dcterms:created>
  <dcterms:modified xsi:type="dcterms:W3CDTF">2021-11-18T06:06:38Z</dcterms:modified>
</cp:coreProperties>
</file>