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sldIdLst>
    <p:sldId id="258" r:id="rId5"/>
    <p:sldId id="300" r:id="rId6"/>
    <p:sldId id="270" r:id="rId7"/>
    <p:sldId id="302" r:id="rId8"/>
    <p:sldId id="299" r:id="rId9"/>
    <p:sldId id="278" r:id="rId10"/>
    <p:sldId id="27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D3772-B61A-BCAD-CE94-A19957E82DC6}" v="787" dt="2023-08-16T01:46:14.774"/>
    <p1510:client id="{52C7BC9D-43FA-CC80-338D-BD16CF28C858}" v="27" dt="2023-08-16T01:40:52.620"/>
    <p1510:client id="{69633944-D350-CD6B-7539-AAEAA0E9FE93}" v="96" dt="2023-08-16T19:22:46.519"/>
    <p1510:client id="{6B2001EF-B289-4D3B-A3E7-6A25FEA1ED63}" v="2" dt="2023-08-16T00:48:35.211"/>
    <p1510:client id="{A6082572-9FE2-407D-A879-C9A5B060698F}" v="52" dt="2023-08-10T03:33:30.250"/>
    <p1510:client id="{C25FCEEF-97E2-5656-C972-6F13D2A3D669}" v="330" dt="2023-08-15T23:41:32.197"/>
    <p1510:client id="{CD4C5D66-BAEC-ACAD-D1D1-387407C0484B}" v="97" dt="2023-08-12T22:08:15.341"/>
    <p1510:client id="{CEF26421-BB3C-BB90-8683-85DFF23AE400}" v="10" dt="2023-08-16T00:24:19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72BFF-3F96-44AE-8522-A17182D64D3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73610-CCBA-4806-B040-7AF4F8229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3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5276-2114-4288-A537-379EA644CD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832F76-EEF5-410D-B6F4-8650AC675F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0160" y="-10160"/>
            <a:ext cx="12198985" cy="6877685"/>
          </a:xfrm>
          <a:custGeom>
            <a:avLst/>
            <a:gdLst>
              <a:gd name="connsiteX0" fmla="*/ 0 w 12188825"/>
              <a:gd name="connsiteY0" fmla="*/ 0 h 6868160"/>
              <a:gd name="connsiteX1" fmla="*/ 12188825 w 12188825"/>
              <a:gd name="connsiteY1" fmla="*/ 0 h 6868160"/>
              <a:gd name="connsiteX2" fmla="*/ 12188825 w 12188825"/>
              <a:gd name="connsiteY2" fmla="*/ 6868160 h 6868160"/>
              <a:gd name="connsiteX3" fmla="*/ 0 w 12188825"/>
              <a:gd name="connsiteY3" fmla="*/ 6868160 h 6868160"/>
              <a:gd name="connsiteX4" fmla="*/ 0 w 12188825"/>
              <a:gd name="connsiteY4" fmla="*/ 0 h 686816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10160 w 12198985"/>
              <a:gd name="connsiteY3" fmla="*/ 6868160 h 6868160"/>
              <a:gd name="connsiteX4" fmla="*/ 0 w 12198985"/>
              <a:gd name="connsiteY4" fmla="*/ 528320 h 6868160"/>
              <a:gd name="connsiteX5" fmla="*/ 10160 w 12198985"/>
              <a:gd name="connsiteY5" fmla="*/ 0 h 686816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10160 w 12198985"/>
              <a:gd name="connsiteY3" fmla="*/ 6868160 h 6868160"/>
              <a:gd name="connsiteX4" fmla="*/ 0 w 12198985"/>
              <a:gd name="connsiteY4" fmla="*/ 528320 h 6868160"/>
              <a:gd name="connsiteX5" fmla="*/ 10160 w 12198985"/>
              <a:gd name="connsiteY5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198195 w 12387020"/>
              <a:gd name="connsiteY0" fmla="*/ 0 h 6868160"/>
              <a:gd name="connsiteX1" fmla="*/ 12387020 w 12387020"/>
              <a:gd name="connsiteY1" fmla="*/ 0 h 6868160"/>
              <a:gd name="connsiteX2" fmla="*/ 12387020 w 12387020"/>
              <a:gd name="connsiteY2" fmla="*/ 6868160 h 6868160"/>
              <a:gd name="connsiteX3" fmla="*/ 198195 w 12387020"/>
              <a:gd name="connsiteY3" fmla="*/ 6868160 h 6868160"/>
              <a:gd name="connsiteX4" fmla="*/ 6212915 w 12387020"/>
              <a:gd name="connsiteY4" fmla="*/ 3830320 h 6868160"/>
              <a:gd name="connsiteX5" fmla="*/ 4902275 w 12387020"/>
              <a:gd name="connsiteY5" fmla="*/ 1727200 h 6868160"/>
              <a:gd name="connsiteX6" fmla="*/ 188035 w 12387020"/>
              <a:gd name="connsiteY6" fmla="*/ 528320 h 6868160"/>
              <a:gd name="connsiteX7" fmla="*/ 198195 w 12387020"/>
              <a:gd name="connsiteY7" fmla="*/ 0 h 6868160"/>
              <a:gd name="connsiteX0" fmla="*/ 198195 w 12387020"/>
              <a:gd name="connsiteY0" fmla="*/ 0 h 6868160"/>
              <a:gd name="connsiteX1" fmla="*/ 12387020 w 12387020"/>
              <a:gd name="connsiteY1" fmla="*/ 0 h 6868160"/>
              <a:gd name="connsiteX2" fmla="*/ 12387020 w 12387020"/>
              <a:gd name="connsiteY2" fmla="*/ 6868160 h 6868160"/>
              <a:gd name="connsiteX3" fmla="*/ 198195 w 12387020"/>
              <a:gd name="connsiteY3" fmla="*/ 6868160 h 6868160"/>
              <a:gd name="connsiteX4" fmla="*/ 6212915 w 12387020"/>
              <a:gd name="connsiteY4" fmla="*/ 3830320 h 6868160"/>
              <a:gd name="connsiteX5" fmla="*/ 4902275 w 12387020"/>
              <a:gd name="connsiteY5" fmla="*/ 1727200 h 6868160"/>
              <a:gd name="connsiteX6" fmla="*/ 188035 w 12387020"/>
              <a:gd name="connsiteY6" fmla="*/ 528320 h 6868160"/>
              <a:gd name="connsiteX7" fmla="*/ 198195 w 12387020"/>
              <a:gd name="connsiteY7" fmla="*/ 0 h 6868160"/>
              <a:gd name="connsiteX0" fmla="*/ 235106 w 12423931"/>
              <a:gd name="connsiteY0" fmla="*/ 0 h 7033131"/>
              <a:gd name="connsiteX1" fmla="*/ 12423931 w 12423931"/>
              <a:gd name="connsiteY1" fmla="*/ 0 h 7033131"/>
              <a:gd name="connsiteX2" fmla="*/ 12423931 w 12423931"/>
              <a:gd name="connsiteY2" fmla="*/ 6868160 h 7033131"/>
              <a:gd name="connsiteX3" fmla="*/ 235106 w 12423931"/>
              <a:gd name="connsiteY3" fmla="*/ 6868160 h 7033131"/>
              <a:gd name="connsiteX4" fmla="*/ 4908705 w 12423931"/>
              <a:gd name="connsiteY4" fmla="*/ 6868160 h 7033131"/>
              <a:gd name="connsiteX5" fmla="*/ 6249826 w 12423931"/>
              <a:gd name="connsiteY5" fmla="*/ 3830320 h 7033131"/>
              <a:gd name="connsiteX6" fmla="*/ 4939186 w 12423931"/>
              <a:gd name="connsiteY6" fmla="*/ 1727200 h 7033131"/>
              <a:gd name="connsiteX7" fmla="*/ 224946 w 12423931"/>
              <a:gd name="connsiteY7" fmla="*/ 528320 h 7033131"/>
              <a:gd name="connsiteX8" fmla="*/ 235106 w 12423931"/>
              <a:gd name="connsiteY8" fmla="*/ 0 h 7033131"/>
              <a:gd name="connsiteX0" fmla="*/ 246525 w 12435350"/>
              <a:gd name="connsiteY0" fmla="*/ 0 h 6868309"/>
              <a:gd name="connsiteX1" fmla="*/ 12435350 w 12435350"/>
              <a:gd name="connsiteY1" fmla="*/ 0 h 6868309"/>
              <a:gd name="connsiteX2" fmla="*/ 12435350 w 12435350"/>
              <a:gd name="connsiteY2" fmla="*/ 6868160 h 6868309"/>
              <a:gd name="connsiteX3" fmla="*/ 246525 w 12435350"/>
              <a:gd name="connsiteY3" fmla="*/ 6868160 h 6868309"/>
              <a:gd name="connsiteX4" fmla="*/ 4920124 w 12435350"/>
              <a:gd name="connsiteY4" fmla="*/ 6868160 h 6868309"/>
              <a:gd name="connsiteX5" fmla="*/ 6261245 w 12435350"/>
              <a:gd name="connsiteY5" fmla="*/ 3830320 h 6868309"/>
              <a:gd name="connsiteX6" fmla="*/ 4950605 w 12435350"/>
              <a:gd name="connsiteY6" fmla="*/ 1727200 h 6868309"/>
              <a:gd name="connsiteX7" fmla="*/ 236365 w 12435350"/>
              <a:gd name="connsiteY7" fmla="*/ 528320 h 6868309"/>
              <a:gd name="connsiteX8" fmla="*/ 246525 w 12435350"/>
              <a:gd name="connsiteY8" fmla="*/ 0 h 6868309"/>
              <a:gd name="connsiteX0" fmla="*/ 10160 w 12198985"/>
              <a:gd name="connsiteY0" fmla="*/ 0 h 6868264"/>
              <a:gd name="connsiteX1" fmla="*/ 12198985 w 12198985"/>
              <a:gd name="connsiteY1" fmla="*/ 0 h 6868264"/>
              <a:gd name="connsiteX2" fmla="*/ 12198985 w 12198985"/>
              <a:gd name="connsiteY2" fmla="*/ 6868160 h 6868264"/>
              <a:gd name="connsiteX3" fmla="*/ 10160 w 12198985"/>
              <a:gd name="connsiteY3" fmla="*/ 6868160 h 6868264"/>
              <a:gd name="connsiteX4" fmla="*/ 4683759 w 12198985"/>
              <a:gd name="connsiteY4" fmla="*/ 6868160 h 6868264"/>
              <a:gd name="connsiteX5" fmla="*/ 6024880 w 12198985"/>
              <a:gd name="connsiteY5" fmla="*/ 3830320 h 6868264"/>
              <a:gd name="connsiteX6" fmla="*/ 4714240 w 12198985"/>
              <a:gd name="connsiteY6" fmla="*/ 1727200 h 6868264"/>
              <a:gd name="connsiteX7" fmla="*/ 0 w 12198985"/>
              <a:gd name="connsiteY7" fmla="*/ 528320 h 6868264"/>
              <a:gd name="connsiteX8" fmla="*/ 10160 w 12198985"/>
              <a:gd name="connsiteY8" fmla="*/ 0 h 6868264"/>
              <a:gd name="connsiteX0" fmla="*/ 10160 w 12198985"/>
              <a:gd name="connsiteY0" fmla="*/ 0 h 6868220"/>
              <a:gd name="connsiteX1" fmla="*/ 12198985 w 12198985"/>
              <a:gd name="connsiteY1" fmla="*/ 0 h 6868220"/>
              <a:gd name="connsiteX2" fmla="*/ 12198985 w 12198985"/>
              <a:gd name="connsiteY2" fmla="*/ 6868160 h 6868220"/>
              <a:gd name="connsiteX3" fmla="*/ 3220085 w 12198985"/>
              <a:gd name="connsiteY3" fmla="*/ 6487160 h 6868220"/>
              <a:gd name="connsiteX4" fmla="*/ 4683759 w 12198985"/>
              <a:gd name="connsiteY4" fmla="*/ 6868160 h 6868220"/>
              <a:gd name="connsiteX5" fmla="*/ 6024880 w 12198985"/>
              <a:gd name="connsiteY5" fmla="*/ 3830320 h 6868220"/>
              <a:gd name="connsiteX6" fmla="*/ 4714240 w 12198985"/>
              <a:gd name="connsiteY6" fmla="*/ 1727200 h 6868220"/>
              <a:gd name="connsiteX7" fmla="*/ 0 w 12198985"/>
              <a:gd name="connsiteY7" fmla="*/ 528320 h 6868220"/>
              <a:gd name="connsiteX8" fmla="*/ 10160 w 12198985"/>
              <a:gd name="connsiteY8" fmla="*/ 0 h 686822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3220085 w 12198985"/>
              <a:gd name="connsiteY3" fmla="*/ 6487160 h 6868160"/>
              <a:gd name="connsiteX4" fmla="*/ 6102984 w 12198985"/>
              <a:gd name="connsiteY4" fmla="*/ 5829935 h 6868160"/>
              <a:gd name="connsiteX5" fmla="*/ 6024880 w 12198985"/>
              <a:gd name="connsiteY5" fmla="*/ 3830320 h 6868160"/>
              <a:gd name="connsiteX6" fmla="*/ 4714240 w 12198985"/>
              <a:gd name="connsiteY6" fmla="*/ 1727200 h 6868160"/>
              <a:gd name="connsiteX7" fmla="*/ 0 w 12198985"/>
              <a:gd name="connsiteY7" fmla="*/ 528320 h 6868160"/>
              <a:gd name="connsiteX8" fmla="*/ 10160 w 12198985"/>
              <a:gd name="connsiteY8" fmla="*/ 0 h 6868160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985" h="6877685">
                <a:moveTo>
                  <a:pt x="10160" y="0"/>
                </a:moveTo>
                <a:lnTo>
                  <a:pt x="12198985" y="0"/>
                </a:lnTo>
                <a:lnTo>
                  <a:pt x="12198985" y="6868160"/>
                </a:lnTo>
                <a:lnTo>
                  <a:pt x="4553585" y="6877685"/>
                </a:lnTo>
                <a:cubicBezTo>
                  <a:pt x="5419196" y="6578177"/>
                  <a:pt x="5891741" y="6267027"/>
                  <a:pt x="6122034" y="5839460"/>
                </a:cubicBezTo>
                <a:cubicBezTo>
                  <a:pt x="6543462" y="4952153"/>
                  <a:pt x="6071023" y="4359063"/>
                  <a:pt x="6024880" y="3830320"/>
                </a:cubicBezTo>
                <a:cubicBezTo>
                  <a:pt x="5670973" y="2770293"/>
                  <a:pt x="5327227" y="2120053"/>
                  <a:pt x="4714240" y="1727200"/>
                </a:cubicBezTo>
                <a:cubicBezTo>
                  <a:pt x="3371427" y="701040"/>
                  <a:pt x="1339427" y="711200"/>
                  <a:pt x="0" y="528320"/>
                </a:cubicBezTo>
                <a:lnTo>
                  <a:pt x="1016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E130825-8214-41CD-94C2-B394C8253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4CFC44C-A4AA-47AB-9728-B8557A084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endParaRPr lang="en-US" sz="4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49B6-9BF4-4189-8D62-178F06E5E11E}" type="datetime1">
              <a:rPr lang="en-US" smtClean="0"/>
              <a:t>8/16/2023</a:t>
            </a:fld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9A3AD9C-69B0-4589-A282-947AEF5C9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 anchorCtr="0"/>
          <a:lstStyle>
            <a:lvl1pPr>
              <a:buNone/>
              <a:defRPr/>
            </a:lvl1pPr>
          </a:lstStyle>
          <a:p>
            <a:pPr algn="l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2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D2C5742-73C7-4BB8-A3EC-3EB758A1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7"/>
            <a:ext cx="5334000" cy="152400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1BD5D5-F76D-4DB4-A86B-AA4CA5CD35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07467" y="0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245-EB9D-4131-AA75-C95E86FC5FB8}" type="datetime1">
              <a:rPr lang="en-US" smtClean="0"/>
              <a:t>8/16/2023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DE11C6-AF87-4968-A76C-01F97038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5334000" cy="3047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3546A48-F275-42D1-A2AB-BA54F9390C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16382" y="3048002"/>
            <a:ext cx="4176866" cy="3809998"/>
          </a:xfrm>
          <a:custGeom>
            <a:avLst/>
            <a:gdLst>
              <a:gd name="connsiteX0" fmla="*/ 2183095 w 4176866"/>
              <a:gd name="connsiteY0" fmla="*/ 18 h 3809998"/>
              <a:gd name="connsiteX1" fmla="*/ 3425027 w 4176866"/>
              <a:gd name="connsiteY1" fmla="*/ 1440807 h 3809998"/>
              <a:gd name="connsiteX2" fmla="*/ 3480109 w 4176866"/>
              <a:gd name="connsiteY2" fmla="*/ 1517585 h 3809998"/>
              <a:gd name="connsiteX3" fmla="*/ 4110688 w 4176866"/>
              <a:gd name="connsiteY3" fmla="*/ 2402159 h 3809998"/>
              <a:gd name="connsiteX4" fmla="*/ 4176866 w 4176866"/>
              <a:gd name="connsiteY4" fmla="*/ 2587346 h 3809998"/>
              <a:gd name="connsiteX5" fmla="*/ 4176866 w 4176866"/>
              <a:gd name="connsiteY5" fmla="*/ 3809998 h 3809998"/>
              <a:gd name="connsiteX6" fmla="*/ 4077743 w 4176866"/>
              <a:gd name="connsiteY6" fmla="*/ 3809998 h 3809998"/>
              <a:gd name="connsiteX7" fmla="*/ 892220 w 4176866"/>
              <a:gd name="connsiteY7" fmla="*/ 3809998 h 3809998"/>
              <a:gd name="connsiteX8" fmla="*/ 840654 w 4176866"/>
              <a:gd name="connsiteY8" fmla="*/ 3790763 h 3809998"/>
              <a:gd name="connsiteX9" fmla="*/ 5750 w 4176866"/>
              <a:gd name="connsiteY9" fmla="*/ 2913921 h 3809998"/>
              <a:gd name="connsiteX10" fmla="*/ 819614 w 4176866"/>
              <a:gd name="connsiteY10" fmla="*/ 1008105 h 3809998"/>
              <a:gd name="connsiteX11" fmla="*/ 2183095 w 4176866"/>
              <a:gd name="connsiteY11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6866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7"/>
                </a:cubicBezTo>
                <a:cubicBezTo>
                  <a:pt x="3436611" y="1458213"/>
                  <a:pt x="3455517" y="1484324"/>
                  <a:pt x="3480109" y="1517585"/>
                </a:cubicBezTo>
                <a:cubicBezTo>
                  <a:pt x="3682056" y="1791449"/>
                  <a:pt x="3954543" y="2043338"/>
                  <a:pt x="4110688" y="2402159"/>
                </a:cubicBezTo>
                <a:lnTo>
                  <a:pt x="4176866" y="2587346"/>
                </a:lnTo>
                <a:lnTo>
                  <a:pt x="4176866" y="3809998"/>
                </a:ln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8" y="3656636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1FAA1E16-84B5-4131-9CE1-7C6D43D1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 anchorCtr="0">
            <a:normAutofit/>
          </a:bodyPr>
          <a:lstStyle/>
          <a:p>
            <a:endParaRPr lang="en-US" sz="320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ED8B7F-F797-40AD-8F10-7B52ECFAC8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762007"/>
            <a:ext cx="5948797" cy="6095979"/>
          </a:xfrm>
          <a:custGeom>
            <a:avLst/>
            <a:gdLst>
              <a:gd name="connsiteX0" fmla="*/ 1573824 w 5948797"/>
              <a:gd name="connsiteY0" fmla="*/ 765 h 6095979"/>
              <a:gd name="connsiteX1" fmla="*/ 2734655 w 5948797"/>
              <a:gd name="connsiteY1" fmla="*/ 238687 h 6095979"/>
              <a:gd name="connsiteX2" fmla="*/ 5668308 w 5948797"/>
              <a:gd name="connsiteY2" fmla="*/ 3639516 h 6095979"/>
              <a:gd name="connsiteX3" fmla="*/ 5937014 w 5948797"/>
              <a:gd name="connsiteY3" fmla="*/ 5865869 h 6095979"/>
              <a:gd name="connsiteX4" fmla="*/ 5948797 w 5948797"/>
              <a:gd name="connsiteY4" fmla="*/ 6095979 h 6095979"/>
              <a:gd name="connsiteX5" fmla="*/ 0 w 5948797"/>
              <a:gd name="connsiteY5" fmla="*/ 6095979 h 6095979"/>
              <a:gd name="connsiteX6" fmla="*/ 0 w 5948797"/>
              <a:gd name="connsiteY6" fmla="*/ 1621650 h 6095979"/>
              <a:gd name="connsiteX7" fmla="*/ 36302 w 5948797"/>
              <a:gd name="connsiteY7" fmla="*/ 1518814 h 6095979"/>
              <a:gd name="connsiteX8" fmla="*/ 287883 w 5948797"/>
              <a:gd name="connsiteY8" fmla="*/ 956872 h 6095979"/>
              <a:gd name="connsiteX9" fmla="*/ 1573824 w 5948797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797" h="6095979">
                <a:moveTo>
                  <a:pt x="1573824" y="765"/>
                </a:moveTo>
                <a:cubicBezTo>
                  <a:pt x="1940182" y="-10734"/>
                  <a:pt x="2329337" y="109280"/>
                  <a:pt x="2734655" y="238687"/>
                </a:cubicBezTo>
                <a:cubicBezTo>
                  <a:pt x="4118236" y="680647"/>
                  <a:pt x="5296689" y="1302752"/>
                  <a:pt x="5668308" y="3639516"/>
                </a:cubicBezTo>
                <a:cubicBezTo>
                  <a:pt x="5788290" y="4393559"/>
                  <a:pt x="5890538" y="5142244"/>
                  <a:pt x="5937014" y="5865869"/>
                </a:cubicBezTo>
                <a:lnTo>
                  <a:pt x="5948797" y="6095979"/>
                </a:lnTo>
                <a:lnTo>
                  <a:pt x="0" y="6095979"/>
                </a:lnTo>
                <a:lnTo>
                  <a:pt x="0" y="1621650"/>
                </a:lnTo>
                <a:lnTo>
                  <a:pt x="36302" y="1518814"/>
                </a:lnTo>
                <a:cubicBezTo>
                  <a:pt x="109797" y="1321982"/>
                  <a:pt x="192747" y="1133640"/>
                  <a:pt x="287883" y="956872"/>
                </a:cubicBezTo>
                <a:cubicBezTo>
                  <a:pt x="669445" y="247734"/>
                  <a:pt x="1102792" y="15549"/>
                  <a:pt x="1573824" y="765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02B4-A747-43D0-B881-FA7F1A8627CE}" type="datetime1">
              <a:rPr lang="en-US" smtClean="0"/>
              <a:t>8/16/2023</a:t>
            </a:fld>
            <a:endParaRPr lang="en-US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3BF507F0-BF7D-45F6-B6FD-A124B9BA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7884FE9-B11F-40BA-879F-2988D7F36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8602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7F96-E953-4ED2-BA4E-70CF46631FCE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5244-C875-4A14-9FD6-F1114E5ADA2C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B62B-38E0-45C3-9A91-BA818C44BDB8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2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03A5-E322-4200-BC83-CF0B786121B4}" type="datetime1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9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F90E-42E3-4227-9D11-07ECC06C9F3E}" type="datetime1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2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327-0455-444C-9F3E-018D2AFFB661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EAE-6F5C-46CF-96D4-9165887D8080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1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439A-934D-437B-A700-DA9153158589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F0D6B661-3F4C-45AE-81E6-23539770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51C64C5-C308-4D56-A976-F6EE631E8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35F8A29-F146-4D3D-8DD9-41322C9FE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06E5-E233-4711-9926-C50710415B27}" type="datetime1">
              <a:rPr lang="en-US" smtClean="0"/>
              <a:t>8/16/2023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7257-A2A4-4A81-94D0-21636294D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defRPr sz="2800"/>
            </a:lvl1pPr>
          </a:lstStyle>
          <a:p>
            <a:pPr marL="0" indent="0">
              <a:buNone/>
            </a:pPr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CEB7F18-992B-4D56-A388-738859C8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32083"/>
            <a:ext cx="4572000" cy="1524000"/>
          </a:xfrm>
        </p:spPr>
        <p:txBody>
          <a:bodyPr anchor="t" anchorCtr="0">
            <a:normAutofit/>
          </a:bodyPr>
          <a:lstStyle/>
          <a:p>
            <a:endParaRPr lang="en-US" sz="320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410AC2D-D649-4FCA-87C1-EDB34FCC4A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48939"/>
            <a:ext cx="1588691" cy="5824901"/>
          </a:xfrm>
          <a:custGeom>
            <a:avLst/>
            <a:gdLst>
              <a:gd name="connsiteX0" fmla="*/ 0 w 1588691"/>
              <a:gd name="connsiteY0" fmla="*/ 0 h 5824901"/>
              <a:gd name="connsiteX1" fmla="*/ 103414 w 1588691"/>
              <a:gd name="connsiteY1" fmla="*/ 24689 h 5824901"/>
              <a:gd name="connsiteX2" fmla="*/ 1566944 w 1588691"/>
              <a:gd name="connsiteY2" fmla="*/ 1831178 h 5824901"/>
              <a:gd name="connsiteX3" fmla="*/ 1239184 w 1588691"/>
              <a:gd name="connsiteY3" fmla="*/ 4894084 h 5824901"/>
              <a:gd name="connsiteX4" fmla="*/ 1161636 w 1588691"/>
              <a:gd name="connsiteY4" fmla="*/ 5234403 h 5824901"/>
              <a:gd name="connsiteX5" fmla="*/ 1036423 w 1588691"/>
              <a:gd name="connsiteY5" fmla="*/ 5540389 h 5824901"/>
              <a:gd name="connsiteX6" fmla="*/ 693532 w 1588691"/>
              <a:gd name="connsiteY6" fmla="*/ 5797870 h 5824901"/>
              <a:gd name="connsiteX7" fmla="*/ 66690 w 1588691"/>
              <a:gd name="connsiteY7" fmla="*/ 5718123 h 5824901"/>
              <a:gd name="connsiteX8" fmla="*/ 0 w 1588691"/>
              <a:gd name="connsiteY8" fmla="*/ 5671830 h 582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8691" h="5824901">
                <a:moveTo>
                  <a:pt x="0" y="0"/>
                </a:moveTo>
                <a:lnTo>
                  <a:pt x="103414" y="24689"/>
                </a:lnTo>
                <a:cubicBezTo>
                  <a:pt x="796911" y="207091"/>
                  <a:pt x="1441617" y="614618"/>
                  <a:pt x="1566944" y="1831178"/>
                </a:cubicBezTo>
                <a:cubicBezTo>
                  <a:pt x="1657898" y="2711366"/>
                  <a:pt x="1447138" y="3830385"/>
                  <a:pt x="1239184" y="4894084"/>
                </a:cubicBezTo>
                <a:cubicBezTo>
                  <a:pt x="1217336" y="5005703"/>
                  <a:pt x="1193458" y="5122919"/>
                  <a:pt x="1161636" y="5234403"/>
                </a:cubicBezTo>
                <a:cubicBezTo>
                  <a:pt x="1129815" y="5345896"/>
                  <a:pt x="1090045" y="5451664"/>
                  <a:pt x="1036423" y="5540389"/>
                </a:cubicBezTo>
                <a:cubicBezTo>
                  <a:pt x="931907" y="5713703"/>
                  <a:pt x="805230" y="5770918"/>
                  <a:pt x="693532" y="5797870"/>
                </a:cubicBezTo>
                <a:cubicBezTo>
                  <a:pt x="465914" y="5852471"/>
                  <a:pt x="252946" y="5823597"/>
                  <a:pt x="66690" y="5718123"/>
                </a:cubicBezTo>
                <a:lnTo>
                  <a:pt x="0" y="567183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CAECC1-22E5-4CFE-997A-335F9A86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056083"/>
            <a:ext cx="5334000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39634C0-6EDF-41E8-9316-1B98AB7679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7466" y="0"/>
            <a:ext cx="5820495" cy="2302951"/>
          </a:xfrm>
          <a:custGeom>
            <a:avLst/>
            <a:gdLst>
              <a:gd name="connsiteX0" fmla="*/ 5820495 w 5820495"/>
              <a:gd name="connsiteY0" fmla="*/ 0 h 2302951"/>
              <a:gd name="connsiteX1" fmla="*/ 5709901 w 5820495"/>
              <a:gd name="connsiteY1" fmla="*/ 213767 h 2302951"/>
              <a:gd name="connsiteX2" fmla="*/ 4932484 w 5820495"/>
              <a:gd name="connsiteY2" fmla="*/ 1340037 h 2302951"/>
              <a:gd name="connsiteX3" fmla="*/ 3361812 w 5820495"/>
              <a:gd name="connsiteY3" fmla="*/ 2268288 h 2302951"/>
              <a:gd name="connsiteX4" fmla="*/ 286590 w 5820495"/>
              <a:gd name="connsiteY4" fmla="*/ 1322723 h 2302951"/>
              <a:gd name="connsiteX5" fmla="*/ 251827 w 5820495"/>
              <a:gd name="connsiteY5" fmla="*/ 87954 h 2302951"/>
              <a:gd name="connsiteX6" fmla="*/ 331088 w 5820495"/>
              <a:gd name="connsiteY6" fmla="*/ 1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5" h="2302951">
                <a:moveTo>
                  <a:pt x="5820495" y="0"/>
                </a:moveTo>
                <a:lnTo>
                  <a:pt x="5709901" y="213767"/>
                </a:lnTo>
                <a:cubicBezTo>
                  <a:pt x="5432870" y="711271"/>
                  <a:pt x="5095501" y="1152644"/>
                  <a:pt x="4932484" y="1340037"/>
                </a:cubicBezTo>
                <a:cubicBezTo>
                  <a:pt x="4535941" y="1795563"/>
                  <a:pt x="3997054" y="2167493"/>
                  <a:pt x="3361812" y="2268288"/>
                </a:cubicBezTo>
                <a:cubicBezTo>
                  <a:pt x="2395335" y="2421964"/>
                  <a:pt x="953448" y="2057186"/>
                  <a:pt x="286590" y="1322723"/>
                </a:cubicBezTo>
                <a:cubicBezTo>
                  <a:pt x="-136160" y="857206"/>
                  <a:pt x="-42091" y="443734"/>
                  <a:pt x="251827" y="87954"/>
                </a:cubicBezTo>
                <a:lnTo>
                  <a:pt x="331088" y="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98DC-CD6B-48D5-813F-42352A0473D0}" type="datetime1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E3C79F9-E136-43AA-88A7-931391EEFE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61955" y="3048002"/>
            <a:ext cx="4230047" cy="3809998"/>
          </a:xfrm>
          <a:custGeom>
            <a:avLst/>
            <a:gdLst>
              <a:gd name="connsiteX0" fmla="*/ 2183095 w 4230047"/>
              <a:gd name="connsiteY0" fmla="*/ 18 h 3809998"/>
              <a:gd name="connsiteX1" fmla="*/ 3425027 w 4230047"/>
              <a:gd name="connsiteY1" fmla="*/ 1440808 h 3809998"/>
              <a:gd name="connsiteX2" fmla="*/ 3480109 w 4230047"/>
              <a:gd name="connsiteY2" fmla="*/ 1517586 h 3809998"/>
              <a:gd name="connsiteX3" fmla="*/ 4221130 w 4230047"/>
              <a:gd name="connsiteY3" fmla="*/ 2801399 h 3809998"/>
              <a:gd name="connsiteX4" fmla="*/ 4230047 w 4230047"/>
              <a:gd name="connsiteY4" fmla="*/ 2899961 h 3809998"/>
              <a:gd name="connsiteX5" fmla="*/ 4230047 w 4230047"/>
              <a:gd name="connsiteY5" fmla="*/ 3224568 h 3809998"/>
              <a:gd name="connsiteX6" fmla="*/ 4220577 w 4230047"/>
              <a:gd name="connsiteY6" fmla="*/ 3329167 h 3809998"/>
              <a:gd name="connsiteX7" fmla="*/ 4108028 w 4230047"/>
              <a:gd name="connsiteY7" fmla="*/ 3749750 h 3809998"/>
              <a:gd name="connsiteX8" fmla="*/ 4077743 w 4230047"/>
              <a:gd name="connsiteY8" fmla="*/ 3809998 h 3809998"/>
              <a:gd name="connsiteX9" fmla="*/ 892220 w 4230047"/>
              <a:gd name="connsiteY9" fmla="*/ 3809998 h 3809998"/>
              <a:gd name="connsiteX10" fmla="*/ 840654 w 4230047"/>
              <a:gd name="connsiteY10" fmla="*/ 3790763 h 3809998"/>
              <a:gd name="connsiteX11" fmla="*/ 5750 w 4230047"/>
              <a:gd name="connsiteY11" fmla="*/ 2913921 h 3809998"/>
              <a:gd name="connsiteX12" fmla="*/ 819614 w 4230047"/>
              <a:gd name="connsiteY12" fmla="*/ 1008105 h 3809998"/>
              <a:gd name="connsiteX13" fmla="*/ 2183095 w 4230047"/>
              <a:gd name="connsiteY13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0047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8"/>
                </a:cubicBezTo>
                <a:cubicBezTo>
                  <a:pt x="3436611" y="1458213"/>
                  <a:pt x="3455517" y="1484325"/>
                  <a:pt x="3480109" y="1517586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7" y="2899961"/>
                </a:lnTo>
                <a:lnTo>
                  <a:pt x="4230047" y="3224568"/>
                </a:lnTo>
                <a:lnTo>
                  <a:pt x="4220577" y="3329167"/>
                </a:lnTo>
                <a:cubicBezTo>
                  <a:pt x="4200561" y="3491518"/>
                  <a:pt x="4161725" y="3630719"/>
                  <a:pt x="4108028" y="3749750"/>
                </a:cubicBez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9" y="3656637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0">
            <a:extLst>
              <a:ext uri="{FF2B5EF4-FFF2-40B4-BE49-F238E27FC236}">
                <a16:creationId xmlns:a16="http://schemas.microsoft.com/office/drawing/2014/main" id="{368B2638-FA1E-41E2-9B2C-03BEFBE54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2269050"/>
            <a:ext cx="3810000" cy="2286000"/>
          </a:xfrm>
        </p:spPr>
        <p:txBody>
          <a:bodyPr>
            <a:normAutofit/>
          </a:bodyPr>
          <a:lstStyle/>
          <a:p>
            <a:pPr algn="l"/>
            <a:endParaRPr lang="en-US" sz="4400"/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6865B251-150D-4D65-9390-CDECD91E6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571999"/>
            <a:ext cx="4594502" cy="1524000"/>
          </a:xfrm>
        </p:spPr>
        <p:txBody>
          <a:bodyPr anchor="b" anchorCtr="0"/>
          <a:lstStyle/>
          <a:p>
            <a:pPr algn="l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279B96F-4DCD-41B1-80AC-F06ECD712F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2915897" cy="3150803"/>
          </a:xfrm>
          <a:custGeom>
            <a:avLst/>
            <a:gdLst>
              <a:gd name="connsiteX0" fmla="*/ 0 w 2915897"/>
              <a:gd name="connsiteY0" fmla="*/ 0 h 3150803"/>
              <a:gd name="connsiteX1" fmla="*/ 2037171 w 2915897"/>
              <a:gd name="connsiteY1" fmla="*/ 0 h 3150803"/>
              <a:gd name="connsiteX2" fmla="*/ 2234023 w 2915897"/>
              <a:gd name="connsiteY2" fmla="*/ 188447 h 3150803"/>
              <a:gd name="connsiteX3" fmla="*/ 2442937 w 2915897"/>
              <a:gd name="connsiteY3" fmla="*/ 385917 h 3150803"/>
              <a:gd name="connsiteX4" fmla="*/ 2833858 w 2915897"/>
              <a:gd name="connsiteY4" fmla="*/ 927137 h 3150803"/>
              <a:gd name="connsiteX5" fmla="*/ 2858599 w 2915897"/>
              <a:gd name="connsiteY5" fmla="*/ 1740110 h 3150803"/>
              <a:gd name="connsiteX6" fmla="*/ 2478276 w 2915897"/>
              <a:gd name="connsiteY6" fmla="*/ 2549381 h 3150803"/>
              <a:gd name="connsiteX7" fmla="*/ 692855 w 2915897"/>
              <a:gd name="connsiteY7" fmla="*/ 3125784 h 3150803"/>
              <a:gd name="connsiteX8" fmla="*/ 71916 w 2915897"/>
              <a:gd name="connsiteY8" fmla="*/ 3033613 h 3150803"/>
              <a:gd name="connsiteX9" fmla="*/ 0 w 2915897"/>
              <a:gd name="connsiteY9" fmla="*/ 3010677 h 315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5897" h="3150803">
                <a:moveTo>
                  <a:pt x="0" y="0"/>
                </a:moveTo>
                <a:lnTo>
                  <a:pt x="2037171" y="0"/>
                </a:lnTo>
                <a:lnTo>
                  <a:pt x="2234023" y="188447"/>
                </a:lnTo>
                <a:cubicBezTo>
                  <a:pt x="2304388" y="255540"/>
                  <a:pt x="2374048" y="321538"/>
                  <a:pt x="2442937" y="385917"/>
                </a:cubicBezTo>
                <a:cubicBezTo>
                  <a:pt x="2635661" y="565992"/>
                  <a:pt x="2760928" y="746433"/>
                  <a:pt x="2833858" y="927137"/>
                </a:cubicBezTo>
                <a:cubicBezTo>
                  <a:pt x="2943221" y="1198077"/>
                  <a:pt x="2934665" y="1469402"/>
                  <a:pt x="2858599" y="1740110"/>
                </a:cubicBezTo>
                <a:cubicBezTo>
                  <a:pt x="2782532" y="2010817"/>
                  <a:pt x="2638953" y="2280908"/>
                  <a:pt x="2478276" y="2549381"/>
                </a:cubicBezTo>
                <a:cubicBezTo>
                  <a:pt x="2104926" y="3173402"/>
                  <a:pt x="1445175" y="3189854"/>
                  <a:pt x="692855" y="3125784"/>
                </a:cubicBezTo>
                <a:cubicBezTo>
                  <a:pt x="472468" y="3106996"/>
                  <a:pt x="261198" y="3087734"/>
                  <a:pt x="71916" y="3033613"/>
                </a:cubicBezTo>
                <a:lnTo>
                  <a:pt x="0" y="301067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8CF3283-37EB-40F7-B4D3-7321DE54FC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4588" y="0"/>
            <a:ext cx="5820494" cy="2008700"/>
          </a:xfrm>
          <a:custGeom>
            <a:avLst/>
            <a:gdLst>
              <a:gd name="connsiteX0" fmla="*/ 331087 w 5820494"/>
              <a:gd name="connsiteY0" fmla="*/ 0 h 2008700"/>
              <a:gd name="connsiteX1" fmla="*/ 5820494 w 5820494"/>
              <a:gd name="connsiteY1" fmla="*/ 0 h 2008700"/>
              <a:gd name="connsiteX2" fmla="*/ 5709900 w 5820494"/>
              <a:gd name="connsiteY2" fmla="*/ 186453 h 2008700"/>
              <a:gd name="connsiteX3" fmla="*/ 4932484 w 5820494"/>
              <a:gd name="connsiteY3" fmla="*/ 1168818 h 2008700"/>
              <a:gd name="connsiteX4" fmla="*/ 3361811 w 5820494"/>
              <a:gd name="connsiteY4" fmla="*/ 1978465 h 2008700"/>
              <a:gd name="connsiteX5" fmla="*/ 286590 w 5820494"/>
              <a:gd name="connsiteY5" fmla="*/ 1153716 h 2008700"/>
              <a:gd name="connsiteX6" fmla="*/ 251826 w 5820494"/>
              <a:gd name="connsiteY6" fmla="*/ 76716 h 20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008700">
                <a:moveTo>
                  <a:pt x="331087" y="0"/>
                </a:moveTo>
                <a:lnTo>
                  <a:pt x="5820494" y="0"/>
                </a:lnTo>
                <a:lnTo>
                  <a:pt x="5709900" y="186453"/>
                </a:lnTo>
                <a:cubicBezTo>
                  <a:pt x="5432869" y="620391"/>
                  <a:pt x="5095500" y="1005368"/>
                  <a:pt x="4932484" y="1168818"/>
                </a:cubicBezTo>
                <a:cubicBezTo>
                  <a:pt x="4535940" y="1566140"/>
                  <a:pt x="3997053" y="1890549"/>
                  <a:pt x="3361811" y="1978465"/>
                </a:cubicBezTo>
                <a:cubicBezTo>
                  <a:pt x="2395334" y="2112506"/>
                  <a:pt x="953447" y="1794336"/>
                  <a:pt x="286590" y="1153716"/>
                </a:cubicBezTo>
                <a:cubicBezTo>
                  <a:pt x="-136161" y="747678"/>
                  <a:pt x="-42091" y="387037"/>
                  <a:pt x="251826" y="76716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D43413-F064-47FB-B053-5DCA096DAA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3134141"/>
            <a:ext cx="4548543" cy="3723859"/>
          </a:xfrm>
          <a:custGeom>
            <a:avLst/>
            <a:gdLst>
              <a:gd name="connsiteX0" fmla="*/ 3246912 w 4548543"/>
              <a:gd name="connsiteY0" fmla="*/ 458 h 3723859"/>
              <a:gd name="connsiteX1" fmla="*/ 4150879 w 4548543"/>
              <a:gd name="connsiteY1" fmla="*/ 378073 h 3723859"/>
              <a:gd name="connsiteX2" fmla="*/ 4548482 w 4548543"/>
              <a:gd name="connsiteY2" fmla="*/ 1568643 h 3723859"/>
              <a:gd name="connsiteX3" fmla="*/ 4028886 w 4548543"/>
              <a:gd name="connsiteY3" fmla="*/ 3710287 h 3723859"/>
              <a:gd name="connsiteX4" fmla="*/ 4021678 w 4548543"/>
              <a:gd name="connsiteY4" fmla="*/ 3723859 h 3723859"/>
              <a:gd name="connsiteX5" fmla="*/ 0 w 4548543"/>
              <a:gd name="connsiteY5" fmla="*/ 3723859 h 3723859"/>
              <a:gd name="connsiteX6" fmla="*/ 0 w 4548543"/>
              <a:gd name="connsiteY6" fmla="*/ 1455242 h 3723859"/>
              <a:gd name="connsiteX7" fmla="*/ 170674 w 4548543"/>
              <a:gd name="connsiteY7" fmla="*/ 1364030 h 3723859"/>
              <a:gd name="connsiteX8" fmla="*/ 371971 w 4548543"/>
              <a:gd name="connsiteY8" fmla="*/ 1257338 h 3723859"/>
              <a:gd name="connsiteX9" fmla="*/ 2579168 w 4548543"/>
              <a:gd name="connsiteY9" fmla="*/ 156654 h 3723859"/>
              <a:gd name="connsiteX10" fmla="*/ 3246912 w 4548543"/>
              <a:gd name="connsiteY10" fmla="*/ 458 h 372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8543" h="3723859">
                <a:moveTo>
                  <a:pt x="3246912" y="458"/>
                </a:moveTo>
                <a:cubicBezTo>
                  <a:pt x="3556014" y="-7452"/>
                  <a:pt x="3878293" y="85861"/>
                  <a:pt x="4150879" y="378073"/>
                </a:cubicBezTo>
                <a:cubicBezTo>
                  <a:pt x="4474410" y="725138"/>
                  <a:pt x="4551051" y="1187631"/>
                  <a:pt x="4548482" y="1568643"/>
                </a:cubicBezTo>
                <a:cubicBezTo>
                  <a:pt x="4543256" y="2340350"/>
                  <a:pt x="4346080" y="3076780"/>
                  <a:pt x="4028886" y="3710287"/>
                </a:cubicBezTo>
                <a:lnTo>
                  <a:pt x="4021678" y="3723859"/>
                </a:lnTo>
                <a:lnTo>
                  <a:pt x="0" y="3723859"/>
                </a:lnTo>
                <a:lnTo>
                  <a:pt x="0" y="1455242"/>
                </a:lnTo>
                <a:lnTo>
                  <a:pt x="170674" y="1364030"/>
                </a:lnTo>
                <a:cubicBezTo>
                  <a:pt x="240826" y="1327045"/>
                  <a:pt x="308382" y="1291596"/>
                  <a:pt x="371971" y="1257338"/>
                </a:cubicBezTo>
                <a:cubicBezTo>
                  <a:pt x="1092270" y="868657"/>
                  <a:pt x="1814145" y="480776"/>
                  <a:pt x="2579168" y="156654"/>
                </a:cubicBezTo>
                <a:cubicBezTo>
                  <a:pt x="2774058" y="73994"/>
                  <a:pt x="3006499" y="6609"/>
                  <a:pt x="3246912" y="45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1995BAA-F48C-452E-8FB3-2036819AAE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89048" y="314073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1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3866"/>
            <a:ext cx="1049528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A1B6-942E-4825-A537-8A64B4D33E59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325DA79-98D3-4B75-A104-9B8CF2E5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21" y="1732785"/>
            <a:ext cx="5263199" cy="1524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689288-6A1A-4457-8998-96D415487D0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1521" y="3269458"/>
            <a:ext cx="5344477" cy="3092449"/>
          </a:xfrm>
        </p:spPr>
        <p:txBody>
          <a:bodyPr anchor="ctr">
            <a:noAutofit/>
          </a:bodyPr>
          <a:lstStyle>
            <a:lvl1pPr>
              <a:defRPr sz="28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0670-83C4-4F45-B93B-0960A31FD562}" type="datetime1">
              <a:rPr lang="en-US" smtClean="0"/>
              <a:t>8/16/2023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0265BFC-F12F-4129-9A10-7A6D278A9C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5910" y="1"/>
            <a:ext cx="5756090" cy="3960681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5CAD1C3-A879-4B95-B5C1-4D7B725EB7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28871" y="4949374"/>
            <a:ext cx="5796193" cy="1908627"/>
          </a:xfrm>
          <a:custGeom>
            <a:avLst/>
            <a:gdLst>
              <a:gd name="connsiteX0" fmla="*/ 3174283 w 5796193"/>
              <a:gd name="connsiteY0" fmla="*/ 18 h 1908627"/>
              <a:gd name="connsiteX1" fmla="*/ 5218462 w 5796193"/>
              <a:gd name="connsiteY1" fmla="*/ 1459807 h 1908627"/>
              <a:gd name="connsiteX2" fmla="*/ 5309125 w 5796193"/>
              <a:gd name="connsiteY2" fmla="*/ 1537598 h 1908627"/>
              <a:gd name="connsiteX3" fmla="*/ 5693890 w 5796193"/>
              <a:gd name="connsiteY3" fmla="*/ 1830997 h 1908627"/>
              <a:gd name="connsiteX4" fmla="*/ 5796193 w 5796193"/>
              <a:gd name="connsiteY4" fmla="*/ 1908627 h 1908627"/>
              <a:gd name="connsiteX5" fmla="*/ 0 w 5796193"/>
              <a:gd name="connsiteY5" fmla="*/ 1908627 h 1908627"/>
              <a:gd name="connsiteX6" fmla="*/ 36796 w 5796193"/>
              <a:gd name="connsiteY6" fmla="*/ 1862978 h 1908627"/>
              <a:gd name="connsiteX7" fmla="*/ 930039 w 5796193"/>
              <a:gd name="connsiteY7" fmla="*/ 1021399 h 1908627"/>
              <a:gd name="connsiteX8" fmla="*/ 3174283 w 5796193"/>
              <a:gd name="connsiteY8" fmla="*/ 18 h 19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b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9AC3B5B-97EB-4572-B908-B1658101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761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555E13C-150D-496C-9F53-468F2C94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765930"/>
            <a:ext cx="10000488" cy="13452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1FE0-FEFC-4F9D-84B5-71545E07E62B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9106F4-7E32-4FF6-96C2-AEDF5C52F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978" y="20852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E474408-DB73-4EA7-AD23-90BEF0E4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7583" y="22349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083F6A-399B-48F1-8504-4E2E5DF89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525455" y="22466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F428B-F281-4A21-BB33-FC14F2D9C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375489" y="20784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9A835EC-64A4-410D-8455-F71FCBF23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32" y="20935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3EA8FF-EF64-46BE-85C1-CD234175F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96878" y="22459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4A1BDD-165B-40C1-80E7-4E2915961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821239" y="22347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9D8042-BB75-44E9-8789-7F3FDEF8C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669375" y="20584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FD87B2A7-C62E-4B54-BF5F-9A4F8FD28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9304" y="2388000"/>
            <a:ext cx="1841341" cy="1951895"/>
          </a:xfrm>
          <a:custGeom>
            <a:avLst/>
            <a:gdLst>
              <a:gd name="connsiteX0" fmla="*/ 943962 w 1841341"/>
              <a:gd name="connsiteY0" fmla="*/ 1198 h 1951895"/>
              <a:gd name="connsiteX1" fmla="*/ 1149516 w 1841341"/>
              <a:gd name="connsiteY1" fmla="*/ 25582 h 1951895"/>
              <a:gd name="connsiteX2" fmla="*/ 1419855 w 1841341"/>
              <a:gd name="connsiteY2" fmla="*/ 180925 h 1951895"/>
              <a:gd name="connsiteX3" fmla="*/ 1633609 w 1841341"/>
              <a:gd name="connsiteY3" fmla="*/ 527878 h 1951895"/>
              <a:gd name="connsiteX4" fmla="*/ 1672914 w 1841341"/>
              <a:gd name="connsiteY4" fmla="*/ 602680 h 1951895"/>
              <a:gd name="connsiteX5" fmla="*/ 1832115 w 1841341"/>
              <a:gd name="connsiteY5" fmla="*/ 1185791 h 1951895"/>
              <a:gd name="connsiteX6" fmla="*/ 1278832 w 1841341"/>
              <a:gd name="connsiteY6" fmla="*/ 1806981 h 1951895"/>
              <a:gd name="connsiteX7" fmla="*/ 1156963 w 1841341"/>
              <a:gd name="connsiteY7" fmla="*/ 1861067 h 1951895"/>
              <a:gd name="connsiteX8" fmla="*/ 789390 w 1841341"/>
              <a:gd name="connsiteY8" fmla="*/ 1944198 h 1951895"/>
              <a:gd name="connsiteX9" fmla="*/ 440403 w 1841341"/>
              <a:gd name="connsiteY9" fmla="*/ 1783988 h 1951895"/>
              <a:gd name="connsiteX10" fmla="*/ 172515 w 1841341"/>
              <a:gd name="connsiteY10" fmla="*/ 1475925 h 1951895"/>
              <a:gd name="connsiteX11" fmla="*/ 21688 w 1841341"/>
              <a:gd name="connsiteY11" fmla="*/ 1076077 h 1951895"/>
              <a:gd name="connsiteX12" fmla="*/ 17942 w 1841341"/>
              <a:gd name="connsiteY12" fmla="*/ 657967 h 1951895"/>
              <a:gd name="connsiteX13" fmla="*/ 156475 w 1841341"/>
              <a:gd name="connsiteY13" fmla="*/ 327024 h 1951895"/>
              <a:gd name="connsiteX14" fmla="*/ 402707 w 1841341"/>
              <a:gd name="connsiteY14" fmla="*/ 113619 h 1951895"/>
              <a:gd name="connsiteX15" fmla="*/ 943962 w 1841341"/>
              <a:gd name="connsiteY15" fmla="*/ 1198 h 195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1341" h="1951895">
                <a:moveTo>
                  <a:pt x="943962" y="1198"/>
                </a:moveTo>
                <a:cubicBezTo>
                  <a:pt x="1011149" y="4081"/>
                  <a:pt x="1079921" y="12180"/>
                  <a:pt x="1149516" y="25582"/>
                </a:cubicBezTo>
                <a:cubicBezTo>
                  <a:pt x="1260583" y="46971"/>
                  <a:pt x="1343948" y="94895"/>
                  <a:pt x="1419855" y="180925"/>
                </a:cubicBezTo>
                <a:cubicBezTo>
                  <a:pt x="1499259" y="270915"/>
                  <a:pt x="1564524" y="395723"/>
                  <a:pt x="1633609" y="527878"/>
                </a:cubicBezTo>
                <a:cubicBezTo>
                  <a:pt x="1646334" y="552257"/>
                  <a:pt x="1659519" y="577450"/>
                  <a:pt x="1672914" y="602680"/>
                </a:cubicBezTo>
                <a:cubicBezTo>
                  <a:pt x="1792788" y="828529"/>
                  <a:pt x="1868654" y="991130"/>
                  <a:pt x="1832115" y="1185791"/>
                </a:cubicBezTo>
                <a:cubicBezTo>
                  <a:pt x="1776443" y="1482394"/>
                  <a:pt x="1610980" y="1668181"/>
                  <a:pt x="1278832" y="1806981"/>
                </a:cubicBezTo>
                <a:cubicBezTo>
                  <a:pt x="1235359" y="1825142"/>
                  <a:pt x="1195494" y="1843403"/>
                  <a:pt x="1156963" y="1861067"/>
                </a:cubicBezTo>
                <a:cubicBezTo>
                  <a:pt x="997211" y="1934265"/>
                  <a:pt x="914877" y="1968364"/>
                  <a:pt x="789390" y="1944198"/>
                </a:cubicBezTo>
                <a:cubicBezTo>
                  <a:pt x="664790" y="1920202"/>
                  <a:pt x="547378" y="1866278"/>
                  <a:pt x="440403" y="1783988"/>
                </a:cubicBezTo>
                <a:cubicBezTo>
                  <a:pt x="335760" y="1703473"/>
                  <a:pt x="245599" y="1599808"/>
                  <a:pt x="172515" y="1475925"/>
                </a:cubicBezTo>
                <a:cubicBezTo>
                  <a:pt x="100651" y="1354155"/>
                  <a:pt x="48481" y="1215915"/>
                  <a:pt x="21688" y="1076077"/>
                </a:cubicBezTo>
                <a:cubicBezTo>
                  <a:pt x="-5923" y="932454"/>
                  <a:pt x="-7167" y="791734"/>
                  <a:pt x="17942" y="657967"/>
                </a:cubicBezTo>
                <a:cubicBezTo>
                  <a:pt x="41621" y="531815"/>
                  <a:pt x="88250" y="420494"/>
                  <a:pt x="156475" y="327024"/>
                </a:cubicBezTo>
                <a:cubicBezTo>
                  <a:pt x="220451" y="239434"/>
                  <a:pt x="303307" y="167639"/>
                  <a:pt x="402707" y="113619"/>
                </a:cubicBezTo>
                <a:cubicBezTo>
                  <a:pt x="555118" y="30826"/>
                  <a:pt x="742403" y="-7453"/>
                  <a:pt x="943962" y="1198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44E03C4-C446-4889-8A6A-D464581B76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8070" y="4735308"/>
            <a:ext cx="2299136" cy="557784"/>
          </a:xfrm>
        </p:spPr>
        <p:txBody>
          <a:bodyPr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/>
              <a:t>Name 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898BDCCC-2240-4BF9-BECF-3E5D269BAC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8070" y="5312140"/>
            <a:ext cx="2299136" cy="602885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68937F96-27E1-49C1-8CF4-44DDAD9DAB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803" y="2374487"/>
            <a:ext cx="1927641" cy="1862790"/>
          </a:xfrm>
          <a:custGeom>
            <a:avLst/>
            <a:gdLst>
              <a:gd name="connsiteX0" fmla="*/ 930108 w 1927641"/>
              <a:gd name="connsiteY0" fmla="*/ 0 h 1862790"/>
              <a:gd name="connsiteX1" fmla="*/ 1465794 w 1927641"/>
              <a:gd name="connsiteY1" fmla="*/ 261567 h 1862790"/>
              <a:gd name="connsiteX2" fmla="*/ 1530987 w 1927641"/>
              <a:gd name="connsiteY2" fmla="*/ 313506 h 1862790"/>
              <a:gd name="connsiteX3" fmla="*/ 1827495 w 1927641"/>
              <a:gd name="connsiteY3" fmla="*/ 585028 h 1862790"/>
              <a:gd name="connsiteX4" fmla="*/ 1927641 w 1927641"/>
              <a:gd name="connsiteY4" fmla="*/ 876627 h 1862790"/>
              <a:gd name="connsiteX5" fmla="*/ 1702819 w 1927641"/>
              <a:gd name="connsiteY5" fmla="*/ 1587653 h 1862790"/>
              <a:gd name="connsiteX6" fmla="*/ 1449910 w 1927641"/>
              <a:gd name="connsiteY6" fmla="*/ 1788391 h 1862790"/>
              <a:gd name="connsiteX7" fmla="*/ 1103141 w 1927641"/>
              <a:gd name="connsiteY7" fmla="*/ 1862790 h 1862790"/>
              <a:gd name="connsiteX8" fmla="*/ 698418 w 1927641"/>
              <a:gd name="connsiteY8" fmla="*/ 1782734 h 1862790"/>
              <a:gd name="connsiteX9" fmla="*/ 338868 w 1927641"/>
              <a:gd name="connsiteY9" fmla="*/ 1562811 h 1862790"/>
              <a:gd name="connsiteX10" fmla="*/ 90178 w 1927641"/>
              <a:gd name="connsiteY10" fmla="*/ 1245689 h 1862790"/>
              <a:gd name="connsiteX11" fmla="*/ 0 w 1927641"/>
              <a:gd name="connsiteY11" fmla="*/ 876627 h 1862790"/>
              <a:gd name="connsiteX12" fmla="*/ 149248 w 1927641"/>
              <a:gd name="connsiteY12" fmla="*/ 533940 h 1862790"/>
              <a:gd name="connsiteX13" fmla="*/ 224450 w 1927641"/>
              <a:gd name="connsiteY13" fmla="*/ 425169 h 1862790"/>
              <a:gd name="connsiteX14" fmla="*/ 930108 w 1927641"/>
              <a:gd name="connsiteY14" fmla="*/ 0 h 186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7641" h="1862790">
                <a:moveTo>
                  <a:pt x="930108" y="0"/>
                </a:moveTo>
                <a:cubicBezTo>
                  <a:pt x="1125684" y="0"/>
                  <a:pt x="1269183" y="103581"/>
                  <a:pt x="1465794" y="261567"/>
                </a:cubicBezTo>
                <a:cubicBezTo>
                  <a:pt x="1487758" y="279220"/>
                  <a:pt x="1509724" y="296661"/>
                  <a:pt x="1530987" y="313506"/>
                </a:cubicBezTo>
                <a:cubicBezTo>
                  <a:pt x="1646231" y="404920"/>
                  <a:pt x="1755063" y="491273"/>
                  <a:pt x="1827495" y="585028"/>
                </a:cubicBezTo>
                <a:cubicBezTo>
                  <a:pt x="1896741" y="674655"/>
                  <a:pt x="1927641" y="764581"/>
                  <a:pt x="1927641" y="876627"/>
                </a:cubicBezTo>
                <a:cubicBezTo>
                  <a:pt x="1927641" y="1157465"/>
                  <a:pt x="1847806" y="1409971"/>
                  <a:pt x="1702819" y="1587653"/>
                </a:cubicBezTo>
                <a:cubicBezTo>
                  <a:pt x="1631877" y="1674559"/>
                  <a:pt x="1546788" y="1742110"/>
                  <a:pt x="1449910" y="1788391"/>
                </a:cubicBezTo>
                <a:cubicBezTo>
                  <a:pt x="1346536" y="1837735"/>
                  <a:pt x="1229885" y="1862790"/>
                  <a:pt x="1103141" y="1862790"/>
                </a:cubicBezTo>
                <a:cubicBezTo>
                  <a:pt x="968744" y="1862790"/>
                  <a:pt x="832527" y="1835863"/>
                  <a:pt x="698418" y="1782734"/>
                </a:cubicBezTo>
                <a:cubicBezTo>
                  <a:pt x="567827" y="1731092"/>
                  <a:pt x="443523" y="1655034"/>
                  <a:pt x="338868" y="1562811"/>
                </a:cubicBezTo>
                <a:cubicBezTo>
                  <a:pt x="232393" y="1469013"/>
                  <a:pt x="148710" y="1362286"/>
                  <a:pt x="90178" y="1245689"/>
                </a:cubicBezTo>
                <a:cubicBezTo>
                  <a:pt x="30362" y="1126497"/>
                  <a:pt x="0" y="1002327"/>
                  <a:pt x="0" y="876627"/>
                </a:cubicBezTo>
                <a:cubicBezTo>
                  <a:pt x="0" y="750033"/>
                  <a:pt x="48440" y="676102"/>
                  <a:pt x="149248" y="533940"/>
                </a:cubicBezTo>
                <a:cubicBezTo>
                  <a:pt x="173571" y="499653"/>
                  <a:pt x="198722" y="464177"/>
                  <a:pt x="224450" y="425169"/>
                </a:cubicBezTo>
                <a:cubicBezTo>
                  <a:pt x="421062" y="127147"/>
                  <a:pt x="632109" y="0"/>
                  <a:pt x="93010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B4F62E2-011C-4BC3-B545-42D8C5D1C0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45285" y="4735308"/>
            <a:ext cx="2299136" cy="557784"/>
          </a:xfrm>
        </p:spPr>
        <p:txBody>
          <a:bodyPr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58265EB5-C710-46C7-8816-3B113860B8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45285" y="5312140"/>
            <a:ext cx="2299136" cy="602885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Picture Placeholder 31">
            <a:extLst>
              <a:ext uri="{FF2B5EF4-FFF2-40B4-BE49-F238E27FC236}">
                <a16:creationId xmlns:a16="http://schemas.microsoft.com/office/drawing/2014/main" id="{7B8FE200-2B7E-4E89-90F3-E9F9EC7500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191" y="2374487"/>
            <a:ext cx="1899747" cy="1988131"/>
          </a:xfrm>
          <a:custGeom>
            <a:avLst/>
            <a:gdLst>
              <a:gd name="connsiteX0" fmla="*/ 925844 w 1899747"/>
              <a:gd name="connsiteY0" fmla="*/ 1220 h 1988131"/>
              <a:gd name="connsiteX1" fmla="*/ 1484268 w 1899747"/>
              <a:gd name="connsiteY1" fmla="*/ 115729 h 1988131"/>
              <a:gd name="connsiteX2" fmla="*/ 1738310 w 1899747"/>
              <a:gd name="connsiteY2" fmla="*/ 333096 h 1988131"/>
              <a:gd name="connsiteX3" fmla="*/ 1881237 w 1899747"/>
              <a:gd name="connsiteY3" fmla="*/ 670182 h 1988131"/>
              <a:gd name="connsiteX4" fmla="*/ 1877373 w 1899747"/>
              <a:gd name="connsiteY4" fmla="*/ 1096054 h 1988131"/>
              <a:gd name="connsiteX5" fmla="*/ 1721762 w 1899747"/>
              <a:gd name="connsiteY5" fmla="*/ 1503326 h 1988131"/>
              <a:gd name="connsiteX6" fmla="*/ 1445376 w 1899747"/>
              <a:gd name="connsiteY6" fmla="*/ 1817108 h 1988131"/>
              <a:gd name="connsiteX7" fmla="*/ 1085319 w 1899747"/>
              <a:gd name="connsiteY7" fmla="*/ 1980291 h 1988131"/>
              <a:gd name="connsiteX8" fmla="*/ 706086 w 1899747"/>
              <a:gd name="connsiteY8" fmla="*/ 1895617 h 1988131"/>
              <a:gd name="connsiteX9" fmla="*/ 580352 w 1899747"/>
              <a:gd name="connsiteY9" fmla="*/ 1840527 h 1988131"/>
              <a:gd name="connsiteX10" fmla="*/ 9519 w 1899747"/>
              <a:gd name="connsiteY10" fmla="*/ 1207805 h 1988131"/>
              <a:gd name="connsiteX11" fmla="*/ 173770 w 1899747"/>
              <a:gd name="connsiteY11" fmla="*/ 613870 h 1988131"/>
              <a:gd name="connsiteX12" fmla="*/ 214321 w 1899747"/>
              <a:gd name="connsiteY12" fmla="*/ 537679 h 1988131"/>
              <a:gd name="connsiteX13" fmla="*/ 434855 w 1899747"/>
              <a:gd name="connsiteY13" fmla="*/ 184284 h 1988131"/>
              <a:gd name="connsiteX14" fmla="*/ 713770 w 1899747"/>
              <a:gd name="connsiteY14" fmla="*/ 26058 h 1988131"/>
              <a:gd name="connsiteX15" fmla="*/ 925844 w 1899747"/>
              <a:gd name="connsiteY15" fmla="*/ 1220 h 198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99747" h="1988131">
                <a:moveTo>
                  <a:pt x="925844" y="1220"/>
                </a:moveTo>
                <a:cubicBezTo>
                  <a:pt x="1133796" y="-7591"/>
                  <a:pt x="1327023" y="31400"/>
                  <a:pt x="1484268" y="115729"/>
                </a:cubicBezTo>
                <a:cubicBezTo>
                  <a:pt x="1586821" y="170751"/>
                  <a:pt x="1672305" y="243880"/>
                  <a:pt x="1738310" y="333096"/>
                </a:cubicBezTo>
                <a:cubicBezTo>
                  <a:pt x="1808699" y="428301"/>
                  <a:pt x="1856807" y="541689"/>
                  <a:pt x="1881237" y="670182"/>
                </a:cubicBezTo>
                <a:cubicBezTo>
                  <a:pt x="1907142" y="806433"/>
                  <a:pt x="1905859" y="949765"/>
                  <a:pt x="1877373" y="1096054"/>
                </a:cubicBezTo>
                <a:cubicBezTo>
                  <a:pt x="1849730" y="1238488"/>
                  <a:pt x="1795905" y="1379295"/>
                  <a:pt x="1721762" y="1503326"/>
                </a:cubicBezTo>
                <a:cubicBezTo>
                  <a:pt x="1646358" y="1629508"/>
                  <a:pt x="1553338" y="1735098"/>
                  <a:pt x="1445376" y="1817108"/>
                </a:cubicBezTo>
                <a:cubicBezTo>
                  <a:pt x="1335008" y="1900925"/>
                  <a:pt x="1213872" y="1955850"/>
                  <a:pt x="1085319" y="1980291"/>
                </a:cubicBezTo>
                <a:cubicBezTo>
                  <a:pt x="955852" y="2004906"/>
                  <a:pt x="870906" y="1970174"/>
                  <a:pt x="706086" y="1895617"/>
                </a:cubicBezTo>
                <a:cubicBezTo>
                  <a:pt x="666333" y="1877626"/>
                  <a:pt x="625204" y="1859026"/>
                  <a:pt x="580352" y="1840527"/>
                </a:cubicBezTo>
                <a:cubicBezTo>
                  <a:pt x="237669" y="1699150"/>
                  <a:pt x="66957" y="1509914"/>
                  <a:pt x="9519" y="1207805"/>
                </a:cubicBezTo>
                <a:cubicBezTo>
                  <a:pt x="-28179" y="1009531"/>
                  <a:pt x="50093" y="843911"/>
                  <a:pt x="173770" y="613870"/>
                </a:cubicBezTo>
                <a:cubicBezTo>
                  <a:pt x="187589" y="588170"/>
                  <a:pt x="201192" y="562511"/>
                  <a:pt x="214321" y="537679"/>
                </a:cubicBezTo>
                <a:cubicBezTo>
                  <a:pt x="285598" y="403070"/>
                  <a:pt x="352934" y="275945"/>
                  <a:pt x="434855" y="184284"/>
                </a:cubicBezTo>
                <a:cubicBezTo>
                  <a:pt x="513170" y="96656"/>
                  <a:pt x="599180" y="47844"/>
                  <a:pt x="713770" y="26058"/>
                </a:cubicBezTo>
                <a:cubicBezTo>
                  <a:pt x="785572" y="12407"/>
                  <a:pt x="856526" y="4158"/>
                  <a:pt x="925844" y="122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1A1C005-8783-4E18-B3C6-599A2CBC7E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62558" y="4735308"/>
            <a:ext cx="2299136" cy="557784"/>
          </a:xfrm>
        </p:spPr>
        <p:txBody>
          <a:bodyPr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BE9A3D5B-EC8F-4A64-BB06-F697506D31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2558" y="5312140"/>
            <a:ext cx="2299136" cy="602885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Picture Placeholder 34">
            <a:extLst>
              <a:ext uri="{FF2B5EF4-FFF2-40B4-BE49-F238E27FC236}">
                <a16:creationId xmlns:a16="http://schemas.microsoft.com/office/drawing/2014/main" id="{8201F6F8-BF7C-4F3A-8B60-C8D262463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60878" y="2373917"/>
            <a:ext cx="1952033" cy="1953149"/>
          </a:xfrm>
          <a:custGeom>
            <a:avLst/>
            <a:gdLst>
              <a:gd name="connsiteX0" fmla="*/ 834934 w 1952033"/>
              <a:gd name="connsiteY0" fmla="*/ 0 h 1953149"/>
              <a:gd name="connsiteX1" fmla="*/ 1244777 w 1952033"/>
              <a:gd name="connsiteY1" fmla="*/ 83940 h 1953149"/>
              <a:gd name="connsiteX2" fmla="*/ 1608877 w 1952033"/>
              <a:gd name="connsiteY2" fmla="*/ 314531 h 1953149"/>
              <a:gd name="connsiteX3" fmla="*/ 1860714 w 1952033"/>
              <a:gd name="connsiteY3" fmla="*/ 647036 h 1953149"/>
              <a:gd name="connsiteX4" fmla="*/ 1952033 w 1952033"/>
              <a:gd name="connsiteY4" fmla="*/ 1033999 h 1953149"/>
              <a:gd name="connsiteX5" fmla="*/ 1800896 w 1952033"/>
              <a:gd name="connsiteY5" fmla="*/ 1393310 h 1953149"/>
              <a:gd name="connsiteX6" fmla="*/ 1724743 w 1952033"/>
              <a:gd name="connsiteY6" fmla="*/ 1507357 h 1953149"/>
              <a:gd name="connsiteX7" fmla="*/ 1010156 w 1952033"/>
              <a:gd name="connsiteY7" fmla="*/ 1953149 h 1953149"/>
              <a:gd name="connsiteX8" fmla="*/ 467692 w 1952033"/>
              <a:gd name="connsiteY8" fmla="*/ 1678894 h 1953149"/>
              <a:gd name="connsiteX9" fmla="*/ 401674 w 1952033"/>
              <a:gd name="connsiteY9" fmla="*/ 1624436 h 1953149"/>
              <a:gd name="connsiteX10" fmla="*/ 101413 w 1952033"/>
              <a:gd name="connsiteY10" fmla="*/ 1339743 h 1953149"/>
              <a:gd name="connsiteX11" fmla="*/ 0 w 1952033"/>
              <a:gd name="connsiteY11" fmla="*/ 1033999 h 1953149"/>
              <a:gd name="connsiteX12" fmla="*/ 227668 w 1952033"/>
              <a:gd name="connsiteY12" fmla="*/ 288483 h 1953149"/>
              <a:gd name="connsiteX13" fmla="*/ 483777 w 1952033"/>
              <a:gd name="connsiteY13" fmla="*/ 78009 h 1953149"/>
              <a:gd name="connsiteX14" fmla="*/ 834934 w 1952033"/>
              <a:gd name="connsiteY14" fmla="*/ 0 h 19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033" h="1953149">
                <a:moveTo>
                  <a:pt x="834934" y="0"/>
                </a:moveTo>
                <a:cubicBezTo>
                  <a:pt x="971031" y="0"/>
                  <a:pt x="1108972" y="28233"/>
                  <a:pt x="1244777" y="83940"/>
                </a:cubicBezTo>
                <a:cubicBezTo>
                  <a:pt x="1377021" y="138088"/>
                  <a:pt x="1502898" y="217834"/>
                  <a:pt x="1608877" y="314531"/>
                </a:cubicBezTo>
                <a:cubicBezTo>
                  <a:pt x="1716700" y="412878"/>
                  <a:pt x="1801441" y="524782"/>
                  <a:pt x="1860714" y="647036"/>
                </a:cubicBezTo>
                <a:cubicBezTo>
                  <a:pt x="1921287" y="772009"/>
                  <a:pt x="1952033" y="902202"/>
                  <a:pt x="1952033" y="1033999"/>
                </a:cubicBezTo>
                <a:cubicBezTo>
                  <a:pt x="1952033" y="1166735"/>
                  <a:pt x="1902980" y="1244252"/>
                  <a:pt x="1800896" y="1393310"/>
                </a:cubicBezTo>
                <a:cubicBezTo>
                  <a:pt x="1776266" y="1429260"/>
                  <a:pt x="1750797" y="1466457"/>
                  <a:pt x="1724743" y="1507357"/>
                </a:cubicBezTo>
                <a:cubicBezTo>
                  <a:pt x="1525643" y="1819835"/>
                  <a:pt x="1311925" y="1953149"/>
                  <a:pt x="1010156" y="1953149"/>
                </a:cubicBezTo>
                <a:cubicBezTo>
                  <a:pt x="812105" y="1953149"/>
                  <a:pt x="666791" y="1844544"/>
                  <a:pt x="467692" y="1678894"/>
                </a:cubicBezTo>
                <a:cubicBezTo>
                  <a:pt x="445449" y="1660385"/>
                  <a:pt x="423206" y="1642098"/>
                  <a:pt x="401674" y="1624436"/>
                </a:cubicBezTo>
                <a:cubicBezTo>
                  <a:pt x="284972" y="1528587"/>
                  <a:pt x="174762" y="1438046"/>
                  <a:pt x="101413" y="1339743"/>
                </a:cubicBezTo>
                <a:cubicBezTo>
                  <a:pt x="31291" y="1245768"/>
                  <a:pt x="0" y="1151481"/>
                  <a:pt x="0" y="1033999"/>
                </a:cubicBezTo>
                <a:cubicBezTo>
                  <a:pt x="0" y="739540"/>
                  <a:pt x="80846" y="474784"/>
                  <a:pt x="227668" y="288483"/>
                </a:cubicBezTo>
                <a:cubicBezTo>
                  <a:pt x="299507" y="197362"/>
                  <a:pt x="385673" y="126535"/>
                  <a:pt x="483777" y="78009"/>
                </a:cubicBezTo>
                <a:cubicBezTo>
                  <a:pt x="588458" y="26271"/>
                  <a:pt x="706585" y="0"/>
                  <a:pt x="8349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C4743B1-EFFF-41A0-9B71-BA682DEA6B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45983" y="4735308"/>
            <a:ext cx="2299136" cy="557784"/>
          </a:xfrm>
        </p:spPr>
        <p:txBody>
          <a:bodyPr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3E67B36-FF15-486B-A34D-9EC0A6AD246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45983" y="5312140"/>
            <a:ext cx="2299136" cy="602885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6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 2 column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BE36-27B6-4A11-9973-98734E9E2580}" type="datetime1">
              <a:rPr lang="en-US" smtClean="0"/>
              <a:t>8/16/2023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AFFB3B-DDD9-4451-A445-1716F21B5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72835" y="0"/>
            <a:ext cx="4154519" cy="1314451"/>
            <a:chOff x="5872835" y="0"/>
            <a:chExt cx="4154519" cy="131445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B9FEA5-95BE-43A3-A0DC-93B8477BC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5872835" y="0"/>
              <a:ext cx="3991773" cy="1314450"/>
            </a:xfrm>
            <a:custGeom>
              <a:avLst/>
              <a:gdLst>
                <a:gd name="connsiteX0" fmla="*/ 3174283 w 5796193"/>
                <a:gd name="connsiteY0" fmla="*/ 18 h 1908627"/>
                <a:gd name="connsiteX1" fmla="*/ 5218462 w 5796193"/>
                <a:gd name="connsiteY1" fmla="*/ 1459807 h 1908627"/>
                <a:gd name="connsiteX2" fmla="*/ 5309125 w 5796193"/>
                <a:gd name="connsiteY2" fmla="*/ 1537598 h 1908627"/>
                <a:gd name="connsiteX3" fmla="*/ 5693890 w 5796193"/>
                <a:gd name="connsiteY3" fmla="*/ 1830997 h 1908627"/>
                <a:gd name="connsiteX4" fmla="*/ 5796193 w 5796193"/>
                <a:gd name="connsiteY4" fmla="*/ 1908627 h 1908627"/>
                <a:gd name="connsiteX5" fmla="*/ 0 w 5796193"/>
                <a:gd name="connsiteY5" fmla="*/ 1908627 h 1908627"/>
                <a:gd name="connsiteX6" fmla="*/ 36796 w 5796193"/>
                <a:gd name="connsiteY6" fmla="*/ 1862978 h 1908627"/>
                <a:gd name="connsiteX7" fmla="*/ 930039 w 5796193"/>
                <a:gd name="connsiteY7" fmla="*/ 1021399 h 1908627"/>
                <a:gd name="connsiteX8" fmla="*/ 3174283 w 5796193"/>
                <a:gd name="connsiteY8" fmla="*/ 18 h 19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96193" h="1908627">
                  <a:moveTo>
                    <a:pt x="3174283" y="18"/>
                  </a:moveTo>
                  <a:cubicBezTo>
                    <a:pt x="3946119" y="-4705"/>
                    <a:pt x="4675803" y="959667"/>
                    <a:pt x="5218462" y="1459807"/>
                  </a:cubicBezTo>
                  <a:cubicBezTo>
                    <a:pt x="5237529" y="1477442"/>
                    <a:pt x="5268648" y="1503898"/>
                    <a:pt x="5309125" y="1537598"/>
                  </a:cubicBezTo>
                  <a:cubicBezTo>
                    <a:pt x="5427311" y="1636255"/>
                    <a:pt x="5560174" y="1732098"/>
                    <a:pt x="5693890" y="1830997"/>
                  </a:cubicBezTo>
                  <a:lnTo>
                    <a:pt x="5796193" y="1908627"/>
                  </a:lnTo>
                  <a:lnTo>
                    <a:pt x="0" y="1908627"/>
                  </a:lnTo>
                  <a:lnTo>
                    <a:pt x="36796" y="1862978"/>
                  </a:lnTo>
                  <a:cubicBezTo>
                    <a:pt x="326152" y="1521692"/>
                    <a:pt x="689989" y="1221705"/>
                    <a:pt x="930039" y="1021399"/>
                  </a:cubicBezTo>
                  <a:cubicBezTo>
                    <a:pt x="1540951" y="511494"/>
                    <a:pt x="2324829" y="5378"/>
                    <a:pt x="3174283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79F2365-436D-4300-8A80-42A44D63E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0515" y="0"/>
              <a:ext cx="3366839" cy="1314451"/>
            </a:xfrm>
            <a:custGeom>
              <a:avLst/>
              <a:gdLst>
                <a:gd name="connsiteX0" fmla="*/ 0 w 4200872"/>
                <a:gd name="connsiteY0" fmla="*/ 0 h 1514020"/>
                <a:gd name="connsiteX1" fmla="*/ 4200872 w 4200872"/>
                <a:gd name="connsiteY1" fmla="*/ 0 h 1514020"/>
                <a:gd name="connsiteX2" fmla="*/ 4142607 w 4200872"/>
                <a:gd name="connsiteY2" fmla="*/ 38563 h 1514020"/>
                <a:gd name="connsiteX3" fmla="*/ 3008795 w 4200872"/>
                <a:gd name="connsiteY3" fmla="*/ 1083181 h 1514020"/>
                <a:gd name="connsiteX4" fmla="*/ 709479 w 4200872"/>
                <a:gd name="connsiteY4" fmla="*/ 810018 h 1514020"/>
                <a:gd name="connsiteX5" fmla="*/ 214372 w 4200872"/>
                <a:gd name="connsiteY5" fmla="*/ 268967 h 1514020"/>
                <a:gd name="connsiteX0" fmla="*/ 4111158 w 4111158"/>
                <a:gd name="connsiteY0" fmla="*/ 0 h 1514020"/>
                <a:gd name="connsiteX1" fmla="*/ 4052893 w 4111158"/>
                <a:gd name="connsiteY1" fmla="*/ 38563 h 1514020"/>
                <a:gd name="connsiteX2" fmla="*/ 2919081 w 4111158"/>
                <a:gd name="connsiteY2" fmla="*/ 1083181 h 1514020"/>
                <a:gd name="connsiteX3" fmla="*/ 619765 w 4111158"/>
                <a:gd name="connsiteY3" fmla="*/ 810018 h 1514020"/>
                <a:gd name="connsiteX4" fmla="*/ 124658 w 4111158"/>
                <a:gd name="connsiteY4" fmla="*/ 268967 h 1514020"/>
                <a:gd name="connsiteX5" fmla="*/ 0 w 4111158"/>
                <a:gd name="connsiteY5" fmla="*/ 83899 h 1514020"/>
                <a:gd name="connsiteX0" fmla="*/ 4146758 w 4146758"/>
                <a:gd name="connsiteY0" fmla="*/ 0 h 1514020"/>
                <a:gd name="connsiteX1" fmla="*/ 4088493 w 4146758"/>
                <a:gd name="connsiteY1" fmla="*/ 38563 h 1514020"/>
                <a:gd name="connsiteX2" fmla="*/ 2954681 w 4146758"/>
                <a:gd name="connsiteY2" fmla="*/ 1083181 h 1514020"/>
                <a:gd name="connsiteX3" fmla="*/ 655365 w 4146758"/>
                <a:gd name="connsiteY3" fmla="*/ 810018 h 1514020"/>
                <a:gd name="connsiteX4" fmla="*/ 160258 w 4146758"/>
                <a:gd name="connsiteY4" fmla="*/ 268967 h 1514020"/>
                <a:gd name="connsiteX5" fmla="*/ 0 w 4146758"/>
                <a:gd name="connsiteY5" fmla="*/ 10654 h 151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46758" h="1514020">
                  <a:moveTo>
                    <a:pt x="4146758" y="0"/>
                  </a:moveTo>
                  <a:lnTo>
                    <a:pt x="4088493" y="38563"/>
                  </a:lnTo>
                  <a:cubicBezTo>
                    <a:pt x="3683117" y="337805"/>
                    <a:pt x="3339000" y="765216"/>
                    <a:pt x="2954681" y="1083181"/>
                  </a:cubicBezTo>
                  <a:cubicBezTo>
                    <a:pt x="2434478" y="1512793"/>
                    <a:pt x="1773669" y="1891699"/>
                    <a:pt x="655365" y="810018"/>
                  </a:cubicBezTo>
                  <a:cubicBezTo>
                    <a:pt x="490981" y="651095"/>
                    <a:pt x="325676" y="468539"/>
                    <a:pt x="160258" y="268967"/>
                  </a:cubicBezTo>
                  <a:cubicBezTo>
                    <a:pt x="88801" y="179311"/>
                    <a:pt x="0" y="10654"/>
                    <a:pt x="0" y="10654"/>
                  </a:cubicBez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87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203B704-015A-403C-A5A1-762756C46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7467" y="0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CFF-80E4-42CD-BEBA-7F3CBEFD0993}" type="datetime1">
              <a:rPr lang="en-US" smtClean="0"/>
              <a:t>8/16/2023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3200400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7999"/>
            <a:ext cx="3200400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2285999"/>
            <a:ext cx="3200400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3047999"/>
            <a:ext cx="3200400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EB2F7F-9194-43CA-B2EE-6C327D14A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9600" y="2286001"/>
            <a:ext cx="3200400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FB1243F-4E49-476D-B798-341DC014DE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0" y="3047999"/>
            <a:ext cx="3200400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5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C6C883C4-8519-40BD-8846-212D00E4ED22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72" r:id="rId2"/>
    <p:sldLayoutId id="2147483662" r:id="rId3"/>
    <p:sldLayoutId id="2147483667" r:id="rId4"/>
    <p:sldLayoutId id="2147483650" r:id="rId5"/>
    <p:sldLayoutId id="2147483655" r:id="rId6"/>
    <p:sldLayoutId id="2147483670" r:id="rId7"/>
    <p:sldLayoutId id="2147483653" r:id="rId8"/>
    <p:sldLayoutId id="2147483671" r:id="rId9"/>
    <p:sldLayoutId id="2147483666" r:id="rId10"/>
    <p:sldLayoutId id="2147483663" r:id="rId11"/>
    <p:sldLayoutId id="2147483651" r:id="rId12"/>
    <p:sldLayoutId id="2147483649" r:id="rId13"/>
    <p:sldLayoutId id="2147483652" r:id="rId14"/>
    <p:sldLayoutId id="2147483654" r:id="rId15"/>
    <p:sldLayoutId id="2147483669" r:id="rId16"/>
    <p:sldLayoutId id="2147483656" r:id="rId17"/>
    <p:sldLayoutId id="2147483657" r:id="rId18"/>
    <p:sldLayoutId id="214748365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Placeholder 51" descr="Coffee Beans">
            <a:extLst>
              <a:ext uri="{FF2B5EF4-FFF2-40B4-BE49-F238E27FC236}">
                <a16:creationId xmlns:a16="http://schemas.microsoft.com/office/drawing/2014/main" id="{C388A144-7F73-4841-9C0E-A3A1C8B66D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160" y="-10160"/>
            <a:ext cx="12198985" cy="6877685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14543A8-30F8-48A3-9966-2C87455FC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/>
          <a:lstStyle/>
          <a:p>
            <a:r>
              <a:rPr lang="en-US" err="1"/>
              <a:t>BrewBean's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0F4C458-488B-4A00-BBE6-56D166E4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32" y="4324670"/>
            <a:ext cx="2676770" cy="1247364"/>
          </a:xfrm>
        </p:spPr>
        <p:txBody>
          <a:bodyPr>
            <a:normAutofit/>
          </a:bodyPr>
          <a:lstStyle/>
          <a:p>
            <a:r>
              <a:rPr lang="en-US"/>
              <a:t>COMP-214</a:t>
            </a:r>
          </a:p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Asignment-4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0ACD1F-5E64-47CD-BF6C-FED863721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833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55DC249-DAF2-476A-9399-94FABA38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765930"/>
            <a:ext cx="10000488" cy="1345269"/>
          </a:xfrm>
        </p:spPr>
        <p:txBody>
          <a:bodyPr>
            <a:normAutofit/>
          </a:bodyPr>
          <a:lstStyle/>
          <a:p>
            <a:r>
              <a:rPr lang="en-US" sz="3200"/>
              <a:t>Team members &amp; Their Contributions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3AC726-0CA1-4F57-9B0C-00BB0450A7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8070" y="4735308"/>
            <a:ext cx="2299136" cy="56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dirty="0">
                <a:solidFill>
                  <a:schemeClr val="tx2"/>
                </a:solidFill>
                <a:ea typeface="+mn-lt"/>
                <a:cs typeface="+mn-lt"/>
              </a:rPr>
              <a:t>Eunice </a:t>
            </a:r>
            <a:r>
              <a:rPr lang="en-US" b="0" err="1">
                <a:solidFill>
                  <a:schemeClr val="tx2"/>
                </a:solidFill>
                <a:ea typeface="+mn-lt"/>
                <a:cs typeface="+mn-lt"/>
              </a:rPr>
              <a:t>Adinlewa</a:t>
            </a:r>
            <a:endParaRPr lang="en-US" err="1">
              <a:solidFill>
                <a:schemeClr val="tx2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CA9998-C297-4F3B-A271-630E530EBD5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0978" y="5312140"/>
            <a:ext cx="2299136" cy="6028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Back-end Developer</a:t>
            </a:r>
          </a:p>
          <a:p>
            <a:r>
              <a:rPr lang="en-US" dirty="0">
                <a:solidFill>
                  <a:schemeClr val="tx2"/>
                </a:solidFill>
              </a:rPr>
              <a:t>Prepared Task- 4, 5 &amp; 6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497F6E-BFDA-497C-9B5A-A7F23AB1DA1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45285" y="4735308"/>
            <a:ext cx="2299136" cy="6976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>
                <a:solidFill>
                  <a:srgbClr val="FFFFFF"/>
                </a:solidFill>
                <a:ea typeface="+mn-lt"/>
                <a:cs typeface="+mn-lt"/>
              </a:rPr>
              <a:t>Tarik Obeidi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88650AA-D55C-4594-89E5-50D760ABD14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18193" y="5312140"/>
            <a:ext cx="2299136" cy="6028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Front-end Developer</a:t>
            </a:r>
          </a:p>
          <a:p>
            <a:r>
              <a:rPr lang="en-US">
                <a:solidFill>
                  <a:schemeClr val="tx2"/>
                </a:solidFill>
              </a:rPr>
              <a:t>Prepared the GUI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1477D3-65D7-4867-A442-57E609FEB6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2558" y="4735308"/>
            <a:ext cx="2299136" cy="6976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0">
                <a:solidFill>
                  <a:srgbClr val="FFFFFF"/>
                </a:solidFill>
                <a:ea typeface="+mn-lt"/>
                <a:cs typeface="+mn-lt"/>
              </a:rPr>
              <a:t>Fatimah Binti Yasin</a:t>
            </a:r>
          </a:p>
          <a:p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CDA24C3-FD7A-4B85-80C6-47B5BF77E7C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62558" y="5312140"/>
            <a:ext cx="2299136" cy="6028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rgbClr val="FFFFFF"/>
                </a:solidFill>
                <a:latin typeface="Segoe UI"/>
                <a:cs typeface="Segoe UI"/>
              </a:rPr>
              <a:t>Back-end Developer</a:t>
            </a:r>
          </a:p>
          <a:p>
            <a:r>
              <a:rPr lang="en-US">
                <a:solidFill>
                  <a:srgbClr val="FFFFFF"/>
                </a:solidFill>
                <a:latin typeface="Segoe UI"/>
                <a:cs typeface="Segoe UI"/>
              </a:rPr>
              <a:t>Prepared Task- 1, 2 &amp; 3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5D8830-C357-4851-B7C6-784E0BA20C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45983" y="4735308"/>
            <a:ext cx="2299136" cy="6976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err="1">
                <a:solidFill>
                  <a:srgbClr val="FFFFFF"/>
                </a:solidFill>
                <a:ea typeface="+mn-lt"/>
                <a:cs typeface="+mn-lt"/>
              </a:rPr>
              <a:t>Darosh</a:t>
            </a:r>
            <a:r>
              <a:rPr lang="en-US" b="0">
                <a:solidFill>
                  <a:srgbClr val="FFFFFF"/>
                </a:solidFill>
                <a:ea typeface="+mn-lt"/>
                <a:cs typeface="+mn-lt"/>
              </a:rPr>
              <a:t> Irani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14FE371-D744-4C39-AC05-870C48D519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5983" y="5312140"/>
            <a:ext cx="2299136" cy="6028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rgbClr val="FFFFFF"/>
                </a:solidFill>
                <a:latin typeface="Segoe UI"/>
                <a:cs typeface="Segoe UI"/>
              </a:rPr>
              <a:t>Back-end Developer</a:t>
            </a:r>
          </a:p>
          <a:p>
            <a:r>
              <a:rPr lang="en-US">
                <a:solidFill>
                  <a:srgbClr val="FFFFFF"/>
                </a:solidFill>
                <a:latin typeface="Segoe UI"/>
                <a:cs typeface="Segoe UI"/>
              </a:rPr>
              <a:t>Prepared Report- 1, 2 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49C4A-2CAD-4CA5-B955-8BAAFCF7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6BF7D-7C36-4E06-8B50-0E731BB3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" name="Graphic 1" descr="Programmer female with solid fill">
            <a:extLst>
              <a:ext uri="{FF2B5EF4-FFF2-40B4-BE49-F238E27FC236}">
                <a16:creationId xmlns:a16="http://schemas.microsoft.com/office/drawing/2014/main" id="{307C4E00-3848-2899-FFE1-C587776E2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435" y="2451411"/>
            <a:ext cx="1509131" cy="1499838"/>
          </a:xfrm>
          <a:prstGeom prst="rect">
            <a:avLst/>
          </a:prstGeom>
        </p:spPr>
      </p:pic>
      <p:pic>
        <p:nvPicPr>
          <p:cNvPr id="26" name="Graphic 25" descr="Programmer male with solid fill">
            <a:extLst>
              <a:ext uri="{FF2B5EF4-FFF2-40B4-BE49-F238E27FC236}">
                <a16:creationId xmlns:a16="http://schemas.microsoft.com/office/drawing/2014/main" id="{0B74C64C-C1F0-E6AB-D38B-909A0BB17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435" y="2395653"/>
            <a:ext cx="1602058" cy="1620643"/>
          </a:xfrm>
          <a:prstGeom prst="rect">
            <a:avLst/>
          </a:prstGeom>
        </p:spPr>
      </p:pic>
      <p:pic>
        <p:nvPicPr>
          <p:cNvPr id="27" name="Graphic 26" descr="Programmer male with solid fill">
            <a:extLst>
              <a:ext uri="{FF2B5EF4-FFF2-40B4-BE49-F238E27FC236}">
                <a16:creationId xmlns:a16="http://schemas.microsoft.com/office/drawing/2014/main" id="{F6877957-40F3-397D-3309-375C4003C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678" y="2330605"/>
            <a:ext cx="1620643" cy="1620643"/>
          </a:xfrm>
          <a:prstGeom prst="rect">
            <a:avLst/>
          </a:prstGeom>
        </p:spPr>
      </p:pic>
      <p:pic>
        <p:nvPicPr>
          <p:cNvPr id="28" name="Graphic 27" descr="Programmer female with solid fill">
            <a:extLst>
              <a:ext uri="{FF2B5EF4-FFF2-40B4-BE49-F238E27FC236}">
                <a16:creationId xmlns:a16="http://schemas.microsoft.com/office/drawing/2014/main" id="{023C4B6D-C532-08D7-8643-96A09906A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0898" y="2451410"/>
            <a:ext cx="1564887" cy="15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5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A76E37-1467-4F0D-927C-AEC0E284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1216132"/>
            <a:ext cx="4572000" cy="715537"/>
          </a:xfrm>
        </p:spPr>
        <p:txBody>
          <a:bodyPr/>
          <a:lstStyle/>
          <a:p>
            <a:r>
              <a:rPr lang="en-US"/>
              <a:t>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DD79B-0698-4E19-B7CA-FAB8A8A2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951" y="2498522"/>
            <a:ext cx="5334000" cy="377282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Type of Application: Web App</a:t>
            </a:r>
          </a:p>
          <a:p>
            <a:pPr marL="457200" indent="-457200"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IDE: Visual Studio Code</a:t>
            </a:r>
          </a:p>
          <a:p>
            <a:pPr marL="457200" indent="-457200"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Front-end development: HTML, CSS, JavaScript, Node.js, EJS</a:t>
            </a:r>
          </a:p>
          <a:p>
            <a:pPr marL="457200" indent="-457200"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</a:rPr>
              <a:t>Back-end development: Oracle </a:t>
            </a:r>
            <a:r>
              <a:rPr lang="en-US" err="1">
                <a:solidFill>
                  <a:srgbClr val="FFFFFF">
                    <a:alpha val="70000"/>
                  </a:srgbClr>
                </a:solidFill>
              </a:rPr>
              <a:t>Sql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 developer</a:t>
            </a:r>
          </a:p>
          <a:p>
            <a:pPr marL="457200" indent="-457200">
              <a:buChar char="•"/>
            </a:pP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730189FF-93BC-4663-B776-E572DC6C0E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>
          <a:xfrm>
            <a:off x="6853469" y="-27878"/>
            <a:ext cx="4667550" cy="248856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03A2D-E4C7-41F1-BAC7-0769C482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pic>
        <p:nvPicPr>
          <p:cNvPr id="15" name="Picture Placeholder 14" descr="A group of round objects with text&#10;&#10;Description automatically generated">
            <a:extLst>
              <a:ext uri="{FF2B5EF4-FFF2-40B4-BE49-F238E27FC236}">
                <a16:creationId xmlns:a16="http://schemas.microsoft.com/office/drawing/2014/main" id="{DDD35196-C0A0-4FF6-885D-696DD859D7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/>
          <a:stretch/>
        </p:blipFill>
        <p:spPr>
          <a:xfrm>
            <a:off x="1229" y="4509811"/>
            <a:ext cx="3469703" cy="2351048"/>
          </a:xfrm>
          <a:ln>
            <a:solidFill>
              <a:schemeClr val="bg2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4CFD6-7409-4287-B008-E6E9200E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837396-9198-4DFD-BAAD-EF9260C96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164734" y="-2511844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910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61A6E4-CB70-4D29-87D4-AD020035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5635"/>
            <a:ext cx="4212773" cy="5022365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FE67A51-A6D2-4F56-B718-2BF4AD24E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23999"/>
            <a:ext cx="4095749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992A4-6434-44C3-ABF9-12D9E3DC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3034421"/>
            <a:ext cx="3048001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C6061-88FC-4981-A127-DF7D7EA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5518" y="4754814"/>
            <a:ext cx="854482" cy="204720"/>
          </a:xfrm>
        </p:spPr>
        <p:txBody>
          <a:bodyPr/>
          <a:lstStyle/>
          <a:p>
            <a:pPr defTabSz="512064">
              <a:spcAft>
                <a:spcPts val="600"/>
              </a:spcAft>
            </a:pPr>
            <a:fld id="{07CE569E-9B7C-4CB9-AB80-C0841F922CFF}" type="slidenum">
              <a:rPr lang="en-US" sz="672" kern="1200">
                <a:solidFill>
                  <a:schemeClr val="tx1">
                    <a:tint val="75000"/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 defTabSz="512064"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7" name="Graphic 6" descr="Stopwatch with solid fill">
            <a:extLst>
              <a:ext uri="{FF2B5EF4-FFF2-40B4-BE49-F238E27FC236}">
                <a16:creationId xmlns:a16="http://schemas.microsoft.com/office/drawing/2014/main" id="{B88CE71D-70B0-3398-477C-E79EA8D68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5592" y="3057826"/>
            <a:ext cx="670664" cy="670664"/>
          </a:xfrm>
          <a:prstGeom prst="rect">
            <a:avLst/>
          </a:prstGeom>
        </p:spPr>
      </p:pic>
      <p:pic>
        <p:nvPicPr>
          <p:cNvPr id="10" name="Graphic 9" descr="Email with solid fill">
            <a:extLst>
              <a:ext uri="{FF2B5EF4-FFF2-40B4-BE49-F238E27FC236}">
                <a16:creationId xmlns:a16="http://schemas.microsoft.com/office/drawing/2014/main" id="{22BDE53D-E784-77F5-6541-61E36AD2F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2684" y="3632734"/>
            <a:ext cx="633493" cy="633493"/>
          </a:xfrm>
          <a:prstGeom prst="rect">
            <a:avLst/>
          </a:prstGeom>
        </p:spPr>
      </p:pic>
      <p:pic>
        <p:nvPicPr>
          <p:cNvPr id="11" name="Graphic 10" descr="Social network with solid fill">
            <a:extLst>
              <a:ext uri="{FF2B5EF4-FFF2-40B4-BE49-F238E27FC236}">
                <a16:creationId xmlns:a16="http://schemas.microsoft.com/office/drawing/2014/main" id="{81966289-6D62-45EF-DCB9-97CFC957CE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6638" y="1668102"/>
            <a:ext cx="893926" cy="893926"/>
          </a:xfrm>
          <a:prstGeom prst="rect">
            <a:avLst/>
          </a:prstGeom>
        </p:spPr>
      </p:pic>
      <p:pic>
        <p:nvPicPr>
          <p:cNvPr id="12" name="Graphic 11" descr="New with solid fill">
            <a:extLst>
              <a:ext uri="{FF2B5EF4-FFF2-40B4-BE49-F238E27FC236}">
                <a16:creationId xmlns:a16="http://schemas.microsoft.com/office/drawing/2014/main" id="{4D939E69-03CD-F661-A32A-CD7A8B1E44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41221" y="1167442"/>
            <a:ext cx="642786" cy="62420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64F8DA-752C-EB8B-021B-C9E93859CC41}"/>
              </a:ext>
            </a:extLst>
          </p:cNvPr>
          <p:cNvSpPr/>
          <p:nvPr/>
        </p:nvSpPr>
        <p:spPr>
          <a:xfrm>
            <a:off x="8090273" y="1794111"/>
            <a:ext cx="1422400" cy="7242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2064">
              <a:spcAft>
                <a:spcPts val="600"/>
              </a:spcAft>
            </a:pPr>
            <a:r>
              <a:rPr lang="en-US" sz="1176" b="1" kern="1200">
                <a:solidFill>
                  <a:srgbClr val="FFFFFF"/>
                </a:solidFill>
                <a:latin typeface="+mn-lt"/>
                <a:ea typeface="+mn-lt"/>
                <a:cs typeface="+mn-lt"/>
              </a:rPr>
              <a:t>Using SQL server first time for backend development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552189-78A8-4F39-BB05-FA3D35D926F2}"/>
              </a:ext>
            </a:extLst>
          </p:cNvPr>
          <p:cNvSpPr/>
          <p:nvPr/>
        </p:nvSpPr>
        <p:spPr>
          <a:xfrm>
            <a:off x="5446227" y="2598239"/>
            <a:ext cx="1638387" cy="5201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2064">
              <a:spcAft>
                <a:spcPts val="600"/>
              </a:spcAft>
            </a:pPr>
            <a:r>
              <a:rPr lang="en-US" sz="1344" b="1" kern="1200">
                <a:solidFill>
                  <a:srgbClr val="FFFFFF"/>
                </a:solidFill>
                <a:latin typeface="Avenir Next LT Pro Light"/>
                <a:ea typeface="+mn-ea"/>
                <a:cs typeface="Arial"/>
              </a:rPr>
              <a:t>Choosing our application type</a:t>
            </a:r>
            <a:r>
              <a:rPr lang="en-US" sz="1344" kern="1200">
                <a:solidFill>
                  <a:srgbClr val="FFFFFF"/>
                </a:solidFill>
                <a:latin typeface="Avenir Next LT Pro Light"/>
                <a:ea typeface="+mn-ea"/>
                <a:cs typeface="Arial"/>
              </a:rPr>
              <a:t>​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3A1664A-8278-32D9-23F8-D157D764AF0C}"/>
              </a:ext>
            </a:extLst>
          </p:cNvPr>
          <p:cNvSpPr/>
          <p:nvPr/>
        </p:nvSpPr>
        <p:spPr>
          <a:xfrm>
            <a:off x="6657008" y="4340733"/>
            <a:ext cx="1500553" cy="569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512064">
              <a:spcAft>
                <a:spcPts val="600"/>
              </a:spcAft>
            </a:pPr>
            <a:r>
              <a:rPr lang="en-US" sz="1344" b="1" kern="1200">
                <a:solidFill>
                  <a:srgbClr val="FFFFFF"/>
                </a:solidFill>
                <a:latin typeface="+mn-lt"/>
                <a:ea typeface="+mn-lt"/>
                <a:cs typeface="+mn-lt"/>
              </a:rPr>
              <a:t>Inconsistent Communication Channels</a:t>
            </a:r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AE59FB-9C99-9564-9533-920CEE69E793}"/>
              </a:ext>
            </a:extLst>
          </p:cNvPr>
          <p:cNvSpPr/>
          <p:nvPr/>
        </p:nvSpPr>
        <p:spPr>
          <a:xfrm>
            <a:off x="8547997" y="3768908"/>
            <a:ext cx="1273272" cy="4202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512064">
              <a:spcAft>
                <a:spcPts val="600"/>
              </a:spcAft>
            </a:pPr>
            <a:r>
              <a:rPr lang="en-US" sz="1344" b="1" kern="1200">
                <a:solidFill>
                  <a:srgbClr val="FFFFFF"/>
                </a:solidFill>
                <a:latin typeface="+mn-lt"/>
                <a:ea typeface="+mn-lt"/>
                <a:cs typeface="+mn-lt"/>
              </a:rPr>
              <a:t>Time zone differences</a:t>
            </a:r>
            <a:r>
              <a:rPr lang="en-US" sz="1344" kern="1200">
                <a:solidFill>
                  <a:srgbClr val="FFFFFF"/>
                </a:solidFill>
                <a:latin typeface="Avenir Next LT Pro Light"/>
                <a:ea typeface="+mn-ea"/>
                <a:cs typeface="Arial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66DAC07-E75A-4734-B2FD-40A29CC0D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87" y="515444"/>
            <a:ext cx="5263199" cy="1115122"/>
          </a:xfrm>
        </p:spPr>
        <p:txBody>
          <a:bodyPr>
            <a:noAutofit/>
          </a:bodyPr>
          <a:lstStyle/>
          <a:p>
            <a:r>
              <a:rPr lang="en-US"/>
              <a:t>Experience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7A08C-ABD3-463C-AAAE-350E636006C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1521" y="3269458"/>
            <a:ext cx="5344477" cy="3092449"/>
          </a:xfrm>
        </p:spPr>
        <p:txBody>
          <a:bodyPr anchor="ctr" anchorCtr="0"/>
          <a:lstStyle/>
          <a:p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59987-20C7-44CA-B0D1-D87A4503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/>
          <a:lstStyle/>
          <a:p>
            <a:fld id="{EA9335C4-4A93-4140-BEA2-97F6BEDCD3B7}" type="datetime1">
              <a:rPr lang="en-US" smtClean="0"/>
              <a:pPr/>
              <a:t>8/16/2023</a:t>
            </a:fld>
            <a:endParaRPr lang="en-US"/>
          </a:p>
        </p:txBody>
      </p:sp>
      <p:pic>
        <p:nvPicPr>
          <p:cNvPr id="14" name="Picture Placeholder 13" descr="Barista pouring milk froth into coffee">
            <a:extLst>
              <a:ext uri="{FF2B5EF4-FFF2-40B4-BE49-F238E27FC236}">
                <a16:creationId xmlns:a16="http://schemas.microsoft.com/office/drawing/2014/main" id="{971D22D0-EEF4-49B5-9AA4-005141F0ED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5910" y="1"/>
            <a:ext cx="5756090" cy="3960681"/>
          </a:xfrm>
        </p:spPr>
      </p:pic>
      <p:pic>
        <p:nvPicPr>
          <p:cNvPr id="16" name="Picture Placeholder 15" descr="Coffee Beans">
            <a:extLst>
              <a:ext uri="{FF2B5EF4-FFF2-40B4-BE49-F238E27FC236}">
                <a16:creationId xmlns:a16="http://schemas.microsoft.com/office/drawing/2014/main" id="{B5CEF503-B56A-4BFB-9020-F19AB6AEE4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871" y="4949374"/>
            <a:ext cx="5796193" cy="190862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8E30A-427D-4071-957E-8261597E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AC315-D873-41E8-BB24-C4382A05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E15A2B6-8566-44EC-A8C8-8A7296911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75654-009F-8FDE-A2B6-EC65B660E25A}"/>
              </a:ext>
            </a:extLst>
          </p:cNvPr>
          <p:cNvSpPr txBox="1"/>
          <p:nvPr/>
        </p:nvSpPr>
        <p:spPr>
          <a:xfrm>
            <a:off x="669073" y="1979341"/>
            <a:ext cx="522367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Overall, we had an amazing experience working as a group to develop this project.</a:t>
            </a:r>
            <a:r>
              <a:rPr lang="en-US"/>
              <a:t> Our team consists of both front-end and back-end developer which made both sides work easier.  All the work was contributed equally among the group members and everyone completed their assigned task before the deadline.  </a:t>
            </a:r>
          </a:p>
        </p:txBody>
      </p:sp>
    </p:spTree>
    <p:extLst>
      <p:ext uri="{BB962C8B-B14F-4D97-AF65-F5344CB8AC3E}">
        <p14:creationId xmlns:p14="http://schemas.microsoft.com/office/powerpoint/2010/main" val="284765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EAF89CD-F3F9-40F6-939A-840F4569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7"/>
            <a:ext cx="5334000" cy="1524000"/>
          </a:xfrm>
        </p:spPr>
        <p:txBody>
          <a:bodyPr/>
          <a:lstStyle/>
          <a:p>
            <a:r>
              <a:rPr lang="en-US"/>
              <a:t>Similar Project</a:t>
            </a:r>
          </a:p>
        </p:txBody>
      </p:sp>
      <p:pic>
        <p:nvPicPr>
          <p:cNvPr id="10" name="Picture Placeholder 9" descr="Coffee machine at work">
            <a:extLst>
              <a:ext uri="{FF2B5EF4-FFF2-40B4-BE49-F238E27FC236}">
                <a16:creationId xmlns:a16="http://schemas.microsoft.com/office/drawing/2014/main" id="{72BB3FC2-928F-49D2-BAAE-2C2A055F19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467" y="0"/>
            <a:ext cx="5820494" cy="230295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96496-4BA0-472A-993B-7FA4D368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5334000" cy="304799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solidFill>
                  <a:srgbClr val="FFFFFF">
                    <a:alpha val="70000"/>
                  </a:srgbClr>
                </a:solidFill>
              </a:rPr>
              <a:t>All of our group members have completed COMP229 (Web application development), where we developed an e-commerce web application for selling used products which was much similar to this project. The only difference it had is we used MongoDB for our back-end development instead of SQL developer.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D82FA-B60A-4BCE-B70D-916D0D4F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pic>
        <p:nvPicPr>
          <p:cNvPr id="12" name="Picture Placeholder 11" descr="A plate of food and a cup of coffee on a table">
            <a:extLst>
              <a:ext uri="{FF2B5EF4-FFF2-40B4-BE49-F238E27FC236}">
                <a16:creationId xmlns:a16="http://schemas.microsoft.com/office/drawing/2014/main" id="{A2A14B2C-861B-4D89-8E2E-55D212D4AC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6382" y="3048002"/>
            <a:ext cx="4176866" cy="380999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CB9B2-2869-4919-8264-DE5ADE14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EA3BCB6-65D7-413C-9C17-C82003C82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260230" y="-2526873"/>
            <a:ext cx="3738966" cy="620627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25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544876-723D-4D03-A88B-95451971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8610" y="2566416"/>
            <a:ext cx="2341756" cy="2797097"/>
          </a:xfrm>
        </p:spPr>
        <p:txBody>
          <a:bodyPr>
            <a:normAutofit/>
          </a:bodyPr>
          <a:lstStyle/>
          <a:p>
            <a:r>
              <a:rPr lang="en-US" sz="6000" dirty="0"/>
              <a:t>Demo</a:t>
            </a:r>
          </a:p>
        </p:txBody>
      </p:sp>
      <p:pic>
        <p:nvPicPr>
          <p:cNvPr id="31" name="Picture Placeholder 30" descr="A screenshot of a website&#10;&#10;Description automatically generated">
            <a:extLst>
              <a:ext uri="{FF2B5EF4-FFF2-40B4-BE49-F238E27FC236}">
                <a16:creationId xmlns:a16="http://schemas.microsoft.com/office/drawing/2014/main" id="{53F9FDB5-72E7-4D0B-A38F-09E41BCE4C9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563" r="17563"/>
          <a:stretch/>
        </p:blipFill>
        <p:spPr>
          <a:xfrm>
            <a:off x="1" y="3134140"/>
            <a:ext cx="4548543" cy="3723859"/>
          </a:xfr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5382DAA-15DD-4A11-ABC7-27950E2B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0" y="3234590"/>
            <a:ext cx="4819650" cy="3623786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1" name="Picture 10" descr="A logo of a coffee cup&#10;&#10;Description automatically generated">
            <a:extLst>
              <a:ext uri="{FF2B5EF4-FFF2-40B4-BE49-F238E27FC236}">
                <a16:creationId xmlns:a16="http://schemas.microsoft.com/office/drawing/2014/main" id="{31F55629-2D6B-CEA6-028F-854EA17D6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638" y="-2903"/>
            <a:ext cx="3543156" cy="18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2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124D3B-1715-4E5A-BB52-98DE8D55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769" y="3350836"/>
            <a:ext cx="4572000" cy="152401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9" name="Picture Placeholder 8" descr="Coffee on a wooden table with water ">
            <a:extLst>
              <a:ext uri="{FF2B5EF4-FFF2-40B4-BE49-F238E27FC236}">
                <a16:creationId xmlns:a16="http://schemas.microsoft.com/office/drawing/2014/main" id="{A6793210-E409-4229-B0C0-76710EC7F3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62007"/>
            <a:ext cx="5948797" cy="6095979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B8226-9692-4F45-80E6-82C90904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6AE42-5A86-4D0E-B9C7-17DFAE86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E4F2156-6613-4004-9B59-5568A455A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216507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676E99-F414-4D7B-B082-D8BD6356FBBD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6704F23-DE62-44BD-BFCF-7E066B7D1B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04045B-192E-4F7B-8043-E25B84D61E5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_PebbleVTI</Templat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PebbleVTI</vt:lpstr>
      <vt:lpstr>BrewBean's</vt:lpstr>
      <vt:lpstr>Team members &amp; Their Contributions</vt:lpstr>
      <vt:lpstr>Tools</vt:lpstr>
      <vt:lpstr>Challenges</vt:lpstr>
      <vt:lpstr>Experience</vt:lpstr>
      <vt:lpstr>Similar Project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/>
  <cp:revision>61</cp:revision>
  <dcterms:created xsi:type="dcterms:W3CDTF">2023-08-10T00:30:52Z</dcterms:created>
  <dcterms:modified xsi:type="dcterms:W3CDTF">2023-08-16T20:17:26Z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