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68" r:id="rId15"/>
    <p:sldId id="272" r:id="rId16"/>
    <p:sldId id="273" r:id="rId17"/>
    <p:sldId id="274" r:id="rId18"/>
    <p:sldId id="270" r:id="rId19"/>
    <p:sldId id="271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251" autoAdjust="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Switch L 2 &amp; l3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Basic switch configuration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Port in access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configure port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1,2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be in </a:t>
            </a:r>
            <a:r>
              <a:rPr lang="en-US" dirty="0" err="1" smtClean="0"/>
              <a:t>vlan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11</a:t>
            </a:r>
          </a:p>
          <a:p>
            <a:pPr marL="0" indent="0">
              <a:buNone/>
            </a:pPr>
            <a:r>
              <a:rPr lang="en-US" dirty="0" smtClean="0"/>
              <a:t>Switch(</a:t>
            </a:r>
            <a:r>
              <a:rPr lang="en-US" dirty="0" err="1" smtClean="0"/>
              <a:t>config</a:t>
            </a:r>
            <a:r>
              <a:rPr lang="en-US" dirty="0" smtClean="0"/>
              <a:t>)#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ran fa0/1-2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Switch(</a:t>
            </a:r>
            <a:r>
              <a:rPr lang="en-US" dirty="0" err="1" smtClean="0"/>
              <a:t>config</a:t>
            </a:r>
            <a:r>
              <a:rPr lang="en-US" dirty="0" smtClean="0"/>
              <a:t>-if)# </a:t>
            </a:r>
            <a:r>
              <a:rPr lang="en-US" dirty="0" err="1" smtClean="0">
                <a:solidFill>
                  <a:srgbClr val="FF0000"/>
                </a:solidFill>
              </a:rPr>
              <a:t>switchport</a:t>
            </a:r>
            <a:r>
              <a:rPr lang="en-US" dirty="0" smtClean="0">
                <a:solidFill>
                  <a:srgbClr val="FF0000"/>
                </a:solidFill>
              </a:rPr>
              <a:t> mode access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/>
              <a:t>Switch(</a:t>
            </a:r>
            <a:r>
              <a:rPr lang="en-US" dirty="0" err="1" smtClean="0"/>
              <a:t>config</a:t>
            </a:r>
            <a:r>
              <a:rPr lang="en-US" dirty="0" smtClean="0"/>
              <a:t>-if</a:t>
            </a:r>
            <a:r>
              <a:rPr lang="en-US" dirty="0" smtClean="0"/>
              <a:t>)# </a:t>
            </a:r>
            <a:r>
              <a:rPr lang="en-US" dirty="0" err="1" smtClean="0">
                <a:solidFill>
                  <a:srgbClr val="FF0000"/>
                </a:solidFill>
              </a:rPr>
              <a:t>switchport</a:t>
            </a:r>
            <a:r>
              <a:rPr lang="en-US" dirty="0" smtClean="0">
                <a:solidFill>
                  <a:srgbClr val="FF0000"/>
                </a:solidFill>
              </a:rPr>
              <a:t> access </a:t>
            </a:r>
            <a:r>
              <a:rPr lang="en-US" dirty="0" err="1" smtClean="0">
                <a:solidFill>
                  <a:srgbClr val="FF0000"/>
                </a:solidFill>
              </a:rPr>
              <a:t>vlan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11</a:t>
            </a:r>
          </a:p>
          <a:p>
            <a:pPr marL="0" indent="0">
              <a:buNone/>
            </a:pPr>
            <a:r>
              <a:rPr lang="en-US" dirty="0" smtClean="0"/>
              <a:t>configure port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3,4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be in </a:t>
            </a:r>
            <a:r>
              <a:rPr lang="en-US" dirty="0" err="1" smtClean="0"/>
              <a:t>vlan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12</a:t>
            </a:r>
          </a:p>
          <a:p>
            <a:pPr marL="0" indent="0">
              <a:buNone/>
            </a:pPr>
            <a:r>
              <a:rPr lang="en-US" dirty="0" smtClean="0"/>
              <a:t>Switch(</a:t>
            </a:r>
            <a:r>
              <a:rPr lang="en-US" dirty="0" err="1" smtClean="0"/>
              <a:t>config</a:t>
            </a:r>
            <a:r>
              <a:rPr lang="en-US" dirty="0" smtClean="0"/>
              <a:t>)#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ran </a:t>
            </a:r>
            <a:r>
              <a:rPr lang="en-US" dirty="0" smtClean="0">
                <a:solidFill>
                  <a:srgbClr val="FF0000"/>
                </a:solidFill>
              </a:rPr>
              <a:t>fa0/3-4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Switch(</a:t>
            </a:r>
            <a:r>
              <a:rPr lang="en-US" dirty="0" err="1" smtClean="0"/>
              <a:t>config</a:t>
            </a:r>
            <a:r>
              <a:rPr lang="en-US" dirty="0" smtClean="0"/>
              <a:t>-if)# </a:t>
            </a:r>
            <a:r>
              <a:rPr lang="en-US" dirty="0" err="1" smtClean="0">
                <a:solidFill>
                  <a:srgbClr val="FF0000"/>
                </a:solidFill>
              </a:rPr>
              <a:t>switchport</a:t>
            </a:r>
            <a:r>
              <a:rPr lang="en-US" dirty="0" smtClean="0">
                <a:solidFill>
                  <a:srgbClr val="FF0000"/>
                </a:solidFill>
              </a:rPr>
              <a:t> mode access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/>
              <a:t>Switch(</a:t>
            </a:r>
            <a:r>
              <a:rPr lang="en-US" dirty="0" err="1" smtClean="0"/>
              <a:t>config</a:t>
            </a:r>
            <a:r>
              <a:rPr lang="en-US" dirty="0" smtClean="0"/>
              <a:t>-if)# </a:t>
            </a:r>
            <a:r>
              <a:rPr lang="en-US" dirty="0" err="1" smtClean="0">
                <a:solidFill>
                  <a:srgbClr val="FF0000"/>
                </a:solidFill>
              </a:rPr>
              <a:t>switchport</a:t>
            </a:r>
            <a:r>
              <a:rPr lang="en-US" dirty="0" smtClean="0">
                <a:solidFill>
                  <a:srgbClr val="FF0000"/>
                </a:solidFill>
              </a:rPr>
              <a:t> access </a:t>
            </a:r>
            <a:r>
              <a:rPr lang="en-US" dirty="0" err="1" smtClean="0">
                <a:solidFill>
                  <a:srgbClr val="FF0000"/>
                </a:solidFill>
              </a:rPr>
              <a:t>vlan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12</a:t>
            </a:r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Port in access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configure port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5,6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be in </a:t>
            </a:r>
            <a:r>
              <a:rPr lang="en-US" dirty="0" err="1" smtClean="0"/>
              <a:t>vlan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13</a:t>
            </a:r>
          </a:p>
          <a:p>
            <a:pPr marL="0" indent="0">
              <a:buNone/>
            </a:pPr>
            <a:r>
              <a:rPr lang="en-US" dirty="0" smtClean="0"/>
              <a:t>Switch(</a:t>
            </a:r>
            <a:r>
              <a:rPr lang="en-US" dirty="0" err="1" smtClean="0"/>
              <a:t>config</a:t>
            </a:r>
            <a:r>
              <a:rPr lang="en-US" dirty="0" smtClean="0"/>
              <a:t>)#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ran </a:t>
            </a:r>
            <a:r>
              <a:rPr lang="en-US" dirty="0" smtClean="0">
                <a:solidFill>
                  <a:srgbClr val="FF0000"/>
                </a:solidFill>
              </a:rPr>
              <a:t>fa0/5-6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Switch(</a:t>
            </a:r>
            <a:r>
              <a:rPr lang="en-US" dirty="0" err="1" smtClean="0"/>
              <a:t>config</a:t>
            </a:r>
            <a:r>
              <a:rPr lang="en-US" dirty="0" smtClean="0"/>
              <a:t>-if)# </a:t>
            </a:r>
            <a:r>
              <a:rPr lang="en-US" dirty="0" err="1" smtClean="0">
                <a:solidFill>
                  <a:srgbClr val="FF0000"/>
                </a:solidFill>
              </a:rPr>
              <a:t>switchport</a:t>
            </a:r>
            <a:r>
              <a:rPr lang="en-US" dirty="0" smtClean="0">
                <a:solidFill>
                  <a:srgbClr val="FF0000"/>
                </a:solidFill>
              </a:rPr>
              <a:t> mode access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/>
              <a:t>Switch(</a:t>
            </a:r>
            <a:r>
              <a:rPr lang="en-US" dirty="0" err="1" smtClean="0"/>
              <a:t>config</a:t>
            </a:r>
            <a:r>
              <a:rPr lang="en-US" dirty="0" smtClean="0"/>
              <a:t>-if)# </a:t>
            </a:r>
            <a:r>
              <a:rPr lang="en-US" dirty="0" err="1" smtClean="0">
                <a:solidFill>
                  <a:srgbClr val="FF0000"/>
                </a:solidFill>
              </a:rPr>
              <a:t>switchport</a:t>
            </a:r>
            <a:r>
              <a:rPr lang="en-US" dirty="0" smtClean="0">
                <a:solidFill>
                  <a:srgbClr val="FF0000"/>
                </a:solidFill>
              </a:rPr>
              <a:t> access </a:t>
            </a:r>
            <a:r>
              <a:rPr lang="en-US" dirty="0" err="1" smtClean="0">
                <a:solidFill>
                  <a:srgbClr val="FF0000"/>
                </a:solidFill>
              </a:rPr>
              <a:t>vlan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13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8195" name="Picture 3" descr="C:\Users\ali mohamed\Pictures\i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581400"/>
            <a:ext cx="8305800" cy="28713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Port in Trunk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configure </a:t>
            </a:r>
            <a:r>
              <a:rPr lang="en-US" sz="2400" dirty="0" smtClean="0"/>
              <a:t>port </a:t>
            </a:r>
            <a:r>
              <a:rPr lang="en-US" sz="2400" b="1" dirty="0" smtClean="0">
                <a:solidFill>
                  <a:srgbClr val="FF0000"/>
                </a:solidFill>
              </a:rPr>
              <a:t>Gigabit </a:t>
            </a:r>
            <a:r>
              <a:rPr lang="en-US" sz="2400" b="1" dirty="0" smtClean="0">
                <a:solidFill>
                  <a:srgbClr val="FF0000"/>
                </a:solidFill>
              </a:rPr>
              <a:t>0/1 </a:t>
            </a:r>
            <a:r>
              <a:rPr lang="en-US" sz="2400" dirty="0" smtClean="0"/>
              <a:t>in trunk </a:t>
            </a:r>
            <a:r>
              <a:rPr lang="en-US" sz="2400" dirty="0" smtClean="0"/>
              <a:t>mode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/>
              <a:t>Switch(</a:t>
            </a:r>
            <a:r>
              <a:rPr lang="en-US" sz="2400" dirty="0" err="1" smtClean="0"/>
              <a:t>config</a:t>
            </a:r>
            <a:r>
              <a:rPr lang="en-US" sz="2400" dirty="0" smtClean="0"/>
              <a:t>)#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gi</a:t>
            </a:r>
            <a:r>
              <a:rPr lang="en-US" sz="2400" dirty="0" smtClean="0">
                <a:solidFill>
                  <a:srgbClr val="FF0000"/>
                </a:solidFill>
              </a:rPr>
              <a:t> 0/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/>
              <a:t>Switch(</a:t>
            </a:r>
            <a:r>
              <a:rPr lang="en-US" sz="2400" dirty="0" err="1" smtClean="0"/>
              <a:t>config</a:t>
            </a:r>
            <a:r>
              <a:rPr lang="en-US" sz="2400" dirty="0" smtClean="0"/>
              <a:t>-if)# </a:t>
            </a:r>
            <a:r>
              <a:rPr lang="en-US" sz="2400" dirty="0" err="1" smtClean="0">
                <a:solidFill>
                  <a:srgbClr val="FF0000"/>
                </a:solidFill>
              </a:rPr>
              <a:t>switchport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mode trunk</a:t>
            </a:r>
            <a:endParaRPr 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9219" name="Picture 3" descr="C:\Users\ali mohamed\Pictures\Picture8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971800"/>
            <a:ext cx="8382000" cy="11369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interface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Show interface </a:t>
            </a:r>
            <a:r>
              <a:rPr lang="en-US" dirty="0" smtClean="0"/>
              <a:t>status in configuration mode :</a:t>
            </a:r>
          </a:p>
          <a:p>
            <a:r>
              <a:rPr lang="en-GB" dirty="0" smtClean="0"/>
              <a:t>Switch(conf </a:t>
            </a:r>
            <a:r>
              <a:rPr lang="en-GB" dirty="0" err="1" smtClean="0"/>
              <a:t>ig</a:t>
            </a:r>
            <a:r>
              <a:rPr lang="en-GB" dirty="0" smtClean="0"/>
              <a:t>)# do show interface status</a:t>
            </a:r>
          </a:p>
          <a:p>
            <a:r>
              <a:rPr lang="en-GB" dirty="0" smtClean="0"/>
              <a:t>Or in user mode:</a:t>
            </a:r>
          </a:p>
          <a:p>
            <a:r>
              <a:rPr lang="en-GB" dirty="0" smtClean="0"/>
              <a:t>Switch#</a:t>
            </a:r>
            <a:r>
              <a:rPr lang="en-GB" dirty="0" smtClean="0"/>
              <a:t> show interface status</a:t>
            </a:r>
            <a:endParaRPr lang="en-US" dirty="0"/>
          </a:p>
        </p:txBody>
      </p:sp>
      <p:pic>
        <p:nvPicPr>
          <p:cNvPr id="10242" name="Picture 2" descr="C:\Users\ali mohamed\Pictures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429000"/>
            <a:ext cx="7467600" cy="31160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DHCP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DHCP command:</a:t>
            </a:r>
          </a:p>
          <a:p>
            <a:r>
              <a:rPr lang="en-GB" dirty="0" smtClean="0"/>
              <a:t>Switch(</a:t>
            </a:r>
            <a:r>
              <a:rPr lang="en-GB" dirty="0" err="1" smtClean="0"/>
              <a:t>config</a:t>
            </a:r>
            <a:r>
              <a:rPr lang="en-GB" dirty="0" smtClean="0"/>
              <a:t>)#</a:t>
            </a:r>
            <a:r>
              <a:rPr lang="en-GB" dirty="0" err="1" smtClean="0"/>
              <a:t>ip</a:t>
            </a:r>
            <a:r>
              <a:rPr lang="en-GB" dirty="0" smtClean="0"/>
              <a:t> </a:t>
            </a:r>
            <a:r>
              <a:rPr lang="en-GB" dirty="0" err="1" smtClean="0"/>
              <a:t>dhcp</a:t>
            </a:r>
            <a:r>
              <a:rPr lang="en-GB" dirty="0" smtClean="0"/>
              <a:t> pool intranet</a:t>
            </a:r>
          </a:p>
          <a:p>
            <a:pPr marL="0" indent="0">
              <a:buNone/>
            </a:pPr>
            <a:r>
              <a:rPr lang="en-US" dirty="0" smtClean="0"/>
              <a:t>Switch(</a:t>
            </a:r>
            <a:r>
              <a:rPr lang="en-US" dirty="0" err="1" smtClean="0"/>
              <a:t>dhcp-config</a:t>
            </a:r>
            <a:r>
              <a:rPr lang="en-US" dirty="0" smtClean="0"/>
              <a:t>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network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10.10.1.0 255.255.255.0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Switch(</a:t>
            </a:r>
            <a:r>
              <a:rPr lang="en-US" dirty="0" err="1" smtClean="0"/>
              <a:t>dhcp-config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FF0000"/>
                </a:solidFill>
              </a:rPr>
              <a:t>  default-router 10.10.1.1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/>
              <a:t>Switch(</a:t>
            </a:r>
            <a:r>
              <a:rPr lang="en-US" dirty="0" err="1" smtClean="0"/>
              <a:t>dhcp-config</a:t>
            </a:r>
            <a:r>
              <a:rPr lang="en-US" dirty="0" smtClean="0"/>
              <a:t>)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dns</a:t>
            </a:r>
            <a:r>
              <a:rPr lang="en-US" dirty="0" smtClean="0">
                <a:solidFill>
                  <a:srgbClr val="FF0000"/>
                </a:solidFill>
              </a:rPr>
              <a:t>-server 4.2.2.2</a:t>
            </a:r>
            <a:endParaRPr lang="en-US" dirty="0"/>
          </a:p>
        </p:txBody>
      </p:sp>
      <p:pic>
        <p:nvPicPr>
          <p:cNvPr id="12291" name="Picture 3" descr="C:\Users\ali mohamed\Pictures\dhc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114800"/>
            <a:ext cx="8540038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DHCP </a:t>
            </a:r>
            <a:r>
              <a:rPr lang="en-US" dirty="0" smtClean="0"/>
              <a:t>Exclude some IP’s from the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/>
              <a:t>Switch(</a:t>
            </a:r>
            <a:r>
              <a:rPr lang="en-GB" sz="2400" dirty="0" err="1" smtClean="0"/>
              <a:t>config</a:t>
            </a:r>
            <a:r>
              <a:rPr lang="en-GB" sz="2400" dirty="0" smtClean="0"/>
              <a:t>)# </a:t>
            </a:r>
            <a:r>
              <a:rPr lang="en-GB" sz="2400" dirty="0" err="1" smtClean="0"/>
              <a:t>ip</a:t>
            </a:r>
            <a:r>
              <a:rPr lang="en-GB" sz="2400" dirty="0" smtClean="0"/>
              <a:t> </a:t>
            </a:r>
            <a:r>
              <a:rPr lang="en-GB" sz="2400" dirty="0" err="1" smtClean="0"/>
              <a:t>dhcp</a:t>
            </a:r>
            <a:r>
              <a:rPr lang="en-GB" sz="2400" dirty="0" smtClean="0"/>
              <a:t> exclude-address </a:t>
            </a:r>
            <a:r>
              <a:rPr lang="en-GB" sz="2400" dirty="0" smtClean="0">
                <a:solidFill>
                  <a:srgbClr val="FF0000"/>
                </a:solidFill>
              </a:rPr>
              <a:t>10.10.1.1</a:t>
            </a:r>
            <a:r>
              <a:rPr lang="en-GB" sz="2400" dirty="0" smtClean="0"/>
              <a:t> </a:t>
            </a:r>
            <a:r>
              <a:rPr lang="en-GB" sz="2400" dirty="0" smtClean="0">
                <a:solidFill>
                  <a:srgbClr val="FF0000"/>
                </a:solidFill>
              </a:rPr>
              <a:t>10.10.1.10</a:t>
            </a:r>
          </a:p>
          <a:p>
            <a:pPr>
              <a:buNone/>
            </a:pPr>
            <a:endParaRPr lang="en-GB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GB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GB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GB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sz="2400" dirty="0" smtClean="0"/>
              <a:t>Note:</a:t>
            </a:r>
            <a:r>
              <a:rPr lang="en-US" sz="2400" dirty="0" smtClean="0"/>
              <a:t>use the   Tab key to complete the command</a:t>
            </a:r>
            <a:endParaRPr lang="en-GB" sz="2400" dirty="0" smtClean="0"/>
          </a:p>
        </p:txBody>
      </p:sp>
      <p:pic>
        <p:nvPicPr>
          <p:cNvPr id="13315" name="Picture 3" descr="C:\Users\ali mohamed\Pictures\Picture 12.png"/>
          <p:cNvPicPr>
            <a:picLocks noChangeAspect="1" noChangeArrowheads="1"/>
          </p:cNvPicPr>
          <p:nvPr/>
        </p:nvPicPr>
        <p:blipFill>
          <a:blip r:embed="rId2"/>
          <a:srcRect t="7132" r="1750" b="21396"/>
          <a:stretch>
            <a:fillRect/>
          </a:stretch>
        </p:blipFill>
        <p:spPr bwMode="auto">
          <a:xfrm>
            <a:off x="228600" y="2438400"/>
            <a:ext cx="8684515" cy="7750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 </a:t>
            </a:r>
            <a:r>
              <a:rPr lang="en-GB" dirty="0" err="1" smtClean="0"/>
              <a:t>vlan</a:t>
            </a:r>
            <a:r>
              <a:rPr lang="en-GB" dirty="0" err="1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Switch(</a:t>
            </a:r>
            <a:r>
              <a:rPr lang="en-GB" dirty="0" err="1" smtClean="0"/>
              <a:t>config</a:t>
            </a:r>
            <a:r>
              <a:rPr lang="en-GB" dirty="0" smtClean="0"/>
              <a:t>)#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vlan</a:t>
            </a:r>
            <a:r>
              <a:rPr lang="en-GB" dirty="0" smtClean="0"/>
              <a:t> 11</a:t>
            </a:r>
          </a:p>
          <a:p>
            <a:pPr>
              <a:buNone/>
            </a:pPr>
            <a:r>
              <a:rPr lang="en-GB" dirty="0" smtClean="0"/>
              <a:t>Switch(</a:t>
            </a:r>
            <a:r>
              <a:rPr lang="en-GB" dirty="0" err="1" smtClean="0"/>
              <a:t>config</a:t>
            </a:r>
            <a:r>
              <a:rPr lang="en-GB" dirty="0" smtClean="0"/>
              <a:t>-if)#</a:t>
            </a:r>
            <a:r>
              <a:rPr lang="en-GB" dirty="0" err="1" smtClean="0"/>
              <a:t>ip</a:t>
            </a:r>
            <a:r>
              <a:rPr lang="en-GB" dirty="0" smtClean="0"/>
              <a:t> address 10.10.1.2  255.255.255.0</a:t>
            </a:r>
            <a:endParaRPr lang="en-US" dirty="0"/>
          </a:p>
        </p:txBody>
      </p:sp>
      <p:pic>
        <p:nvPicPr>
          <p:cNvPr id="14339" name="Picture 3" descr="C:\Users\ali mohamed\Pictures\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819400"/>
            <a:ext cx="8669866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IP from a DHCP server </a:t>
            </a:r>
            <a:endParaRPr lang="en-US" dirty="0"/>
          </a:p>
        </p:txBody>
      </p:sp>
      <p:pic>
        <p:nvPicPr>
          <p:cNvPr id="15363" name="Picture 3" descr="C:\Users\ali mohamed\Pictures\dhcp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71600"/>
            <a:ext cx="6705600" cy="4800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Core switch Layer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Basic configuration:</a:t>
            </a:r>
          </a:p>
          <a:p>
            <a:r>
              <a:rPr lang="en-GB" dirty="0" smtClean="0"/>
              <a:t>Enable layer 3 or (</a:t>
            </a:r>
            <a:r>
              <a:rPr lang="en-US" dirty="0" smtClean="0"/>
              <a:t>routing capability </a:t>
            </a:r>
            <a:r>
              <a:rPr lang="en-US" dirty="0" smtClean="0"/>
              <a:t>)</a:t>
            </a:r>
            <a:r>
              <a:rPr lang="en-GB" dirty="0" smtClean="0"/>
              <a:t> :</a:t>
            </a:r>
          </a:p>
          <a:p>
            <a:r>
              <a:rPr lang="en-GB" dirty="0" smtClean="0"/>
              <a:t>Switch(</a:t>
            </a:r>
            <a:r>
              <a:rPr lang="en-GB" dirty="0" err="1" smtClean="0"/>
              <a:t>config</a:t>
            </a:r>
            <a:r>
              <a:rPr lang="en-GB" dirty="0" smtClean="0"/>
              <a:t>)# </a:t>
            </a:r>
            <a:r>
              <a:rPr lang="en-GB" dirty="0" err="1" smtClean="0"/>
              <a:t>ip</a:t>
            </a:r>
            <a:r>
              <a:rPr lang="en-GB" dirty="0" smtClean="0"/>
              <a:t> routing</a:t>
            </a:r>
          </a:p>
          <a:p>
            <a:endParaRPr lang="en-US" dirty="0"/>
          </a:p>
        </p:txBody>
      </p:sp>
      <p:pic>
        <p:nvPicPr>
          <p:cNvPr id="11268" name="Picture 4" descr="C:\Users\ali mohamed\Pictures\Picture101.png"/>
          <p:cNvPicPr>
            <a:picLocks noChangeAspect="1" noChangeArrowheads="1"/>
          </p:cNvPicPr>
          <p:nvPr/>
        </p:nvPicPr>
        <p:blipFill>
          <a:blip r:embed="rId2"/>
          <a:srcRect l="30333" t="21868" r="25667" b="15620"/>
          <a:stretch>
            <a:fillRect/>
          </a:stretch>
        </p:blipFill>
        <p:spPr bwMode="auto">
          <a:xfrm>
            <a:off x="7391400" y="1600200"/>
            <a:ext cx="979729" cy="1039707"/>
          </a:xfrm>
          <a:prstGeom prst="rect">
            <a:avLst/>
          </a:prstGeom>
          <a:noFill/>
        </p:spPr>
      </p:pic>
      <p:pic>
        <p:nvPicPr>
          <p:cNvPr id="11269" name="Picture 5" descr="C:\Users\ali mohamed\Pictures\Picture111.png"/>
          <p:cNvPicPr>
            <a:picLocks noChangeAspect="1" noChangeArrowheads="1"/>
          </p:cNvPicPr>
          <p:nvPr/>
        </p:nvPicPr>
        <p:blipFill>
          <a:blip r:embed="rId3"/>
          <a:srcRect l="753" r="753"/>
          <a:stretch>
            <a:fillRect/>
          </a:stretch>
        </p:blipFill>
        <p:spPr bwMode="auto">
          <a:xfrm>
            <a:off x="443377" y="3276600"/>
            <a:ext cx="815920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Core switch trunk command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Switch(</a:t>
            </a:r>
            <a:r>
              <a:rPr lang="en-GB" dirty="0" err="1" smtClean="0"/>
              <a:t>config</a:t>
            </a:r>
            <a:r>
              <a:rPr lang="en-GB" dirty="0" smtClean="0"/>
              <a:t>)#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gi</a:t>
            </a:r>
            <a:r>
              <a:rPr lang="en-GB" dirty="0" smtClean="0"/>
              <a:t> 0/1</a:t>
            </a:r>
          </a:p>
          <a:p>
            <a:pPr>
              <a:buNone/>
            </a:pPr>
            <a:r>
              <a:rPr lang="en-GB" dirty="0" smtClean="0"/>
              <a:t>Switch(</a:t>
            </a:r>
            <a:r>
              <a:rPr lang="en-GB" dirty="0" err="1" smtClean="0"/>
              <a:t>config</a:t>
            </a:r>
            <a:r>
              <a:rPr lang="en-GB" dirty="0" smtClean="0"/>
              <a:t>-if)#</a:t>
            </a:r>
            <a:r>
              <a:rPr lang="en-GB" dirty="0" err="1" smtClean="0"/>
              <a:t>switchport</a:t>
            </a:r>
            <a:r>
              <a:rPr lang="en-GB" dirty="0" smtClean="0"/>
              <a:t> trunk encapsulation dot1q </a:t>
            </a:r>
          </a:p>
          <a:p>
            <a:endParaRPr lang="en-US" dirty="0"/>
          </a:p>
        </p:txBody>
      </p:sp>
      <p:pic>
        <p:nvPicPr>
          <p:cNvPr id="16387" name="Picture 3" descr="C:\Users\ali mohamed\Pictures\tr.png"/>
          <p:cNvPicPr>
            <a:picLocks noChangeAspect="1" noChangeArrowheads="1"/>
          </p:cNvPicPr>
          <p:nvPr/>
        </p:nvPicPr>
        <p:blipFill>
          <a:blip r:embed="rId2"/>
          <a:srcRect l="947" r="947"/>
          <a:stretch>
            <a:fillRect/>
          </a:stretch>
        </p:blipFill>
        <p:spPr bwMode="auto">
          <a:xfrm>
            <a:off x="531875" y="3200400"/>
            <a:ext cx="7733116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r>
              <a:rPr lang="en-GB" dirty="0" smtClean="0"/>
              <a:t>Enable   //enter to user mode</a:t>
            </a:r>
          </a:p>
          <a:p>
            <a:r>
              <a:rPr lang="en-GB" dirty="0" smtClean="0"/>
              <a:t>Conf t   // enter to configuration mode </a:t>
            </a:r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توصيله الامتحان</a:t>
            </a:r>
            <a:endParaRPr lang="en-US" dirty="0"/>
          </a:p>
        </p:txBody>
      </p:sp>
      <p:pic>
        <p:nvPicPr>
          <p:cNvPr id="17411" name="Picture 3" descr="C:\Users\ali mohamed\Pictures\final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15335" t="6671" r="36803" b="3335"/>
          <a:stretch>
            <a:fillRect/>
          </a:stretch>
        </p:blipFill>
        <p:spPr bwMode="auto">
          <a:xfrm>
            <a:off x="2514600" y="1600200"/>
            <a:ext cx="3391525" cy="4398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276600"/>
            <a:ext cx="8534400" cy="758952"/>
          </a:xfrm>
        </p:spPr>
        <p:txBody>
          <a:bodyPr>
            <a:noAutofit/>
          </a:bodyPr>
          <a:lstStyle/>
          <a:p>
            <a:r>
              <a:rPr lang="en-US" sz="4000" dirty="0" smtClean="0"/>
              <a:t>Mode BY:</a:t>
            </a:r>
            <a:br>
              <a:rPr lang="en-US" sz="4000" dirty="0" smtClean="0"/>
            </a:br>
            <a:r>
              <a:rPr lang="en-US" sz="4000" dirty="0" smtClean="0"/>
              <a:t>ALI KAJONKA</a:t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5" name="Picture 4" descr="a3f263f266f176428ae59c2bae7b5e9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3505200"/>
            <a:ext cx="5029200" cy="2438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Host name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Open CLI:</a:t>
            </a:r>
          </a:p>
          <a:p>
            <a:r>
              <a:rPr lang="en-GB" dirty="0" smtClean="0"/>
              <a:t>Switch&gt;enable</a:t>
            </a:r>
          </a:p>
          <a:p>
            <a:r>
              <a:rPr lang="en-GB" dirty="0" err="1" smtClean="0"/>
              <a:t>Switch#conf</a:t>
            </a:r>
            <a:r>
              <a:rPr lang="en-GB" dirty="0" smtClean="0"/>
              <a:t> t</a:t>
            </a:r>
          </a:p>
          <a:p>
            <a:r>
              <a:rPr lang="en-GB" dirty="0" smtClean="0"/>
              <a:t>Switch(</a:t>
            </a:r>
            <a:r>
              <a:rPr lang="en-GB" dirty="0" err="1" smtClean="0"/>
              <a:t>config</a:t>
            </a:r>
            <a:r>
              <a:rPr lang="en-GB" dirty="0" smtClean="0"/>
              <a:t>)# hostname ……..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Hostname change from switch to </a:t>
            </a:r>
            <a:r>
              <a:rPr lang="en-GB" dirty="0" err="1" smtClean="0"/>
              <a:t>nile</a:t>
            </a:r>
            <a:endParaRPr lang="en-US" dirty="0"/>
          </a:p>
        </p:txBody>
      </p:sp>
      <p:pic>
        <p:nvPicPr>
          <p:cNvPr id="7" name="Picture 4" descr="C:\Users\ali mohamed\Pictures\Picture1 (3).png"/>
          <p:cNvPicPr>
            <a:picLocks noChangeAspect="1" noChangeArrowheads="1"/>
          </p:cNvPicPr>
          <p:nvPr/>
        </p:nvPicPr>
        <p:blipFill>
          <a:blip r:embed="rId2"/>
          <a:srcRect t="17182" r="3398" b="6873"/>
          <a:stretch>
            <a:fillRect/>
          </a:stretch>
        </p:blipFill>
        <p:spPr bwMode="auto">
          <a:xfrm>
            <a:off x="304800" y="3733800"/>
            <a:ext cx="8496000" cy="16510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Secret password command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Switch(</a:t>
            </a:r>
            <a:r>
              <a:rPr lang="en-GB" dirty="0" err="1" smtClean="0"/>
              <a:t>config</a:t>
            </a:r>
            <a:r>
              <a:rPr lang="en-GB" dirty="0" smtClean="0"/>
              <a:t>)#enable secret ……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……. is the place to inter password</a:t>
            </a:r>
            <a:endParaRPr lang="en-US" dirty="0"/>
          </a:p>
        </p:txBody>
      </p:sp>
      <p:pic>
        <p:nvPicPr>
          <p:cNvPr id="2054" name="Picture 6" descr="C:\Users\ali mohamed\Pictures\sec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475096"/>
            <a:ext cx="8677410" cy="22493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Console password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Switch(</a:t>
            </a:r>
            <a:r>
              <a:rPr lang="en-GB" dirty="0" err="1" smtClean="0"/>
              <a:t>config</a:t>
            </a:r>
            <a:r>
              <a:rPr lang="en-GB" dirty="0" smtClean="0"/>
              <a:t>)#line console 0</a:t>
            </a:r>
          </a:p>
          <a:p>
            <a:r>
              <a:rPr lang="en-GB" dirty="0" smtClean="0"/>
              <a:t>Switch(</a:t>
            </a:r>
            <a:r>
              <a:rPr lang="en-GB" dirty="0" err="1" smtClean="0"/>
              <a:t>config</a:t>
            </a:r>
            <a:r>
              <a:rPr lang="en-GB" dirty="0" smtClean="0"/>
              <a:t>-line)#password ……..</a:t>
            </a:r>
          </a:p>
          <a:p>
            <a:endParaRPr lang="en-GB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076" name="Picture 4" descr="C:\Users\ali mohamed\Pictures\console2.png"/>
          <p:cNvPicPr>
            <a:picLocks noChangeAspect="1" noChangeArrowheads="1"/>
          </p:cNvPicPr>
          <p:nvPr/>
        </p:nvPicPr>
        <p:blipFill>
          <a:blip r:embed="rId2"/>
          <a:srcRect r="41705"/>
          <a:stretch>
            <a:fillRect/>
          </a:stretch>
        </p:blipFill>
        <p:spPr bwMode="auto">
          <a:xfrm>
            <a:off x="381000" y="2667000"/>
            <a:ext cx="7814934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Telnet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Switch(</a:t>
            </a:r>
            <a:r>
              <a:rPr lang="en-US" sz="2400" dirty="0" err="1" smtClean="0"/>
              <a:t>config</a:t>
            </a:r>
            <a:r>
              <a:rPr lang="en-US" sz="2400" dirty="0" smtClean="0"/>
              <a:t>)# </a:t>
            </a:r>
            <a:r>
              <a:rPr lang="en-US" sz="2400" b="1" dirty="0" smtClean="0">
                <a:solidFill>
                  <a:srgbClr val="FF0000"/>
                </a:solidFill>
              </a:rPr>
              <a:t>line </a:t>
            </a:r>
            <a:r>
              <a:rPr lang="en-US" sz="2400" b="1" dirty="0" err="1" smtClean="0">
                <a:solidFill>
                  <a:srgbClr val="FF0000"/>
                </a:solidFill>
              </a:rPr>
              <a:t>vty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</a:rPr>
              <a:t>0 </a:t>
            </a:r>
            <a:r>
              <a:rPr lang="en-US" sz="2400" b="1" i="1" dirty="0" smtClean="0">
                <a:solidFill>
                  <a:srgbClr val="FF0000"/>
                </a:solidFill>
              </a:rPr>
              <a:t>15</a:t>
            </a:r>
            <a:endParaRPr lang="en-US" sz="2400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Switch(</a:t>
            </a:r>
            <a:r>
              <a:rPr lang="en-US" sz="2400" dirty="0" err="1" smtClean="0"/>
              <a:t>config</a:t>
            </a:r>
            <a:r>
              <a:rPr lang="en-US" sz="2400" dirty="0" smtClean="0"/>
              <a:t>-line)#</a:t>
            </a:r>
            <a:r>
              <a:rPr lang="en-US" sz="2400" b="1" dirty="0" smtClean="0">
                <a:solidFill>
                  <a:srgbClr val="FF0000"/>
                </a:solidFill>
              </a:rPr>
              <a:t>password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telant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Switch(</a:t>
            </a:r>
            <a:r>
              <a:rPr lang="en-US" sz="2400" dirty="0" err="1" smtClean="0"/>
              <a:t>config</a:t>
            </a:r>
            <a:r>
              <a:rPr lang="en-US" sz="2400" dirty="0" smtClean="0"/>
              <a:t>-line</a:t>
            </a:r>
            <a:r>
              <a:rPr lang="en-US" sz="2400" dirty="0" smtClean="0"/>
              <a:t>)#</a:t>
            </a:r>
            <a:r>
              <a:rPr lang="en-US" sz="2400" b="1" dirty="0" smtClean="0">
                <a:solidFill>
                  <a:srgbClr val="FF0000"/>
                </a:solidFill>
              </a:rPr>
              <a:t>login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5124" name="Picture 4" descr="C:\Users\ali mohamed\Pictures\tela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581400"/>
            <a:ext cx="8382000" cy="139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Management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management IP of Switch is usually assigned to the </a:t>
            </a:r>
            <a:r>
              <a:rPr lang="en-US" b="1" dirty="0" smtClean="0">
                <a:solidFill>
                  <a:srgbClr val="FF0000"/>
                </a:solidFill>
              </a:rPr>
              <a:t>Interface </a:t>
            </a:r>
            <a:r>
              <a:rPr lang="en-US" b="1" dirty="0" smtClean="0">
                <a:solidFill>
                  <a:srgbClr val="FF0000"/>
                </a:solidFill>
              </a:rPr>
              <a:t>vlan1</a:t>
            </a:r>
            <a:endParaRPr lang="en-US" dirty="0" smtClean="0"/>
          </a:p>
          <a:p>
            <a:r>
              <a:rPr lang="en-US" dirty="0" smtClean="0"/>
              <a:t>Switch(</a:t>
            </a:r>
            <a:r>
              <a:rPr lang="en-US" dirty="0" err="1" smtClean="0"/>
              <a:t>config</a:t>
            </a:r>
            <a:r>
              <a:rPr lang="en-US" dirty="0" smtClean="0"/>
              <a:t>)# </a:t>
            </a:r>
            <a:r>
              <a:rPr lang="en-US" b="1" dirty="0" smtClean="0">
                <a:solidFill>
                  <a:srgbClr val="FF0000"/>
                </a:solidFill>
              </a:rPr>
              <a:t>interface </a:t>
            </a:r>
            <a:r>
              <a:rPr lang="en-US" b="1" dirty="0" err="1" smtClean="0">
                <a:solidFill>
                  <a:srgbClr val="FF0000"/>
                </a:solidFill>
              </a:rPr>
              <a:t>vlan</a:t>
            </a:r>
            <a:r>
              <a:rPr lang="en-US" b="1" dirty="0" smtClean="0">
                <a:solidFill>
                  <a:srgbClr val="FF0000"/>
                </a:solidFill>
              </a:rPr>
              <a:t> 1</a:t>
            </a:r>
          </a:p>
          <a:p>
            <a:r>
              <a:rPr lang="en-US" dirty="0" smtClean="0"/>
              <a:t>Switch(</a:t>
            </a:r>
            <a:r>
              <a:rPr lang="en-US" dirty="0" err="1" smtClean="0"/>
              <a:t>config</a:t>
            </a:r>
            <a:r>
              <a:rPr lang="en-US" dirty="0" smtClean="0"/>
              <a:t>-if)# </a:t>
            </a:r>
            <a:r>
              <a:rPr lang="en-US" sz="2400" b="1" dirty="0" err="1" smtClean="0">
                <a:solidFill>
                  <a:srgbClr val="FF0000"/>
                </a:solidFill>
              </a:rPr>
              <a:t>ip</a:t>
            </a:r>
            <a:r>
              <a:rPr lang="en-US" sz="2400" b="1" dirty="0" smtClean="0">
                <a:solidFill>
                  <a:srgbClr val="FF0000"/>
                </a:solidFill>
              </a:rPr>
              <a:t> address 10.10.1.1   255.255.255.0 </a:t>
            </a:r>
          </a:p>
          <a:p>
            <a:r>
              <a:rPr lang="en-US" dirty="0" smtClean="0"/>
              <a:t>Switch(</a:t>
            </a:r>
            <a:r>
              <a:rPr lang="en-US" dirty="0" err="1" smtClean="0"/>
              <a:t>config</a:t>
            </a:r>
            <a:r>
              <a:rPr lang="en-US" dirty="0" smtClean="0"/>
              <a:t>-if)# </a:t>
            </a:r>
            <a:r>
              <a:rPr lang="en-US" sz="2400" b="1" dirty="0" smtClean="0">
                <a:solidFill>
                  <a:srgbClr val="FF0000"/>
                </a:solidFill>
              </a:rPr>
              <a:t>no shutdown</a:t>
            </a:r>
          </a:p>
          <a:p>
            <a:endParaRPr lang="en-US" dirty="0"/>
          </a:p>
        </p:txBody>
      </p:sp>
      <p:pic>
        <p:nvPicPr>
          <p:cNvPr id="4099" name="Picture 3" descr="C:\Users\ali mohamed\Pictures\interfa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343400"/>
            <a:ext cx="8229600" cy="18384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 VLAN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ar-SA" sz="1800" dirty="0" smtClean="0"/>
              <a:t> </a:t>
            </a:r>
            <a:r>
              <a:rPr lang="en-GB" sz="1800" dirty="0" smtClean="0"/>
              <a:t>to define a </a:t>
            </a:r>
            <a:r>
              <a:rPr lang="en-GB" sz="1800" dirty="0" err="1" smtClean="0"/>
              <a:t>vlan</a:t>
            </a:r>
            <a:r>
              <a:rPr lang="en-GB" sz="1800" dirty="0" smtClean="0"/>
              <a:t> you must be in configuration mode: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Switch(</a:t>
            </a:r>
            <a:r>
              <a:rPr lang="en-US" sz="1800" dirty="0" err="1" smtClean="0"/>
              <a:t>config</a:t>
            </a:r>
            <a:r>
              <a:rPr lang="en-US" sz="1800" dirty="0" smtClean="0"/>
              <a:t>)# </a:t>
            </a:r>
            <a:r>
              <a:rPr lang="en-US" sz="1800" dirty="0" err="1" smtClean="0">
                <a:solidFill>
                  <a:srgbClr val="FF0000"/>
                </a:solidFill>
              </a:rPr>
              <a:t>vlan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11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Switch(</a:t>
            </a:r>
            <a:r>
              <a:rPr lang="en-US" sz="1800" dirty="0" err="1" smtClean="0"/>
              <a:t>config-vlan</a:t>
            </a:r>
            <a:r>
              <a:rPr lang="en-US" sz="1800" dirty="0" smtClean="0"/>
              <a:t>)# name </a:t>
            </a:r>
            <a:r>
              <a:rPr lang="en-US" sz="1800" dirty="0" smtClean="0">
                <a:solidFill>
                  <a:srgbClr val="FF0000"/>
                </a:solidFill>
              </a:rPr>
              <a:t>Internet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Switch(</a:t>
            </a:r>
            <a:r>
              <a:rPr lang="en-US" sz="1800" dirty="0" err="1" smtClean="0"/>
              <a:t>config</a:t>
            </a:r>
            <a:r>
              <a:rPr lang="en-US" sz="1800" dirty="0" smtClean="0"/>
              <a:t>)# </a:t>
            </a:r>
            <a:r>
              <a:rPr lang="en-US" sz="1800" dirty="0" err="1" smtClean="0">
                <a:solidFill>
                  <a:srgbClr val="FF0000"/>
                </a:solidFill>
              </a:rPr>
              <a:t>vlan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12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Switch(</a:t>
            </a:r>
            <a:r>
              <a:rPr lang="en-US" sz="1800" dirty="0" err="1" smtClean="0"/>
              <a:t>config-vlan</a:t>
            </a:r>
            <a:r>
              <a:rPr lang="en-US" sz="1800" dirty="0" smtClean="0"/>
              <a:t>)# name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Intranet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Switch(</a:t>
            </a:r>
            <a:r>
              <a:rPr lang="en-US" sz="1800" dirty="0" err="1" smtClean="0"/>
              <a:t>config</a:t>
            </a:r>
            <a:r>
              <a:rPr lang="en-US" sz="1800" dirty="0" smtClean="0"/>
              <a:t>)# </a:t>
            </a:r>
            <a:r>
              <a:rPr lang="en-US" sz="1800" dirty="0" err="1" smtClean="0">
                <a:solidFill>
                  <a:srgbClr val="FF0000"/>
                </a:solidFill>
              </a:rPr>
              <a:t>vlan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13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Switch(</a:t>
            </a:r>
            <a:r>
              <a:rPr lang="en-US" sz="1800" dirty="0" err="1" smtClean="0"/>
              <a:t>config-vlan</a:t>
            </a:r>
            <a:r>
              <a:rPr lang="en-US" sz="1800" dirty="0" smtClean="0"/>
              <a:t>)# name </a:t>
            </a:r>
            <a:r>
              <a:rPr lang="en-US" sz="1800" dirty="0" smtClean="0">
                <a:solidFill>
                  <a:srgbClr val="FF0000"/>
                </a:solidFill>
              </a:rPr>
              <a:t>Voice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  <p:pic>
        <p:nvPicPr>
          <p:cNvPr id="7170" name="Picture 2" descr="C:\Users\ali mohamed\Pictures\vla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962400"/>
            <a:ext cx="6934200" cy="23311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Define </a:t>
            </a:r>
            <a:r>
              <a:rPr lang="en-GB" dirty="0" err="1" smtClean="0"/>
              <a:t>vlan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Use the command </a:t>
            </a:r>
          </a:p>
          <a:p>
            <a:r>
              <a:rPr lang="en-GB" dirty="0" smtClean="0"/>
              <a:t>Do show  </a:t>
            </a:r>
            <a:r>
              <a:rPr lang="en-GB" dirty="0" err="1" smtClean="0"/>
              <a:t>vlan</a:t>
            </a:r>
            <a:r>
              <a:rPr lang="en-GB" dirty="0" smtClean="0"/>
              <a:t> brief to </a:t>
            </a:r>
            <a:r>
              <a:rPr lang="en-GB" dirty="0" smtClean="0"/>
              <a:t>show  </a:t>
            </a:r>
            <a:r>
              <a:rPr lang="en-GB" dirty="0" err="1" smtClean="0"/>
              <a:t>vlan</a:t>
            </a:r>
            <a:r>
              <a:rPr lang="en-GB" dirty="0" smtClean="0"/>
              <a:t> if </a:t>
            </a:r>
            <a:r>
              <a:rPr lang="en-GB" dirty="0" smtClean="0"/>
              <a:t>created</a:t>
            </a:r>
          </a:p>
          <a:p>
            <a:r>
              <a:rPr lang="en-GB" dirty="0" smtClean="0"/>
              <a:t>Switch(</a:t>
            </a:r>
            <a:r>
              <a:rPr lang="en-GB" dirty="0" err="1" smtClean="0"/>
              <a:t>config</a:t>
            </a:r>
            <a:r>
              <a:rPr lang="en-GB" dirty="0" smtClean="0"/>
              <a:t>)#do show  </a:t>
            </a:r>
            <a:r>
              <a:rPr lang="en-GB" dirty="0" err="1" smtClean="0"/>
              <a:t>vlan</a:t>
            </a:r>
            <a:r>
              <a:rPr lang="en-GB" dirty="0" smtClean="0"/>
              <a:t> </a:t>
            </a:r>
            <a:r>
              <a:rPr lang="en-GB" dirty="0" err="1" smtClean="0"/>
              <a:t>br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149" name="Picture 5" descr="C:\Users\ali mohamed\Pictures\vlan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505200"/>
            <a:ext cx="8669062" cy="2733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138</TotalTime>
  <Words>418</Words>
  <Application>Microsoft Office PowerPoint</Application>
  <PresentationFormat>On-screen Show (4:3)</PresentationFormat>
  <Paragraphs>102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Basic switch configuration</vt:lpstr>
      <vt:lpstr>Basic command</vt:lpstr>
      <vt:lpstr>Host name command</vt:lpstr>
      <vt:lpstr>Secret password command</vt:lpstr>
      <vt:lpstr>Console password command</vt:lpstr>
      <vt:lpstr>Configure Telnet password</vt:lpstr>
      <vt:lpstr>Configure Management IP</vt:lpstr>
      <vt:lpstr>Define A VLAN</vt:lpstr>
      <vt:lpstr>Define vlan</vt:lpstr>
      <vt:lpstr>Configure Port in access mode</vt:lpstr>
      <vt:lpstr>Configure Port in access mode</vt:lpstr>
      <vt:lpstr>Configure Port in Trunk mode</vt:lpstr>
      <vt:lpstr>Show interface status</vt:lpstr>
      <vt:lpstr>DHCP configuration</vt:lpstr>
      <vt:lpstr>DHCP Exclude some IP’s from the Pool</vt:lpstr>
      <vt:lpstr>Interface vlans</vt:lpstr>
      <vt:lpstr>automatic IP from a DHCP server </vt:lpstr>
      <vt:lpstr>Core switch Layer 3</vt:lpstr>
      <vt:lpstr>Core switch trunk command</vt:lpstr>
      <vt:lpstr>توصيله الامتحان</vt:lpstr>
      <vt:lpstr>Mode BY: ALI KAJONKA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switch configuration</dc:title>
  <dc:creator>ali mohamed</dc:creator>
  <cp:lastModifiedBy>ali mohamed</cp:lastModifiedBy>
  <cp:revision>3</cp:revision>
  <dcterms:created xsi:type="dcterms:W3CDTF">2006-08-16T00:00:00Z</dcterms:created>
  <dcterms:modified xsi:type="dcterms:W3CDTF">2021-07-30T18:51:31Z</dcterms:modified>
</cp:coreProperties>
</file>