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28"/>
  </p:notesMasterIdLst>
  <p:sldIdLst>
    <p:sldId id="256" r:id="rId5"/>
    <p:sldId id="258" r:id="rId6"/>
    <p:sldId id="259" r:id="rId7"/>
    <p:sldId id="262" r:id="rId8"/>
    <p:sldId id="301" r:id="rId9"/>
    <p:sldId id="317" r:id="rId10"/>
    <p:sldId id="319" r:id="rId11"/>
    <p:sldId id="318" r:id="rId12"/>
    <p:sldId id="320" r:id="rId13"/>
    <p:sldId id="302" r:id="rId14"/>
    <p:sldId id="306" r:id="rId15"/>
    <p:sldId id="307" r:id="rId16"/>
    <p:sldId id="308" r:id="rId17"/>
    <p:sldId id="310" r:id="rId18"/>
    <p:sldId id="315" r:id="rId19"/>
    <p:sldId id="276" r:id="rId20"/>
    <p:sldId id="263" r:id="rId21"/>
    <p:sldId id="264" r:id="rId22"/>
    <p:sldId id="311" r:id="rId23"/>
    <p:sldId id="312" r:id="rId24"/>
    <p:sldId id="313" r:id="rId25"/>
    <p:sldId id="314" r:id="rId26"/>
    <p:sldId id="280" r:id="rId2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Varela Round" panose="00000500000000000000" pitchFamily="2" charset="-79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8694B-7BB5-15F5-3838-7820C122EA2D}" v="347" dt="2022-05-11T19:38:19.126"/>
    <p1510:client id="{1A5DEED0-6655-38A0-1A3E-299DE592BB98}" v="99" dt="2022-05-11T21:40:45.710"/>
    <p1510:client id="{5F26E43C-BA05-639A-4C78-F47351609106}" v="72" dt="2022-05-11T18:09:38.941"/>
    <p1510:client id="{801BE91D-E3AF-0B7A-3DF2-AA5452037314}" v="1016" dt="2022-05-11T19:44:31.081"/>
    <p1510:client id="{C13AF97C-D4DF-7FFB-9352-CA3CD5D1B373}" v="310" dt="2022-05-11T18:27:06.891"/>
    <p1510:client id="{C3B970AB-019F-662E-050D-D78DB3615E35}" v="686" dt="2022-05-11T23:15:33.855"/>
    <p1510:client id="{DF4D2C80-F622-5DF5-1E53-5B3D61B4A98B}" v="19" dt="2022-05-11T20:12:05.442"/>
  </p1510:revLst>
</p1510:revInfo>
</file>

<file path=ppt/tableStyles.xml><?xml version="1.0" encoding="utf-8"?>
<a:tblStyleLst xmlns:a="http://schemas.openxmlformats.org/drawingml/2006/main" def="{2AA53F90-8134-4F86-AE17-1B00932BFC2C}">
  <a:tblStyle styleId="{2AA53F90-8134-4F86-AE17-1B00932BFC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35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31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61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03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541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508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dd09e57de2_3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dd09e57de2_3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19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301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232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de263b0c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de263b0c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40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18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78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61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10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ubTitle" idx="1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0" name="Google Shape;230;p1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2" name="Google Shape;232;p1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3" name="Google Shape;233;p1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subTitle" idx="1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50" name="Google Shape;250;p1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52" name="Google Shape;252;p1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2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 idx="4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5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title" idx="6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82" name="Google Shape;282;p2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2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84" name="Google Shape;284;p2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5" name="Google Shape;285;p2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1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 idx="2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ubTitle" idx="3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title" idx="4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5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6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7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8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9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title" idx="13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14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355" name="Google Shape;355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58" name="Google Shape;358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61" name="Google Shape;36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4" name="Google Shape;364;p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6" name="Google Shape;366;p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24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371" name="Google Shape;37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376" name="Google Shape;376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" name="Google Shape;32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8;p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39" name="Google Shape;39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5" name="Google Shape;45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2" name="Google Shape;72;p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" name="Google Shape;75;p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91" name="Google Shape;91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94" name="Google Shape;9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7" name="Google Shape;97;p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9" name="Google Shape;99;p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0" name="Google Shape;100;p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" name="Google Shape;103;p8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04" name="Google Shape;10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07" name="Google Shape;107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186" name="Google Shape;186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89" name="Google Shape;18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2" name="Google Shape;192;p1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1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4" name="Google Shape;194;p1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" name="Google Shape;195;p1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" name="Google Shape;198;p14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99" name="Google Shape;19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202" name="Google Shape;202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6" r:id="rId13"/>
    <p:sldLayoutId id="2147483670" r:id="rId14"/>
    <p:sldLayoutId id="2147483671" r:id="rId15"/>
    <p:sldLayoutId id="214748367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2306100" y="3476805"/>
            <a:ext cx="4531800" cy="441000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518759" y="1367706"/>
            <a:ext cx="8181630" cy="1841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 </a:t>
            </a:r>
            <a:r>
              <a:rPr lang="en" err="1"/>
              <a:t>lT</a:t>
            </a:r>
            <a:r>
              <a:rPr lang="en"/>
              <a:t> Infrastructure Management Project</a:t>
            </a:r>
            <a:endParaRPr lang="en" b="0"/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/>
              <a:t>Topology no.9</a:t>
            </a:r>
            <a:r>
              <a:rPr lang="en"/>
              <a:t>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5"/>
          <p:cNvGrpSpPr/>
          <p:nvPr/>
        </p:nvGrpSpPr>
        <p:grpSpPr>
          <a:xfrm>
            <a:off x="535528" y="1150769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76414" y="1416849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1898082" y="2491127"/>
            <a:ext cx="5506726" cy="7134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901224" y="2573463"/>
            <a:ext cx="5632652" cy="9293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2400" dirty="0"/>
              <a:t>WLC and Access Point configuration</a:t>
            </a:r>
            <a:endParaRPr lang="en" sz="2400" b="0" dirty="0"/>
          </a:p>
          <a:p>
            <a:pPr algn="l"/>
            <a:endParaRPr lang="en" sz="2400"/>
          </a:p>
        </p:txBody>
      </p:sp>
    </p:spTree>
    <p:extLst>
      <p:ext uri="{BB962C8B-B14F-4D97-AF65-F5344CB8AC3E}">
        <p14:creationId xmlns:p14="http://schemas.microsoft.com/office/powerpoint/2010/main" val="201908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A38EABED-0A04-9BE9-7E1C-57B8579F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4" y="1876040"/>
            <a:ext cx="4532896" cy="1877733"/>
          </a:xfrm>
          <a:prstGeom prst="rect">
            <a:avLst/>
          </a:prstGeom>
        </p:spPr>
      </p:pic>
      <p:pic>
        <p:nvPicPr>
          <p:cNvPr id="3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84592C1-46FF-15B6-A8C7-03710960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252" y="1665122"/>
            <a:ext cx="3292139" cy="3129211"/>
          </a:xfrm>
          <a:prstGeom prst="rect">
            <a:avLst/>
          </a:prstGeom>
        </p:spPr>
      </p:pic>
      <p:sp>
        <p:nvSpPr>
          <p:cNvPr id="24" name="Google Shape;593;p41">
            <a:extLst>
              <a:ext uri="{FF2B5EF4-FFF2-40B4-BE49-F238E27FC236}">
                <a16:creationId xmlns:a16="http://schemas.microsoft.com/office/drawing/2014/main" id="{B379226D-5EA2-BAAB-3976-4BF38ACD3D58}"/>
              </a:ext>
            </a:extLst>
          </p:cNvPr>
          <p:cNvSpPr/>
          <p:nvPr/>
        </p:nvSpPr>
        <p:spPr>
          <a:xfrm>
            <a:off x="1835434" y="1066204"/>
            <a:ext cx="16881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97;p41">
            <a:extLst>
              <a:ext uri="{FF2B5EF4-FFF2-40B4-BE49-F238E27FC236}">
                <a16:creationId xmlns:a16="http://schemas.microsoft.com/office/drawing/2014/main" id="{6DD5F451-B312-31A3-E3CC-76C9F359A65F}"/>
              </a:ext>
            </a:extLst>
          </p:cNvPr>
          <p:cNvSpPr txBox="1"/>
          <p:nvPr/>
        </p:nvSpPr>
        <p:spPr>
          <a:xfrm>
            <a:off x="1972393" y="1047901"/>
            <a:ext cx="1414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Step 1</a:t>
            </a:r>
            <a:endParaRPr sz="20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" name="Google Shape;594;p41">
            <a:extLst>
              <a:ext uri="{FF2B5EF4-FFF2-40B4-BE49-F238E27FC236}">
                <a16:creationId xmlns:a16="http://schemas.microsoft.com/office/drawing/2014/main" id="{F265288B-E01B-C74A-5CA9-0AEF306568C9}"/>
              </a:ext>
            </a:extLst>
          </p:cNvPr>
          <p:cNvSpPr/>
          <p:nvPr/>
        </p:nvSpPr>
        <p:spPr>
          <a:xfrm>
            <a:off x="5852290" y="1073724"/>
            <a:ext cx="16881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02;p41">
            <a:extLst>
              <a:ext uri="{FF2B5EF4-FFF2-40B4-BE49-F238E27FC236}">
                <a16:creationId xmlns:a16="http://schemas.microsoft.com/office/drawing/2014/main" id="{FDBC5FFC-0EDD-E284-ABB3-9D3760CC6B04}"/>
              </a:ext>
            </a:extLst>
          </p:cNvPr>
          <p:cNvSpPr txBox="1"/>
          <p:nvPr/>
        </p:nvSpPr>
        <p:spPr>
          <a:xfrm>
            <a:off x="6045185" y="1055421"/>
            <a:ext cx="13023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Step 2</a:t>
            </a:r>
            <a:endParaRPr sz="20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4" name="Google Shape;607;p41">
            <a:extLst>
              <a:ext uri="{FF2B5EF4-FFF2-40B4-BE49-F238E27FC236}">
                <a16:creationId xmlns:a16="http://schemas.microsoft.com/office/drawing/2014/main" id="{6DB938D3-36F5-BC41-C7D6-AB1BCE217423}"/>
              </a:ext>
            </a:extLst>
          </p:cNvPr>
          <p:cNvCxnSpPr/>
          <p:nvPr/>
        </p:nvCxnSpPr>
        <p:spPr>
          <a:xfrm>
            <a:off x="3683926" y="1324287"/>
            <a:ext cx="2060565" cy="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3456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593;p41">
            <a:extLst>
              <a:ext uri="{FF2B5EF4-FFF2-40B4-BE49-F238E27FC236}">
                <a16:creationId xmlns:a16="http://schemas.microsoft.com/office/drawing/2014/main" id="{B379226D-5EA2-BAAB-3976-4BF38ACD3D58}"/>
              </a:ext>
            </a:extLst>
          </p:cNvPr>
          <p:cNvSpPr/>
          <p:nvPr/>
        </p:nvSpPr>
        <p:spPr>
          <a:xfrm>
            <a:off x="3602572" y="1133882"/>
            <a:ext cx="16881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97;p41">
            <a:extLst>
              <a:ext uri="{FF2B5EF4-FFF2-40B4-BE49-F238E27FC236}">
                <a16:creationId xmlns:a16="http://schemas.microsoft.com/office/drawing/2014/main" id="{6DD5F451-B312-31A3-E3CC-76C9F359A65F}"/>
              </a:ext>
            </a:extLst>
          </p:cNvPr>
          <p:cNvSpPr txBox="1"/>
          <p:nvPr/>
        </p:nvSpPr>
        <p:spPr>
          <a:xfrm>
            <a:off x="3739531" y="1115579"/>
            <a:ext cx="1414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Step 3</a:t>
            </a:r>
            <a:endParaRPr sz="20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9CD8F1B-0121-6F0F-8E00-14E87D1F2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4" b="4651"/>
          <a:stretch/>
        </p:blipFill>
        <p:spPr>
          <a:xfrm>
            <a:off x="478255" y="1892605"/>
            <a:ext cx="2532655" cy="25691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1B77E81-6D24-47E3-1FD4-CD5B24D99B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4" b="4580"/>
          <a:stretch/>
        </p:blipFill>
        <p:spPr>
          <a:xfrm>
            <a:off x="3283116" y="1892791"/>
            <a:ext cx="2495056" cy="25687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A02A5B-233E-1A39-8353-D427BC1AC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749" y="1740067"/>
            <a:ext cx="2966786" cy="2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593;p41">
            <a:extLst>
              <a:ext uri="{FF2B5EF4-FFF2-40B4-BE49-F238E27FC236}">
                <a16:creationId xmlns:a16="http://schemas.microsoft.com/office/drawing/2014/main" id="{B379226D-5EA2-BAAB-3976-4BF38ACD3D58}"/>
              </a:ext>
            </a:extLst>
          </p:cNvPr>
          <p:cNvSpPr/>
          <p:nvPr/>
        </p:nvSpPr>
        <p:spPr>
          <a:xfrm>
            <a:off x="1692559" y="1096283"/>
            <a:ext cx="16881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97;p41">
            <a:extLst>
              <a:ext uri="{FF2B5EF4-FFF2-40B4-BE49-F238E27FC236}">
                <a16:creationId xmlns:a16="http://schemas.microsoft.com/office/drawing/2014/main" id="{6DD5F451-B312-31A3-E3CC-76C9F359A65F}"/>
              </a:ext>
            </a:extLst>
          </p:cNvPr>
          <p:cNvSpPr txBox="1"/>
          <p:nvPr/>
        </p:nvSpPr>
        <p:spPr>
          <a:xfrm>
            <a:off x="1829518" y="1077980"/>
            <a:ext cx="1414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Step 4</a:t>
            </a:r>
            <a:endParaRPr sz="20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" name="Google Shape;594;p41">
            <a:extLst>
              <a:ext uri="{FF2B5EF4-FFF2-40B4-BE49-F238E27FC236}">
                <a16:creationId xmlns:a16="http://schemas.microsoft.com/office/drawing/2014/main" id="{F265288B-E01B-C74A-5CA9-0AEF306568C9}"/>
              </a:ext>
            </a:extLst>
          </p:cNvPr>
          <p:cNvSpPr/>
          <p:nvPr/>
        </p:nvSpPr>
        <p:spPr>
          <a:xfrm>
            <a:off x="5709415" y="1103803"/>
            <a:ext cx="16881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02;p41">
            <a:extLst>
              <a:ext uri="{FF2B5EF4-FFF2-40B4-BE49-F238E27FC236}">
                <a16:creationId xmlns:a16="http://schemas.microsoft.com/office/drawing/2014/main" id="{FDBC5FFC-0EDD-E284-ABB3-9D3760CC6B04}"/>
              </a:ext>
            </a:extLst>
          </p:cNvPr>
          <p:cNvSpPr txBox="1"/>
          <p:nvPr/>
        </p:nvSpPr>
        <p:spPr>
          <a:xfrm>
            <a:off x="5902310" y="1085500"/>
            <a:ext cx="13023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Step 5</a:t>
            </a:r>
            <a:endParaRPr sz="20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4" name="Google Shape;607;p41">
            <a:extLst>
              <a:ext uri="{FF2B5EF4-FFF2-40B4-BE49-F238E27FC236}">
                <a16:creationId xmlns:a16="http://schemas.microsoft.com/office/drawing/2014/main" id="{6DB938D3-36F5-BC41-C7D6-AB1BCE217423}"/>
              </a:ext>
            </a:extLst>
          </p:cNvPr>
          <p:cNvCxnSpPr/>
          <p:nvPr/>
        </p:nvCxnSpPr>
        <p:spPr>
          <a:xfrm>
            <a:off x="3541051" y="1354366"/>
            <a:ext cx="2060565" cy="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7726A0-A90B-C5EA-EA5E-9C3C491E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41" y="1708384"/>
            <a:ext cx="2967893" cy="28751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5F60D03-6FF3-811C-EB5A-C4601CD0A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584" y="1710125"/>
            <a:ext cx="4149390" cy="19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7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593;p41">
            <a:extLst>
              <a:ext uri="{FF2B5EF4-FFF2-40B4-BE49-F238E27FC236}">
                <a16:creationId xmlns:a16="http://schemas.microsoft.com/office/drawing/2014/main" id="{B379226D-5EA2-BAAB-3976-4BF38ACD3D58}"/>
              </a:ext>
            </a:extLst>
          </p:cNvPr>
          <p:cNvSpPr/>
          <p:nvPr/>
        </p:nvSpPr>
        <p:spPr>
          <a:xfrm>
            <a:off x="1692559" y="1096283"/>
            <a:ext cx="16881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97;p41">
            <a:extLst>
              <a:ext uri="{FF2B5EF4-FFF2-40B4-BE49-F238E27FC236}">
                <a16:creationId xmlns:a16="http://schemas.microsoft.com/office/drawing/2014/main" id="{6DD5F451-B312-31A3-E3CC-76C9F359A65F}"/>
              </a:ext>
            </a:extLst>
          </p:cNvPr>
          <p:cNvSpPr txBox="1"/>
          <p:nvPr/>
        </p:nvSpPr>
        <p:spPr>
          <a:xfrm>
            <a:off x="1829518" y="1077980"/>
            <a:ext cx="1414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Step 6</a:t>
            </a:r>
            <a:endParaRPr sz="20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" name="Google Shape;594;p41">
            <a:extLst>
              <a:ext uri="{FF2B5EF4-FFF2-40B4-BE49-F238E27FC236}">
                <a16:creationId xmlns:a16="http://schemas.microsoft.com/office/drawing/2014/main" id="{F265288B-E01B-C74A-5CA9-0AEF306568C9}"/>
              </a:ext>
            </a:extLst>
          </p:cNvPr>
          <p:cNvSpPr/>
          <p:nvPr/>
        </p:nvSpPr>
        <p:spPr>
          <a:xfrm>
            <a:off x="5709415" y="1103803"/>
            <a:ext cx="16881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02;p41">
            <a:extLst>
              <a:ext uri="{FF2B5EF4-FFF2-40B4-BE49-F238E27FC236}">
                <a16:creationId xmlns:a16="http://schemas.microsoft.com/office/drawing/2014/main" id="{FDBC5FFC-0EDD-E284-ABB3-9D3760CC6B04}"/>
              </a:ext>
            </a:extLst>
          </p:cNvPr>
          <p:cNvSpPr txBox="1"/>
          <p:nvPr/>
        </p:nvSpPr>
        <p:spPr>
          <a:xfrm>
            <a:off x="5902310" y="1085500"/>
            <a:ext cx="13023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Step 7</a:t>
            </a:r>
            <a:endParaRPr lang="en-US" sz="2000" b="1">
              <a:solidFill>
                <a:schemeClr val="dk1"/>
              </a:solidFill>
              <a:latin typeface="Varela Round"/>
              <a:ea typeface="Varela Round"/>
              <a:cs typeface="Varela Round"/>
            </a:endParaRPr>
          </a:p>
        </p:txBody>
      </p:sp>
      <p:cxnSp>
        <p:nvCxnSpPr>
          <p:cNvPr id="34" name="Google Shape;607;p41">
            <a:extLst>
              <a:ext uri="{FF2B5EF4-FFF2-40B4-BE49-F238E27FC236}">
                <a16:creationId xmlns:a16="http://schemas.microsoft.com/office/drawing/2014/main" id="{6DB938D3-36F5-BC41-C7D6-AB1BCE217423}"/>
              </a:ext>
            </a:extLst>
          </p:cNvPr>
          <p:cNvCxnSpPr/>
          <p:nvPr/>
        </p:nvCxnSpPr>
        <p:spPr>
          <a:xfrm>
            <a:off x="3541051" y="1354366"/>
            <a:ext cx="2060565" cy="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1A53305-B83C-6F01-B95A-964F5343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5" y="1959894"/>
            <a:ext cx="4217066" cy="2186237"/>
          </a:xfrm>
          <a:prstGeom prst="rect">
            <a:avLst/>
          </a:prstGeom>
        </p:spPr>
      </p:pic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A1A5E93-96B4-5FCB-A067-6FD6C7197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229" y="1794023"/>
            <a:ext cx="4036593" cy="26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4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5"/>
          <p:cNvGrpSpPr/>
          <p:nvPr/>
        </p:nvGrpSpPr>
        <p:grpSpPr>
          <a:xfrm>
            <a:off x="535528" y="1150769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76414" y="1416849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2418401" y="2397298"/>
            <a:ext cx="4576973" cy="696342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2416408" y="2749461"/>
            <a:ext cx="4821250" cy="6734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2400" dirty="0"/>
              <a:t>Configure RIP&amp;OSPF Routing</a:t>
            </a:r>
            <a:endParaRPr lang="en" sz="2400" b="0" dirty="0" err="1"/>
          </a:p>
          <a:p>
            <a:pPr algn="l"/>
            <a:endParaRPr lang="en" sz="2400" b="0"/>
          </a:p>
          <a:p>
            <a:pPr algn="l"/>
            <a:endParaRPr lang="en" sz="2400"/>
          </a:p>
        </p:txBody>
      </p:sp>
    </p:spTree>
    <p:extLst>
      <p:ext uri="{BB962C8B-B14F-4D97-AF65-F5344CB8AC3E}">
        <p14:creationId xmlns:p14="http://schemas.microsoft.com/office/powerpoint/2010/main" val="15260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9"/>
          <p:cNvSpPr txBox="1">
            <a:spLocks noGrp="1"/>
          </p:cNvSpPr>
          <p:nvPr>
            <p:ph type="title"/>
          </p:nvPr>
        </p:nvSpPr>
        <p:spPr>
          <a:xfrm>
            <a:off x="-233954" y="699543"/>
            <a:ext cx="5737159" cy="685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/>
              <a:t>RIP&amp;OSPF</a:t>
            </a:r>
            <a:br>
              <a:rPr lang="en" sz="5400" dirty="0"/>
            </a:br>
            <a:endParaRPr lang="en" sz="5400" b="0"/>
          </a:p>
        </p:txBody>
      </p:sp>
      <p:pic>
        <p:nvPicPr>
          <p:cNvPr id="2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9DAC629-CE94-16AA-016C-EEBEB1AC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80" y="1183253"/>
            <a:ext cx="2743200" cy="18547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A32650E-393E-BDD4-6126-E82769EA1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859" y="1181445"/>
            <a:ext cx="3622961" cy="18563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F10E150-3959-57F6-6CBC-4BC71DBFD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967" y="2859444"/>
            <a:ext cx="3061504" cy="17782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338200" y="1285884"/>
            <a:ext cx="4322731" cy="9849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 dirty="0"/>
              <a:t>RIP&amp;OSPF</a:t>
            </a:r>
            <a:br>
              <a:rPr lang="en" dirty="0"/>
            </a:br>
            <a:endParaRPr lang="en" b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3BD264C-EFBE-BD9D-BD63-9AFB27CB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666" y="1812749"/>
            <a:ext cx="6065736" cy="20467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28;p37">
            <a:extLst>
              <a:ext uri="{FF2B5EF4-FFF2-40B4-BE49-F238E27FC236}">
                <a16:creationId xmlns:a16="http://schemas.microsoft.com/office/drawing/2014/main" id="{0584936E-FCAE-1BD0-9BD8-C1748027ACC0}"/>
              </a:ext>
            </a:extLst>
          </p:cNvPr>
          <p:cNvSpPr txBox="1">
            <a:spLocks/>
          </p:cNvSpPr>
          <p:nvPr/>
        </p:nvSpPr>
        <p:spPr>
          <a:xfrm>
            <a:off x="1638709" y="419838"/>
            <a:ext cx="3858219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28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RIP &amp; OSPF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23258-C2BC-9041-4BE7-2456B0DA75BC}"/>
              </a:ext>
            </a:extLst>
          </p:cNvPr>
          <p:cNvSpPr txBox="1"/>
          <p:nvPr/>
        </p:nvSpPr>
        <p:spPr>
          <a:xfrm>
            <a:off x="308780" y="1566934"/>
            <a:ext cx="13272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NOTE:</a:t>
            </a:r>
          </a:p>
        </p:txBody>
      </p:sp>
      <p:pic>
        <p:nvPicPr>
          <p:cNvPr id="7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CF48DB0-C2D8-CF45-968B-0C71A8BC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259" y="1281388"/>
            <a:ext cx="5924834" cy="5676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9" name="Google Shape;607;p41">
            <a:extLst>
              <a:ext uri="{FF2B5EF4-FFF2-40B4-BE49-F238E27FC236}">
                <a16:creationId xmlns:a16="http://schemas.microsoft.com/office/drawing/2014/main" id="{232F4DF9-1688-9794-233C-0902D106FEAF}"/>
              </a:ext>
            </a:extLst>
          </p:cNvPr>
          <p:cNvCxnSpPr/>
          <p:nvPr/>
        </p:nvCxnSpPr>
        <p:spPr>
          <a:xfrm flipV="1">
            <a:off x="2185141" y="1566377"/>
            <a:ext cx="647977" cy="852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354F80-4882-09D7-1BB3-F058F8412432}"/>
              </a:ext>
            </a:extLst>
          </p:cNvPr>
          <p:cNvSpPr txBox="1"/>
          <p:nvPr/>
        </p:nvSpPr>
        <p:spPr>
          <a:xfrm>
            <a:off x="1383542" y="1413398"/>
            <a:ext cx="7216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4ABC9-D394-1AC5-67F4-E44117994C67}"/>
              </a:ext>
            </a:extLst>
          </p:cNvPr>
          <p:cNvSpPr txBox="1"/>
          <p:nvPr/>
        </p:nvSpPr>
        <p:spPr>
          <a:xfrm>
            <a:off x="4104564" y="2078724"/>
            <a:ext cx="7216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</a:p>
        </p:txBody>
      </p:sp>
      <p:cxnSp>
        <p:nvCxnSpPr>
          <p:cNvPr id="19" name="Google Shape;607;p41">
            <a:extLst>
              <a:ext uri="{FF2B5EF4-FFF2-40B4-BE49-F238E27FC236}">
                <a16:creationId xmlns:a16="http://schemas.microsoft.com/office/drawing/2014/main" id="{716E8A4C-1209-1596-DC01-3AEB74EA1BB8}"/>
              </a:ext>
            </a:extLst>
          </p:cNvPr>
          <p:cNvCxnSpPr>
            <a:cxnSpLocks/>
          </p:cNvCxnSpPr>
          <p:nvPr/>
        </p:nvCxnSpPr>
        <p:spPr>
          <a:xfrm flipH="1" flipV="1">
            <a:off x="4462890" y="1718918"/>
            <a:ext cx="291" cy="35825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" name="Picture 15" descr="Chart, diagram&#10;&#10;Description automatically generated">
            <a:extLst>
              <a:ext uri="{FF2B5EF4-FFF2-40B4-BE49-F238E27FC236}">
                <a16:creationId xmlns:a16="http://schemas.microsoft.com/office/drawing/2014/main" id="{520E8587-809C-A41D-639C-7346FF51F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720" y="1974310"/>
            <a:ext cx="2478776" cy="24061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D18E959-88FF-61ED-B631-0AF21032322D}"/>
              </a:ext>
            </a:extLst>
          </p:cNvPr>
          <p:cNvSpPr/>
          <p:nvPr/>
        </p:nvSpPr>
        <p:spPr>
          <a:xfrm>
            <a:off x="2289411" y="2882237"/>
            <a:ext cx="443553" cy="417963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7AEE3E-5699-3EB4-F839-0DBB1271A16F}"/>
              </a:ext>
            </a:extLst>
          </p:cNvPr>
          <p:cNvSpPr/>
          <p:nvPr/>
        </p:nvSpPr>
        <p:spPr>
          <a:xfrm>
            <a:off x="2892899" y="3980456"/>
            <a:ext cx="341194" cy="29854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oogle Shape;470;p33">
            <a:extLst>
              <a:ext uri="{FF2B5EF4-FFF2-40B4-BE49-F238E27FC236}">
                <a16:creationId xmlns:a16="http://schemas.microsoft.com/office/drawing/2014/main" id="{CC655D33-3145-0154-3203-CA6C264B1F42}"/>
              </a:ext>
            </a:extLst>
          </p:cNvPr>
          <p:cNvGrpSpPr/>
          <p:nvPr/>
        </p:nvGrpSpPr>
        <p:grpSpPr>
          <a:xfrm>
            <a:off x="3691300" y="2659372"/>
            <a:ext cx="1675280" cy="861417"/>
            <a:chOff x="2333960" y="2049193"/>
            <a:chExt cx="1675280" cy="861417"/>
          </a:xfrm>
        </p:grpSpPr>
        <p:sp>
          <p:nvSpPr>
            <p:cNvPr id="30" name="Google Shape;471;p33">
              <a:extLst>
                <a:ext uri="{FF2B5EF4-FFF2-40B4-BE49-F238E27FC236}">
                  <a16:creationId xmlns:a16="http://schemas.microsoft.com/office/drawing/2014/main" id="{1575F90B-A817-41D6-2C80-0A7670246D33}"/>
                </a:ext>
              </a:extLst>
            </p:cNvPr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2;p33">
              <a:extLst>
                <a:ext uri="{FF2B5EF4-FFF2-40B4-BE49-F238E27FC236}">
                  <a16:creationId xmlns:a16="http://schemas.microsoft.com/office/drawing/2014/main" id="{75C32223-4B89-CB58-B764-27309D4E5707}"/>
                </a:ext>
              </a:extLst>
            </p:cNvPr>
            <p:cNvSpPr/>
            <p:nvPr/>
          </p:nvSpPr>
          <p:spPr>
            <a:xfrm>
              <a:off x="2333960" y="2175010"/>
              <a:ext cx="167528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/>
                <a:t>VLAN6 x VLAN3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5"/>
          <p:cNvGrpSpPr/>
          <p:nvPr/>
        </p:nvGrpSpPr>
        <p:grpSpPr>
          <a:xfrm>
            <a:off x="2139140" y="138960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2080026" y="165568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2819304" y="2934679"/>
            <a:ext cx="3126900" cy="7134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3490807" y="3311407"/>
            <a:ext cx="3133407" cy="6734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2400"/>
              <a:t>Case Study</a:t>
            </a:r>
            <a:endParaRPr lang="en" sz="2400" b="0"/>
          </a:p>
          <a:p>
            <a:pPr algn="l"/>
            <a:endParaRPr lang="en" sz="2400" b="0"/>
          </a:p>
          <a:p>
            <a:pPr algn="l"/>
            <a:endParaRPr lang="en" sz="2400"/>
          </a:p>
        </p:txBody>
      </p:sp>
    </p:spTree>
    <p:extLst>
      <p:ext uri="{BB962C8B-B14F-4D97-AF65-F5344CB8AC3E}">
        <p14:creationId xmlns:p14="http://schemas.microsoft.com/office/powerpoint/2010/main" val="230566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1"/>
          <p:cNvGrpSpPr/>
          <p:nvPr/>
        </p:nvGrpSpPr>
        <p:grpSpPr>
          <a:xfrm>
            <a:off x="5086176" y="3082035"/>
            <a:ext cx="2692322" cy="1512015"/>
            <a:chOff x="2625225" y="855400"/>
            <a:chExt cx="1307714" cy="899687"/>
          </a:xfrm>
        </p:grpSpPr>
        <p:sp>
          <p:nvSpPr>
            <p:cNvPr id="429" name="Google Shape;429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1"/>
          <p:cNvGrpSpPr/>
          <p:nvPr/>
        </p:nvGrpSpPr>
        <p:grpSpPr>
          <a:xfrm>
            <a:off x="6008574" y="1344975"/>
            <a:ext cx="2692322" cy="1512015"/>
            <a:chOff x="2625225" y="855400"/>
            <a:chExt cx="1307714" cy="899687"/>
          </a:xfrm>
        </p:grpSpPr>
        <p:sp>
          <p:nvSpPr>
            <p:cNvPr id="432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3219805" y="1305278"/>
            <a:ext cx="2692322" cy="1512015"/>
            <a:chOff x="2625225" y="855400"/>
            <a:chExt cx="1307714" cy="899687"/>
          </a:xfrm>
        </p:grpSpPr>
        <p:sp>
          <p:nvSpPr>
            <p:cNvPr id="435" name="Google Shape;435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397804" y="1305278"/>
            <a:ext cx="2692322" cy="1512015"/>
            <a:chOff x="2625225" y="855400"/>
            <a:chExt cx="1307714" cy="899687"/>
          </a:xfrm>
        </p:grpSpPr>
        <p:sp>
          <p:nvSpPr>
            <p:cNvPr id="438" name="Google Shape;438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31"/>
          <p:cNvSpPr txBox="1">
            <a:spLocks noGrp="1"/>
          </p:cNvSpPr>
          <p:nvPr>
            <p:ph type="title"/>
          </p:nvPr>
        </p:nvSpPr>
        <p:spPr>
          <a:xfrm>
            <a:off x="540098" y="1966341"/>
            <a:ext cx="255365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/>
              <a:t>ADDRESSING Table</a:t>
            </a:r>
            <a:endParaRPr lang="en-US" sz="2000"/>
          </a:p>
        </p:txBody>
      </p:sp>
      <p:sp>
        <p:nvSpPr>
          <p:cNvPr id="442" name="Google Shape;442;p31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 idx="2"/>
          </p:nvPr>
        </p:nvSpPr>
        <p:spPr>
          <a:xfrm>
            <a:off x="2354712" y="162362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 idx="3"/>
          </p:nvPr>
        </p:nvSpPr>
        <p:spPr>
          <a:xfrm>
            <a:off x="2112314" y="3748069"/>
            <a:ext cx="262884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/>
              <a:t>Configure RIP&amp;OSPF Routing</a:t>
            </a:r>
            <a:endParaRPr lang="en-US" sz="2000"/>
          </a:p>
        </p:txBody>
      </p:sp>
      <p:sp>
        <p:nvSpPr>
          <p:cNvPr id="446" name="Google Shape;446;p31"/>
          <p:cNvSpPr txBox="1">
            <a:spLocks noGrp="1"/>
          </p:cNvSpPr>
          <p:nvPr>
            <p:ph type="title" idx="5"/>
          </p:nvPr>
        </p:nvSpPr>
        <p:spPr>
          <a:xfrm>
            <a:off x="5176775" y="1631144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 idx="6"/>
          </p:nvPr>
        </p:nvSpPr>
        <p:spPr>
          <a:xfrm>
            <a:off x="3276930" y="1987999"/>
            <a:ext cx="263636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/>
              <a:t>Configure VLAN's</a:t>
            </a:r>
            <a:endParaRPr lang="en-US"/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8"/>
          </p:nvPr>
        </p:nvSpPr>
        <p:spPr>
          <a:xfrm>
            <a:off x="8054326" y="1625753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 idx="9"/>
          </p:nvPr>
        </p:nvSpPr>
        <p:spPr>
          <a:xfrm>
            <a:off x="5362302" y="3750648"/>
            <a:ext cx="184679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/>
              <a:t>Case Study</a:t>
            </a:r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14"/>
          </p:nvPr>
        </p:nvSpPr>
        <p:spPr>
          <a:xfrm>
            <a:off x="7041679" y="3400412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5" name="Google Shape;428;p31">
            <a:extLst>
              <a:ext uri="{FF2B5EF4-FFF2-40B4-BE49-F238E27FC236}">
                <a16:creationId xmlns:a16="http://schemas.microsoft.com/office/drawing/2014/main" id="{DD3C67E1-85C9-B167-E032-F16A6BC6DDAA}"/>
              </a:ext>
            </a:extLst>
          </p:cNvPr>
          <p:cNvGrpSpPr/>
          <p:nvPr/>
        </p:nvGrpSpPr>
        <p:grpSpPr>
          <a:xfrm>
            <a:off x="2145958" y="3082035"/>
            <a:ext cx="2692322" cy="1512015"/>
            <a:chOff x="2625225" y="855400"/>
            <a:chExt cx="1307714" cy="899687"/>
          </a:xfrm>
        </p:grpSpPr>
        <p:sp>
          <p:nvSpPr>
            <p:cNvPr id="36" name="Google Shape;429;p31">
              <a:extLst>
                <a:ext uri="{FF2B5EF4-FFF2-40B4-BE49-F238E27FC236}">
                  <a16:creationId xmlns:a16="http://schemas.microsoft.com/office/drawing/2014/main" id="{2ADAC8BE-CD5F-A49E-FE4B-0AC7630E844A}"/>
                </a:ext>
              </a:extLst>
            </p:cNvPr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0;p31">
              <a:extLst>
                <a:ext uri="{FF2B5EF4-FFF2-40B4-BE49-F238E27FC236}">
                  <a16:creationId xmlns:a16="http://schemas.microsoft.com/office/drawing/2014/main" id="{8D592572-21F5-FED3-A01C-DAE4E25745FE}"/>
                </a:ext>
              </a:extLst>
            </p:cNvPr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50;p31">
            <a:extLst>
              <a:ext uri="{FF2B5EF4-FFF2-40B4-BE49-F238E27FC236}">
                <a16:creationId xmlns:a16="http://schemas.microsoft.com/office/drawing/2014/main" id="{A6A9F772-4616-8A0D-4369-73FAEA0EEE21}"/>
              </a:ext>
            </a:extLst>
          </p:cNvPr>
          <p:cNvSpPr txBox="1">
            <a:spLocks/>
          </p:cNvSpPr>
          <p:nvPr/>
        </p:nvSpPr>
        <p:spPr>
          <a:xfrm>
            <a:off x="6077574" y="1984969"/>
            <a:ext cx="262884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/>
              <a:t>WLC and Access Point configuration</a:t>
            </a:r>
            <a:endParaRPr lang="en-US" sz="2000"/>
          </a:p>
        </p:txBody>
      </p:sp>
      <p:sp>
        <p:nvSpPr>
          <p:cNvPr id="11" name="Google Shape;452;p31">
            <a:extLst>
              <a:ext uri="{FF2B5EF4-FFF2-40B4-BE49-F238E27FC236}">
                <a16:creationId xmlns:a16="http://schemas.microsoft.com/office/drawing/2014/main" id="{59E9E9DC-9038-B0E9-3F3A-2A3B57B0DD40}"/>
              </a:ext>
            </a:extLst>
          </p:cNvPr>
          <p:cNvSpPr txBox="1">
            <a:spLocks/>
          </p:cNvSpPr>
          <p:nvPr/>
        </p:nvSpPr>
        <p:spPr>
          <a:xfrm>
            <a:off x="4101461" y="3400412"/>
            <a:ext cx="644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04</a:t>
            </a:r>
          </a:p>
        </p:txBody>
      </p:sp>
      <p:sp>
        <p:nvSpPr>
          <p:cNvPr id="12" name="Google Shape;450;p31">
            <a:extLst>
              <a:ext uri="{FF2B5EF4-FFF2-40B4-BE49-F238E27FC236}">
                <a16:creationId xmlns:a16="http://schemas.microsoft.com/office/drawing/2014/main" id="{1040CDCA-4DF9-ECF7-B720-D652145FCB12}"/>
              </a:ext>
            </a:extLst>
          </p:cNvPr>
          <p:cNvSpPr txBox="1">
            <a:spLocks/>
          </p:cNvSpPr>
          <p:nvPr/>
        </p:nvSpPr>
        <p:spPr>
          <a:xfrm>
            <a:off x="2113777" y="3682970"/>
            <a:ext cx="2824360" cy="73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/>
              <a:t>Configure RIP&amp;OSPF Routing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42"/>
          <p:cNvGrpSpPr/>
          <p:nvPr/>
        </p:nvGrpSpPr>
        <p:grpSpPr>
          <a:xfrm>
            <a:off x="1262672" y="1507489"/>
            <a:ext cx="911100" cy="689641"/>
            <a:chOff x="1217362" y="1846472"/>
            <a:chExt cx="911100" cy="689641"/>
          </a:xfrm>
        </p:grpSpPr>
        <p:sp>
          <p:nvSpPr>
            <p:cNvPr id="619" name="Google Shape;619;p42"/>
            <p:cNvSpPr/>
            <p:nvPr/>
          </p:nvSpPr>
          <p:spPr>
            <a:xfrm>
              <a:off x="1217362" y="1846472"/>
              <a:ext cx="431700" cy="5052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1217362" y="1947213"/>
              <a:ext cx="911100" cy="5889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2"/>
          <p:cNvSpPr txBox="1"/>
          <p:nvPr/>
        </p:nvSpPr>
        <p:spPr>
          <a:xfrm>
            <a:off x="2333474" y="167512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</a:rPr>
              <a:t>Architecture used and rescuers</a:t>
            </a:r>
          </a:p>
        </p:txBody>
      </p:sp>
      <p:grpSp>
        <p:nvGrpSpPr>
          <p:cNvPr id="622" name="Google Shape;622;p42"/>
          <p:cNvGrpSpPr/>
          <p:nvPr/>
        </p:nvGrpSpPr>
        <p:grpSpPr>
          <a:xfrm>
            <a:off x="1262672" y="2468357"/>
            <a:ext cx="911100" cy="691298"/>
            <a:chOff x="1217362" y="2883541"/>
            <a:chExt cx="911100" cy="691298"/>
          </a:xfrm>
        </p:grpSpPr>
        <p:sp>
          <p:nvSpPr>
            <p:cNvPr id="623" name="Google Shape;623;p42"/>
            <p:cNvSpPr/>
            <p:nvPr/>
          </p:nvSpPr>
          <p:spPr>
            <a:xfrm>
              <a:off x="1217362" y="2883541"/>
              <a:ext cx="431700" cy="5052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1217362" y="2985938"/>
              <a:ext cx="911100" cy="5889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42"/>
          <p:cNvSpPr txBox="1"/>
          <p:nvPr/>
        </p:nvSpPr>
        <p:spPr>
          <a:xfrm>
            <a:off x="2333474" y="263765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</a:rPr>
              <a:t>Software set up</a:t>
            </a:r>
          </a:p>
        </p:txBody>
      </p:sp>
      <p:grpSp>
        <p:nvGrpSpPr>
          <p:cNvPr id="626" name="Google Shape;626;p42"/>
          <p:cNvGrpSpPr/>
          <p:nvPr/>
        </p:nvGrpSpPr>
        <p:grpSpPr>
          <a:xfrm>
            <a:off x="1262672" y="3432539"/>
            <a:ext cx="911100" cy="689641"/>
            <a:chOff x="1217362" y="3923922"/>
            <a:chExt cx="911100" cy="689641"/>
          </a:xfrm>
        </p:grpSpPr>
        <p:sp>
          <p:nvSpPr>
            <p:cNvPr id="627" name="Google Shape;627;p42"/>
            <p:cNvSpPr/>
            <p:nvPr/>
          </p:nvSpPr>
          <p:spPr>
            <a:xfrm>
              <a:off x="1217362" y="3923922"/>
              <a:ext cx="431700" cy="5052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1217362" y="4024663"/>
              <a:ext cx="911100" cy="5889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" name="Google Shape;629;p42"/>
          <p:cNvSpPr txBox="1"/>
          <p:nvPr/>
        </p:nvSpPr>
        <p:spPr>
          <a:xfrm>
            <a:off x="2333474" y="360017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</a:rPr>
              <a:t>payment</a:t>
            </a:r>
          </a:p>
        </p:txBody>
      </p:sp>
      <p:grpSp>
        <p:nvGrpSpPr>
          <p:cNvPr id="630" name="Google Shape;630;p42"/>
          <p:cNvGrpSpPr/>
          <p:nvPr/>
        </p:nvGrpSpPr>
        <p:grpSpPr>
          <a:xfrm>
            <a:off x="4922547" y="1370040"/>
            <a:ext cx="911100" cy="689641"/>
            <a:chOff x="4877237" y="1846472"/>
            <a:chExt cx="911100" cy="689641"/>
          </a:xfrm>
        </p:grpSpPr>
        <p:sp>
          <p:nvSpPr>
            <p:cNvPr id="631" name="Google Shape;631;p42"/>
            <p:cNvSpPr/>
            <p:nvPr/>
          </p:nvSpPr>
          <p:spPr>
            <a:xfrm>
              <a:off x="4877237" y="1846472"/>
              <a:ext cx="431700" cy="5052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4877237" y="1947213"/>
              <a:ext cx="911100" cy="5889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42"/>
          <p:cNvSpPr txBox="1"/>
          <p:nvPr/>
        </p:nvSpPr>
        <p:spPr>
          <a:xfrm>
            <a:off x="5985949" y="167512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</a:rPr>
              <a:t>accessibility</a:t>
            </a:r>
          </a:p>
        </p:txBody>
      </p:sp>
      <p:grpSp>
        <p:nvGrpSpPr>
          <p:cNvPr id="634" name="Google Shape;634;p42"/>
          <p:cNvGrpSpPr/>
          <p:nvPr/>
        </p:nvGrpSpPr>
        <p:grpSpPr>
          <a:xfrm>
            <a:off x="4922547" y="2468357"/>
            <a:ext cx="911100" cy="691298"/>
            <a:chOff x="4877237" y="2883541"/>
            <a:chExt cx="911100" cy="691298"/>
          </a:xfrm>
        </p:grpSpPr>
        <p:sp>
          <p:nvSpPr>
            <p:cNvPr id="635" name="Google Shape;635;p42"/>
            <p:cNvSpPr/>
            <p:nvPr/>
          </p:nvSpPr>
          <p:spPr>
            <a:xfrm>
              <a:off x="4877237" y="2883541"/>
              <a:ext cx="431700" cy="5052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4877237" y="2985938"/>
              <a:ext cx="911100" cy="5889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2"/>
          <p:cNvSpPr txBox="1"/>
          <p:nvPr/>
        </p:nvSpPr>
        <p:spPr>
          <a:xfrm>
            <a:off x="5985949" y="263765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It’s composed of hydrogen and helium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38" name="Google Shape;638;p42"/>
          <p:cNvGrpSpPr/>
          <p:nvPr/>
        </p:nvGrpSpPr>
        <p:grpSpPr>
          <a:xfrm>
            <a:off x="4922547" y="3432539"/>
            <a:ext cx="911100" cy="689641"/>
            <a:chOff x="4877237" y="3923922"/>
            <a:chExt cx="911100" cy="689641"/>
          </a:xfrm>
        </p:grpSpPr>
        <p:sp>
          <p:nvSpPr>
            <p:cNvPr id="639" name="Google Shape;639;p42"/>
            <p:cNvSpPr/>
            <p:nvPr/>
          </p:nvSpPr>
          <p:spPr>
            <a:xfrm>
              <a:off x="4877237" y="3923922"/>
              <a:ext cx="431700" cy="5052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4877237" y="4024663"/>
              <a:ext cx="911100" cy="5889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42"/>
          <p:cNvSpPr txBox="1"/>
          <p:nvPr/>
        </p:nvSpPr>
        <p:spPr>
          <a:xfrm>
            <a:off x="5985949" y="360017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It’s the farthest planet from the Sun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6C0B42-3654-6976-F9E7-284028F6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03" y="111119"/>
            <a:ext cx="8663597" cy="918851"/>
          </a:xfrm>
        </p:spPr>
        <p:txBody>
          <a:bodyPr/>
          <a:lstStyle/>
          <a:p>
            <a:r>
              <a:rPr lang="en" sz="2400"/>
              <a:t>Differences between Cloud and Grid computing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49886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/>
        </p:nvSpPr>
        <p:spPr>
          <a:xfrm>
            <a:off x="3423499" y="3129451"/>
            <a:ext cx="22188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50"/>
          <p:cNvSpPr/>
          <p:nvPr/>
        </p:nvSpPr>
        <p:spPr>
          <a:xfrm>
            <a:off x="754513" y="3129451"/>
            <a:ext cx="22188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0"/>
          <p:cNvSpPr txBox="1">
            <a:spLocks noGrp="1"/>
          </p:cNvSpPr>
          <p:nvPr>
            <p:ph type="title"/>
          </p:nvPr>
        </p:nvSpPr>
        <p:spPr>
          <a:xfrm>
            <a:off x="986510" y="3086100"/>
            <a:ext cx="175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Scenario 1</a:t>
            </a:r>
            <a:endParaRPr lang="en-US"/>
          </a:p>
        </p:txBody>
      </p:sp>
      <p:sp>
        <p:nvSpPr>
          <p:cNvPr id="877" name="Google Shape;877;p50"/>
          <p:cNvSpPr txBox="1">
            <a:spLocks noGrp="1"/>
          </p:cNvSpPr>
          <p:nvPr>
            <p:ph type="title" idx="2"/>
          </p:nvPr>
        </p:nvSpPr>
        <p:spPr>
          <a:xfrm>
            <a:off x="3533788" y="3079606"/>
            <a:ext cx="1959272" cy="547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Scenario 2</a:t>
            </a:r>
            <a:endParaRPr lang="en" b="0"/>
          </a:p>
        </p:txBody>
      </p:sp>
      <p:sp>
        <p:nvSpPr>
          <p:cNvPr id="878" name="Google Shape;878;p50"/>
          <p:cNvSpPr/>
          <p:nvPr/>
        </p:nvSpPr>
        <p:spPr>
          <a:xfrm>
            <a:off x="6092692" y="3129451"/>
            <a:ext cx="22188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50"/>
          <p:cNvSpPr txBox="1">
            <a:spLocks noGrp="1"/>
          </p:cNvSpPr>
          <p:nvPr>
            <p:ph type="title" idx="6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scenarios for cloud computing</a:t>
            </a:r>
            <a:endParaRPr lang="en-US"/>
          </a:p>
        </p:txBody>
      </p:sp>
      <p:sp>
        <p:nvSpPr>
          <p:cNvPr id="882" name="Google Shape;882;p50"/>
          <p:cNvSpPr txBox="1">
            <a:spLocks noGrp="1"/>
          </p:cNvSpPr>
          <p:nvPr>
            <p:ph type="title" idx="4"/>
          </p:nvPr>
        </p:nvSpPr>
        <p:spPr>
          <a:xfrm>
            <a:off x="6235448" y="3079606"/>
            <a:ext cx="1926801" cy="547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Scenario 3</a:t>
            </a:r>
            <a:endParaRPr lang="en" b="0"/>
          </a:p>
        </p:txBody>
      </p:sp>
      <p:grpSp>
        <p:nvGrpSpPr>
          <p:cNvPr id="884" name="Google Shape;884;p50"/>
          <p:cNvGrpSpPr/>
          <p:nvPr/>
        </p:nvGrpSpPr>
        <p:grpSpPr>
          <a:xfrm>
            <a:off x="1294963" y="2038184"/>
            <a:ext cx="1137900" cy="861417"/>
            <a:chOff x="2333960" y="2049193"/>
            <a:chExt cx="1137900" cy="861417"/>
          </a:xfrm>
        </p:grpSpPr>
        <p:sp>
          <p:nvSpPr>
            <p:cNvPr id="885" name="Google Shape;885;p50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0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50"/>
          <p:cNvGrpSpPr/>
          <p:nvPr/>
        </p:nvGrpSpPr>
        <p:grpSpPr>
          <a:xfrm>
            <a:off x="6633142" y="2038184"/>
            <a:ext cx="1137900" cy="861417"/>
            <a:chOff x="5690232" y="2049193"/>
            <a:chExt cx="1137900" cy="861417"/>
          </a:xfrm>
        </p:grpSpPr>
        <p:sp>
          <p:nvSpPr>
            <p:cNvPr id="888" name="Google Shape;888;p50"/>
            <p:cNvSpPr/>
            <p:nvPr/>
          </p:nvSpPr>
          <p:spPr>
            <a:xfrm>
              <a:off x="5690233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5690232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50"/>
          <p:cNvGrpSpPr/>
          <p:nvPr/>
        </p:nvGrpSpPr>
        <p:grpSpPr>
          <a:xfrm>
            <a:off x="3997816" y="2000084"/>
            <a:ext cx="1137900" cy="861417"/>
            <a:chOff x="5690232" y="2049193"/>
            <a:chExt cx="1137900" cy="861417"/>
          </a:xfrm>
        </p:grpSpPr>
        <p:sp>
          <p:nvSpPr>
            <p:cNvPr id="891" name="Google Shape;891;p50"/>
            <p:cNvSpPr/>
            <p:nvPr/>
          </p:nvSpPr>
          <p:spPr>
            <a:xfrm>
              <a:off x="5690233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5690232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9275;p66">
            <a:extLst>
              <a:ext uri="{FF2B5EF4-FFF2-40B4-BE49-F238E27FC236}">
                <a16:creationId xmlns:a16="http://schemas.microsoft.com/office/drawing/2014/main" id="{C9ACA6DA-ACE5-EB32-76EC-AE53F6222BCE}"/>
              </a:ext>
            </a:extLst>
          </p:cNvPr>
          <p:cNvSpPr/>
          <p:nvPr/>
        </p:nvSpPr>
        <p:spPr>
          <a:xfrm>
            <a:off x="4348072" y="2320673"/>
            <a:ext cx="446019" cy="382404"/>
          </a:xfrm>
          <a:custGeom>
            <a:avLst/>
            <a:gdLst/>
            <a:ahLst/>
            <a:cxnLst/>
            <a:rect l="l" t="t" r="r" b="b"/>
            <a:pathLst>
              <a:path w="19326" h="18117" extrusionOk="0">
                <a:moveTo>
                  <a:pt x="9627" y="1132"/>
                </a:moveTo>
                <a:cubicBezTo>
                  <a:pt x="14349" y="1132"/>
                  <a:pt x="18193" y="4436"/>
                  <a:pt x="18193" y="8494"/>
                </a:cubicBezTo>
                <a:cubicBezTo>
                  <a:pt x="18193" y="12552"/>
                  <a:pt x="14349" y="15852"/>
                  <a:pt x="9627" y="15852"/>
                </a:cubicBezTo>
                <a:cubicBezTo>
                  <a:pt x="9619" y="15852"/>
                  <a:pt x="9611" y="15852"/>
                  <a:pt x="9603" y="15852"/>
                </a:cubicBezTo>
                <a:cubicBezTo>
                  <a:pt x="8397" y="15852"/>
                  <a:pt x="7207" y="15626"/>
                  <a:pt x="6088" y="15185"/>
                </a:cubicBezTo>
                <a:cubicBezTo>
                  <a:pt x="6019" y="15158"/>
                  <a:pt x="5947" y="15144"/>
                  <a:pt x="5876" y="15144"/>
                </a:cubicBezTo>
                <a:cubicBezTo>
                  <a:pt x="5720" y="15144"/>
                  <a:pt x="5568" y="15208"/>
                  <a:pt x="5460" y="15327"/>
                </a:cubicBezTo>
                <a:cubicBezTo>
                  <a:pt x="4780" y="16070"/>
                  <a:pt x="3896" y="16595"/>
                  <a:pt x="2917" y="16837"/>
                </a:cubicBezTo>
                <a:cubicBezTo>
                  <a:pt x="3461" y="15801"/>
                  <a:pt x="3582" y="14593"/>
                  <a:pt x="3262" y="13467"/>
                </a:cubicBezTo>
                <a:cubicBezTo>
                  <a:pt x="3238" y="13379"/>
                  <a:pt x="3189" y="13295"/>
                  <a:pt x="3126" y="13228"/>
                </a:cubicBezTo>
                <a:cubicBezTo>
                  <a:pt x="1843" y="11906"/>
                  <a:pt x="1133" y="10224"/>
                  <a:pt x="1133" y="8494"/>
                </a:cubicBezTo>
                <a:cubicBezTo>
                  <a:pt x="1133" y="4436"/>
                  <a:pt x="4944" y="1132"/>
                  <a:pt x="9627" y="1132"/>
                </a:cubicBezTo>
                <a:close/>
                <a:moveTo>
                  <a:pt x="9627" y="0"/>
                </a:moveTo>
                <a:cubicBezTo>
                  <a:pt x="7066" y="0"/>
                  <a:pt x="4663" y="876"/>
                  <a:pt x="2848" y="2461"/>
                </a:cubicBezTo>
                <a:cubicBezTo>
                  <a:pt x="1012" y="4067"/>
                  <a:pt x="1" y="6211"/>
                  <a:pt x="1" y="8494"/>
                </a:cubicBezTo>
                <a:cubicBezTo>
                  <a:pt x="1" y="10472"/>
                  <a:pt x="783" y="12389"/>
                  <a:pt x="2208" y="13908"/>
                </a:cubicBezTo>
                <a:cubicBezTo>
                  <a:pt x="2492" y="15073"/>
                  <a:pt x="2148" y="16302"/>
                  <a:pt x="1299" y="17151"/>
                </a:cubicBezTo>
                <a:cubicBezTo>
                  <a:pt x="943" y="17507"/>
                  <a:pt x="1193" y="18117"/>
                  <a:pt x="1701" y="18117"/>
                </a:cubicBezTo>
                <a:cubicBezTo>
                  <a:pt x="3313" y="18114"/>
                  <a:pt x="4862" y="17489"/>
                  <a:pt x="6024" y="16372"/>
                </a:cubicBezTo>
                <a:cubicBezTo>
                  <a:pt x="7173" y="16776"/>
                  <a:pt x="8380" y="16985"/>
                  <a:pt x="9600" y="16985"/>
                </a:cubicBezTo>
                <a:cubicBezTo>
                  <a:pt x="9609" y="16985"/>
                  <a:pt x="9618" y="16985"/>
                  <a:pt x="9627" y="16985"/>
                </a:cubicBezTo>
                <a:cubicBezTo>
                  <a:pt x="12184" y="16985"/>
                  <a:pt x="14606" y="16112"/>
                  <a:pt x="16439" y="14524"/>
                </a:cubicBezTo>
                <a:cubicBezTo>
                  <a:pt x="18302" y="12914"/>
                  <a:pt x="19325" y="10773"/>
                  <a:pt x="19325" y="8494"/>
                </a:cubicBezTo>
                <a:cubicBezTo>
                  <a:pt x="19325" y="6211"/>
                  <a:pt x="18302" y="4070"/>
                  <a:pt x="16439" y="2461"/>
                </a:cubicBezTo>
                <a:cubicBezTo>
                  <a:pt x="14606" y="873"/>
                  <a:pt x="12184" y="0"/>
                  <a:pt x="9627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D2E27"/>
              </a:solidFill>
            </a:endParaRPr>
          </a:p>
        </p:txBody>
      </p:sp>
      <p:sp>
        <p:nvSpPr>
          <p:cNvPr id="804" name="Google Shape;9378;p66">
            <a:extLst>
              <a:ext uri="{FF2B5EF4-FFF2-40B4-BE49-F238E27FC236}">
                <a16:creationId xmlns:a16="http://schemas.microsoft.com/office/drawing/2014/main" id="{191AD7A5-A82D-B2B5-360F-6C4D46975B8E}"/>
              </a:ext>
            </a:extLst>
          </p:cNvPr>
          <p:cNvSpPr/>
          <p:nvPr/>
        </p:nvSpPr>
        <p:spPr>
          <a:xfrm>
            <a:off x="1682014" y="2378026"/>
            <a:ext cx="365586" cy="3443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05" name="Google Shape;9394;p66">
            <a:extLst>
              <a:ext uri="{FF2B5EF4-FFF2-40B4-BE49-F238E27FC236}">
                <a16:creationId xmlns:a16="http://schemas.microsoft.com/office/drawing/2014/main" id="{8D71D97D-F01A-6D7C-8F6D-847CC75D1B42}"/>
              </a:ext>
            </a:extLst>
          </p:cNvPr>
          <p:cNvSpPr/>
          <p:nvPr/>
        </p:nvSpPr>
        <p:spPr>
          <a:xfrm>
            <a:off x="6967202" y="2398748"/>
            <a:ext cx="471453" cy="281057"/>
          </a:xfrm>
          <a:custGeom>
            <a:avLst/>
            <a:gdLst/>
            <a:ahLst/>
            <a:cxnLst/>
            <a:rect l="l" t="t" r="r" b="b"/>
            <a:pathLst>
              <a:path w="19328" h="11638" extrusionOk="0">
                <a:moveTo>
                  <a:pt x="8612" y="1133"/>
                </a:moveTo>
                <a:cubicBezTo>
                  <a:pt x="8920" y="1133"/>
                  <a:pt x="9222" y="1172"/>
                  <a:pt x="9518" y="1251"/>
                </a:cubicBezTo>
                <a:cubicBezTo>
                  <a:pt x="10710" y="1571"/>
                  <a:pt x="11674" y="2492"/>
                  <a:pt x="12093" y="3718"/>
                </a:cubicBezTo>
                <a:cubicBezTo>
                  <a:pt x="12176" y="3959"/>
                  <a:pt x="12399" y="4099"/>
                  <a:pt x="12630" y="4099"/>
                </a:cubicBezTo>
                <a:cubicBezTo>
                  <a:pt x="12743" y="4099"/>
                  <a:pt x="12858" y="4065"/>
                  <a:pt x="12960" y="3992"/>
                </a:cubicBezTo>
                <a:cubicBezTo>
                  <a:pt x="13506" y="3597"/>
                  <a:pt x="14165" y="3382"/>
                  <a:pt x="14838" y="3382"/>
                </a:cubicBezTo>
                <a:cubicBezTo>
                  <a:pt x="14844" y="3382"/>
                  <a:pt x="14850" y="3382"/>
                  <a:pt x="14856" y="3382"/>
                </a:cubicBezTo>
                <a:cubicBezTo>
                  <a:pt x="15360" y="3382"/>
                  <a:pt x="15858" y="3506"/>
                  <a:pt x="16308" y="3742"/>
                </a:cubicBezTo>
                <a:cubicBezTo>
                  <a:pt x="17471" y="4346"/>
                  <a:pt x="18193" y="5572"/>
                  <a:pt x="18193" y="6942"/>
                </a:cubicBezTo>
                <a:cubicBezTo>
                  <a:pt x="18193" y="8908"/>
                  <a:pt x="16689" y="10505"/>
                  <a:pt x="14838" y="10505"/>
                </a:cubicBezTo>
                <a:lnTo>
                  <a:pt x="3905" y="10505"/>
                </a:lnTo>
                <a:cubicBezTo>
                  <a:pt x="2377" y="10505"/>
                  <a:pt x="1133" y="9183"/>
                  <a:pt x="1133" y="7558"/>
                </a:cubicBezTo>
                <a:cubicBezTo>
                  <a:pt x="1133" y="5931"/>
                  <a:pt x="2377" y="4611"/>
                  <a:pt x="3905" y="4611"/>
                </a:cubicBezTo>
                <a:cubicBezTo>
                  <a:pt x="4053" y="4611"/>
                  <a:pt x="4200" y="4623"/>
                  <a:pt x="4345" y="4648"/>
                </a:cubicBezTo>
                <a:cubicBezTo>
                  <a:pt x="4378" y="4653"/>
                  <a:pt x="4410" y="4656"/>
                  <a:pt x="4442" y="4656"/>
                </a:cubicBezTo>
                <a:cubicBezTo>
                  <a:pt x="4704" y="4656"/>
                  <a:pt x="4941" y="4473"/>
                  <a:pt x="4995" y="4207"/>
                </a:cubicBezTo>
                <a:cubicBezTo>
                  <a:pt x="5369" y="2425"/>
                  <a:pt x="6891" y="1133"/>
                  <a:pt x="8612" y="1133"/>
                </a:cubicBezTo>
                <a:close/>
                <a:moveTo>
                  <a:pt x="8612" y="1"/>
                </a:moveTo>
                <a:cubicBezTo>
                  <a:pt x="7489" y="4"/>
                  <a:pt x="6405" y="408"/>
                  <a:pt x="5553" y="1142"/>
                </a:cubicBezTo>
                <a:cubicBezTo>
                  <a:pt x="4832" y="1764"/>
                  <a:pt x="4300" y="2573"/>
                  <a:pt x="4016" y="3479"/>
                </a:cubicBezTo>
                <a:lnTo>
                  <a:pt x="3905" y="3479"/>
                </a:lnTo>
                <a:cubicBezTo>
                  <a:pt x="1752" y="3479"/>
                  <a:pt x="0" y="5309"/>
                  <a:pt x="0" y="7558"/>
                </a:cubicBezTo>
                <a:cubicBezTo>
                  <a:pt x="0" y="9808"/>
                  <a:pt x="1752" y="11638"/>
                  <a:pt x="3905" y="11638"/>
                </a:cubicBezTo>
                <a:lnTo>
                  <a:pt x="14838" y="11638"/>
                </a:lnTo>
                <a:cubicBezTo>
                  <a:pt x="17314" y="11638"/>
                  <a:pt x="19325" y="9533"/>
                  <a:pt x="19325" y="6945"/>
                </a:cubicBezTo>
                <a:cubicBezTo>
                  <a:pt x="19328" y="6064"/>
                  <a:pt x="19089" y="5197"/>
                  <a:pt x="18636" y="4442"/>
                </a:cubicBezTo>
                <a:cubicBezTo>
                  <a:pt x="18202" y="3718"/>
                  <a:pt x="17577" y="3129"/>
                  <a:pt x="16831" y="2736"/>
                </a:cubicBezTo>
                <a:cubicBezTo>
                  <a:pt x="16206" y="2412"/>
                  <a:pt x="15522" y="2249"/>
                  <a:pt x="14838" y="2249"/>
                </a:cubicBezTo>
                <a:cubicBezTo>
                  <a:pt x="14173" y="2249"/>
                  <a:pt x="13508" y="2403"/>
                  <a:pt x="12896" y="2709"/>
                </a:cubicBezTo>
                <a:cubicBezTo>
                  <a:pt x="12265" y="1447"/>
                  <a:pt x="11151" y="514"/>
                  <a:pt x="9811" y="158"/>
                </a:cubicBezTo>
                <a:cubicBezTo>
                  <a:pt x="9421" y="55"/>
                  <a:pt x="9016" y="1"/>
                  <a:pt x="8612" y="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10" name="Google Shape;9277;p66">
            <a:extLst>
              <a:ext uri="{FF2B5EF4-FFF2-40B4-BE49-F238E27FC236}">
                <a16:creationId xmlns:a16="http://schemas.microsoft.com/office/drawing/2014/main" id="{78727F06-DE97-8304-7ED0-C7F3BDC6562A}"/>
              </a:ext>
            </a:extLst>
          </p:cNvPr>
          <p:cNvSpPr/>
          <p:nvPr/>
        </p:nvSpPr>
        <p:spPr>
          <a:xfrm>
            <a:off x="4476573" y="2481809"/>
            <a:ext cx="72170" cy="61661"/>
          </a:xfrm>
          <a:custGeom>
            <a:avLst/>
            <a:gdLst/>
            <a:ahLst/>
            <a:cxnLst/>
            <a:rect l="l" t="t" r="r" b="b"/>
            <a:pathLst>
              <a:path w="3138" h="3022" extrusionOk="0">
                <a:moveTo>
                  <a:pt x="1510" y="1134"/>
                </a:moveTo>
                <a:cubicBezTo>
                  <a:pt x="1845" y="1134"/>
                  <a:pt x="2014" y="1539"/>
                  <a:pt x="1776" y="1777"/>
                </a:cubicBezTo>
                <a:cubicBezTo>
                  <a:pt x="1699" y="1855"/>
                  <a:pt x="1605" y="1889"/>
                  <a:pt x="1513" y="1889"/>
                </a:cubicBezTo>
                <a:cubicBezTo>
                  <a:pt x="1319" y="1889"/>
                  <a:pt x="1132" y="1738"/>
                  <a:pt x="1132" y="1512"/>
                </a:cubicBezTo>
                <a:cubicBezTo>
                  <a:pt x="1132" y="1300"/>
                  <a:pt x="1302" y="1134"/>
                  <a:pt x="1510" y="1134"/>
                </a:cubicBezTo>
                <a:close/>
                <a:moveTo>
                  <a:pt x="1511" y="1"/>
                </a:moveTo>
                <a:cubicBezTo>
                  <a:pt x="1316" y="1"/>
                  <a:pt x="1120" y="39"/>
                  <a:pt x="933" y="117"/>
                </a:cubicBezTo>
                <a:cubicBezTo>
                  <a:pt x="369" y="349"/>
                  <a:pt x="0" y="899"/>
                  <a:pt x="0" y="1512"/>
                </a:cubicBezTo>
                <a:cubicBezTo>
                  <a:pt x="0" y="2345"/>
                  <a:pt x="677" y="3021"/>
                  <a:pt x="1510" y="3021"/>
                </a:cubicBezTo>
                <a:cubicBezTo>
                  <a:pt x="2120" y="3021"/>
                  <a:pt x="2672" y="2653"/>
                  <a:pt x="2905" y="2088"/>
                </a:cubicBezTo>
                <a:cubicBezTo>
                  <a:pt x="3137" y="1524"/>
                  <a:pt x="3011" y="875"/>
                  <a:pt x="2579" y="443"/>
                </a:cubicBezTo>
                <a:cubicBezTo>
                  <a:pt x="2290" y="154"/>
                  <a:pt x="1903" y="1"/>
                  <a:pt x="1511" y="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16" name="Google Shape;9277;p66">
            <a:extLst>
              <a:ext uri="{FF2B5EF4-FFF2-40B4-BE49-F238E27FC236}">
                <a16:creationId xmlns:a16="http://schemas.microsoft.com/office/drawing/2014/main" id="{0E6F2EEA-B766-54CA-433A-84448549C8A1}"/>
              </a:ext>
            </a:extLst>
          </p:cNvPr>
          <p:cNvSpPr/>
          <p:nvPr/>
        </p:nvSpPr>
        <p:spPr>
          <a:xfrm>
            <a:off x="4536731" y="2481809"/>
            <a:ext cx="72170" cy="61661"/>
          </a:xfrm>
          <a:custGeom>
            <a:avLst/>
            <a:gdLst/>
            <a:ahLst/>
            <a:cxnLst/>
            <a:rect l="l" t="t" r="r" b="b"/>
            <a:pathLst>
              <a:path w="3138" h="3022" extrusionOk="0">
                <a:moveTo>
                  <a:pt x="1510" y="1134"/>
                </a:moveTo>
                <a:cubicBezTo>
                  <a:pt x="1845" y="1134"/>
                  <a:pt x="2014" y="1539"/>
                  <a:pt x="1776" y="1777"/>
                </a:cubicBezTo>
                <a:cubicBezTo>
                  <a:pt x="1699" y="1855"/>
                  <a:pt x="1605" y="1889"/>
                  <a:pt x="1513" y="1889"/>
                </a:cubicBezTo>
                <a:cubicBezTo>
                  <a:pt x="1319" y="1889"/>
                  <a:pt x="1132" y="1738"/>
                  <a:pt x="1132" y="1512"/>
                </a:cubicBezTo>
                <a:cubicBezTo>
                  <a:pt x="1132" y="1300"/>
                  <a:pt x="1302" y="1134"/>
                  <a:pt x="1510" y="1134"/>
                </a:cubicBezTo>
                <a:close/>
                <a:moveTo>
                  <a:pt x="1511" y="1"/>
                </a:moveTo>
                <a:cubicBezTo>
                  <a:pt x="1316" y="1"/>
                  <a:pt x="1120" y="39"/>
                  <a:pt x="933" y="117"/>
                </a:cubicBezTo>
                <a:cubicBezTo>
                  <a:pt x="369" y="349"/>
                  <a:pt x="0" y="899"/>
                  <a:pt x="0" y="1512"/>
                </a:cubicBezTo>
                <a:cubicBezTo>
                  <a:pt x="0" y="2345"/>
                  <a:pt x="677" y="3021"/>
                  <a:pt x="1510" y="3021"/>
                </a:cubicBezTo>
                <a:cubicBezTo>
                  <a:pt x="2120" y="3021"/>
                  <a:pt x="2672" y="2653"/>
                  <a:pt x="2905" y="2088"/>
                </a:cubicBezTo>
                <a:cubicBezTo>
                  <a:pt x="3137" y="1524"/>
                  <a:pt x="3011" y="875"/>
                  <a:pt x="2579" y="443"/>
                </a:cubicBezTo>
                <a:cubicBezTo>
                  <a:pt x="2290" y="154"/>
                  <a:pt x="1903" y="1"/>
                  <a:pt x="1511" y="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18" name="Google Shape;9277;p66">
            <a:extLst>
              <a:ext uri="{FF2B5EF4-FFF2-40B4-BE49-F238E27FC236}">
                <a16:creationId xmlns:a16="http://schemas.microsoft.com/office/drawing/2014/main" id="{BE3D1087-FA7D-08AF-1AA0-BA1E4C4B84BF}"/>
              </a:ext>
            </a:extLst>
          </p:cNvPr>
          <p:cNvSpPr/>
          <p:nvPr/>
        </p:nvSpPr>
        <p:spPr>
          <a:xfrm>
            <a:off x="4596889" y="2481809"/>
            <a:ext cx="72170" cy="61661"/>
          </a:xfrm>
          <a:custGeom>
            <a:avLst/>
            <a:gdLst/>
            <a:ahLst/>
            <a:cxnLst/>
            <a:rect l="l" t="t" r="r" b="b"/>
            <a:pathLst>
              <a:path w="3138" h="3022" extrusionOk="0">
                <a:moveTo>
                  <a:pt x="1510" y="1134"/>
                </a:moveTo>
                <a:cubicBezTo>
                  <a:pt x="1845" y="1134"/>
                  <a:pt x="2014" y="1539"/>
                  <a:pt x="1776" y="1777"/>
                </a:cubicBezTo>
                <a:cubicBezTo>
                  <a:pt x="1699" y="1855"/>
                  <a:pt x="1605" y="1889"/>
                  <a:pt x="1513" y="1889"/>
                </a:cubicBezTo>
                <a:cubicBezTo>
                  <a:pt x="1319" y="1889"/>
                  <a:pt x="1132" y="1738"/>
                  <a:pt x="1132" y="1512"/>
                </a:cubicBezTo>
                <a:cubicBezTo>
                  <a:pt x="1132" y="1300"/>
                  <a:pt x="1302" y="1134"/>
                  <a:pt x="1510" y="1134"/>
                </a:cubicBezTo>
                <a:close/>
                <a:moveTo>
                  <a:pt x="1511" y="1"/>
                </a:moveTo>
                <a:cubicBezTo>
                  <a:pt x="1316" y="1"/>
                  <a:pt x="1120" y="39"/>
                  <a:pt x="933" y="117"/>
                </a:cubicBezTo>
                <a:cubicBezTo>
                  <a:pt x="369" y="349"/>
                  <a:pt x="0" y="899"/>
                  <a:pt x="0" y="1512"/>
                </a:cubicBezTo>
                <a:cubicBezTo>
                  <a:pt x="0" y="2345"/>
                  <a:pt x="677" y="3021"/>
                  <a:pt x="1510" y="3021"/>
                </a:cubicBezTo>
                <a:cubicBezTo>
                  <a:pt x="2120" y="3021"/>
                  <a:pt x="2672" y="2653"/>
                  <a:pt x="2905" y="2088"/>
                </a:cubicBezTo>
                <a:cubicBezTo>
                  <a:pt x="3137" y="1524"/>
                  <a:pt x="3011" y="875"/>
                  <a:pt x="2579" y="443"/>
                </a:cubicBezTo>
                <a:cubicBezTo>
                  <a:pt x="2290" y="154"/>
                  <a:pt x="1903" y="1"/>
                  <a:pt x="1511" y="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1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 txBox="1">
            <a:spLocks noGrp="1"/>
          </p:cNvSpPr>
          <p:nvPr>
            <p:ph type="title"/>
          </p:nvPr>
        </p:nvSpPr>
        <p:spPr>
          <a:xfrm>
            <a:off x="1296227" y="2596530"/>
            <a:ext cx="6648910" cy="11461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/>
              <a:t>CONCLUSION</a:t>
            </a:r>
            <a:endParaRPr lang="en" sz="6000" b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6000"/>
          </a:p>
        </p:txBody>
      </p:sp>
    </p:spTree>
    <p:extLst>
      <p:ext uri="{BB962C8B-B14F-4D97-AF65-F5344CB8AC3E}">
        <p14:creationId xmlns:p14="http://schemas.microsoft.com/office/powerpoint/2010/main" val="393720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3"/>
          <p:cNvSpPr txBox="1">
            <a:spLocks noGrp="1"/>
          </p:cNvSpPr>
          <p:nvPr>
            <p:ph type="subTitle" idx="1"/>
          </p:nvPr>
        </p:nvSpPr>
        <p:spPr>
          <a:xfrm>
            <a:off x="2854763" y="1901417"/>
            <a:ext cx="3434700" cy="441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"/>
          </a:p>
        </p:txBody>
      </p:sp>
      <p:sp>
        <p:nvSpPr>
          <p:cNvPr id="928" name="Google Shape;928;p53"/>
          <p:cNvSpPr txBox="1">
            <a:spLocks noGrp="1"/>
          </p:cNvSpPr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B319C-4D0B-5AB9-04BD-307076D5B5CE}"/>
              </a:ext>
            </a:extLst>
          </p:cNvPr>
          <p:cNvSpPr/>
          <p:nvPr/>
        </p:nvSpPr>
        <p:spPr>
          <a:xfrm>
            <a:off x="2392779" y="4032082"/>
            <a:ext cx="4271209" cy="5113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119931-0621-E6A9-67B0-44425976A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18177"/>
              </p:ext>
            </p:extLst>
          </p:nvPr>
        </p:nvGraphicFramePr>
        <p:xfrm>
          <a:off x="2045870" y="2384900"/>
          <a:ext cx="5067300" cy="18535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5115">
                  <a:extLst>
                    <a:ext uri="{9D8B030D-6E8A-4147-A177-3AD203B41FA5}">
                      <a16:colId xmlns:a16="http://schemas.microsoft.com/office/drawing/2014/main" val="1810800000"/>
                    </a:ext>
                  </a:extLst>
                </a:gridCol>
                <a:gridCol w="1309720">
                  <a:extLst>
                    <a:ext uri="{9D8B030D-6E8A-4147-A177-3AD203B41FA5}">
                      <a16:colId xmlns:a16="http://schemas.microsoft.com/office/drawing/2014/main" val="4216632594"/>
                    </a:ext>
                  </a:extLst>
                </a:gridCol>
                <a:gridCol w="2992465">
                  <a:extLst>
                    <a:ext uri="{9D8B030D-6E8A-4147-A177-3AD203B41FA5}">
                      <a16:colId xmlns:a16="http://schemas.microsoft.com/office/drawing/2014/main" val="12823305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Leader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ID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Member Name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73962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270510" indent="-457200"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✓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2200400128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Reem </a:t>
                      </a:r>
                      <a:r>
                        <a:rPr lang="en-US" sz="1400" err="1">
                          <a:effectLst/>
                          <a:latin typeface="Varela Round"/>
                        </a:rPr>
                        <a:t>alanazi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588139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2200002749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Fatimah Hassan </a:t>
                      </a:r>
                      <a:r>
                        <a:rPr lang="en-US" sz="1400" err="1">
                          <a:effectLst/>
                          <a:latin typeface="Varela Round"/>
                        </a:rPr>
                        <a:t>Almansoor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823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2190001445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Amal </a:t>
                      </a:r>
                      <a:r>
                        <a:rPr lang="en-US" sz="1400" err="1">
                          <a:effectLst/>
                          <a:latin typeface="Varela Round"/>
                        </a:rPr>
                        <a:t>almuslim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8234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2200002685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effectLst/>
                          <a:latin typeface="Varela Round"/>
                        </a:rPr>
                        <a:t>Fatima Habib </a:t>
                      </a:r>
                      <a:r>
                        <a:rPr lang="en-US" sz="1400" err="1">
                          <a:effectLst/>
                          <a:latin typeface="Varela Round"/>
                        </a:rPr>
                        <a:t>Algharash</a:t>
                      </a:r>
                      <a:endParaRPr lang="en-US">
                        <a:effectLst/>
                        <a:latin typeface="Varela Roun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84362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 txBox="1">
            <a:spLocks noGrp="1"/>
          </p:cNvSpPr>
          <p:nvPr>
            <p:ph type="title"/>
          </p:nvPr>
        </p:nvSpPr>
        <p:spPr>
          <a:xfrm>
            <a:off x="1503362" y="1589911"/>
            <a:ext cx="6392897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563382" y="2498534"/>
            <a:ext cx="3126900" cy="7134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212200" y="2431599"/>
            <a:ext cx="3885380" cy="944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/>
              <a:t>ADDRESSING Table</a:t>
            </a:r>
            <a:endParaRPr lang="en-US" sz="2400"/>
          </a:p>
        </p:txBody>
      </p:sp>
      <p:pic>
        <p:nvPicPr>
          <p:cNvPr id="2" name="Picture 2" descr="A picture containing text, map, indoor&#10;&#10;Description automatically generated">
            <a:extLst>
              <a:ext uri="{FF2B5EF4-FFF2-40B4-BE49-F238E27FC236}">
                <a16:creationId xmlns:a16="http://schemas.microsoft.com/office/drawing/2014/main" id="{6B0316C4-D2F9-B9E5-4432-30340CC2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17" y="1533676"/>
            <a:ext cx="4674311" cy="21994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2624576" y="2408634"/>
            <a:ext cx="3894586" cy="696341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2751177" y="2575259"/>
            <a:ext cx="4055303" cy="711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3200" dirty="0"/>
              <a:t>Configure VLAN's</a:t>
            </a:r>
            <a:endParaRPr lang="en" sz="3200" b="0" dirty="0"/>
          </a:p>
          <a:p>
            <a:endParaRPr lang="en" sz="2400"/>
          </a:p>
        </p:txBody>
      </p:sp>
    </p:spTree>
    <p:extLst>
      <p:ext uri="{BB962C8B-B14F-4D97-AF65-F5344CB8AC3E}">
        <p14:creationId xmlns:p14="http://schemas.microsoft.com/office/powerpoint/2010/main" val="74787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2952307" y="436898"/>
            <a:ext cx="3491435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/>
              <a:t>Configure VLAN's</a:t>
            </a:r>
            <a:endParaRPr lang="en-US" sz="2400" dirty="0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B0C137-2388-8606-4BDC-BCDDCED76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1" t="5459" r="6012" b="4333"/>
          <a:stretch/>
        </p:blipFill>
        <p:spPr>
          <a:xfrm>
            <a:off x="1400601" y="1126461"/>
            <a:ext cx="3294363" cy="32097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394A00-69F3-CA7E-A54E-1822ACC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602" y="1126840"/>
            <a:ext cx="3331760" cy="32054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CA433F-D71E-113B-D30D-BE4CEC3C82E0}"/>
              </a:ext>
            </a:extLst>
          </p:cNvPr>
          <p:cNvSpPr/>
          <p:nvPr/>
        </p:nvSpPr>
        <p:spPr>
          <a:xfrm>
            <a:off x="4976314" y="2907826"/>
            <a:ext cx="2959858" cy="9041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D60A74-C050-18BA-C6B1-484C952B349C}"/>
              </a:ext>
            </a:extLst>
          </p:cNvPr>
          <p:cNvSpPr/>
          <p:nvPr/>
        </p:nvSpPr>
        <p:spPr>
          <a:xfrm>
            <a:off x="2127343" y="1338334"/>
            <a:ext cx="324136" cy="221777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8;p37">
            <a:extLst>
              <a:ext uri="{FF2B5EF4-FFF2-40B4-BE49-F238E27FC236}">
                <a16:creationId xmlns:a16="http://schemas.microsoft.com/office/drawing/2014/main" id="{86609E45-5B5F-8473-4E02-3CD5412B2D0C}"/>
              </a:ext>
            </a:extLst>
          </p:cNvPr>
          <p:cNvSpPr txBox="1">
            <a:spLocks/>
          </p:cNvSpPr>
          <p:nvPr/>
        </p:nvSpPr>
        <p:spPr>
          <a:xfrm>
            <a:off x="3054665" y="394248"/>
            <a:ext cx="3858219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28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Configure VLAN's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E99BD1D-6F3B-420F-B8C3-9F20CB46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878" y="1178851"/>
            <a:ext cx="5020669" cy="31355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0" name="Google Shape;470;p33">
            <a:extLst>
              <a:ext uri="{FF2B5EF4-FFF2-40B4-BE49-F238E27FC236}">
                <a16:creationId xmlns:a16="http://schemas.microsoft.com/office/drawing/2014/main" id="{FD89B6E4-99D2-77E4-5486-609EA9E0F2DA}"/>
              </a:ext>
            </a:extLst>
          </p:cNvPr>
          <p:cNvGrpSpPr/>
          <p:nvPr/>
        </p:nvGrpSpPr>
        <p:grpSpPr>
          <a:xfrm>
            <a:off x="6412322" y="3717074"/>
            <a:ext cx="1137900" cy="861417"/>
            <a:chOff x="2333960" y="2049193"/>
            <a:chExt cx="1137900" cy="861417"/>
          </a:xfrm>
        </p:grpSpPr>
        <p:sp>
          <p:nvSpPr>
            <p:cNvPr id="14" name="Google Shape;471;p33">
              <a:extLst>
                <a:ext uri="{FF2B5EF4-FFF2-40B4-BE49-F238E27FC236}">
                  <a16:creationId xmlns:a16="http://schemas.microsoft.com/office/drawing/2014/main" id="{59B70BCD-A2B2-FFCA-9F73-232C70E80283}"/>
                </a:ext>
              </a:extLst>
            </p:cNvPr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2;p33">
              <a:extLst>
                <a:ext uri="{FF2B5EF4-FFF2-40B4-BE49-F238E27FC236}">
                  <a16:creationId xmlns:a16="http://schemas.microsoft.com/office/drawing/2014/main" id="{577A53C0-55AB-6E25-83CF-929F646A0A8F}"/>
                </a:ext>
              </a:extLst>
            </p:cNvPr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SWITCH3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428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85ED33-A50F-23E5-10E4-A571D161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25" y="495804"/>
            <a:ext cx="7704000" cy="484800"/>
          </a:xfrm>
        </p:spPr>
        <p:txBody>
          <a:bodyPr/>
          <a:lstStyle/>
          <a:p>
            <a:r>
              <a:rPr lang="en" dirty="0"/>
              <a:t>Configure VLAN's</a:t>
            </a:r>
            <a:endParaRPr lang="en-US" dirty="0"/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EC3A0F-EB27-6154-C04D-9277660CB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9" t="2190" r="5816" b="2920"/>
          <a:stretch/>
        </p:blipFill>
        <p:spPr>
          <a:xfrm>
            <a:off x="2680078" y="1109040"/>
            <a:ext cx="3604146" cy="35391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1" name="Google Shape;607;p41">
            <a:extLst>
              <a:ext uri="{FF2B5EF4-FFF2-40B4-BE49-F238E27FC236}">
                <a16:creationId xmlns:a16="http://schemas.microsoft.com/office/drawing/2014/main" id="{421F1819-5112-4D74-A1F5-643408739085}"/>
              </a:ext>
            </a:extLst>
          </p:cNvPr>
          <p:cNvCxnSpPr/>
          <p:nvPr/>
        </p:nvCxnSpPr>
        <p:spPr>
          <a:xfrm>
            <a:off x="2287499" y="3340586"/>
            <a:ext cx="52003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" name="Google Shape;735;p44">
            <a:extLst>
              <a:ext uri="{FF2B5EF4-FFF2-40B4-BE49-F238E27FC236}">
                <a16:creationId xmlns:a16="http://schemas.microsoft.com/office/drawing/2014/main" id="{E333AD69-0A9D-27E6-78EF-0032043C3E15}"/>
              </a:ext>
            </a:extLst>
          </p:cNvPr>
          <p:cNvGrpSpPr/>
          <p:nvPr/>
        </p:nvGrpSpPr>
        <p:grpSpPr>
          <a:xfrm>
            <a:off x="125393" y="4089697"/>
            <a:ext cx="953672" cy="624680"/>
            <a:chOff x="1217362" y="1846472"/>
            <a:chExt cx="911100" cy="689641"/>
          </a:xfrm>
        </p:grpSpPr>
        <p:sp>
          <p:nvSpPr>
            <p:cNvPr id="13" name="Google Shape;736;p44">
              <a:extLst>
                <a:ext uri="{FF2B5EF4-FFF2-40B4-BE49-F238E27FC236}">
                  <a16:creationId xmlns:a16="http://schemas.microsoft.com/office/drawing/2014/main" id="{FB23B4C5-1F85-429B-3037-C954924B28C7}"/>
                </a:ext>
              </a:extLst>
            </p:cNvPr>
            <p:cNvSpPr/>
            <p:nvPr/>
          </p:nvSpPr>
          <p:spPr>
            <a:xfrm>
              <a:off x="1217362" y="1846472"/>
              <a:ext cx="431700" cy="5052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7;p44">
              <a:extLst>
                <a:ext uri="{FF2B5EF4-FFF2-40B4-BE49-F238E27FC236}">
                  <a16:creationId xmlns:a16="http://schemas.microsoft.com/office/drawing/2014/main" id="{BDE92838-BEA8-56A4-3BD4-CEFC1BAC327F}"/>
                </a:ext>
              </a:extLst>
            </p:cNvPr>
            <p:cNvSpPr/>
            <p:nvPr/>
          </p:nvSpPr>
          <p:spPr>
            <a:xfrm>
              <a:off x="1217362" y="1947213"/>
              <a:ext cx="911100" cy="5889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735;p44">
            <a:extLst>
              <a:ext uri="{FF2B5EF4-FFF2-40B4-BE49-F238E27FC236}">
                <a16:creationId xmlns:a16="http://schemas.microsoft.com/office/drawing/2014/main" id="{805027DA-8459-462C-A8AD-42694A2F5223}"/>
              </a:ext>
            </a:extLst>
          </p:cNvPr>
          <p:cNvGrpSpPr/>
          <p:nvPr/>
        </p:nvGrpSpPr>
        <p:grpSpPr>
          <a:xfrm>
            <a:off x="6608080" y="669225"/>
            <a:ext cx="1098680" cy="727037"/>
            <a:chOff x="1217362" y="1846472"/>
            <a:chExt cx="1049634" cy="802643"/>
          </a:xfrm>
        </p:grpSpPr>
        <p:sp>
          <p:nvSpPr>
            <p:cNvPr id="17" name="Google Shape;736;p44">
              <a:extLst>
                <a:ext uri="{FF2B5EF4-FFF2-40B4-BE49-F238E27FC236}">
                  <a16:creationId xmlns:a16="http://schemas.microsoft.com/office/drawing/2014/main" id="{CF7EE3C4-AE06-30B3-7DEE-156D718BF974}"/>
                </a:ext>
              </a:extLst>
            </p:cNvPr>
            <p:cNvSpPr/>
            <p:nvPr/>
          </p:nvSpPr>
          <p:spPr>
            <a:xfrm>
              <a:off x="1217362" y="1846472"/>
              <a:ext cx="431700" cy="5052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7;p44">
              <a:extLst>
                <a:ext uri="{FF2B5EF4-FFF2-40B4-BE49-F238E27FC236}">
                  <a16:creationId xmlns:a16="http://schemas.microsoft.com/office/drawing/2014/main" id="{E777B732-9FBF-0A4C-12D1-9E8A1B75327F}"/>
                </a:ext>
              </a:extLst>
            </p:cNvPr>
            <p:cNvSpPr/>
            <p:nvPr/>
          </p:nvSpPr>
          <p:spPr>
            <a:xfrm>
              <a:off x="1217362" y="2041383"/>
              <a:ext cx="1049634" cy="607732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A61F08A-3C5D-EC42-A6D4-1848951BED92}"/>
              </a:ext>
            </a:extLst>
          </p:cNvPr>
          <p:cNvSpPr/>
          <p:nvPr/>
        </p:nvSpPr>
        <p:spPr>
          <a:xfrm>
            <a:off x="3824785" y="2054841"/>
            <a:ext cx="503262" cy="452083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49A64E1-D699-B353-83CC-B0E9EB45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706" y="1134434"/>
            <a:ext cx="4824482" cy="33181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B64BD31-3796-78FC-6BC6-D63DC686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25" y="495804"/>
            <a:ext cx="7704000" cy="484800"/>
          </a:xfrm>
        </p:spPr>
        <p:txBody>
          <a:bodyPr/>
          <a:lstStyle/>
          <a:p>
            <a:r>
              <a:rPr lang="en" sz="2800" dirty="0"/>
              <a:t>Configure VLAN's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093B84-B3E1-7A26-FA85-D12BE39D87BF}"/>
              </a:ext>
            </a:extLst>
          </p:cNvPr>
          <p:cNvSpPr/>
          <p:nvPr/>
        </p:nvSpPr>
        <p:spPr>
          <a:xfrm>
            <a:off x="2502658" y="2481332"/>
            <a:ext cx="4341694" cy="63974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821"/>
      </p:ext>
    </p:extLst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E8CBCA3177D4C93706D6F167130E1" ma:contentTypeVersion="6" ma:contentTypeDescription="Create a new document." ma:contentTypeScope="" ma:versionID="edcc7caaf1ea840a84bf34286434e917">
  <xsd:schema xmlns:xsd="http://www.w3.org/2001/XMLSchema" xmlns:xs="http://www.w3.org/2001/XMLSchema" xmlns:p="http://schemas.microsoft.com/office/2006/metadata/properties" xmlns:ns3="ec898acb-6044-410d-97a7-5571923657db" xmlns:ns4="cf128d5c-2bea-4205-ac43-01ddef63e272" targetNamespace="http://schemas.microsoft.com/office/2006/metadata/properties" ma:root="true" ma:fieldsID="5736d09cd5f5fa417b02ab222ac0a4de" ns3:_="" ns4:_="">
    <xsd:import namespace="ec898acb-6044-410d-97a7-5571923657db"/>
    <xsd:import namespace="cf128d5c-2bea-4205-ac43-01ddef63e27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98acb-6044-410d-97a7-5571923657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28d5c-2bea-4205-ac43-01ddef63e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A91277-943A-426F-BDBD-7857BD820B57}">
  <ds:schemaRefs>
    <ds:schemaRef ds:uri="cf128d5c-2bea-4205-ac43-01ddef63e272"/>
    <ds:schemaRef ds:uri="ec898acb-6044-410d-97a7-5571923657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DF7DE7-C05F-4276-AF5A-3215AEA2C2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2C30E4-227D-48CA-9F6D-0CAC2E99F680}">
  <ds:schemaRefs>
    <ds:schemaRef ds:uri="cf128d5c-2bea-4205-ac43-01ddef63e272"/>
    <ds:schemaRef ds:uri="ec898acb-6044-410d-97a7-5571923657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(16:9)</PresentationFormat>
  <Paragraphs>70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Varela Round</vt:lpstr>
      <vt:lpstr>Anaheim</vt:lpstr>
      <vt:lpstr>Bebas Neue</vt:lpstr>
      <vt:lpstr>Roboto Condensed Light</vt:lpstr>
      <vt:lpstr>Arial</vt:lpstr>
      <vt:lpstr>Lato</vt:lpstr>
      <vt:lpstr>Kuman Business Meeting by Slidesgo</vt:lpstr>
      <vt:lpstr> lT Infrastructure Management Project</vt:lpstr>
      <vt:lpstr>ADDRESSING Table</vt:lpstr>
      <vt:lpstr>INTRODUCTION</vt:lpstr>
      <vt:lpstr>01</vt:lpstr>
      <vt:lpstr>02</vt:lpstr>
      <vt:lpstr>Configure VLAN's</vt:lpstr>
      <vt:lpstr>PowerPoint Presentation</vt:lpstr>
      <vt:lpstr>Configure VLAN's</vt:lpstr>
      <vt:lpstr>Configure VLAN's</vt:lpstr>
      <vt:lpstr>03</vt:lpstr>
      <vt:lpstr>PowerPoint Presentation</vt:lpstr>
      <vt:lpstr>PowerPoint Presentation</vt:lpstr>
      <vt:lpstr>PowerPoint Presentation</vt:lpstr>
      <vt:lpstr>PowerPoint Presentation</vt:lpstr>
      <vt:lpstr>04</vt:lpstr>
      <vt:lpstr>RIP&amp;OSPF </vt:lpstr>
      <vt:lpstr>RIP&amp;OSPF </vt:lpstr>
      <vt:lpstr>PowerPoint Presentation</vt:lpstr>
      <vt:lpstr>05</vt:lpstr>
      <vt:lpstr>Differences between Cloud and Grid computing</vt:lpstr>
      <vt:lpstr>Scenario 1</vt:lpstr>
      <vt:lpstr>CONCLUSION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Kuman Business Meeting</dc:title>
  <dc:creator>Fatima</dc:creator>
  <cp:lastModifiedBy>فاطمه حبيب الغراش</cp:lastModifiedBy>
  <cp:revision>397</cp:revision>
  <dcterms:modified xsi:type="dcterms:W3CDTF">2022-05-11T23:23:22Z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0x01010013DE8CBCA3177D4C93706D6F167130E1</vt:lpwstr>
  </property>
</Properties>
</file>