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6/19/2025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6/19/2025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6/19/2025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6/19/2025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E5059C3-6A89-4494-99FF-5A4D6FFD50EB}" type="datetimeFigureOut">
              <a:rPr lang="en-US" dirty="0"/>
              <a:t>6/19/2025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6/19/2025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609285" y="2851331"/>
            <a:ext cx="3893623"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66635" y="2851331"/>
            <a:ext cx="3899798" cy="307143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6/19/2025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6/19/2025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6/19/2025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D525BB-DA17-4BA0-B3C8-3AC3ABC827E6}" type="datetimeFigureOut">
              <a:rPr lang="en-US" dirty="0"/>
              <a:t>6/19/2025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16C4C9A-3960-41CF-A4E9-2A8FB932454B}" type="datetimeFigureOut">
              <a:rPr lang="en-US" dirty="0"/>
              <a:t>6/19/2025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6/19/2025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A4DF4-6254-245B-0885-E73672B8E018}"/>
              </a:ext>
            </a:extLst>
          </p:cNvPr>
          <p:cNvSpPr>
            <a:spLocks noGrp="1"/>
          </p:cNvSpPr>
          <p:nvPr>
            <p:ph type="ctrTitle"/>
          </p:nvPr>
        </p:nvSpPr>
        <p:spPr/>
        <p:txBody>
          <a:bodyPr>
            <a:normAutofit fontScale="90000"/>
          </a:bodyPr>
          <a:lstStyle/>
          <a:p>
            <a:r>
              <a:rPr lang="es-MX" dirty="0">
                <a:effectLst>
                  <a:outerShdw blurRad="38100" dist="38100" dir="2700000" algn="tl">
                    <a:srgbClr val="000000">
                      <a:alpha val="43137"/>
                    </a:srgbClr>
                  </a:outerShdw>
                </a:effectLst>
                <a:highlight>
                  <a:srgbClr val="008080"/>
                </a:highlight>
              </a:rPr>
              <a:t>LA INTELIGENCIA ARTIFIC</a:t>
            </a:r>
            <a:r>
              <a:rPr lang="es-MX" dirty="0">
                <a:highlight>
                  <a:srgbClr val="008080"/>
                </a:highlight>
              </a:rPr>
              <a:t>IAL</a:t>
            </a:r>
          </a:p>
        </p:txBody>
      </p:sp>
      <p:pic>
        <p:nvPicPr>
          <p:cNvPr id="1026" name="Picture 2" descr="Prime Video: I.A. Inteligencia Artificial">
            <a:extLst>
              <a:ext uri="{FF2B5EF4-FFF2-40B4-BE49-F238E27FC236}">
                <a16:creationId xmlns:a16="http://schemas.microsoft.com/office/drawing/2014/main" id="{E5D4E0E7-DB95-4271-7308-47B7F5385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20700"/>
            <a:ext cx="5346700" cy="3007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473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82883C-CD66-558E-886E-81DD1748B4CC}"/>
              </a:ext>
            </a:extLst>
          </p:cNvPr>
          <p:cNvSpPr>
            <a:spLocks noGrp="1"/>
          </p:cNvSpPr>
          <p:nvPr>
            <p:ph idx="1"/>
          </p:nvPr>
        </p:nvSpPr>
        <p:spPr>
          <a:xfrm>
            <a:off x="1516299" y="2699816"/>
            <a:ext cx="5951301" cy="3789884"/>
          </a:xfrm>
        </p:spPr>
        <p:txBody>
          <a:bodyPr/>
          <a:lstStyle/>
          <a:p>
            <a:r>
              <a:rPr lang="es-MX" i="1" dirty="0">
                <a:highlight>
                  <a:srgbClr val="008080"/>
                </a:highlight>
              </a:rPr>
              <a:t>Inteligencia Artificial”</a:t>
            </a:r>
            <a:r>
              <a:rPr lang="es-MX" dirty="0">
                <a:highlight>
                  <a:srgbClr val="008080"/>
                </a:highlight>
              </a:rPr>
              <a:t> es una película dirigida por Steven Spielberg que explora la creación de un niño robot llamado </a:t>
            </a:r>
            <a:r>
              <a:rPr lang="es-MX" b="1" dirty="0">
                <a:highlight>
                  <a:srgbClr val="008080"/>
                </a:highlight>
              </a:rPr>
              <a:t>David</a:t>
            </a:r>
            <a:r>
              <a:rPr lang="es-MX" dirty="0">
                <a:highlight>
                  <a:srgbClr val="008080"/>
                </a:highlight>
              </a:rPr>
              <a:t>, diseñado para ser hijo adoptivo de una pareja que no puede tener hijos biológicos. A lo largo de la película, se abordan temas como el amor, la identidad y las implicaciones socioculturales de la inteligencia artificial.</a:t>
            </a:r>
          </a:p>
        </p:txBody>
      </p:sp>
      <p:pic>
        <p:nvPicPr>
          <p:cNvPr id="2050" name="Picture 2" descr="The Lisi's Loves / always, The Fallen Saga (Saga Oscuros) /: &quot;Inteligencia  Artificial&quot; (Artificial Intelligence)">
            <a:extLst>
              <a:ext uri="{FF2B5EF4-FFF2-40B4-BE49-F238E27FC236}">
                <a16:creationId xmlns:a16="http://schemas.microsoft.com/office/drawing/2014/main" id="{85BFDE91-8BF4-725C-B76C-DBF873C57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300" y="185739"/>
            <a:ext cx="4044009" cy="26336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0683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CD9B8-FD3C-8B54-933C-E1543D8A8F64}"/>
              </a:ext>
            </a:extLst>
          </p:cNvPr>
          <p:cNvSpPr>
            <a:spLocks noGrp="1"/>
          </p:cNvSpPr>
          <p:nvPr>
            <p:ph type="title"/>
          </p:nvPr>
        </p:nvSpPr>
        <p:spPr/>
        <p:txBody>
          <a:bodyPr>
            <a:normAutofit/>
          </a:bodyPr>
          <a:lstStyle/>
          <a:p>
            <a:r>
              <a:rPr lang="es-MX" sz="4000" dirty="0">
                <a:solidFill>
                  <a:schemeClr val="accent2">
                    <a:lumMod val="60000"/>
                    <a:lumOff val="40000"/>
                  </a:schemeClr>
                </a:solidFill>
              </a:rPr>
              <a:t>Implicaciones Socioculturales</a:t>
            </a:r>
          </a:p>
        </p:txBody>
      </p:sp>
      <p:sp>
        <p:nvSpPr>
          <p:cNvPr id="3" name="Marcador de contenido 2">
            <a:extLst>
              <a:ext uri="{FF2B5EF4-FFF2-40B4-BE49-F238E27FC236}">
                <a16:creationId xmlns:a16="http://schemas.microsoft.com/office/drawing/2014/main" id="{5FFC3B1D-119C-20F9-B5CD-06728720420F}"/>
              </a:ext>
            </a:extLst>
          </p:cNvPr>
          <p:cNvSpPr>
            <a:spLocks noGrp="1"/>
          </p:cNvSpPr>
          <p:nvPr>
            <p:ph idx="1"/>
          </p:nvPr>
        </p:nvSpPr>
        <p:spPr>
          <a:xfrm>
            <a:off x="5592999" y="1885285"/>
            <a:ext cx="5811601" cy="3218384"/>
          </a:xfrm>
        </p:spPr>
        <p:txBody>
          <a:bodyPr/>
          <a:lstStyle/>
          <a:p>
            <a:r>
              <a:rPr lang="es-MX" dirty="0">
                <a:highlight>
                  <a:srgbClr val="008080"/>
                </a:highlight>
              </a:rPr>
              <a:t>La película reflexiona sobre cómo la tecnología puede cambiar las relaciones humanas y las estructuras familiares. La creación de seres artificiales para llenar vacíos emocionales cuestiona hasta qué punto la tecnología puede reemplazar la autenticidad de las conexiones humanas.</a:t>
            </a:r>
          </a:p>
        </p:txBody>
      </p:sp>
      <p:pic>
        <p:nvPicPr>
          <p:cNvPr id="3074" name="Picture 2" descr="A.I. Inteligencia Artificial - Trailer V.O">
            <a:extLst>
              <a:ext uri="{FF2B5EF4-FFF2-40B4-BE49-F238E27FC236}">
                <a16:creationId xmlns:a16="http://schemas.microsoft.com/office/drawing/2014/main" id="{3D5B1A0D-28AC-B027-3C33-9405B74E5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14600"/>
            <a:ext cx="4572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024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8B3DC5-6A41-B22E-FD33-F89BC0B18B41}"/>
              </a:ext>
            </a:extLst>
          </p:cNvPr>
          <p:cNvSpPr>
            <a:spLocks noGrp="1"/>
          </p:cNvSpPr>
          <p:nvPr>
            <p:ph idx="1"/>
          </p:nvPr>
        </p:nvSpPr>
        <p:spPr>
          <a:xfrm>
            <a:off x="101599" y="-132284"/>
            <a:ext cx="5642539" cy="6190184"/>
          </a:xfrm>
        </p:spPr>
        <p:txBody>
          <a:bodyPr/>
          <a:lstStyle/>
          <a:p>
            <a:r>
              <a:rPr lang="es-MX" b="1" dirty="0">
                <a:highlight>
                  <a:srgbClr val="008080"/>
                </a:highlight>
              </a:rPr>
              <a:t>La Decisión de la Pareja</a:t>
            </a:r>
          </a:p>
          <a:p>
            <a:r>
              <a:rPr lang="es-MX" b="1" dirty="0" err="1">
                <a:highlight>
                  <a:srgbClr val="008080"/>
                </a:highlight>
              </a:rPr>
              <a:t>Monica</a:t>
            </a:r>
            <a:r>
              <a:rPr lang="es-MX" dirty="0">
                <a:highlight>
                  <a:srgbClr val="008080"/>
                </a:highlight>
              </a:rPr>
              <a:t> y </a:t>
            </a:r>
            <a:r>
              <a:rPr lang="es-MX" b="1" dirty="0">
                <a:highlight>
                  <a:srgbClr val="008080"/>
                </a:highlight>
              </a:rPr>
              <a:t>Henry</a:t>
            </a:r>
            <a:r>
              <a:rPr lang="es-MX" dirty="0">
                <a:highlight>
                  <a:srgbClr val="008080"/>
                </a:highlight>
              </a:rPr>
              <a:t>, los padres adoptivos de David, enfrentan dilemas éticos y emocionales. Aunque inicialmente aceptan a David con esperanza, pronto se dan cuenta de que, aunque es un niño que simula emociones, sus sentimientos no son "humanos" de verdad. La decisión de adoptarlo refleja las tensiones entre la necesidad humana de amor y las limitaciones de la tecnología.</a:t>
            </a:r>
          </a:p>
          <a:p>
            <a:endParaRPr lang="es-MX" dirty="0"/>
          </a:p>
        </p:txBody>
      </p:sp>
      <p:pic>
        <p:nvPicPr>
          <p:cNvPr id="4098" name="Picture 2" descr="Inteligencia artificial – LeerCine">
            <a:extLst>
              <a:ext uri="{FF2B5EF4-FFF2-40B4-BE49-F238E27FC236}">
                <a16:creationId xmlns:a16="http://schemas.microsoft.com/office/drawing/2014/main" id="{C753F258-88B5-BE7D-7F57-8A3B0F959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675" y="2962808"/>
            <a:ext cx="5478359" cy="3349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9919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83EBFD-B233-878E-B0FC-05CD38E94462}"/>
              </a:ext>
            </a:extLst>
          </p:cNvPr>
          <p:cNvSpPr>
            <a:spLocks noGrp="1"/>
          </p:cNvSpPr>
          <p:nvPr>
            <p:ph type="title"/>
          </p:nvPr>
        </p:nvSpPr>
        <p:spPr/>
        <p:txBody>
          <a:bodyPr>
            <a:normAutofit/>
          </a:bodyPr>
          <a:lstStyle/>
          <a:p>
            <a:r>
              <a:rPr lang="es-MX" sz="4800" dirty="0">
                <a:solidFill>
                  <a:schemeClr val="accent2">
                    <a:lumMod val="60000"/>
                    <a:lumOff val="40000"/>
                  </a:schemeClr>
                </a:solidFill>
              </a:rPr>
              <a:t>¿Fue Correcta la Decisión?</a:t>
            </a:r>
          </a:p>
        </p:txBody>
      </p:sp>
      <p:sp>
        <p:nvSpPr>
          <p:cNvPr id="3" name="Marcador de contenido 2">
            <a:extLst>
              <a:ext uri="{FF2B5EF4-FFF2-40B4-BE49-F238E27FC236}">
                <a16:creationId xmlns:a16="http://schemas.microsoft.com/office/drawing/2014/main" id="{84024C7A-8269-A82C-D1BE-CA458D53E645}"/>
              </a:ext>
            </a:extLst>
          </p:cNvPr>
          <p:cNvSpPr>
            <a:spLocks noGrp="1"/>
          </p:cNvSpPr>
          <p:nvPr>
            <p:ph idx="1"/>
          </p:nvPr>
        </p:nvSpPr>
        <p:spPr>
          <a:xfrm>
            <a:off x="1181101" y="2052116"/>
            <a:ext cx="5041899" cy="3256484"/>
          </a:xfrm>
        </p:spPr>
        <p:txBody>
          <a:bodyPr>
            <a:normAutofit lnSpcReduction="10000"/>
          </a:bodyPr>
          <a:lstStyle/>
          <a:p>
            <a:r>
              <a:rPr lang="es-MX" dirty="0">
                <a:highlight>
                  <a:srgbClr val="008080"/>
                </a:highlight>
              </a:rPr>
              <a:t>La película plantea si fue correcto o no crear un ser artificial para satisfacer las necesidades emocionales de una familia. Aunque David busca ser amado y reconocido como humano, su incapacidad para experimentar sentimientos genuinos como un niño real provoca un conflicto profundo en la familia.</a:t>
            </a:r>
          </a:p>
        </p:txBody>
      </p:sp>
      <p:pic>
        <p:nvPicPr>
          <p:cNvPr id="6146" name="Picture 2" descr="Cine y Arquitectura: &quot;Inteligencia Artificial&quot; (2001)">
            <a:extLst>
              <a:ext uri="{FF2B5EF4-FFF2-40B4-BE49-F238E27FC236}">
                <a16:creationId xmlns:a16="http://schemas.microsoft.com/office/drawing/2014/main" id="{86A5FA0C-2FC5-57DC-C8AF-1D0A0E813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568" y="2385995"/>
            <a:ext cx="5530371" cy="3110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849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618DB-319A-5104-C823-86E1D363F7B5}"/>
              </a:ext>
            </a:extLst>
          </p:cNvPr>
          <p:cNvSpPr>
            <a:spLocks noGrp="1"/>
          </p:cNvSpPr>
          <p:nvPr>
            <p:ph type="title"/>
          </p:nvPr>
        </p:nvSpPr>
        <p:spPr/>
        <p:txBody>
          <a:bodyPr/>
          <a:lstStyle/>
          <a:p>
            <a:pPr algn="ctr"/>
            <a:r>
              <a:rPr lang="es-MX" dirty="0">
                <a:solidFill>
                  <a:schemeClr val="accent2">
                    <a:lumMod val="60000"/>
                    <a:lumOff val="40000"/>
                  </a:schemeClr>
                </a:solidFill>
              </a:rPr>
              <a:t>La Reacción de David</a:t>
            </a:r>
          </a:p>
        </p:txBody>
      </p:sp>
      <p:sp>
        <p:nvSpPr>
          <p:cNvPr id="3" name="Marcador de contenido 2">
            <a:extLst>
              <a:ext uri="{FF2B5EF4-FFF2-40B4-BE49-F238E27FC236}">
                <a16:creationId xmlns:a16="http://schemas.microsoft.com/office/drawing/2014/main" id="{B1A6782D-C539-4413-66DF-0EF8275A473A}"/>
              </a:ext>
            </a:extLst>
          </p:cNvPr>
          <p:cNvSpPr>
            <a:spLocks noGrp="1"/>
          </p:cNvSpPr>
          <p:nvPr>
            <p:ph idx="1"/>
          </p:nvPr>
        </p:nvSpPr>
        <p:spPr>
          <a:xfrm>
            <a:off x="741599" y="1709216"/>
            <a:ext cx="6738701" cy="3827984"/>
          </a:xfrm>
        </p:spPr>
        <p:txBody>
          <a:bodyPr/>
          <a:lstStyle/>
          <a:p>
            <a:r>
              <a:rPr lang="es-MX" dirty="0">
                <a:highlight>
                  <a:srgbClr val="008080"/>
                </a:highlight>
              </a:rPr>
              <a:t>David, el niño robot, reacciona buscando desesperadamente convertirse en un niño real para ser amado incondicionalmente. Su búsqueda es una metáfora de la lucha por encontrar autenticidad y pertenencia, temas clave en la película.</a:t>
            </a:r>
          </a:p>
        </p:txBody>
      </p:sp>
      <p:pic>
        <p:nvPicPr>
          <p:cNvPr id="5122" name="Picture 2" descr="Cinéfilos Rebeldes - ¿Sabías que...? David, el niño androide de la película  A.I. Inteligencia artificial , no parpadeaba. Tal vez habrás notado un  &quot;algo&quot; inexplicable que hacía que este personaje no pareciera">
            <a:extLst>
              <a:ext uri="{FF2B5EF4-FFF2-40B4-BE49-F238E27FC236}">
                <a16:creationId xmlns:a16="http://schemas.microsoft.com/office/drawing/2014/main" id="{E3F845C4-FB55-B6FC-DF9A-7766EC86C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1925638"/>
            <a:ext cx="3147004" cy="36115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8874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{4F18F033-0431-4246-9C94-56204A5E5850}tf16401375</Template>
  <TotalTime>19</TotalTime>
  <Words>279</Words>
  <Application>Microsoft Office PowerPoint</Application>
  <PresentationFormat>Panorámica</PresentationFormat>
  <Paragraphs>10</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MS Shell Dlg 2</vt:lpstr>
      <vt:lpstr>Wingdings</vt:lpstr>
      <vt:lpstr>Wingdings 3</vt:lpstr>
      <vt:lpstr>Madison</vt:lpstr>
      <vt:lpstr>LA INTELIGENCIA ARTIFICIAL</vt:lpstr>
      <vt:lpstr>Presentación de PowerPoint</vt:lpstr>
      <vt:lpstr>Implicaciones Socioculturales</vt:lpstr>
      <vt:lpstr>Presentación de PowerPoint</vt:lpstr>
      <vt:lpstr>¿Fue Correcta la Decisión?</vt:lpstr>
      <vt:lpstr>La Reacción de David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CompuAula 03</dc:creator>
  <cp:lastModifiedBy>CompuAula 03</cp:lastModifiedBy>
  <cp:revision>1</cp:revision>
  <dcterms:created xsi:type="dcterms:W3CDTF">2025-06-19T20:37:46Z</dcterms:created>
  <dcterms:modified xsi:type="dcterms:W3CDTF">2025-06-19T20:57:00Z</dcterms:modified>
</cp:coreProperties>
</file>