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422" y="-192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jpe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umb-1920-4664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519150" cy="1828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48000"/>
            <a:ext cx="582930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8153400"/>
            <a:ext cx="5867400" cy="373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3716000"/>
            <a:ext cx="5791200" cy="3719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58400" y="3124200"/>
            <a:ext cx="5943600" cy="396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34600" y="13639800"/>
            <a:ext cx="61722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345400" y="2971800"/>
            <a:ext cx="5943600" cy="396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421600" y="8382000"/>
            <a:ext cx="5943600" cy="396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0497800" y="13563600"/>
            <a:ext cx="5829300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257800" y="609600"/>
            <a:ext cx="17223113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Exploratory Data Analysis Using Minitab</a:t>
            </a:r>
          </a:p>
          <a:p>
            <a:endParaRPr lang="en-US" dirty="0"/>
          </a:p>
        </p:txBody>
      </p:sp>
      <p:sp>
        <p:nvSpPr>
          <p:cNvPr id="12" name="Teardrop 11"/>
          <p:cNvSpPr/>
          <p:nvPr/>
        </p:nvSpPr>
        <p:spPr>
          <a:xfrm>
            <a:off x="7924800" y="7848600"/>
            <a:ext cx="5029200" cy="4800600"/>
          </a:xfrm>
          <a:prstGeom prst="teardrop">
            <a:avLst/>
          </a:prstGeom>
          <a:blipFill>
            <a:blip r:embed="rId1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Minitab is a command and menu driven software package for statistical analysis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3639800" y="7620000"/>
            <a:ext cx="5029200" cy="4800600"/>
          </a:xfrm>
          <a:prstGeom prst="teardrop">
            <a:avLst/>
          </a:prstGeom>
          <a:blipFill>
            <a:blip r:embed="rId1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MINITAB has many advantages for statistics, for example it save time when we are interested in making basic descriptive statistics for a large size sample, conducting hypotheses testing, writing a statistical report and scanning given data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22555200" y="838200"/>
            <a:ext cx="3810000" cy="1828800"/>
          </a:xfrm>
          <a:prstGeom prst="trapezoid">
            <a:avLst/>
          </a:prstGeom>
          <a:blipFill>
            <a:blip r:embed="rId1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0" y="838200"/>
            <a:ext cx="3159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/>
              <a:t>Fatin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Ishraq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IPE-01</a:t>
            </a:r>
          </a:p>
          <a:p>
            <a:pPr algn="ctr"/>
            <a:r>
              <a:rPr lang="en-US" sz="3600" b="1" dirty="0" smtClean="0"/>
              <a:t>Roll-201636046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Fatin Ishraq Dhrubo</dc:creator>
  <cp:lastModifiedBy>Fatin Ishraq Dhrubo</cp:lastModifiedBy>
  <cp:revision>6</cp:revision>
  <dcterms:created xsi:type="dcterms:W3CDTF">2018-08-28T12:30:39Z</dcterms:created>
  <dcterms:modified xsi:type="dcterms:W3CDTF">2018-08-28T13:25:12Z</dcterms:modified>
</cp:coreProperties>
</file>