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6" r:id="rId4"/>
    <p:sldId id="260" r:id="rId5"/>
    <p:sldId id="261" r:id="rId6"/>
    <p:sldId id="262" r:id="rId7"/>
    <p:sldId id="263" r:id="rId8"/>
    <p:sldId id="277" r:id="rId9"/>
    <p:sldId id="273" r:id="rId10"/>
    <p:sldId id="278" r:id="rId11"/>
    <p:sldId id="279" r:id="rId12"/>
    <p:sldId id="266" r:id="rId13"/>
    <p:sldId id="267" r:id="rId14"/>
    <p:sldId id="264" r:id="rId15"/>
    <p:sldId id="257" r:id="rId16"/>
    <p:sldId id="271" r:id="rId17"/>
    <p:sldId id="28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9F2B7-CCA2-4367-A8EA-10796639E9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A9E04F-03F9-49A9-BDEB-79F9C0BEFA0B}">
      <dgm:prSet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INTERPRET DATA INTO USEFUL INFORMATION</a:t>
          </a:r>
          <a:endParaRPr lang="en-US" dirty="0"/>
        </a:p>
      </dgm:t>
    </dgm:pt>
    <dgm:pt modelId="{D4E3F85C-0564-483F-B479-B75E846290E0}" type="parTrans" cxnId="{CB702EC4-E44B-4543-A717-62793FD03BEB}">
      <dgm:prSet/>
      <dgm:spPr/>
      <dgm:t>
        <a:bodyPr/>
        <a:lstStyle/>
        <a:p>
          <a:endParaRPr lang="en-US"/>
        </a:p>
      </dgm:t>
    </dgm:pt>
    <dgm:pt modelId="{431D1BB9-8377-41BB-B888-CA6468B5BF0A}" type="sibTrans" cxnId="{CB702EC4-E44B-4543-A717-62793FD03BEB}">
      <dgm:prSet/>
      <dgm:spPr/>
      <dgm:t>
        <a:bodyPr/>
        <a:lstStyle/>
        <a:p>
          <a:endParaRPr lang="en-US"/>
        </a:p>
      </dgm:t>
    </dgm:pt>
    <dgm:pt modelId="{3C46D917-7B40-4D7B-BCC0-8E115F3FC55F}">
      <dgm:prSet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TO MINE THE LISTING PRICE INFORMATION FROM HOMETROVIT DATA IN KUALA LUMPUR</a:t>
          </a:r>
          <a:endParaRPr lang="en-US" dirty="0"/>
        </a:p>
      </dgm:t>
    </dgm:pt>
    <dgm:pt modelId="{CFB9B491-529A-4430-92BD-3F881FB71584}" type="parTrans" cxnId="{FA601BDF-85C7-4FFE-AC3F-B7D60BD84AD9}">
      <dgm:prSet/>
      <dgm:spPr/>
      <dgm:t>
        <a:bodyPr/>
        <a:lstStyle/>
        <a:p>
          <a:endParaRPr lang="en-US"/>
        </a:p>
      </dgm:t>
    </dgm:pt>
    <dgm:pt modelId="{E9CFDC1E-88F3-40E7-A09C-4DC2EFAA7DB2}" type="sibTrans" cxnId="{FA601BDF-85C7-4FFE-AC3F-B7D60BD84AD9}">
      <dgm:prSet/>
      <dgm:spPr/>
      <dgm:t>
        <a:bodyPr/>
        <a:lstStyle/>
        <a:p>
          <a:endParaRPr lang="en-US"/>
        </a:p>
      </dgm:t>
    </dgm:pt>
    <dgm:pt modelId="{092679AC-E5F6-485B-B0EF-C951443BAE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ESTIMATE THE SELLING PRICE OF HOUSE BASED ON A SET OF PREDICTOR VARIABLES</a:t>
          </a:r>
        </a:p>
      </dgm:t>
    </dgm:pt>
    <dgm:pt modelId="{20233537-0509-4DAE-AFC6-968E2D3A851A}" type="parTrans" cxnId="{19709854-C459-493D-913D-037EB348D4BC}">
      <dgm:prSet/>
      <dgm:spPr/>
      <dgm:t>
        <a:bodyPr/>
        <a:lstStyle/>
        <a:p>
          <a:endParaRPr lang="en-MY"/>
        </a:p>
      </dgm:t>
    </dgm:pt>
    <dgm:pt modelId="{ADBEDD69-591D-4575-BCD6-C6FCB11EBFA8}" type="sibTrans" cxnId="{19709854-C459-493D-913D-037EB348D4BC}">
      <dgm:prSet/>
      <dgm:spPr/>
      <dgm:t>
        <a:bodyPr/>
        <a:lstStyle/>
        <a:p>
          <a:endParaRPr lang="en-MY"/>
        </a:p>
      </dgm:t>
    </dgm:pt>
    <dgm:pt modelId="{57519528-A5F5-41EC-985A-5DE5127E18CA}" type="pres">
      <dgm:prSet presAssocID="{D299F2B7-CCA2-4367-A8EA-10796639E9D6}" presName="root" presStyleCnt="0">
        <dgm:presLayoutVars>
          <dgm:dir/>
          <dgm:resizeHandles val="exact"/>
        </dgm:presLayoutVars>
      </dgm:prSet>
      <dgm:spPr/>
    </dgm:pt>
    <dgm:pt modelId="{1FC2EF51-DC1E-455D-B779-03C0A4C7A459}" type="pres">
      <dgm:prSet presAssocID="{B2A9E04F-03F9-49A9-BDEB-79F9C0BEFA0B}" presName="compNode" presStyleCnt="0"/>
      <dgm:spPr/>
    </dgm:pt>
    <dgm:pt modelId="{9792EE4B-9A49-4555-8703-96F010C71E88}" type="pres">
      <dgm:prSet presAssocID="{B2A9E04F-03F9-49A9-BDEB-79F9C0BEFA0B}" presName="bgRect" presStyleLbl="bgShp" presStyleIdx="0" presStyleCnt="3"/>
      <dgm:spPr/>
    </dgm:pt>
    <dgm:pt modelId="{8F516F45-B3F1-4C27-BD02-5E2255442DB3}" type="pres">
      <dgm:prSet presAssocID="{B2A9E04F-03F9-49A9-BDEB-79F9C0BEFA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602416-0169-4735-9636-6716ACCB0BBA}" type="pres">
      <dgm:prSet presAssocID="{B2A9E04F-03F9-49A9-BDEB-79F9C0BEFA0B}" presName="spaceRect" presStyleCnt="0"/>
      <dgm:spPr/>
    </dgm:pt>
    <dgm:pt modelId="{2EC116B3-E197-44DF-A387-D66EC5E023EB}" type="pres">
      <dgm:prSet presAssocID="{B2A9E04F-03F9-49A9-BDEB-79F9C0BEFA0B}" presName="parTx" presStyleLbl="revTx" presStyleIdx="0" presStyleCnt="3">
        <dgm:presLayoutVars>
          <dgm:chMax val="0"/>
          <dgm:chPref val="0"/>
        </dgm:presLayoutVars>
      </dgm:prSet>
      <dgm:spPr/>
    </dgm:pt>
    <dgm:pt modelId="{AC7CDF62-5B65-49B0-A32E-AA080A287FC8}" type="pres">
      <dgm:prSet presAssocID="{431D1BB9-8377-41BB-B888-CA6468B5BF0A}" presName="sibTrans" presStyleCnt="0"/>
      <dgm:spPr/>
    </dgm:pt>
    <dgm:pt modelId="{3BF0FEF0-C0EA-49B5-8BA2-E67E078501A3}" type="pres">
      <dgm:prSet presAssocID="{3C46D917-7B40-4D7B-BCC0-8E115F3FC55F}" presName="compNode" presStyleCnt="0"/>
      <dgm:spPr/>
    </dgm:pt>
    <dgm:pt modelId="{B3F4A6DA-AD3B-43BF-B26E-D93D061608B2}" type="pres">
      <dgm:prSet presAssocID="{3C46D917-7B40-4D7B-BCC0-8E115F3FC55F}" presName="bgRect" presStyleLbl="bgShp" presStyleIdx="1" presStyleCnt="3"/>
      <dgm:spPr/>
    </dgm:pt>
    <dgm:pt modelId="{E31884F1-9048-4372-AC0D-528A45EE131C}" type="pres">
      <dgm:prSet presAssocID="{3C46D917-7B40-4D7B-BCC0-8E115F3FC5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B02DC81-F038-4D9D-80F3-222BBFB2A260}" type="pres">
      <dgm:prSet presAssocID="{3C46D917-7B40-4D7B-BCC0-8E115F3FC55F}" presName="spaceRect" presStyleCnt="0"/>
      <dgm:spPr/>
    </dgm:pt>
    <dgm:pt modelId="{42746A71-C144-4CC5-8BD2-80BCACC98E55}" type="pres">
      <dgm:prSet presAssocID="{3C46D917-7B40-4D7B-BCC0-8E115F3FC55F}" presName="parTx" presStyleLbl="revTx" presStyleIdx="1" presStyleCnt="3">
        <dgm:presLayoutVars>
          <dgm:chMax val="0"/>
          <dgm:chPref val="0"/>
        </dgm:presLayoutVars>
      </dgm:prSet>
      <dgm:spPr/>
    </dgm:pt>
    <dgm:pt modelId="{4CEE7582-8EB5-4C77-AA0C-5AA6EDA657C5}" type="pres">
      <dgm:prSet presAssocID="{E9CFDC1E-88F3-40E7-A09C-4DC2EFAA7DB2}" presName="sibTrans" presStyleCnt="0"/>
      <dgm:spPr/>
    </dgm:pt>
    <dgm:pt modelId="{CF5B5FB0-4310-40ED-85C4-FC66E101A58F}" type="pres">
      <dgm:prSet presAssocID="{092679AC-E5F6-485B-B0EF-C951443BAE3D}" presName="compNode" presStyleCnt="0"/>
      <dgm:spPr/>
    </dgm:pt>
    <dgm:pt modelId="{8B282066-BD2E-461F-B643-49F2F374F2D0}" type="pres">
      <dgm:prSet presAssocID="{092679AC-E5F6-485B-B0EF-C951443BAE3D}" presName="bgRect" presStyleLbl="bgShp" presStyleIdx="2" presStyleCnt="3"/>
      <dgm:spPr/>
    </dgm:pt>
    <dgm:pt modelId="{9022EC43-23D0-476C-96F8-803DB3C2AFB3}" type="pres">
      <dgm:prSet presAssocID="{092679AC-E5F6-485B-B0EF-C951443BAE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"/>
        </a:ext>
      </dgm:extLst>
    </dgm:pt>
    <dgm:pt modelId="{10708820-F531-4109-9E1E-725521396DC7}" type="pres">
      <dgm:prSet presAssocID="{092679AC-E5F6-485B-B0EF-C951443BAE3D}" presName="spaceRect" presStyleCnt="0"/>
      <dgm:spPr/>
    </dgm:pt>
    <dgm:pt modelId="{15176240-951F-4F3A-A2B6-68A9D56914A2}" type="pres">
      <dgm:prSet presAssocID="{092679AC-E5F6-485B-B0EF-C951443BAE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195313-0626-439F-9474-7E8C3B26CEB7}" type="presOf" srcId="{3C46D917-7B40-4D7B-BCC0-8E115F3FC55F}" destId="{42746A71-C144-4CC5-8BD2-80BCACC98E55}" srcOrd="0" destOrd="0" presId="urn:microsoft.com/office/officeart/2018/2/layout/IconVerticalSolidList"/>
    <dgm:cxn modelId="{7580E34E-9762-478A-857B-BFCE110B175B}" type="presOf" srcId="{B2A9E04F-03F9-49A9-BDEB-79F9C0BEFA0B}" destId="{2EC116B3-E197-44DF-A387-D66EC5E023EB}" srcOrd="0" destOrd="0" presId="urn:microsoft.com/office/officeart/2018/2/layout/IconVerticalSolidList"/>
    <dgm:cxn modelId="{19709854-C459-493D-913D-037EB348D4BC}" srcId="{D299F2B7-CCA2-4367-A8EA-10796639E9D6}" destId="{092679AC-E5F6-485B-B0EF-C951443BAE3D}" srcOrd="2" destOrd="0" parTransId="{20233537-0509-4DAE-AFC6-968E2D3A851A}" sibTransId="{ADBEDD69-591D-4575-BCD6-C6FCB11EBFA8}"/>
    <dgm:cxn modelId="{97C94191-2E9D-4B95-8271-E4828C52E75C}" type="presOf" srcId="{D299F2B7-CCA2-4367-A8EA-10796639E9D6}" destId="{57519528-A5F5-41EC-985A-5DE5127E18CA}" srcOrd="0" destOrd="0" presId="urn:microsoft.com/office/officeart/2018/2/layout/IconVerticalSolidList"/>
    <dgm:cxn modelId="{D87695BF-E636-4F6A-BB97-5DB9C691F731}" type="presOf" srcId="{092679AC-E5F6-485B-B0EF-C951443BAE3D}" destId="{15176240-951F-4F3A-A2B6-68A9D56914A2}" srcOrd="0" destOrd="0" presId="urn:microsoft.com/office/officeart/2018/2/layout/IconVerticalSolidList"/>
    <dgm:cxn modelId="{CB702EC4-E44B-4543-A717-62793FD03BEB}" srcId="{D299F2B7-CCA2-4367-A8EA-10796639E9D6}" destId="{B2A9E04F-03F9-49A9-BDEB-79F9C0BEFA0B}" srcOrd="0" destOrd="0" parTransId="{D4E3F85C-0564-483F-B479-B75E846290E0}" sibTransId="{431D1BB9-8377-41BB-B888-CA6468B5BF0A}"/>
    <dgm:cxn modelId="{FA601BDF-85C7-4FFE-AC3F-B7D60BD84AD9}" srcId="{D299F2B7-CCA2-4367-A8EA-10796639E9D6}" destId="{3C46D917-7B40-4D7B-BCC0-8E115F3FC55F}" srcOrd="1" destOrd="0" parTransId="{CFB9B491-529A-4430-92BD-3F881FB71584}" sibTransId="{E9CFDC1E-88F3-40E7-A09C-4DC2EFAA7DB2}"/>
    <dgm:cxn modelId="{93232BD0-B481-4767-AC36-295FF71AF1A9}" type="presParOf" srcId="{57519528-A5F5-41EC-985A-5DE5127E18CA}" destId="{1FC2EF51-DC1E-455D-B779-03C0A4C7A459}" srcOrd="0" destOrd="0" presId="urn:microsoft.com/office/officeart/2018/2/layout/IconVerticalSolidList"/>
    <dgm:cxn modelId="{3FB20EEF-9647-4C1F-B22D-1CDFFCB0A996}" type="presParOf" srcId="{1FC2EF51-DC1E-455D-B779-03C0A4C7A459}" destId="{9792EE4B-9A49-4555-8703-96F010C71E88}" srcOrd="0" destOrd="0" presId="urn:microsoft.com/office/officeart/2018/2/layout/IconVerticalSolidList"/>
    <dgm:cxn modelId="{619EC1D5-1003-4851-96CE-386C5A6DC96C}" type="presParOf" srcId="{1FC2EF51-DC1E-455D-B779-03C0A4C7A459}" destId="{8F516F45-B3F1-4C27-BD02-5E2255442DB3}" srcOrd="1" destOrd="0" presId="urn:microsoft.com/office/officeart/2018/2/layout/IconVerticalSolidList"/>
    <dgm:cxn modelId="{A69BDFAB-BC3B-4236-A2CB-77A9503EDEE9}" type="presParOf" srcId="{1FC2EF51-DC1E-455D-B779-03C0A4C7A459}" destId="{E6602416-0169-4735-9636-6716ACCB0BBA}" srcOrd="2" destOrd="0" presId="urn:microsoft.com/office/officeart/2018/2/layout/IconVerticalSolidList"/>
    <dgm:cxn modelId="{2096DB49-2E3C-4E1E-98FB-D5DE06270FC5}" type="presParOf" srcId="{1FC2EF51-DC1E-455D-B779-03C0A4C7A459}" destId="{2EC116B3-E197-44DF-A387-D66EC5E023EB}" srcOrd="3" destOrd="0" presId="urn:microsoft.com/office/officeart/2018/2/layout/IconVerticalSolidList"/>
    <dgm:cxn modelId="{53F8FCD4-9F0B-45E9-901C-8DA74F624CD9}" type="presParOf" srcId="{57519528-A5F5-41EC-985A-5DE5127E18CA}" destId="{AC7CDF62-5B65-49B0-A32E-AA080A287FC8}" srcOrd="1" destOrd="0" presId="urn:microsoft.com/office/officeart/2018/2/layout/IconVerticalSolidList"/>
    <dgm:cxn modelId="{ACAC8FE3-71E6-4A51-A5DE-D55447D13CB9}" type="presParOf" srcId="{57519528-A5F5-41EC-985A-5DE5127E18CA}" destId="{3BF0FEF0-C0EA-49B5-8BA2-E67E078501A3}" srcOrd="2" destOrd="0" presId="urn:microsoft.com/office/officeart/2018/2/layout/IconVerticalSolidList"/>
    <dgm:cxn modelId="{93BD7AA6-5337-421A-A6AF-02F9B978FBC8}" type="presParOf" srcId="{3BF0FEF0-C0EA-49B5-8BA2-E67E078501A3}" destId="{B3F4A6DA-AD3B-43BF-B26E-D93D061608B2}" srcOrd="0" destOrd="0" presId="urn:microsoft.com/office/officeart/2018/2/layout/IconVerticalSolidList"/>
    <dgm:cxn modelId="{D89DAC26-7E0F-4BBF-91E3-537151FC5516}" type="presParOf" srcId="{3BF0FEF0-C0EA-49B5-8BA2-E67E078501A3}" destId="{E31884F1-9048-4372-AC0D-528A45EE131C}" srcOrd="1" destOrd="0" presId="urn:microsoft.com/office/officeart/2018/2/layout/IconVerticalSolidList"/>
    <dgm:cxn modelId="{BC91EE82-AD9A-424F-974B-90A924FC3B4F}" type="presParOf" srcId="{3BF0FEF0-C0EA-49B5-8BA2-E67E078501A3}" destId="{7B02DC81-F038-4D9D-80F3-222BBFB2A260}" srcOrd="2" destOrd="0" presId="urn:microsoft.com/office/officeart/2018/2/layout/IconVerticalSolidList"/>
    <dgm:cxn modelId="{E3098366-4036-4974-8D38-064F38C6AC47}" type="presParOf" srcId="{3BF0FEF0-C0EA-49B5-8BA2-E67E078501A3}" destId="{42746A71-C144-4CC5-8BD2-80BCACC98E55}" srcOrd="3" destOrd="0" presId="urn:microsoft.com/office/officeart/2018/2/layout/IconVerticalSolidList"/>
    <dgm:cxn modelId="{F3FF469C-995E-462A-B832-307FA6D8B6A6}" type="presParOf" srcId="{57519528-A5F5-41EC-985A-5DE5127E18CA}" destId="{4CEE7582-8EB5-4C77-AA0C-5AA6EDA657C5}" srcOrd="3" destOrd="0" presId="urn:microsoft.com/office/officeart/2018/2/layout/IconVerticalSolidList"/>
    <dgm:cxn modelId="{12760059-55A1-4788-893B-15DE42E652C6}" type="presParOf" srcId="{57519528-A5F5-41EC-985A-5DE5127E18CA}" destId="{CF5B5FB0-4310-40ED-85C4-FC66E101A58F}" srcOrd="4" destOrd="0" presId="urn:microsoft.com/office/officeart/2018/2/layout/IconVerticalSolidList"/>
    <dgm:cxn modelId="{179B2026-D4B1-40FA-AF0D-5E02A94D1553}" type="presParOf" srcId="{CF5B5FB0-4310-40ED-85C4-FC66E101A58F}" destId="{8B282066-BD2E-461F-B643-49F2F374F2D0}" srcOrd="0" destOrd="0" presId="urn:microsoft.com/office/officeart/2018/2/layout/IconVerticalSolidList"/>
    <dgm:cxn modelId="{9ECB7D2B-FAF3-4304-8557-09E6F694CE8E}" type="presParOf" srcId="{CF5B5FB0-4310-40ED-85C4-FC66E101A58F}" destId="{9022EC43-23D0-476C-96F8-803DB3C2AFB3}" srcOrd="1" destOrd="0" presId="urn:microsoft.com/office/officeart/2018/2/layout/IconVerticalSolidList"/>
    <dgm:cxn modelId="{85E06AFA-555D-418C-AB9A-583A7849F9E4}" type="presParOf" srcId="{CF5B5FB0-4310-40ED-85C4-FC66E101A58F}" destId="{10708820-F531-4109-9E1E-725521396DC7}" srcOrd="2" destOrd="0" presId="urn:microsoft.com/office/officeart/2018/2/layout/IconVerticalSolidList"/>
    <dgm:cxn modelId="{DBB9DC8C-1775-4402-B483-718DFC6C5ACE}" type="presParOf" srcId="{CF5B5FB0-4310-40ED-85C4-FC66E101A58F}" destId="{15176240-951F-4F3A-A2B6-68A9D56914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D1240-E424-4D43-8D28-93D5DC1FEE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7DC62F-E9C8-4422-BFF2-45FA8ABA09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EXTRACTION</a:t>
          </a:r>
        </a:p>
      </dgm:t>
    </dgm:pt>
    <dgm:pt modelId="{798CDCE1-BECD-4A2F-AC08-9D46AB8EB8E5}" type="parTrans" cxnId="{531E38BA-8A20-4E63-805B-C11A5E2801FB}">
      <dgm:prSet/>
      <dgm:spPr/>
      <dgm:t>
        <a:bodyPr/>
        <a:lstStyle/>
        <a:p>
          <a:endParaRPr lang="en-US"/>
        </a:p>
      </dgm:t>
    </dgm:pt>
    <dgm:pt modelId="{3F2100F2-FDE7-4F98-BBFE-8B6756D2954C}" type="sibTrans" cxnId="{531E38BA-8A20-4E63-805B-C11A5E2801FB}">
      <dgm:prSet/>
      <dgm:spPr/>
      <dgm:t>
        <a:bodyPr/>
        <a:lstStyle/>
        <a:p>
          <a:endParaRPr lang="en-US"/>
        </a:p>
      </dgm:t>
    </dgm:pt>
    <dgm:pt modelId="{687F9E3E-8456-4796-ACBF-52B6CF57F2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PRE-PROCESSING</a:t>
          </a:r>
        </a:p>
      </dgm:t>
    </dgm:pt>
    <dgm:pt modelId="{C6035E22-F879-4E13-B952-7C56EEB7BF06}" type="parTrans" cxnId="{F59F83C7-889E-4682-BBD0-9364AC7D9AD9}">
      <dgm:prSet/>
      <dgm:spPr/>
      <dgm:t>
        <a:bodyPr/>
        <a:lstStyle/>
        <a:p>
          <a:endParaRPr lang="en-US"/>
        </a:p>
      </dgm:t>
    </dgm:pt>
    <dgm:pt modelId="{A651CEC1-5852-41F7-9B16-FAB0465981F8}" type="sibTrans" cxnId="{F59F83C7-889E-4682-BBD0-9364AC7D9AD9}">
      <dgm:prSet/>
      <dgm:spPr/>
      <dgm:t>
        <a:bodyPr/>
        <a:lstStyle/>
        <a:p>
          <a:endParaRPr lang="en-US"/>
        </a:p>
      </dgm:t>
    </dgm:pt>
    <dgm:pt modelId="{94010F23-4C9D-46D7-A55B-45D2E4D017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VISUALISATION</a:t>
          </a:r>
        </a:p>
      </dgm:t>
    </dgm:pt>
    <dgm:pt modelId="{38F8E934-E06E-4BD5-9D16-25075A6E11AA}" type="parTrans" cxnId="{96CDE480-2150-4C3E-93BE-FB6363534D82}">
      <dgm:prSet/>
      <dgm:spPr/>
      <dgm:t>
        <a:bodyPr/>
        <a:lstStyle/>
        <a:p>
          <a:endParaRPr lang="en-US"/>
        </a:p>
      </dgm:t>
    </dgm:pt>
    <dgm:pt modelId="{0AAAB6B0-612B-45ED-A717-0B6A2C859D85}" type="sibTrans" cxnId="{96CDE480-2150-4C3E-93BE-FB6363534D82}">
      <dgm:prSet/>
      <dgm:spPr/>
      <dgm:t>
        <a:bodyPr/>
        <a:lstStyle/>
        <a:p>
          <a:endParaRPr lang="en-US"/>
        </a:p>
      </dgm:t>
    </dgm:pt>
    <dgm:pt modelId="{54FCD71E-4D10-4D17-8986-917F229486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RECOMMENDATION</a:t>
          </a:r>
        </a:p>
      </dgm:t>
    </dgm:pt>
    <dgm:pt modelId="{E936E67F-62F8-443C-9B30-99F5AAB1B3A1}" type="parTrans" cxnId="{F49AD861-2F7D-45A1-9B72-41B4E501720C}">
      <dgm:prSet/>
      <dgm:spPr/>
      <dgm:t>
        <a:bodyPr/>
        <a:lstStyle/>
        <a:p>
          <a:endParaRPr lang="en-US"/>
        </a:p>
      </dgm:t>
    </dgm:pt>
    <dgm:pt modelId="{C1102D3B-EDE2-42C9-B752-8F5948BD021B}" type="sibTrans" cxnId="{F49AD861-2F7D-45A1-9B72-41B4E501720C}">
      <dgm:prSet/>
      <dgm:spPr/>
      <dgm:t>
        <a:bodyPr/>
        <a:lstStyle/>
        <a:p>
          <a:endParaRPr lang="en-US"/>
        </a:p>
      </dgm:t>
    </dgm:pt>
    <dgm:pt modelId="{5B08A6A2-5AA2-448D-8DC9-66038AC1C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BAR CHART, STACKED BAR CHART</a:t>
          </a:r>
        </a:p>
      </dgm:t>
    </dgm:pt>
    <dgm:pt modelId="{E70D8B2B-FA7C-48C5-980E-4200D9C60EFA}" type="parTrans" cxnId="{0F712310-C157-4D13-ABCE-686887A907BA}">
      <dgm:prSet/>
      <dgm:spPr/>
      <dgm:t>
        <a:bodyPr/>
        <a:lstStyle/>
        <a:p>
          <a:endParaRPr lang="en-MY"/>
        </a:p>
      </dgm:t>
    </dgm:pt>
    <dgm:pt modelId="{C95B2BD2-BD5D-4EEF-ABC6-2FA894B50772}" type="sibTrans" cxnId="{0F712310-C157-4D13-ABCE-686887A907BA}">
      <dgm:prSet/>
      <dgm:spPr/>
      <dgm:t>
        <a:bodyPr/>
        <a:lstStyle/>
        <a:p>
          <a:endParaRPr lang="en-MY"/>
        </a:p>
      </dgm:t>
    </dgm:pt>
    <dgm:pt modelId="{9E71B397-50C9-4F01-AB28-B1A8A63E85F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 COMPARISON</a:t>
          </a:r>
        </a:p>
      </dgm:t>
    </dgm:pt>
    <dgm:pt modelId="{38DC4BDF-DAE7-4CE1-8B23-C3D94643277C}" type="parTrans" cxnId="{1AC60483-E3DD-4843-BAAF-0AE79F61AEEF}">
      <dgm:prSet/>
      <dgm:spPr/>
      <dgm:t>
        <a:bodyPr/>
        <a:lstStyle/>
        <a:p>
          <a:endParaRPr lang="en-MY"/>
        </a:p>
      </dgm:t>
    </dgm:pt>
    <dgm:pt modelId="{9DD067DE-9461-4E66-A715-D0280F31D71F}" type="sibTrans" cxnId="{1AC60483-E3DD-4843-BAAF-0AE79F61AEEF}">
      <dgm:prSet/>
      <dgm:spPr/>
      <dgm:t>
        <a:bodyPr/>
        <a:lstStyle/>
        <a:p>
          <a:endParaRPr lang="en-MY"/>
        </a:p>
      </dgm:t>
    </dgm:pt>
    <dgm:pt modelId="{9FE054FB-41E1-4446-B3C4-E96C2DD33B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 ANALYSIS</a:t>
          </a:r>
          <a:endParaRPr lang="en-US" dirty="0"/>
        </a:p>
      </dgm:t>
    </dgm:pt>
    <dgm:pt modelId="{2D9EDFCE-07F4-45DA-9D23-C114A29B5858}" type="parTrans" cxnId="{6FE4DCDB-922F-47F6-89BA-A716A03A09D3}">
      <dgm:prSet/>
      <dgm:spPr/>
      <dgm:t>
        <a:bodyPr/>
        <a:lstStyle/>
        <a:p>
          <a:endParaRPr lang="en-MY"/>
        </a:p>
      </dgm:t>
    </dgm:pt>
    <dgm:pt modelId="{36FCD963-3E71-4481-B2B1-036E14C6BAE9}" type="sibTrans" cxnId="{6FE4DCDB-922F-47F6-89BA-A716A03A09D3}">
      <dgm:prSet/>
      <dgm:spPr/>
      <dgm:t>
        <a:bodyPr/>
        <a:lstStyle/>
        <a:p>
          <a:endParaRPr lang="en-MY"/>
        </a:p>
      </dgm:t>
    </dgm:pt>
    <dgm:pt modelId="{F064C754-5EFE-402F-9868-5B01DFD325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 ANALYSIS</a:t>
          </a:r>
        </a:p>
      </dgm:t>
    </dgm:pt>
    <dgm:pt modelId="{5D1A65BC-04DC-4457-B95B-6C5BA6358217}" type="parTrans" cxnId="{6A2E0612-1931-4EE6-BCE1-7A581196609C}">
      <dgm:prSet/>
      <dgm:spPr/>
      <dgm:t>
        <a:bodyPr/>
        <a:lstStyle/>
        <a:p>
          <a:endParaRPr lang="en-MY"/>
        </a:p>
      </dgm:t>
    </dgm:pt>
    <dgm:pt modelId="{ECB3261D-28BC-4539-A875-365B6640490D}" type="sibTrans" cxnId="{6A2E0612-1931-4EE6-BCE1-7A581196609C}">
      <dgm:prSet/>
      <dgm:spPr/>
      <dgm:t>
        <a:bodyPr/>
        <a:lstStyle/>
        <a:p>
          <a:endParaRPr lang="en-MY"/>
        </a:p>
      </dgm:t>
    </dgm:pt>
    <dgm:pt modelId="{D4B16A0E-960E-4FAF-BEC2-5C5E1FC50D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GRADIENT BOOSTING</a:t>
          </a:r>
        </a:p>
      </dgm:t>
    </dgm:pt>
    <dgm:pt modelId="{F130AA5C-0BD7-419A-AB65-CE7580D9005A}" type="parTrans" cxnId="{8A265BAA-D6B0-4FD0-99CC-3C12614689B7}">
      <dgm:prSet/>
      <dgm:spPr/>
      <dgm:t>
        <a:bodyPr/>
        <a:lstStyle/>
        <a:p>
          <a:endParaRPr lang="en-MY"/>
        </a:p>
      </dgm:t>
    </dgm:pt>
    <dgm:pt modelId="{2BA0B1C2-5A2C-4D05-B0BA-93D37C9378D2}" type="sibTrans" cxnId="{8A265BAA-D6B0-4FD0-99CC-3C12614689B7}">
      <dgm:prSet/>
      <dgm:spPr/>
      <dgm:t>
        <a:bodyPr/>
        <a:lstStyle/>
        <a:p>
          <a:endParaRPr lang="en-MY"/>
        </a:p>
      </dgm:t>
    </dgm:pt>
    <dgm:pt modelId="{3E245253-0EDD-4AF8-A5C5-21813866FDF7}" type="pres">
      <dgm:prSet presAssocID="{6C7D1240-E424-4D43-8D28-93D5DC1FEEA8}" presName="root" presStyleCnt="0">
        <dgm:presLayoutVars>
          <dgm:dir/>
          <dgm:resizeHandles val="exact"/>
        </dgm:presLayoutVars>
      </dgm:prSet>
      <dgm:spPr/>
    </dgm:pt>
    <dgm:pt modelId="{C991253D-950A-4EF6-BE16-E71B6D6839A5}" type="pres">
      <dgm:prSet presAssocID="{C47DC62F-E9C8-4422-BFF2-45FA8ABA09A5}" presName="compNode" presStyleCnt="0"/>
      <dgm:spPr/>
    </dgm:pt>
    <dgm:pt modelId="{2DEFDC3F-1CF5-4E4A-BAB4-AF1CBC38211C}" type="pres">
      <dgm:prSet presAssocID="{C47DC62F-E9C8-4422-BFF2-45FA8ABA09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4B8264D-BBD0-4C90-A10C-BAFB23E625FC}" type="pres">
      <dgm:prSet presAssocID="{C47DC62F-E9C8-4422-BFF2-45FA8ABA09A5}" presName="iconSpace" presStyleCnt="0"/>
      <dgm:spPr/>
    </dgm:pt>
    <dgm:pt modelId="{9B95EA0A-EF89-4771-BB4E-189FACCA6461}" type="pres">
      <dgm:prSet presAssocID="{C47DC62F-E9C8-4422-BFF2-45FA8ABA09A5}" presName="parTx" presStyleLbl="revTx" presStyleIdx="0" presStyleCnt="10">
        <dgm:presLayoutVars>
          <dgm:chMax val="0"/>
          <dgm:chPref val="0"/>
        </dgm:presLayoutVars>
      </dgm:prSet>
      <dgm:spPr/>
    </dgm:pt>
    <dgm:pt modelId="{9A75862F-6D6C-4DE3-AA75-6EE6B26CDA34}" type="pres">
      <dgm:prSet presAssocID="{C47DC62F-E9C8-4422-BFF2-45FA8ABA09A5}" presName="txSpace" presStyleCnt="0"/>
      <dgm:spPr/>
    </dgm:pt>
    <dgm:pt modelId="{DFD546C6-1440-4214-83F9-9EDFD66B8F46}" type="pres">
      <dgm:prSet presAssocID="{C47DC62F-E9C8-4422-BFF2-45FA8ABA09A5}" presName="desTx" presStyleLbl="revTx" presStyleIdx="1" presStyleCnt="10" custLinFactX="100000" custLinFactNeighborX="132804" custLinFactNeighborY="-16765">
        <dgm:presLayoutVars/>
      </dgm:prSet>
      <dgm:spPr/>
    </dgm:pt>
    <dgm:pt modelId="{1E5FC596-7189-4271-9646-E2D6C7140323}" type="pres">
      <dgm:prSet presAssocID="{3F2100F2-FDE7-4F98-BBFE-8B6756D2954C}" presName="sibTrans" presStyleCnt="0"/>
      <dgm:spPr/>
    </dgm:pt>
    <dgm:pt modelId="{ABF1580C-3C86-4AA3-8CFE-20CBB2A69A22}" type="pres">
      <dgm:prSet presAssocID="{687F9E3E-8456-4796-ACBF-52B6CF57F206}" presName="compNode" presStyleCnt="0"/>
      <dgm:spPr/>
    </dgm:pt>
    <dgm:pt modelId="{8C397AE2-847D-4D37-88FD-4EC9A3E94514}" type="pres">
      <dgm:prSet presAssocID="{687F9E3E-8456-4796-ACBF-52B6CF57F2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E7C7AF-163A-4FFC-A537-6DC038E353B3}" type="pres">
      <dgm:prSet presAssocID="{687F9E3E-8456-4796-ACBF-52B6CF57F206}" presName="iconSpace" presStyleCnt="0"/>
      <dgm:spPr/>
    </dgm:pt>
    <dgm:pt modelId="{3D32DC4D-06DF-467F-B903-3D23C4A23C3B}" type="pres">
      <dgm:prSet presAssocID="{687F9E3E-8456-4796-ACBF-52B6CF57F206}" presName="parTx" presStyleLbl="revTx" presStyleIdx="2" presStyleCnt="10">
        <dgm:presLayoutVars>
          <dgm:chMax val="0"/>
          <dgm:chPref val="0"/>
        </dgm:presLayoutVars>
      </dgm:prSet>
      <dgm:spPr/>
    </dgm:pt>
    <dgm:pt modelId="{54E67A3D-6B49-4C1C-8318-C0DE3B032833}" type="pres">
      <dgm:prSet presAssocID="{687F9E3E-8456-4796-ACBF-52B6CF57F206}" presName="txSpace" presStyleCnt="0"/>
      <dgm:spPr/>
    </dgm:pt>
    <dgm:pt modelId="{0CDF3377-F231-4D48-A295-8B5A79437052}" type="pres">
      <dgm:prSet presAssocID="{687F9E3E-8456-4796-ACBF-52B6CF57F206}" presName="desTx" presStyleLbl="revTx" presStyleIdx="3" presStyleCnt="10">
        <dgm:presLayoutVars/>
      </dgm:prSet>
      <dgm:spPr/>
    </dgm:pt>
    <dgm:pt modelId="{707A778D-2BF6-4161-BD09-D31EF7581FB9}" type="pres">
      <dgm:prSet presAssocID="{A651CEC1-5852-41F7-9B16-FAB0465981F8}" presName="sibTrans" presStyleCnt="0"/>
      <dgm:spPr/>
    </dgm:pt>
    <dgm:pt modelId="{DF8E1119-2CA2-40C2-A3DC-D9DA4FC2D4F4}" type="pres">
      <dgm:prSet presAssocID="{94010F23-4C9D-46D7-A55B-45D2E4D017A4}" presName="compNode" presStyleCnt="0"/>
      <dgm:spPr/>
    </dgm:pt>
    <dgm:pt modelId="{E21EF6B4-4546-4B3C-9435-9AE303D3D982}" type="pres">
      <dgm:prSet presAssocID="{94010F23-4C9D-46D7-A55B-45D2E4D017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715751-26C1-4B6D-8BAD-DC976BBBA00C}" type="pres">
      <dgm:prSet presAssocID="{94010F23-4C9D-46D7-A55B-45D2E4D017A4}" presName="iconSpace" presStyleCnt="0"/>
      <dgm:spPr/>
    </dgm:pt>
    <dgm:pt modelId="{C62CD3CD-9DA5-4ECC-AD85-4CF73D2C4C0A}" type="pres">
      <dgm:prSet presAssocID="{94010F23-4C9D-46D7-A55B-45D2E4D017A4}" presName="parTx" presStyleLbl="revTx" presStyleIdx="4" presStyleCnt="10">
        <dgm:presLayoutVars>
          <dgm:chMax val="0"/>
          <dgm:chPref val="0"/>
        </dgm:presLayoutVars>
      </dgm:prSet>
      <dgm:spPr/>
    </dgm:pt>
    <dgm:pt modelId="{A69FD68C-4256-4688-862A-7A84E818E1D1}" type="pres">
      <dgm:prSet presAssocID="{94010F23-4C9D-46D7-A55B-45D2E4D017A4}" presName="txSpace" presStyleCnt="0"/>
      <dgm:spPr/>
    </dgm:pt>
    <dgm:pt modelId="{6DE30592-5D62-4A41-AD2F-47CB6C402543}" type="pres">
      <dgm:prSet presAssocID="{94010F23-4C9D-46D7-A55B-45D2E4D017A4}" presName="desTx" presStyleLbl="revTx" presStyleIdx="5" presStyleCnt="10">
        <dgm:presLayoutVars/>
      </dgm:prSet>
      <dgm:spPr/>
    </dgm:pt>
    <dgm:pt modelId="{F11FE7E6-F52A-43D8-903B-B4C6FD40E06B}" type="pres">
      <dgm:prSet presAssocID="{0AAAB6B0-612B-45ED-A717-0B6A2C859D85}" presName="sibTrans" presStyleCnt="0"/>
      <dgm:spPr/>
    </dgm:pt>
    <dgm:pt modelId="{1F191EC7-AD32-4EE9-BB9C-BB1F97055F73}" type="pres">
      <dgm:prSet presAssocID="{9E71B397-50C9-4F01-AB28-B1A8A63E85FF}" presName="compNode" presStyleCnt="0"/>
      <dgm:spPr/>
    </dgm:pt>
    <dgm:pt modelId="{996727B5-DE51-4EF4-91FE-F1C19095AEAD}" type="pres">
      <dgm:prSet presAssocID="{9E71B397-50C9-4F01-AB28-B1A8A63E8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BAF23EE-0C60-4037-9F29-8B907501FC74}" type="pres">
      <dgm:prSet presAssocID="{9E71B397-50C9-4F01-AB28-B1A8A63E85FF}" presName="iconSpace" presStyleCnt="0"/>
      <dgm:spPr/>
    </dgm:pt>
    <dgm:pt modelId="{5CBD9FA0-71A0-42D6-B22B-A6A34A638DC4}" type="pres">
      <dgm:prSet presAssocID="{9E71B397-50C9-4F01-AB28-B1A8A63E85FF}" presName="parTx" presStyleLbl="revTx" presStyleIdx="6" presStyleCnt="10">
        <dgm:presLayoutVars>
          <dgm:chMax val="0"/>
          <dgm:chPref val="0"/>
        </dgm:presLayoutVars>
      </dgm:prSet>
      <dgm:spPr/>
    </dgm:pt>
    <dgm:pt modelId="{F4AA8E21-3E5C-4FCC-96EA-CC332DF91E81}" type="pres">
      <dgm:prSet presAssocID="{9E71B397-50C9-4F01-AB28-B1A8A63E85FF}" presName="txSpace" presStyleCnt="0"/>
      <dgm:spPr/>
    </dgm:pt>
    <dgm:pt modelId="{DE53C2A6-8D85-4B1F-B933-B1F00E4D8430}" type="pres">
      <dgm:prSet presAssocID="{9E71B397-50C9-4F01-AB28-B1A8A63E85FF}" presName="desTx" presStyleLbl="revTx" presStyleIdx="7" presStyleCnt="10">
        <dgm:presLayoutVars/>
      </dgm:prSet>
      <dgm:spPr/>
    </dgm:pt>
    <dgm:pt modelId="{AEDB0123-F47A-484A-80DE-346EBEAF37A9}" type="pres">
      <dgm:prSet presAssocID="{9DD067DE-9461-4E66-A715-D0280F31D71F}" presName="sibTrans" presStyleCnt="0"/>
      <dgm:spPr/>
    </dgm:pt>
    <dgm:pt modelId="{8CB0049F-E129-4704-9A1E-1610F9AB9290}" type="pres">
      <dgm:prSet presAssocID="{54FCD71E-4D10-4D17-8986-917F22948617}" presName="compNode" presStyleCnt="0"/>
      <dgm:spPr/>
    </dgm:pt>
    <dgm:pt modelId="{C86EFD2A-FF50-4CAA-8805-566BA63DDF3E}" type="pres">
      <dgm:prSet presAssocID="{54FCD71E-4D10-4D17-8986-917F229486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B8E4DC-6D82-4766-BC02-F6BF2CB46A2A}" type="pres">
      <dgm:prSet presAssocID="{54FCD71E-4D10-4D17-8986-917F22948617}" presName="iconSpace" presStyleCnt="0"/>
      <dgm:spPr/>
    </dgm:pt>
    <dgm:pt modelId="{8FA3234C-8361-4D14-8691-9CA31F78A664}" type="pres">
      <dgm:prSet presAssocID="{54FCD71E-4D10-4D17-8986-917F22948617}" presName="parTx" presStyleLbl="revTx" presStyleIdx="8" presStyleCnt="10">
        <dgm:presLayoutVars>
          <dgm:chMax val="0"/>
          <dgm:chPref val="0"/>
        </dgm:presLayoutVars>
      </dgm:prSet>
      <dgm:spPr/>
    </dgm:pt>
    <dgm:pt modelId="{09CED9EF-7492-4413-9F25-FB2B33BF5651}" type="pres">
      <dgm:prSet presAssocID="{54FCD71E-4D10-4D17-8986-917F22948617}" presName="txSpace" presStyleCnt="0"/>
      <dgm:spPr/>
    </dgm:pt>
    <dgm:pt modelId="{501620A7-0581-4ED1-A840-D5F2DB4B28B4}" type="pres">
      <dgm:prSet presAssocID="{54FCD71E-4D10-4D17-8986-917F22948617}" presName="desTx" presStyleLbl="revTx" presStyleIdx="9" presStyleCnt="10">
        <dgm:presLayoutVars/>
      </dgm:prSet>
      <dgm:spPr/>
    </dgm:pt>
  </dgm:ptLst>
  <dgm:cxnLst>
    <dgm:cxn modelId="{0F712310-C157-4D13-ABCE-686887A907BA}" srcId="{94010F23-4C9D-46D7-A55B-45D2E4D017A4}" destId="{5B08A6A2-5AA2-448D-8DC9-66038AC1C8B8}" srcOrd="0" destOrd="0" parTransId="{E70D8B2B-FA7C-48C5-980E-4200D9C60EFA}" sibTransId="{C95B2BD2-BD5D-4EEF-ABC6-2FA894B50772}"/>
    <dgm:cxn modelId="{6A2E0612-1931-4EE6-BCE1-7A581196609C}" srcId="{9E71B397-50C9-4F01-AB28-B1A8A63E85FF}" destId="{F064C754-5EFE-402F-9868-5B01DFD32540}" srcOrd="1" destOrd="0" parTransId="{5D1A65BC-04DC-4457-B95B-6C5BA6358217}" sibTransId="{ECB3261D-28BC-4539-A875-365B6640490D}"/>
    <dgm:cxn modelId="{492D5E24-06E4-4BB9-AA69-9F89400508D3}" type="presOf" srcId="{6C7D1240-E424-4D43-8D28-93D5DC1FEEA8}" destId="{3E245253-0EDD-4AF8-A5C5-21813866FDF7}" srcOrd="0" destOrd="0" presId="urn:microsoft.com/office/officeart/2018/5/layout/CenteredIconLabelDescriptionList"/>
    <dgm:cxn modelId="{A32CD224-B429-4FE8-9A20-320E3D9D3D22}" type="presOf" srcId="{5B08A6A2-5AA2-448D-8DC9-66038AC1C8B8}" destId="{6DE30592-5D62-4A41-AD2F-47CB6C402543}" srcOrd="0" destOrd="0" presId="urn:microsoft.com/office/officeart/2018/5/layout/CenteredIconLabelDescriptionList"/>
    <dgm:cxn modelId="{FF363F3E-601C-4FAD-8743-F0805F7DE29A}" type="presOf" srcId="{F064C754-5EFE-402F-9868-5B01DFD32540}" destId="{DE53C2A6-8D85-4B1F-B933-B1F00E4D8430}" srcOrd="0" destOrd="1" presId="urn:microsoft.com/office/officeart/2018/5/layout/CenteredIconLabelDescriptionList"/>
    <dgm:cxn modelId="{445BD05F-966A-4C70-9BEF-019CDD9A7220}" type="presOf" srcId="{D4B16A0E-960E-4FAF-BEC2-5C5E1FC50D9E}" destId="{DE53C2A6-8D85-4B1F-B933-B1F00E4D8430}" srcOrd="0" destOrd="2" presId="urn:microsoft.com/office/officeart/2018/5/layout/CenteredIconLabelDescriptionList"/>
    <dgm:cxn modelId="{F49AD861-2F7D-45A1-9B72-41B4E501720C}" srcId="{6C7D1240-E424-4D43-8D28-93D5DC1FEEA8}" destId="{54FCD71E-4D10-4D17-8986-917F22948617}" srcOrd="4" destOrd="0" parTransId="{E936E67F-62F8-443C-9B30-99F5AAB1B3A1}" sibTransId="{C1102D3B-EDE2-42C9-B752-8F5948BD021B}"/>
    <dgm:cxn modelId="{86D01B6F-1A77-4929-8AAB-48F8333DD60F}" type="presOf" srcId="{54FCD71E-4D10-4D17-8986-917F22948617}" destId="{8FA3234C-8361-4D14-8691-9CA31F78A664}" srcOrd="0" destOrd="0" presId="urn:microsoft.com/office/officeart/2018/5/layout/CenteredIconLabelDescriptionList"/>
    <dgm:cxn modelId="{96CDE480-2150-4C3E-93BE-FB6363534D82}" srcId="{6C7D1240-E424-4D43-8D28-93D5DC1FEEA8}" destId="{94010F23-4C9D-46D7-A55B-45D2E4D017A4}" srcOrd="2" destOrd="0" parTransId="{38F8E934-E06E-4BD5-9D16-25075A6E11AA}" sibTransId="{0AAAB6B0-612B-45ED-A717-0B6A2C859D85}"/>
    <dgm:cxn modelId="{1AC60483-E3DD-4843-BAAF-0AE79F61AEEF}" srcId="{6C7D1240-E424-4D43-8D28-93D5DC1FEEA8}" destId="{9E71B397-50C9-4F01-AB28-B1A8A63E85FF}" srcOrd="3" destOrd="0" parTransId="{38DC4BDF-DAE7-4CE1-8B23-C3D94643277C}" sibTransId="{9DD067DE-9461-4E66-A715-D0280F31D71F}"/>
    <dgm:cxn modelId="{A2AB5090-4885-4225-A570-B6A3078C008F}" type="presOf" srcId="{C47DC62F-E9C8-4422-BFF2-45FA8ABA09A5}" destId="{9B95EA0A-EF89-4771-BB4E-189FACCA6461}" srcOrd="0" destOrd="0" presId="urn:microsoft.com/office/officeart/2018/5/layout/CenteredIconLabelDescriptionList"/>
    <dgm:cxn modelId="{E85FBCA8-7608-42DC-9CC1-17C2EB9D6857}" type="presOf" srcId="{687F9E3E-8456-4796-ACBF-52B6CF57F206}" destId="{3D32DC4D-06DF-467F-B903-3D23C4A23C3B}" srcOrd="0" destOrd="0" presId="urn:microsoft.com/office/officeart/2018/5/layout/CenteredIconLabelDescriptionList"/>
    <dgm:cxn modelId="{8A265BAA-D6B0-4FD0-99CC-3C12614689B7}" srcId="{9E71B397-50C9-4F01-AB28-B1A8A63E85FF}" destId="{D4B16A0E-960E-4FAF-BEC2-5C5E1FC50D9E}" srcOrd="2" destOrd="0" parTransId="{F130AA5C-0BD7-419A-AB65-CE7580D9005A}" sibTransId="{2BA0B1C2-5A2C-4D05-B0BA-93D37C9378D2}"/>
    <dgm:cxn modelId="{D8ABFFAE-E8AB-4DEC-878E-4FE1D7C0807F}" type="presOf" srcId="{9E71B397-50C9-4F01-AB28-B1A8A63E85FF}" destId="{5CBD9FA0-71A0-42D6-B22B-A6A34A638DC4}" srcOrd="0" destOrd="0" presId="urn:microsoft.com/office/officeart/2018/5/layout/CenteredIconLabelDescriptionList"/>
    <dgm:cxn modelId="{870E1CB2-9D13-4641-AB6C-A0463DC5EBF2}" type="presOf" srcId="{9FE054FB-41E1-4446-B3C4-E96C2DD33BE3}" destId="{DE53C2A6-8D85-4B1F-B933-B1F00E4D8430}" srcOrd="0" destOrd="0" presId="urn:microsoft.com/office/officeart/2018/5/layout/CenteredIconLabelDescriptionList"/>
    <dgm:cxn modelId="{531E38BA-8A20-4E63-805B-C11A5E2801FB}" srcId="{6C7D1240-E424-4D43-8D28-93D5DC1FEEA8}" destId="{C47DC62F-E9C8-4422-BFF2-45FA8ABA09A5}" srcOrd="0" destOrd="0" parTransId="{798CDCE1-BECD-4A2F-AC08-9D46AB8EB8E5}" sibTransId="{3F2100F2-FDE7-4F98-BBFE-8B6756D2954C}"/>
    <dgm:cxn modelId="{F59F83C7-889E-4682-BBD0-9364AC7D9AD9}" srcId="{6C7D1240-E424-4D43-8D28-93D5DC1FEEA8}" destId="{687F9E3E-8456-4796-ACBF-52B6CF57F206}" srcOrd="1" destOrd="0" parTransId="{C6035E22-F879-4E13-B952-7C56EEB7BF06}" sibTransId="{A651CEC1-5852-41F7-9B16-FAB0465981F8}"/>
    <dgm:cxn modelId="{6FE4DCDB-922F-47F6-89BA-A716A03A09D3}" srcId="{9E71B397-50C9-4F01-AB28-B1A8A63E85FF}" destId="{9FE054FB-41E1-4446-B3C4-E96C2DD33BE3}" srcOrd="0" destOrd="0" parTransId="{2D9EDFCE-07F4-45DA-9D23-C114A29B5858}" sibTransId="{36FCD963-3E71-4481-B2B1-036E14C6BAE9}"/>
    <dgm:cxn modelId="{E0FA12E4-DDE2-4090-AC60-D45832402E20}" type="presOf" srcId="{94010F23-4C9D-46D7-A55B-45D2E4D017A4}" destId="{C62CD3CD-9DA5-4ECC-AD85-4CF73D2C4C0A}" srcOrd="0" destOrd="0" presId="urn:microsoft.com/office/officeart/2018/5/layout/CenteredIconLabelDescriptionList"/>
    <dgm:cxn modelId="{33F59374-6464-4156-B6D5-0CD00DDE00CD}" type="presParOf" srcId="{3E245253-0EDD-4AF8-A5C5-21813866FDF7}" destId="{C991253D-950A-4EF6-BE16-E71B6D6839A5}" srcOrd="0" destOrd="0" presId="urn:microsoft.com/office/officeart/2018/5/layout/CenteredIconLabelDescriptionList"/>
    <dgm:cxn modelId="{4B9AF716-C045-47BD-A9E4-5E4EB5F5AB49}" type="presParOf" srcId="{C991253D-950A-4EF6-BE16-E71B6D6839A5}" destId="{2DEFDC3F-1CF5-4E4A-BAB4-AF1CBC38211C}" srcOrd="0" destOrd="0" presId="urn:microsoft.com/office/officeart/2018/5/layout/CenteredIconLabelDescriptionList"/>
    <dgm:cxn modelId="{DAE9E487-77E5-4428-B80C-A17C70C24D1A}" type="presParOf" srcId="{C991253D-950A-4EF6-BE16-E71B6D6839A5}" destId="{14B8264D-BBD0-4C90-A10C-BAFB23E625FC}" srcOrd="1" destOrd="0" presId="urn:microsoft.com/office/officeart/2018/5/layout/CenteredIconLabelDescriptionList"/>
    <dgm:cxn modelId="{DB6C8276-89AD-4A8B-AAB8-C781D57E5494}" type="presParOf" srcId="{C991253D-950A-4EF6-BE16-E71B6D6839A5}" destId="{9B95EA0A-EF89-4771-BB4E-189FACCA6461}" srcOrd="2" destOrd="0" presId="urn:microsoft.com/office/officeart/2018/5/layout/CenteredIconLabelDescriptionList"/>
    <dgm:cxn modelId="{8342032E-D495-4CEF-AEEA-5743EB28EF2D}" type="presParOf" srcId="{C991253D-950A-4EF6-BE16-E71B6D6839A5}" destId="{9A75862F-6D6C-4DE3-AA75-6EE6B26CDA34}" srcOrd="3" destOrd="0" presId="urn:microsoft.com/office/officeart/2018/5/layout/CenteredIconLabelDescriptionList"/>
    <dgm:cxn modelId="{8F8CE4D1-3919-4A96-ACF1-9ECDF7A53E88}" type="presParOf" srcId="{C991253D-950A-4EF6-BE16-E71B6D6839A5}" destId="{DFD546C6-1440-4214-83F9-9EDFD66B8F46}" srcOrd="4" destOrd="0" presId="urn:microsoft.com/office/officeart/2018/5/layout/CenteredIconLabelDescriptionList"/>
    <dgm:cxn modelId="{556C8016-AD1A-446B-A9E5-24C29698B695}" type="presParOf" srcId="{3E245253-0EDD-4AF8-A5C5-21813866FDF7}" destId="{1E5FC596-7189-4271-9646-E2D6C7140323}" srcOrd="1" destOrd="0" presId="urn:microsoft.com/office/officeart/2018/5/layout/CenteredIconLabelDescriptionList"/>
    <dgm:cxn modelId="{79CEE2F8-E1CA-4A9C-B1DB-599422D8ACCB}" type="presParOf" srcId="{3E245253-0EDD-4AF8-A5C5-21813866FDF7}" destId="{ABF1580C-3C86-4AA3-8CFE-20CBB2A69A22}" srcOrd="2" destOrd="0" presId="urn:microsoft.com/office/officeart/2018/5/layout/CenteredIconLabelDescriptionList"/>
    <dgm:cxn modelId="{06FA1D88-CD7F-42BD-AA7B-C693FAD907C1}" type="presParOf" srcId="{ABF1580C-3C86-4AA3-8CFE-20CBB2A69A22}" destId="{8C397AE2-847D-4D37-88FD-4EC9A3E94514}" srcOrd="0" destOrd="0" presId="urn:microsoft.com/office/officeart/2018/5/layout/CenteredIconLabelDescriptionList"/>
    <dgm:cxn modelId="{BF1BBE07-B753-495A-A3F4-346F9A69CAC3}" type="presParOf" srcId="{ABF1580C-3C86-4AA3-8CFE-20CBB2A69A22}" destId="{24E7C7AF-163A-4FFC-A537-6DC038E353B3}" srcOrd="1" destOrd="0" presId="urn:microsoft.com/office/officeart/2018/5/layout/CenteredIconLabelDescriptionList"/>
    <dgm:cxn modelId="{82F32D11-34E3-4BB5-9917-15DF8DB39064}" type="presParOf" srcId="{ABF1580C-3C86-4AA3-8CFE-20CBB2A69A22}" destId="{3D32DC4D-06DF-467F-B903-3D23C4A23C3B}" srcOrd="2" destOrd="0" presId="urn:microsoft.com/office/officeart/2018/5/layout/CenteredIconLabelDescriptionList"/>
    <dgm:cxn modelId="{86C1B6A7-6959-4F36-9F86-154EFD483920}" type="presParOf" srcId="{ABF1580C-3C86-4AA3-8CFE-20CBB2A69A22}" destId="{54E67A3D-6B49-4C1C-8318-C0DE3B032833}" srcOrd="3" destOrd="0" presId="urn:microsoft.com/office/officeart/2018/5/layout/CenteredIconLabelDescriptionList"/>
    <dgm:cxn modelId="{37E53F99-4716-4095-8D88-4443D3CA09B9}" type="presParOf" srcId="{ABF1580C-3C86-4AA3-8CFE-20CBB2A69A22}" destId="{0CDF3377-F231-4D48-A295-8B5A79437052}" srcOrd="4" destOrd="0" presId="urn:microsoft.com/office/officeart/2018/5/layout/CenteredIconLabelDescriptionList"/>
    <dgm:cxn modelId="{6A817AEF-5C42-49FC-961B-328CE8E9A20A}" type="presParOf" srcId="{3E245253-0EDD-4AF8-A5C5-21813866FDF7}" destId="{707A778D-2BF6-4161-BD09-D31EF7581FB9}" srcOrd="3" destOrd="0" presId="urn:microsoft.com/office/officeart/2018/5/layout/CenteredIconLabelDescriptionList"/>
    <dgm:cxn modelId="{5A33A1DE-D296-4230-BE57-B3E877982678}" type="presParOf" srcId="{3E245253-0EDD-4AF8-A5C5-21813866FDF7}" destId="{DF8E1119-2CA2-40C2-A3DC-D9DA4FC2D4F4}" srcOrd="4" destOrd="0" presId="urn:microsoft.com/office/officeart/2018/5/layout/CenteredIconLabelDescriptionList"/>
    <dgm:cxn modelId="{801840FE-CFAB-48BF-BEF8-788C20ADBED3}" type="presParOf" srcId="{DF8E1119-2CA2-40C2-A3DC-D9DA4FC2D4F4}" destId="{E21EF6B4-4546-4B3C-9435-9AE303D3D982}" srcOrd="0" destOrd="0" presId="urn:microsoft.com/office/officeart/2018/5/layout/CenteredIconLabelDescriptionList"/>
    <dgm:cxn modelId="{CB929727-9C91-451A-B9F7-30A957E07469}" type="presParOf" srcId="{DF8E1119-2CA2-40C2-A3DC-D9DA4FC2D4F4}" destId="{9C715751-26C1-4B6D-8BAD-DC976BBBA00C}" srcOrd="1" destOrd="0" presId="urn:microsoft.com/office/officeart/2018/5/layout/CenteredIconLabelDescriptionList"/>
    <dgm:cxn modelId="{8AACADF9-C0B8-4C9F-805B-060172A985E3}" type="presParOf" srcId="{DF8E1119-2CA2-40C2-A3DC-D9DA4FC2D4F4}" destId="{C62CD3CD-9DA5-4ECC-AD85-4CF73D2C4C0A}" srcOrd="2" destOrd="0" presId="urn:microsoft.com/office/officeart/2018/5/layout/CenteredIconLabelDescriptionList"/>
    <dgm:cxn modelId="{313E854A-2C61-4E15-A5B0-660D4068E08B}" type="presParOf" srcId="{DF8E1119-2CA2-40C2-A3DC-D9DA4FC2D4F4}" destId="{A69FD68C-4256-4688-862A-7A84E818E1D1}" srcOrd="3" destOrd="0" presId="urn:microsoft.com/office/officeart/2018/5/layout/CenteredIconLabelDescriptionList"/>
    <dgm:cxn modelId="{F2E52A56-A56C-4124-A507-63199C6DFAAD}" type="presParOf" srcId="{DF8E1119-2CA2-40C2-A3DC-D9DA4FC2D4F4}" destId="{6DE30592-5D62-4A41-AD2F-47CB6C402543}" srcOrd="4" destOrd="0" presId="urn:microsoft.com/office/officeart/2018/5/layout/CenteredIconLabelDescriptionList"/>
    <dgm:cxn modelId="{1976CEBD-57CC-4D2F-B3EB-839926C43DD9}" type="presParOf" srcId="{3E245253-0EDD-4AF8-A5C5-21813866FDF7}" destId="{F11FE7E6-F52A-43D8-903B-B4C6FD40E06B}" srcOrd="5" destOrd="0" presId="urn:microsoft.com/office/officeart/2018/5/layout/CenteredIconLabelDescriptionList"/>
    <dgm:cxn modelId="{DB290A62-2C7E-4B3E-ADBE-E58DF5E87FFE}" type="presParOf" srcId="{3E245253-0EDD-4AF8-A5C5-21813866FDF7}" destId="{1F191EC7-AD32-4EE9-BB9C-BB1F97055F73}" srcOrd="6" destOrd="0" presId="urn:microsoft.com/office/officeart/2018/5/layout/CenteredIconLabelDescriptionList"/>
    <dgm:cxn modelId="{C3ABFF8D-17CC-4F07-8D51-8477C2FD0488}" type="presParOf" srcId="{1F191EC7-AD32-4EE9-BB9C-BB1F97055F73}" destId="{996727B5-DE51-4EF4-91FE-F1C19095AEAD}" srcOrd="0" destOrd="0" presId="urn:microsoft.com/office/officeart/2018/5/layout/CenteredIconLabelDescriptionList"/>
    <dgm:cxn modelId="{7DE63B68-F92B-4A28-A8B7-8FFB0915C39E}" type="presParOf" srcId="{1F191EC7-AD32-4EE9-BB9C-BB1F97055F73}" destId="{DBAF23EE-0C60-4037-9F29-8B907501FC74}" srcOrd="1" destOrd="0" presId="urn:microsoft.com/office/officeart/2018/5/layout/CenteredIconLabelDescriptionList"/>
    <dgm:cxn modelId="{140B17E6-77B1-4605-86E7-4D34D5085CB2}" type="presParOf" srcId="{1F191EC7-AD32-4EE9-BB9C-BB1F97055F73}" destId="{5CBD9FA0-71A0-42D6-B22B-A6A34A638DC4}" srcOrd="2" destOrd="0" presId="urn:microsoft.com/office/officeart/2018/5/layout/CenteredIconLabelDescriptionList"/>
    <dgm:cxn modelId="{A9E2BDDA-8676-4714-92F6-E0A459631B52}" type="presParOf" srcId="{1F191EC7-AD32-4EE9-BB9C-BB1F97055F73}" destId="{F4AA8E21-3E5C-4FCC-96EA-CC332DF91E81}" srcOrd="3" destOrd="0" presId="urn:microsoft.com/office/officeart/2018/5/layout/CenteredIconLabelDescriptionList"/>
    <dgm:cxn modelId="{052D0E13-902D-4D62-9499-852E7CB2201C}" type="presParOf" srcId="{1F191EC7-AD32-4EE9-BB9C-BB1F97055F73}" destId="{DE53C2A6-8D85-4B1F-B933-B1F00E4D8430}" srcOrd="4" destOrd="0" presId="urn:microsoft.com/office/officeart/2018/5/layout/CenteredIconLabelDescriptionList"/>
    <dgm:cxn modelId="{A8296A61-5DE2-42CC-85B1-DFA916F7DF7F}" type="presParOf" srcId="{3E245253-0EDD-4AF8-A5C5-21813866FDF7}" destId="{AEDB0123-F47A-484A-80DE-346EBEAF37A9}" srcOrd="7" destOrd="0" presId="urn:microsoft.com/office/officeart/2018/5/layout/CenteredIconLabelDescriptionList"/>
    <dgm:cxn modelId="{BA5D7011-4712-4D60-8460-1981C33CB163}" type="presParOf" srcId="{3E245253-0EDD-4AF8-A5C5-21813866FDF7}" destId="{8CB0049F-E129-4704-9A1E-1610F9AB9290}" srcOrd="8" destOrd="0" presId="urn:microsoft.com/office/officeart/2018/5/layout/CenteredIconLabelDescriptionList"/>
    <dgm:cxn modelId="{7AAB46F6-81DB-48CE-83FE-05542A29BB4F}" type="presParOf" srcId="{8CB0049F-E129-4704-9A1E-1610F9AB9290}" destId="{C86EFD2A-FF50-4CAA-8805-566BA63DDF3E}" srcOrd="0" destOrd="0" presId="urn:microsoft.com/office/officeart/2018/5/layout/CenteredIconLabelDescriptionList"/>
    <dgm:cxn modelId="{DA60924D-ABE7-4373-80E7-B8B84D941036}" type="presParOf" srcId="{8CB0049F-E129-4704-9A1E-1610F9AB9290}" destId="{8FB8E4DC-6D82-4766-BC02-F6BF2CB46A2A}" srcOrd="1" destOrd="0" presId="urn:microsoft.com/office/officeart/2018/5/layout/CenteredIconLabelDescriptionList"/>
    <dgm:cxn modelId="{9C90EFE3-62C3-4929-ACD7-905A6BECF033}" type="presParOf" srcId="{8CB0049F-E129-4704-9A1E-1610F9AB9290}" destId="{8FA3234C-8361-4D14-8691-9CA31F78A664}" srcOrd="2" destOrd="0" presId="urn:microsoft.com/office/officeart/2018/5/layout/CenteredIconLabelDescriptionList"/>
    <dgm:cxn modelId="{8F46BABB-8F66-4C52-BA74-0DD565EEA367}" type="presParOf" srcId="{8CB0049F-E129-4704-9A1E-1610F9AB9290}" destId="{09CED9EF-7492-4413-9F25-FB2B33BF5651}" srcOrd="3" destOrd="0" presId="urn:microsoft.com/office/officeart/2018/5/layout/CenteredIconLabelDescriptionList"/>
    <dgm:cxn modelId="{A79DE428-629B-47CA-A3DB-302D271F2774}" type="presParOf" srcId="{8CB0049F-E129-4704-9A1E-1610F9AB9290}" destId="{501620A7-0581-4ED1-A840-D5F2DB4B28B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2EE4B-9A49-4555-8703-96F010C71E88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16F45-B3F1-4C27-BD02-5E2255442DB3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116B3-E197-44DF-A387-D66EC5E023EB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INTERPRET DATA INTO USEFUL INFORMATION</a:t>
          </a:r>
          <a:endParaRPr lang="en-US" sz="2000" kern="1200" dirty="0"/>
        </a:p>
      </dsp:txBody>
      <dsp:txXfrm>
        <a:off x="1740935" y="644"/>
        <a:ext cx="4410627" cy="1507303"/>
      </dsp:txXfrm>
    </dsp:sp>
    <dsp:sp modelId="{B3F4A6DA-AD3B-43BF-B26E-D93D061608B2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884F1-9048-4372-AC0D-528A45EE131C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6A71-C144-4CC5-8BD2-80BCACC98E55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TO MINE THE LISTING PRICE INFORMATION FROM HOMETROVIT DATA IN KUALA LUMPUR</a:t>
          </a:r>
          <a:endParaRPr lang="en-US" sz="2000" kern="1200" dirty="0"/>
        </a:p>
      </dsp:txBody>
      <dsp:txXfrm>
        <a:off x="1740935" y="1884773"/>
        <a:ext cx="4410627" cy="1507303"/>
      </dsp:txXfrm>
    </dsp:sp>
    <dsp:sp modelId="{8B282066-BD2E-461F-B643-49F2F374F2D0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2EC43-23D0-476C-96F8-803DB3C2AFB3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6240-951F-4F3A-A2B6-68A9D56914A2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ESTIMATE THE SELLING PRICE OF HOUSE BASED ON A SET OF PREDICTOR VARIABLES</a:t>
          </a:r>
        </a:p>
      </dsp:txBody>
      <dsp:txXfrm>
        <a:off x="1740935" y="3768902"/>
        <a:ext cx="4410627" cy="150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DC3F-1CF5-4E4A-BAB4-AF1CBC38211C}">
      <dsp:nvSpPr>
        <dsp:cNvPr id="0" name=""/>
        <dsp:cNvSpPr/>
      </dsp:nvSpPr>
      <dsp:spPr>
        <a:xfrm>
          <a:off x="596444" y="575492"/>
          <a:ext cx="628524" cy="628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5EA0A-EF89-4771-BB4E-189FACCA6461}">
      <dsp:nvSpPr>
        <dsp:cNvPr id="0" name=""/>
        <dsp:cNvSpPr/>
      </dsp:nvSpPr>
      <dsp:spPr>
        <a:xfrm>
          <a:off x="12814" y="1288157"/>
          <a:ext cx="1795784" cy="41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EXTRACTION</a:t>
          </a:r>
        </a:p>
      </dsp:txBody>
      <dsp:txXfrm>
        <a:off x="12814" y="1288157"/>
        <a:ext cx="1795784" cy="412872"/>
      </dsp:txXfrm>
    </dsp:sp>
    <dsp:sp modelId="{DFD546C6-1440-4214-83F9-9EDFD66B8F46}">
      <dsp:nvSpPr>
        <dsp:cNvPr id="0" name=""/>
        <dsp:cNvSpPr/>
      </dsp:nvSpPr>
      <dsp:spPr>
        <a:xfrm>
          <a:off x="4193472" y="1607371"/>
          <a:ext cx="1795784" cy="79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97AE2-847D-4D37-88FD-4EC9A3E94514}">
      <dsp:nvSpPr>
        <dsp:cNvPr id="0" name=""/>
        <dsp:cNvSpPr/>
      </dsp:nvSpPr>
      <dsp:spPr>
        <a:xfrm>
          <a:off x="2706491" y="575492"/>
          <a:ext cx="628524" cy="628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2DC4D-06DF-467F-B903-3D23C4A23C3B}">
      <dsp:nvSpPr>
        <dsp:cNvPr id="0" name=""/>
        <dsp:cNvSpPr/>
      </dsp:nvSpPr>
      <dsp:spPr>
        <a:xfrm>
          <a:off x="2122861" y="1288157"/>
          <a:ext cx="1795784" cy="41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PRE-PROCESSING</a:t>
          </a:r>
        </a:p>
      </dsp:txBody>
      <dsp:txXfrm>
        <a:off x="2122861" y="1288157"/>
        <a:ext cx="1795784" cy="412872"/>
      </dsp:txXfrm>
    </dsp:sp>
    <dsp:sp modelId="{0CDF3377-F231-4D48-A295-8B5A79437052}">
      <dsp:nvSpPr>
        <dsp:cNvPr id="0" name=""/>
        <dsp:cNvSpPr/>
      </dsp:nvSpPr>
      <dsp:spPr>
        <a:xfrm>
          <a:off x="2122861" y="1740165"/>
          <a:ext cx="1795784" cy="79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EF6B4-4546-4B3C-9435-9AE303D3D982}">
      <dsp:nvSpPr>
        <dsp:cNvPr id="0" name=""/>
        <dsp:cNvSpPr/>
      </dsp:nvSpPr>
      <dsp:spPr>
        <a:xfrm>
          <a:off x="4816537" y="575492"/>
          <a:ext cx="628524" cy="628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CD3CD-9DA5-4ECC-AD85-4CF73D2C4C0A}">
      <dsp:nvSpPr>
        <dsp:cNvPr id="0" name=""/>
        <dsp:cNvSpPr/>
      </dsp:nvSpPr>
      <dsp:spPr>
        <a:xfrm>
          <a:off x="4232907" y="1288157"/>
          <a:ext cx="1795784" cy="41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VISUALISATION</a:t>
          </a:r>
        </a:p>
      </dsp:txBody>
      <dsp:txXfrm>
        <a:off x="4232907" y="1288157"/>
        <a:ext cx="1795784" cy="412872"/>
      </dsp:txXfrm>
    </dsp:sp>
    <dsp:sp modelId="{6DE30592-5D62-4A41-AD2F-47CB6C402543}">
      <dsp:nvSpPr>
        <dsp:cNvPr id="0" name=""/>
        <dsp:cNvSpPr/>
      </dsp:nvSpPr>
      <dsp:spPr>
        <a:xfrm>
          <a:off x="4232907" y="1740165"/>
          <a:ext cx="1795784" cy="79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BAR CHART, STACKED BAR CHART</a:t>
          </a:r>
        </a:p>
      </dsp:txBody>
      <dsp:txXfrm>
        <a:off x="4232907" y="1740165"/>
        <a:ext cx="1795784" cy="792090"/>
      </dsp:txXfrm>
    </dsp:sp>
    <dsp:sp modelId="{996727B5-DE51-4EF4-91FE-F1C19095AEAD}">
      <dsp:nvSpPr>
        <dsp:cNvPr id="0" name=""/>
        <dsp:cNvSpPr/>
      </dsp:nvSpPr>
      <dsp:spPr>
        <a:xfrm>
          <a:off x="6926584" y="575492"/>
          <a:ext cx="628524" cy="6285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D9FA0-71A0-42D6-B22B-A6A34A638DC4}">
      <dsp:nvSpPr>
        <dsp:cNvPr id="0" name=""/>
        <dsp:cNvSpPr/>
      </dsp:nvSpPr>
      <dsp:spPr>
        <a:xfrm>
          <a:off x="6342954" y="1288157"/>
          <a:ext cx="1795784" cy="41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MODEL COMPARISON</a:t>
          </a:r>
        </a:p>
      </dsp:txBody>
      <dsp:txXfrm>
        <a:off x="6342954" y="1288157"/>
        <a:ext cx="1795784" cy="412872"/>
      </dsp:txXfrm>
    </dsp:sp>
    <dsp:sp modelId="{DE53C2A6-8D85-4B1F-B933-B1F00E4D8430}">
      <dsp:nvSpPr>
        <dsp:cNvPr id="0" name=""/>
        <dsp:cNvSpPr/>
      </dsp:nvSpPr>
      <dsp:spPr>
        <a:xfrm>
          <a:off x="6342954" y="1740165"/>
          <a:ext cx="1795784" cy="79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 ANALYSIS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 ANALYSIS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GRADIENT BOOSTING</a:t>
          </a:r>
        </a:p>
      </dsp:txBody>
      <dsp:txXfrm>
        <a:off x="6342954" y="1740165"/>
        <a:ext cx="1795784" cy="792090"/>
      </dsp:txXfrm>
    </dsp:sp>
    <dsp:sp modelId="{C86EFD2A-FF50-4CAA-8805-566BA63DDF3E}">
      <dsp:nvSpPr>
        <dsp:cNvPr id="0" name=""/>
        <dsp:cNvSpPr/>
      </dsp:nvSpPr>
      <dsp:spPr>
        <a:xfrm>
          <a:off x="9036630" y="575492"/>
          <a:ext cx="628524" cy="6285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3234C-8361-4D14-8691-9CA31F78A664}">
      <dsp:nvSpPr>
        <dsp:cNvPr id="0" name=""/>
        <dsp:cNvSpPr/>
      </dsp:nvSpPr>
      <dsp:spPr>
        <a:xfrm>
          <a:off x="8453001" y="1288157"/>
          <a:ext cx="1795784" cy="41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RECOMMENDATION</a:t>
          </a:r>
        </a:p>
      </dsp:txBody>
      <dsp:txXfrm>
        <a:off x="8453001" y="1288157"/>
        <a:ext cx="1795784" cy="412872"/>
      </dsp:txXfrm>
    </dsp:sp>
    <dsp:sp modelId="{501620A7-0581-4ED1-A840-D5F2DB4B28B4}">
      <dsp:nvSpPr>
        <dsp:cNvPr id="0" name=""/>
        <dsp:cNvSpPr/>
      </dsp:nvSpPr>
      <dsp:spPr>
        <a:xfrm>
          <a:off x="8453001" y="1740165"/>
          <a:ext cx="1795784" cy="79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396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0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6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598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404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334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70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82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02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6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AAE5C8-97BD-44D4-8BA7-E478D22E570D}" type="datetimeFigureOut">
              <a:rPr lang="en-MY" smtClean="0"/>
              <a:t>18/12/2019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B3A903-F8F6-45AC-9CDD-5F7F7B6AAB6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75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omes.trovit.my/index.php/cod.search_adwords_homes/ppc_landing_type.2/type.1/what_d.kuala%20lumpur/sug.0/tracking./isUserSearch.1/origin.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4F570-9A4A-4475-AF7F-1B7BA989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MY" sz="2300">
                <a:solidFill>
                  <a:srgbClr val="FFFFFF"/>
                </a:solidFill>
              </a:rPr>
              <a:t>HOUSE PRICE PREDICTION</a:t>
            </a:r>
            <a:endParaRPr lang="en-MY" sz="2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6F0F-923D-43C7-9625-BF218061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MY" dirty="0"/>
              <a:t>Course : WQD 7005 – Data Mining</a:t>
            </a:r>
          </a:p>
        </p:txBody>
      </p:sp>
    </p:spTree>
    <p:extLst>
      <p:ext uri="{BB962C8B-B14F-4D97-AF65-F5344CB8AC3E}">
        <p14:creationId xmlns:p14="http://schemas.microsoft.com/office/powerpoint/2010/main" val="130569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0AFF-8341-4BCE-973D-B2AE2B89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F40C6B-3AE8-4CEB-92EB-E9034DDA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5" y="1484080"/>
            <a:ext cx="5709726" cy="4315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28A89-8856-44AE-BC81-1514368D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4080"/>
            <a:ext cx="5833551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42EFDD3-3A28-497A-93B1-FF40EB401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29" y="1230628"/>
            <a:ext cx="9936142" cy="43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3C5196-7ABE-41F8-BB87-1D0E97981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29" y="1218208"/>
            <a:ext cx="9936142" cy="44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566400-7972-4BD4-BBFE-438F4520C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29" y="1205788"/>
            <a:ext cx="9936142" cy="44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3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6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0B60FA-6809-4FE8-B9FC-3D244DA23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29" y="1243049"/>
            <a:ext cx="9936142" cy="43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3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EC625-0E39-408E-AE3A-4CD74303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701E-9102-45AD-9A08-4BB6D7BB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3" y="5659896"/>
            <a:ext cx="6801612" cy="5361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Target variable : price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</a:rPr>
              <a:t>Train = 80%</a:t>
            </a:r>
          </a:p>
          <a:p>
            <a:pPr marL="0" indent="0" algn="ctr">
              <a:buNone/>
            </a:pP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Validate = 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F174B-55EE-4281-8038-3E5DFF8D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92" y="640078"/>
            <a:ext cx="10397815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701E-9102-45AD-9A08-4BB6D7BB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MY"/>
              <a:t>Result : Decision Tree Model is the </a:t>
            </a:r>
            <a:r>
              <a:rPr lang="en-MY" b="1"/>
              <a:t>best</a:t>
            </a:r>
            <a:r>
              <a:rPr lang="en-MY"/>
              <a:t> model which has the lowest </a:t>
            </a:r>
            <a:r>
              <a:rPr lang="en-MY" b="1"/>
              <a:t>Average Squared Error</a:t>
            </a:r>
            <a:r>
              <a:rPr lang="en-MY"/>
              <a:t>.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58702-C346-4BC1-B4B1-9DAE89D3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39696"/>
            <a:ext cx="6014091" cy="6163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88FF78-F27D-43CB-B6F0-909B6698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44" y="337096"/>
            <a:ext cx="3977985" cy="1638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C3F62-93DB-4B68-80FB-E3DACF21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9" y="4387130"/>
            <a:ext cx="5235394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5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4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CE26B-C7E6-454E-A680-B1BA5D9B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74" y="613624"/>
            <a:ext cx="11493980" cy="56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02E0-C069-4B04-A50A-2D4AB0C9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</a:t>
            </a:r>
            <a:endParaRPr lang="en-MY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6EF-C0B0-4652-AD6C-C7A4D99F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provide a more details of the property(example like years of built and other details)</a:t>
            </a:r>
          </a:p>
        </p:txBody>
      </p:sp>
    </p:spTree>
    <p:extLst>
      <p:ext uri="{BB962C8B-B14F-4D97-AF65-F5344CB8AC3E}">
        <p14:creationId xmlns:p14="http://schemas.microsoft.com/office/powerpoint/2010/main" val="221675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89C98-DB1D-45AF-810D-74C4FB79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MY"/>
              <a:t>Objective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EE41545-93A4-46E2-A531-4AC118D14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5682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04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AF8-7748-40EA-A34F-AD2F44C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VARIABLES USED FOR ANALYSIS</a:t>
            </a:r>
            <a:endParaRPr lang="en-M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E7D09F-5AAB-4D5C-9FB5-916DBB707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988645"/>
              </p:ext>
            </p:extLst>
          </p:nvPr>
        </p:nvGraphicFramePr>
        <p:xfrm>
          <a:off x="965201" y="2854351"/>
          <a:ext cx="10261600" cy="320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4197730256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829314382"/>
                    </a:ext>
                  </a:extLst>
                </a:gridCol>
              </a:tblGrid>
              <a:tr h="534025">
                <a:tc>
                  <a:txBody>
                    <a:bodyPr/>
                    <a:lstStyle/>
                    <a:p>
                      <a:r>
                        <a:rPr lang="en-US" sz="2400"/>
                        <a:t>DEPENDENT VARIABLE</a:t>
                      </a:r>
                      <a:endParaRPr lang="en-MY" sz="2400"/>
                    </a:p>
                  </a:txBody>
                  <a:tcPr marL="121369" marR="121369" marT="60685" marB="6068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INDEPENDENT VARIABLE</a:t>
                      </a:r>
                      <a:endParaRPr lang="en-MY" sz="2400"/>
                    </a:p>
                  </a:txBody>
                  <a:tcPr marL="121369" marR="121369" marT="60685" marB="60685"/>
                </a:tc>
                <a:extLst>
                  <a:ext uri="{0D108BD9-81ED-4DB2-BD59-A6C34878D82A}">
                    <a16:rowId xmlns:a16="http://schemas.microsoft.com/office/drawing/2014/main" val="4201083026"/>
                  </a:ext>
                </a:extLst>
              </a:tr>
              <a:tr h="534025">
                <a:tc rowSpan="5">
                  <a:txBody>
                    <a:bodyPr/>
                    <a:lstStyle/>
                    <a:p>
                      <a:r>
                        <a:rPr lang="en-US" sz="2400" dirty="0"/>
                        <a:t>PRICE</a:t>
                      </a:r>
                      <a:endParaRPr lang="en-MY" sz="2400" dirty="0"/>
                    </a:p>
                  </a:txBody>
                  <a:tcPr marL="121369" marR="121369" marT="60685" marB="6068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NO_OF_BEDROOM</a:t>
                      </a:r>
                      <a:endParaRPr lang="en-MY" sz="2400"/>
                    </a:p>
                  </a:txBody>
                  <a:tcPr marL="121369" marR="121369" marT="60685" marB="60685"/>
                </a:tc>
                <a:extLst>
                  <a:ext uri="{0D108BD9-81ED-4DB2-BD59-A6C34878D82A}">
                    <a16:rowId xmlns:a16="http://schemas.microsoft.com/office/drawing/2014/main" val="3056541885"/>
                  </a:ext>
                </a:extLst>
              </a:tr>
              <a:tr h="534025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NO_OF_BATHROOM</a:t>
                      </a:r>
                      <a:endParaRPr lang="en-MY" sz="2400"/>
                    </a:p>
                  </a:txBody>
                  <a:tcPr marL="121369" marR="121369" marT="60685" marB="60685"/>
                </a:tc>
                <a:extLst>
                  <a:ext uri="{0D108BD9-81ED-4DB2-BD59-A6C34878D82A}">
                    <a16:rowId xmlns:a16="http://schemas.microsoft.com/office/drawing/2014/main" val="3804409704"/>
                  </a:ext>
                </a:extLst>
              </a:tr>
              <a:tr h="534025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PROPERTY_SIZE(SQFT)</a:t>
                      </a:r>
                      <a:endParaRPr lang="en-MY" sz="2400"/>
                    </a:p>
                  </a:txBody>
                  <a:tcPr marL="121369" marR="121369" marT="60685" marB="60685"/>
                </a:tc>
                <a:extLst>
                  <a:ext uri="{0D108BD9-81ED-4DB2-BD59-A6C34878D82A}">
                    <a16:rowId xmlns:a16="http://schemas.microsoft.com/office/drawing/2014/main" val="2873136462"/>
                  </a:ext>
                </a:extLst>
              </a:tr>
              <a:tr h="534025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DISTRICT/LOCATION</a:t>
                      </a:r>
                    </a:p>
                  </a:txBody>
                  <a:tcPr marL="121369" marR="121369" marT="60685" marB="60685"/>
                </a:tc>
                <a:extLst>
                  <a:ext uri="{0D108BD9-81ED-4DB2-BD59-A6C34878D82A}">
                    <a16:rowId xmlns:a16="http://schemas.microsoft.com/office/drawing/2014/main" val="3079184315"/>
                  </a:ext>
                </a:extLst>
              </a:tr>
              <a:tr h="534025">
                <a:tc vMerge="1">
                  <a:txBody>
                    <a:bodyPr/>
                    <a:lstStyle/>
                    <a:p>
                      <a:endParaRPr lang="en-MY" sz="2400" dirty="0"/>
                    </a:p>
                  </a:txBody>
                  <a:tcPr marL="121369" marR="121369" marT="60685" marB="6068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PROPERTY_TYPE</a:t>
                      </a:r>
                    </a:p>
                  </a:txBody>
                  <a:tcPr marL="121369" marR="121369" marT="60685" marB="60685"/>
                </a:tc>
                <a:extLst>
                  <a:ext uri="{0D108BD9-81ED-4DB2-BD59-A6C34878D82A}">
                    <a16:rowId xmlns:a16="http://schemas.microsoft.com/office/drawing/2014/main" val="345115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31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7ED-4847-465D-9E19-248249A8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MY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D0D5E58-9544-465F-8D89-FE0B7F5D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2773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23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DA7FC-F987-47BD-AEBA-BA649EE6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EXTRACTION</a:t>
            </a:r>
            <a:endParaRPr lang="en-MY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1987-8430-4617-A50B-C3B03828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bg1"/>
                </a:solidFill>
                <a:hlinkClick r:id="rId2"/>
              </a:rPr>
              <a:t>https://homes.trovit.my/index.php/cod.search_adwords_homes/ppc_landing_type.2/type.1/what_d.kuala%20lumpur/sug.0/tracking./isUserSearch.1/origin.11</a:t>
            </a:r>
            <a:endParaRPr lang="en-MY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64C7C-0082-40D6-8B13-BE6C3EB7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707740"/>
            <a:ext cx="6250769" cy="32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E01E3-006C-4207-A117-F4F1B476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FAF7-6603-40F6-B68E-2FBBA10B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REMOVE DUPLICATE DATA</a:t>
            </a:r>
          </a:p>
          <a:p>
            <a:r>
              <a:rPr lang="en-US" dirty="0">
                <a:solidFill>
                  <a:srgbClr val="404040"/>
                </a:solidFill>
              </a:rPr>
              <a:t>REMOVE NULL DATA</a:t>
            </a:r>
          </a:p>
          <a:p>
            <a:r>
              <a:rPr lang="en-US" dirty="0">
                <a:solidFill>
                  <a:srgbClr val="404040"/>
                </a:solidFill>
              </a:rPr>
              <a:t>REMOVE THE UNRELEVANT COLUMN(EXAMPLE: URL, IMAGE)</a:t>
            </a:r>
          </a:p>
          <a:p>
            <a:r>
              <a:rPr lang="en-US" dirty="0">
                <a:solidFill>
                  <a:srgbClr val="404040"/>
                </a:solidFill>
              </a:rPr>
              <a:t>ADDED NEW COLUMN FOR DISTRICT</a:t>
            </a:r>
          </a:p>
          <a:p>
            <a:r>
              <a:rPr lang="en-US" dirty="0">
                <a:solidFill>
                  <a:srgbClr val="404040"/>
                </a:solidFill>
              </a:rPr>
              <a:t>REPLACE AND IDENTIFY THE DISTRICT AVAILABLE IN THE GIVEN ADDRESS</a:t>
            </a:r>
          </a:p>
          <a:p>
            <a:r>
              <a:rPr lang="en-US" dirty="0">
                <a:solidFill>
                  <a:srgbClr val="404040"/>
                </a:solidFill>
              </a:rPr>
              <a:t>REMOVE OUTLIERS AND WEIRD OBSERVATION(EXAMPLE SQFT 99999999)</a:t>
            </a:r>
          </a:p>
        </p:txBody>
      </p:sp>
    </p:spTree>
    <p:extLst>
      <p:ext uri="{BB962C8B-B14F-4D97-AF65-F5344CB8AC3E}">
        <p14:creationId xmlns:p14="http://schemas.microsoft.com/office/powerpoint/2010/main" val="25997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302A-C8D6-4459-A37D-08F900D3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 EXPLORATION/VISUALIZATION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AACFAE-1DE8-4FEC-9F56-81033309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223156"/>
            <a:ext cx="8763000" cy="35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0AFF-8341-4BCE-973D-B2AE2B89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466DC03-4731-411C-AA48-3D884F9E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9" y="1117973"/>
            <a:ext cx="5732541" cy="4315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F9D5D-4ACC-4D75-8CDC-ADFA1AD5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80" y="1117973"/>
            <a:ext cx="5713521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5372E4-5B2D-4918-9A67-CD155BCA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94" y="1124712"/>
            <a:ext cx="7704412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HOUSE PRICE PREDICTION</vt:lpstr>
      <vt:lpstr>Objective</vt:lpstr>
      <vt:lpstr>VARIABLES USED FOR ANALYSIS</vt:lpstr>
      <vt:lpstr>AGENDA</vt:lpstr>
      <vt:lpstr>DATA EXTRACTION</vt:lpstr>
      <vt:lpstr>DATA PRE-PROCESSING</vt:lpstr>
      <vt:lpstr>DATA EXPLORATION/VISUALIZATION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PowerPoint Presentation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HOUSE PRICE</dc:title>
  <dc:creator>fatin nabilah</dc:creator>
  <cp:lastModifiedBy>fatin nabilah</cp:lastModifiedBy>
  <cp:revision>2</cp:revision>
  <dcterms:created xsi:type="dcterms:W3CDTF">2019-12-19T03:20:34Z</dcterms:created>
  <dcterms:modified xsi:type="dcterms:W3CDTF">2019-12-19T03:21:00Z</dcterms:modified>
</cp:coreProperties>
</file>