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7" r:id="rId5"/>
    <p:sldId id="280" r:id="rId6"/>
    <p:sldId id="279" r:id="rId7"/>
    <p:sldId id="281" r:id="rId8"/>
    <p:sldId id="283" r:id="rId9"/>
    <p:sldId id="282" r:id="rId10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883592-DE43-4BCA-9574-68110C00C36B}" v="293" dt="2020-01-22T20:10:13.421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190" autoAdjust="0"/>
  </p:normalViewPr>
  <p:slideViewPr>
    <p:cSldViewPr snapToGrid="0">
      <p:cViewPr varScale="1">
        <p:scale>
          <a:sx n="88" d="100"/>
          <a:sy n="88" d="100"/>
        </p:scale>
        <p:origin x="696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jon Zogaj" userId="d04674ae8ec2c493" providerId="LiveId" clId="{F3883592-DE43-4BCA-9574-68110C00C36B}"/>
    <pc:docChg chg="undo redo custSel mod addSld delSld modSld sldOrd">
      <pc:chgData name="Fatjon Zogaj" userId="d04674ae8ec2c493" providerId="LiveId" clId="{F3883592-DE43-4BCA-9574-68110C00C36B}" dt="2020-01-22T20:10:13.421" v="3468" actId="20577"/>
      <pc:docMkLst>
        <pc:docMk/>
      </pc:docMkLst>
      <pc:sldChg chg="modSp">
        <pc:chgData name="Fatjon Zogaj" userId="d04674ae8ec2c493" providerId="LiveId" clId="{F3883592-DE43-4BCA-9574-68110C00C36B}" dt="2020-01-22T17:52:19.494" v="64" actId="14100"/>
        <pc:sldMkLst>
          <pc:docMk/>
          <pc:sldMk cId="1051878143" sldId="267"/>
        </pc:sldMkLst>
        <pc:spChg chg="mod">
          <ac:chgData name="Fatjon Zogaj" userId="d04674ae8ec2c493" providerId="LiveId" clId="{F3883592-DE43-4BCA-9574-68110C00C36B}" dt="2020-01-22T17:52:19.494" v="64" actId="14100"/>
          <ac:spMkLst>
            <pc:docMk/>
            <pc:sldMk cId="1051878143" sldId="267"/>
            <ac:spMk id="2" creationId="{00000000-0000-0000-0000-000000000000}"/>
          </ac:spMkLst>
        </pc:spChg>
      </pc:sldChg>
      <pc:sldChg chg="del">
        <pc:chgData name="Fatjon Zogaj" userId="d04674ae8ec2c493" providerId="LiveId" clId="{F3883592-DE43-4BCA-9574-68110C00C36B}" dt="2020-01-22T19:59:25.596" v="3393" actId="47"/>
        <pc:sldMkLst>
          <pc:docMk/>
          <pc:sldMk cId="3346596536" sldId="268"/>
        </pc:sldMkLst>
      </pc:sldChg>
      <pc:sldChg chg="del">
        <pc:chgData name="Fatjon Zogaj" userId="d04674ae8ec2c493" providerId="LiveId" clId="{F3883592-DE43-4BCA-9574-68110C00C36B}" dt="2020-01-22T19:25:57.496" v="2187" actId="47"/>
        <pc:sldMkLst>
          <pc:docMk/>
          <pc:sldMk cId="67957042" sldId="269"/>
        </pc:sldMkLst>
      </pc:sldChg>
      <pc:sldChg chg="del">
        <pc:chgData name="Fatjon Zogaj" userId="d04674ae8ec2c493" providerId="LiveId" clId="{F3883592-DE43-4BCA-9574-68110C00C36B}" dt="2020-01-22T19:25:55.655" v="2186" actId="47"/>
        <pc:sldMkLst>
          <pc:docMk/>
          <pc:sldMk cId="762081027" sldId="270"/>
        </pc:sldMkLst>
      </pc:sldChg>
      <pc:sldChg chg="del">
        <pc:chgData name="Fatjon Zogaj" userId="d04674ae8ec2c493" providerId="LiveId" clId="{F3883592-DE43-4BCA-9574-68110C00C36B}" dt="2020-01-22T19:25:50.638" v="2184" actId="47"/>
        <pc:sldMkLst>
          <pc:docMk/>
          <pc:sldMk cId="3999759775" sldId="272"/>
        </pc:sldMkLst>
      </pc:sldChg>
      <pc:sldChg chg="del">
        <pc:chgData name="Fatjon Zogaj" userId="d04674ae8ec2c493" providerId="LiveId" clId="{F3883592-DE43-4BCA-9574-68110C00C36B}" dt="2020-01-22T19:25:49.461" v="2183" actId="47"/>
        <pc:sldMkLst>
          <pc:docMk/>
          <pc:sldMk cId="1428607047" sldId="273"/>
        </pc:sldMkLst>
      </pc:sldChg>
      <pc:sldChg chg="del">
        <pc:chgData name="Fatjon Zogaj" userId="d04674ae8ec2c493" providerId="LiveId" clId="{F3883592-DE43-4BCA-9574-68110C00C36B}" dt="2020-01-22T19:25:46.753" v="2182" actId="47"/>
        <pc:sldMkLst>
          <pc:docMk/>
          <pc:sldMk cId="3757355931" sldId="274"/>
        </pc:sldMkLst>
      </pc:sldChg>
      <pc:sldChg chg="del">
        <pc:chgData name="Fatjon Zogaj" userId="d04674ae8ec2c493" providerId="LiveId" clId="{F3883592-DE43-4BCA-9574-68110C00C36B}" dt="2020-01-22T19:25:46.046" v="2181" actId="47"/>
        <pc:sldMkLst>
          <pc:docMk/>
          <pc:sldMk cId="726169185" sldId="275"/>
        </pc:sldMkLst>
      </pc:sldChg>
      <pc:sldChg chg="del">
        <pc:chgData name="Fatjon Zogaj" userId="d04674ae8ec2c493" providerId="LiveId" clId="{F3883592-DE43-4BCA-9574-68110C00C36B}" dt="2020-01-22T19:25:44.431" v="2179" actId="47"/>
        <pc:sldMkLst>
          <pc:docMk/>
          <pc:sldMk cId="1669418864" sldId="276"/>
        </pc:sldMkLst>
      </pc:sldChg>
      <pc:sldChg chg="del">
        <pc:chgData name="Fatjon Zogaj" userId="d04674ae8ec2c493" providerId="LiveId" clId="{F3883592-DE43-4BCA-9574-68110C00C36B}" dt="2020-01-22T19:25:45.174" v="2180" actId="47"/>
        <pc:sldMkLst>
          <pc:docMk/>
          <pc:sldMk cId="1303301948" sldId="277"/>
        </pc:sldMkLst>
      </pc:sldChg>
      <pc:sldChg chg="del">
        <pc:chgData name="Fatjon Zogaj" userId="d04674ae8ec2c493" providerId="LiveId" clId="{F3883592-DE43-4BCA-9574-68110C00C36B}" dt="2020-01-22T19:25:53.313" v="2185" actId="47"/>
        <pc:sldMkLst>
          <pc:docMk/>
          <pc:sldMk cId="2481315774" sldId="278"/>
        </pc:sldMkLst>
      </pc:sldChg>
      <pc:sldChg chg="addSp delSp modSp add ord modAnim modNotesTx">
        <pc:chgData name="Fatjon Zogaj" userId="d04674ae8ec2c493" providerId="LiveId" clId="{F3883592-DE43-4BCA-9574-68110C00C36B}" dt="2020-01-22T19:05:05.277" v="1861" actId="20577"/>
        <pc:sldMkLst>
          <pc:docMk/>
          <pc:sldMk cId="2751096853" sldId="279"/>
        </pc:sldMkLst>
        <pc:spChg chg="del">
          <ac:chgData name="Fatjon Zogaj" userId="d04674ae8ec2c493" providerId="LiveId" clId="{F3883592-DE43-4BCA-9574-68110C00C36B}" dt="2020-01-22T17:33:15.808" v="1"/>
          <ac:spMkLst>
            <pc:docMk/>
            <pc:sldMk cId="2751096853" sldId="279"/>
            <ac:spMk id="2" creationId="{000937EC-25C1-4992-83F7-2CFB83C4ACB6}"/>
          </ac:spMkLst>
        </pc:spChg>
        <pc:spChg chg="del">
          <ac:chgData name="Fatjon Zogaj" userId="d04674ae8ec2c493" providerId="LiveId" clId="{F3883592-DE43-4BCA-9574-68110C00C36B}" dt="2020-01-22T17:33:15.808" v="1"/>
          <ac:spMkLst>
            <pc:docMk/>
            <pc:sldMk cId="2751096853" sldId="279"/>
            <ac:spMk id="3" creationId="{E527C597-5FA7-45A9-BA49-12FDDA4358B6}"/>
          </ac:spMkLst>
        </pc:spChg>
        <pc:spChg chg="add mod">
          <ac:chgData name="Fatjon Zogaj" userId="d04674ae8ec2c493" providerId="LiveId" clId="{F3883592-DE43-4BCA-9574-68110C00C36B}" dt="2020-01-22T18:37:45.005" v="1268" actId="20577"/>
          <ac:spMkLst>
            <pc:docMk/>
            <pc:sldMk cId="2751096853" sldId="279"/>
            <ac:spMk id="4" creationId="{9DCAF727-3973-4FA7-A9A7-EA41A505C307}"/>
          </ac:spMkLst>
        </pc:spChg>
        <pc:spChg chg="add del mod">
          <ac:chgData name="Fatjon Zogaj" userId="d04674ae8ec2c493" providerId="LiveId" clId="{F3883592-DE43-4BCA-9574-68110C00C36B}" dt="2020-01-22T18:47:47.983" v="1676"/>
          <ac:spMkLst>
            <pc:docMk/>
            <pc:sldMk cId="2751096853" sldId="279"/>
            <ac:spMk id="5" creationId="{21781131-B3F3-4CCD-92C1-B986EF357073}"/>
          </ac:spMkLst>
        </pc:spChg>
        <pc:picChg chg="add del mod">
          <ac:chgData name="Fatjon Zogaj" userId="d04674ae8ec2c493" providerId="LiveId" clId="{F3883592-DE43-4BCA-9574-68110C00C36B}" dt="2020-01-22T19:01:12.951" v="1835"/>
          <ac:picMkLst>
            <pc:docMk/>
            <pc:sldMk cId="2751096853" sldId="279"/>
            <ac:picMk id="10" creationId="{39A5409A-59E1-4222-A916-AEFC6A11C4D5}"/>
          </ac:picMkLst>
        </pc:picChg>
        <pc:picChg chg="add mod modCrop">
          <ac:chgData name="Fatjon Zogaj" userId="d04674ae8ec2c493" providerId="LiveId" clId="{F3883592-DE43-4BCA-9574-68110C00C36B}" dt="2020-01-22T19:01:38.821" v="1837" actId="14100"/>
          <ac:picMkLst>
            <pc:docMk/>
            <pc:sldMk cId="2751096853" sldId="279"/>
            <ac:picMk id="11" creationId="{9AA156BD-F3DA-4A3F-B84E-0202143400D1}"/>
          </ac:picMkLst>
        </pc:picChg>
        <pc:picChg chg="add del mod">
          <ac:chgData name="Fatjon Zogaj" userId="d04674ae8ec2c493" providerId="LiveId" clId="{F3883592-DE43-4BCA-9574-68110C00C36B}" dt="2020-01-22T18:57:10.235" v="1828" actId="478"/>
          <ac:picMkLst>
            <pc:docMk/>
            <pc:sldMk cId="2751096853" sldId="279"/>
            <ac:picMk id="12" creationId="{C8343D90-4382-4623-AEAF-D9DA05EFB360}"/>
          </ac:picMkLst>
        </pc:picChg>
        <pc:picChg chg="add del">
          <ac:chgData name="Fatjon Zogaj" userId="d04674ae8ec2c493" providerId="LiveId" clId="{F3883592-DE43-4BCA-9574-68110C00C36B}" dt="2020-01-22T18:57:08.905" v="1827"/>
          <ac:picMkLst>
            <pc:docMk/>
            <pc:sldMk cId="2751096853" sldId="279"/>
            <ac:picMk id="13" creationId="{8E54FCFE-D27C-4F6F-A424-95FA5AB80536}"/>
          </ac:picMkLst>
        </pc:picChg>
        <pc:picChg chg="add del mod">
          <ac:chgData name="Fatjon Zogaj" userId="d04674ae8ec2c493" providerId="LiveId" clId="{F3883592-DE43-4BCA-9574-68110C00C36B}" dt="2020-01-22T19:02:59.430" v="1838" actId="478"/>
          <ac:picMkLst>
            <pc:docMk/>
            <pc:sldMk cId="2751096853" sldId="279"/>
            <ac:picMk id="14" creationId="{28757572-9115-4D55-9833-3590904CCD2E}"/>
          </ac:picMkLst>
        </pc:picChg>
        <pc:picChg chg="add mod">
          <ac:chgData name="Fatjon Zogaj" userId="d04674ae8ec2c493" providerId="LiveId" clId="{F3883592-DE43-4BCA-9574-68110C00C36B}" dt="2020-01-22T19:03:07.581" v="1842" actId="1076"/>
          <ac:picMkLst>
            <pc:docMk/>
            <pc:sldMk cId="2751096853" sldId="279"/>
            <ac:picMk id="15" creationId="{D00503BB-4F15-4F5C-A913-F4AF4DF403D4}"/>
          </ac:picMkLst>
        </pc:picChg>
      </pc:sldChg>
      <pc:sldChg chg="addSp delSp modSp add mod setBg modClrScheme chgLayout modNotesTx">
        <pc:chgData name="Fatjon Zogaj" userId="d04674ae8ec2c493" providerId="LiveId" clId="{F3883592-DE43-4BCA-9574-68110C00C36B}" dt="2020-01-22T18:20:49.690" v="1238" actId="2085"/>
        <pc:sldMkLst>
          <pc:docMk/>
          <pc:sldMk cId="413938912" sldId="280"/>
        </pc:sldMkLst>
        <pc:spChg chg="mod">
          <ac:chgData name="Fatjon Zogaj" userId="d04674ae8ec2c493" providerId="LiveId" clId="{F3883592-DE43-4BCA-9574-68110C00C36B}" dt="2020-01-22T17:59:13.705" v="583" actId="26606"/>
          <ac:spMkLst>
            <pc:docMk/>
            <pc:sldMk cId="413938912" sldId="280"/>
            <ac:spMk id="2" creationId="{53DBF609-A761-467F-99CE-E1888EE39E81}"/>
          </ac:spMkLst>
        </pc:spChg>
        <pc:spChg chg="add del mod">
          <ac:chgData name="Fatjon Zogaj" userId="d04674ae8ec2c493" providerId="LiveId" clId="{F3883592-DE43-4BCA-9574-68110C00C36B}" dt="2020-01-22T17:59:13.705" v="583" actId="26606"/>
          <ac:spMkLst>
            <pc:docMk/>
            <pc:sldMk cId="413938912" sldId="280"/>
            <ac:spMk id="3" creationId="{A033B59C-096B-4464-B22C-A9D9EECD0DB8}"/>
          </ac:spMkLst>
        </pc:spChg>
        <pc:spChg chg="mod">
          <ac:chgData name="Fatjon Zogaj" userId="d04674ae8ec2c493" providerId="LiveId" clId="{F3883592-DE43-4BCA-9574-68110C00C36B}" dt="2020-01-22T17:59:13.705" v="583" actId="26606"/>
          <ac:spMkLst>
            <pc:docMk/>
            <pc:sldMk cId="413938912" sldId="280"/>
            <ac:spMk id="4" creationId="{FD3249A5-5A97-450D-A681-FF74F667DABA}"/>
          </ac:spMkLst>
        </pc:spChg>
        <pc:spChg chg="mod">
          <ac:chgData name="Fatjon Zogaj" userId="d04674ae8ec2c493" providerId="LiveId" clId="{F3883592-DE43-4BCA-9574-68110C00C36B}" dt="2020-01-22T17:59:13.705" v="583" actId="26606"/>
          <ac:spMkLst>
            <pc:docMk/>
            <pc:sldMk cId="413938912" sldId="280"/>
            <ac:spMk id="5" creationId="{6A92CE8B-0886-4AB6-9BCF-E8BAA016A606}"/>
          </ac:spMkLst>
        </pc:spChg>
        <pc:spChg chg="mod">
          <ac:chgData name="Fatjon Zogaj" userId="d04674ae8ec2c493" providerId="LiveId" clId="{F3883592-DE43-4BCA-9574-68110C00C36B}" dt="2020-01-22T17:59:13.705" v="583" actId="26606"/>
          <ac:spMkLst>
            <pc:docMk/>
            <pc:sldMk cId="413938912" sldId="280"/>
            <ac:spMk id="6" creationId="{3E2B8061-84F8-4729-A452-967B4E4F9630}"/>
          </ac:spMkLst>
        </pc:spChg>
        <pc:spChg chg="add del mod">
          <ac:chgData name="Fatjon Zogaj" userId="d04674ae8ec2c493" providerId="LiveId" clId="{F3883592-DE43-4BCA-9574-68110C00C36B}" dt="2020-01-22T17:59:03.577" v="570" actId="26606"/>
          <ac:spMkLst>
            <pc:docMk/>
            <pc:sldMk cId="413938912" sldId="280"/>
            <ac:spMk id="13" creationId="{389832CC-3E51-429A-8874-5C9180C9F969}"/>
          </ac:spMkLst>
        </pc:spChg>
        <pc:spChg chg="add del mod">
          <ac:chgData name="Fatjon Zogaj" userId="d04674ae8ec2c493" providerId="LiveId" clId="{F3883592-DE43-4BCA-9574-68110C00C36B}" dt="2020-01-22T17:59:06.150" v="574" actId="26606"/>
          <ac:spMkLst>
            <pc:docMk/>
            <pc:sldMk cId="413938912" sldId="280"/>
            <ac:spMk id="18" creationId="{389832CC-3E51-429A-8874-5C9180C9F969}"/>
          </ac:spMkLst>
        </pc:spChg>
        <pc:spChg chg="add del mod">
          <ac:chgData name="Fatjon Zogaj" userId="d04674ae8ec2c493" providerId="LiveId" clId="{F3883592-DE43-4BCA-9574-68110C00C36B}" dt="2020-01-22T17:59:09.139" v="578" actId="26606"/>
          <ac:spMkLst>
            <pc:docMk/>
            <pc:sldMk cId="413938912" sldId="280"/>
            <ac:spMk id="23" creationId="{A033B59C-096B-4464-B22C-A9D9EECD0DB8}"/>
          </ac:spMkLst>
        </pc:spChg>
        <pc:spChg chg="add del mod">
          <ac:chgData name="Fatjon Zogaj" userId="d04674ae8ec2c493" providerId="LiveId" clId="{F3883592-DE43-4BCA-9574-68110C00C36B}" dt="2020-01-22T17:59:09.139" v="578" actId="26606"/>
          <ac:spMkLst>
            <pc:docMk/>
            <pc:sldMk cId="413938912" sldId="280"/>
            <ac:spMk id="24" creationId="{6C983EC8-9739-4482-9D34-160778023B1C}"/>
          </ac:spMkLst>
        </pc:spChg>
        <pc:spChg chg="add del mod">
          <ac:chgData name="Fatjon Zogaj" userId="d04674ae8ec2c493" providerId="LiveId" clId="{F3883592-DE43-4BCA-9574-68110C00C36B}" dt="2020-01-22T17:59:13.655" v="582" actId="26606"/>
          <ac:spMkLst>
            <pc:docMk/>
            <pc:sldMk cId="413938912" sldId="280"/>
            <ac:spMk id="28" creationId="{0E3D8774-DE57-4E44-89BA-985360C0171B}"/>
          </ac:spMkLst>
        </pc:spChg>
        <pc:graphicFrameChg chg="add del">
          <ac:chgData name="Fatjon Zogaj" userId="d04674ae8ec2c493" providerId="LiveId" clId="{F3883592-DE43-4BCA-9574-68110C00C36B}" dt="2020-01-22T17:58:55.146" v="566" actId="26606"/>
          <ac:graphicFrameMkLst>
            <pc:docMk/>
            <pc:sldMk cId="413938912" sldId="280"/>
            <ac:graphicFrameMk id="9" creationId="{D79E9D79-4ABA-43AF-B7ED-49C59540BAEE}"/>
          </ac:graphicFrameMkLst>
        </pc:graphicFrameChg>
        <pc:graphicFrameChg chg="add del">
          <ac:chgData name="Fatjon Zogaj" userId="d04674ae8ec2c493" providerId="LiveId" clId="{F3883592-DE43-4BCA-9574-68110C00C36B}" dt="2020-01-22T17:59:02.908" v="568" actId="26606"/>
          <ac:graphicFrameMkLst>
            <pc:docMk/>
            <pc:sldMk cId="413938912" sldId="280"/>
            <ac:graphicFrameMk id="11" creationId="{0D8BBFE2-5340-4606-88B1-E626F79459FB}"/>
          </ac:graphicFrameMkLst>
        </pc:graphicFrameChg>
        <pc:graphicFrameChg chg="add del mod">
          <ac:chgData name="Fatjon Zogaj" userId="d04674ae8ec2c493" providerId="LiveId" clId="{F3883592-DE43-4BCA-9574-68110C00C36B}" dt="2020-01-22T17:59:03.577" v="570" actId="26606"/>
          <ac:graphicFrameMkLst>
            <pc:docMk/>
            <pc:sldMk cId="413938912" sldId="280"/>
            <ac:graphicFrameMk id="14" creationId="{316D7A4A-F626-4FE1-BE64-6F978C81A50A}"/>
          </ac:graphicFrameMkLst>
        </pc:graphicFrameChg>
        <pc:graphicFrameChg chg="add del">
          <ac:chgData name="Fatjon Zogaj" userId="d04674ae8ec2c493" providerId="LiveId" clId="{F3883592-DE43-4BCA-9574-68110C00C36B}" dt="2020-01-22T17:59:04.924" v="572" actId="26606"/>
          <ac:graphicFrameMkLst>
            <pc:docMk/>
            <pc:sldMk cId="413938912" sldId="280"/>
            <ac:graphicFrameMk id="16" creationId="{D79E9D79-4ABA-43AF-B7ED-49C59540BAEE}"/>
          </ac:graphicFrameMkLst>
        </pc:graphicFrameChg>
        <pc:graphicFrameChg chg="add del mod">
          <ac:chgData name="Fatjon Zogaj" userId="d04674ae8ec2c493" providerId="LiveId" clId="{F3883592-DE43-4BCA-9574-68110C00C36B}" dt="2020-01-22T17:59:06.150" v="574" actId="26606"/>
          <ac:graphicFrameMkLst>
            <pc:docMk/>
            <pc:sldMk cId="413938912" sldId="280"/>
            <ac:graphicFrameMk id="19" creationId="{316D7A4A-F626-4FE1-BE64-6F978C81A50A}"/>
          </ac:graphicFrameMkLst>
        </pc:graphicFrameChg>
        <pc:graphicFrameChg chg="add del">
          <ac:chgData name="Fatjon Zogaj" userId="d04674ae8ec2c493" providerId="LiveId" clId="{F3883592-DE43-4BCA-9574-68110C00C36B}" dt="2020-01-22T17:59:07.971" v="576" actId="26606"/>
          <ac:graphicFrameMkLst>
            <pc:docMk/>
            <pc:sldMk cId="413938912" sldId="280"/>
            <ac:graphicFrameMk id="21" creationId="{D79E9D79-4ABA-43AF-B7ED-49C59540BAEE}"/>
          </ac:graphicFrameMkLst>
        </pc:graphicFrameChg>
        <pc:graphicFrameChg chg="add del">
          <ac:chgData name="Fatjon Zogaj" userId="d04674ae8ec2c493" providerId="LiveId" clId="{F3883592-DE43-4BCA-9574-68110C00C36B}" dt="2020-01-22T17:59:10.733" v="580" actId="26606"/>
          <ac:graphicFrameMkLst>
            <pc:docMk/>
            <pc:sldMk cId="413938912" sldId="280"/>
            <ac:graphicFrameMk id="26" creationId="{D79E9D79-4ABA-43AF-B7ED-49C59540BAEE}"/>
          </ac:graphicFrameMkLst>
        </pc:graphicFrameChg>
        <pc:graphicFrameChg chg="add del mod">
          <ac:chgData name="Fatjon Zogaj" userId="d04674ae8ec2c493" providerId="LiveId" clId="{F3883592-DE43-4BCA-9574-68110C00C36B}" dt="2020-01-22T17:59:13.655" v="582" actId="26606"/>
          <ac:graphicFrameMkLst>
            <pc:docMk/>
            <pc:sldMk cId="413938912" sldId="280"/>
            <ac:graphicFrameMk id="29" creationId="{F68BD80B-64AF-4EA3-B538-92380C599803}"/>
          </ac:graphicFrameMkLst>
        </pc:graphicFrameChg>
        <pc:graphicFrameChg chg="add mod">
          <ac:chgData name="Fatjon Zogaj" userId="d04674ae8ec2c493" providerId="LiveId" clId="{F3883592-DE43-4BCA-9574-68110C00C36B}" dt="2020-01-22T18:20:49.690" v="1238" actId="2085"/>
          <ac:graphicFrameMkLst>
            <pc:docMk/>
            <pc:sldMk cId="413938912" sldId="280"/>
            <ac:graphicFrameMk id="31" creationId="{D79E9D79-4ABA-43AF-B7ED-49C59540BAEE}"/>
          </ac:graphicFrameMkLst>
        </pc:graphicFrameChg>
        <pc:picChg chg="add del mod">
          <ac:chgData name="Fatjon Zogaj" userId="d04674ae8ec2c493" providerId="LiveId" clId="{F3883592-DE43-4BCA-9574-68110C00C36B}" dt="2020-01-22T17:58:10.453" v="552"/>
          <ac:picMkLst>
            <pc:docMk/>
            <pc:sldMk cId="413938912" sldId="280"/>
            <ac:picMk id="8" creationId="{8B4756B7-0DB5-439B-A52A-91770767314E}"/>
          </ac:picMkLst>
        </pc:picChg>
        <pc:picChg chg="add del mod">
          <ac:chgData name="Fatjon Zogaj" userId="d04674ae8ec2c493" providerId="LiveId" clId="{F3883592-DE43-4BCA-9574-68110C00C36B}" dt="2020-01-22T17:58:14.685" v="557"/>
          <ac:picMkLst>
            <pc:docMk/>
            <pc:sldMk cId="413938912" sldId="280"/>
            <ac:picMk id="10" creationId="{544235AE-55E6-429B-AE5B-17B89E8F1D2E}"/>
          </ac:picMkLst>
        </pc:picChg>
      </pc:sldChg>
      <pc:sldChg chg="modSp add ord modAnim modNotesTx">
        <pc:chgData name="Fatjon Zogaj" userId="d04674ae8ec2c493" providerId="LiveId" clId="{F3883592-DE43-4BCA-9574-68110C00C36B}" dt="2020-01-22T20:10:13.421" v="3468" actId="20577"/>
        <pc:sldMkLst>
          <pc:docMk/>
          <pc:sldMk cId="1291667539" sldId="281"/>
        </pc:sldMkLst>
        <pc:spChg chg="mod">
          <ac:chgData name="Fatjon Zogaj" userId="d04674ae8ec2c493" providerId="LiveId" clId="{F3883592-DE43-4BCA-9574-68110C00C36B}" dt="2020-01-22T19:23:32.912" v="2004" actId="20577"/>
          <ac:spMkLst>
            <pc:docMk/>
            <pc:sldMk cId="1291667539" sldId="281"/>
            <ac:spMk id="2" creationId="{AD45BCDD-ED6E-4D73-A879-5F2C5B537A42}"/>
          </ac:spMkLst>
        </pc:spChg>
        <pc:spChg chg="mod">
          <ac:chgData name="Fatjon Zogaj" userId="d04674ae8ec2c493" providerId="LiveId" clId="{F3883592-DE43-4BCA-9574-68110C00C36B}" dt="2020-01-22T20:10:13.421" v="3468" actId="20577"/>
          <ac:spMkLst>
            <pc:docMk/>
            <pc:sldMk cId="1291667539" sldId="281"/>
            <ac:spMk id="3" creationId="{0AC22FDC-1ECE-4E5C-939D-313CB3B920A9}"/>
          </ac:spMkLst>
        </pc:spChg>
      </pc:sldChg>
      <pc:sldChg chg="addSp delSp modSp add mod setBg modClrScheme chgLayout modNotesTx">
        <pc:chgData name="Fatjon Zogaj" userId="d04674ae8ec2c493" providerId="LiveId" clId="{F3883592-DE43-4BCA-9574-68110C00C36B}" dt="2020-01-22T19:22:16.452" v="1986" actId="20577"/>
        <pc:sldMkLst>
          <pc:docMk/>
          <pc:sldMk cId="2869048812" sldId="282"/>
        </pc:sldMkLst>
        <pc:spChg chg="mod">
          <ac:chgData name="Fatjon Zogaj" userId="d04674ae8ec2c493" providerId="LiveId" clId="{F3883592-DE43-4BCA-9574-68110C00C36B}" dt="2020-01-22T19:17:43.860" v="1890" actId="26606"/>
          <ac:spMkLst>
            <pc:docMk/>
            <pc:sldMk cId="2869048812" sldId="282"/>
            <ac:spMk id="2" creationId="{A24B07EA-ACB9-4D9B-9D79-8556D91D6652}"/>
          </ac:spMkLst>
        </pc:spChg>
        <pc:spChg chg="mod">
          <ac:chgData name="Fatjon Zogaj" userId="d04674ae8ec2c493" providerId="LiveId" clId="{F3883592-DE43-4BCA-9574-68110C00C36B}" dt="2020-01-22T19:17:43.860" v="1890" actId="26606"/>
          <ac:spMkLst>
            <pc:docMk/>
            <pc:sldMk cId="2869048812" sldId="282"/>
            <ac:spMk id="3" creationId="{C834ABC8-F505-41AE-92C5-4AB06FB9C932}"/>
          </ac:spMkLst>
        </pc:spChg>
        <pc:spChg chg="mod">
          <ac:chgData name="Fatjon Zogaj" userId="d04674ae8ec2c493" providerId="LiveId" clId="{F3883592-DE43-4BCA-9574-68110C00C36B}" dt="2020-01-22T19:17:43.860" v="1890" actId="26606"/>
          <ac:spMkLst>
            <pc:docMk/>
            <pc:sldMk cId="2869048812" sldId="282"/>
            <ac:spMk id="4" creationId="{C8084492-C459-4CCF-B3D5-BC2146430278}"/>
          </ac:spMkLst>
        </pc:spChg>
        <pc:spChg chg="mod">
          <ac:chgData name="Fatjon Zogaj" userId="d04674ae8ec2c493" providerId="LiveId" clId="{F3883592-DE43-4BCA-9574-68110C00C36B}" dt="2020-01-22T19:17:43.860" v="1890" actId="26606"/>
          <ac:spMkLst>
            <pc:docMk/>
            <pc:sldMk cId="2869048812" sldId="282"/>
            <ac:spMk id="5" creationId="{9D550E89-9A35-4F7B-A670-6D6C180E05D8}"/>
          </ac:spMkLst>
        </pc:spChg>
        <pc:spChg chg="mod">
          <ac:chgData name="Fatjon Zogaj" userId="d04674ae8ec2c493" providerId="LiveId" clId="{F3883592-DE43-4BCA-9574-68110C00C36B}" dt="2020-01-22T19:17:43.860" v="1890" actId="26606"/>
          <ac:spMkLst>
            <pc:docMk/>
            <pc:sldMk cId="2869048812" sldId="282"/>
            <ac:spMk id="6" creationId="{7F330944-9002-45F2-BB49-CF3C0E5E7536}"/>
          </ac:spMkLst>
        </pc:spChg>
        <pc:picChg chg="add del">
          <ac:chgData name="Fatjon Zogaj" userId="d04674ae8ec2c493" providerId="LiveId" clId="{F3883592-DE43-4BCA-9574-68110C00C36B}" dt="2020-01-22T19:16:56.767" v="1884"/>
          <ac:picMkLst>
            <pc:docMk/>
            <pc:sldMk cId="2869048812" sldId="282"/>
            <ac:picMk id="7" creationId="{7EF93139-2984-4518-A342-1DC7779D9359}"/>
          </ac:picMkLst>
        </pc:picChg>
        <pc:picChg chg="add mod ord">
          <ac:chgData name="Fatjon Zogaj" userId="d04674ae8ec2c493" providerId="LiveId" clId="{F3883592-DE43-4BCA-9574-68110C00C36B}" dt="2020-01-22T19:17:58.763" v="1891" actId="14100"/>
          <ac:picMkLst>
            <pc:docMk/>
            <pc:sldMk cId="2869048812" sldId="282"/>
            <ac:picMk id="9" creationId="{F338C092-8444-4D69-BA7D-39282050614B}"/>
          </ac:picMkLst>
        </pc:picChg>
      </pc:sldChg>
      <pc:sldChg chg="addSp delSp modSp add modAnim">
        <pc:chgData name="Fatjon Zogaj" userId="d04674ae8ec2c493" providerId="LiveId" clId="{F3883592-DE43-4BCA-9574-68110C00C36B}" dt="2020-01-22T19:42:46.169" v="3392"/>
        <pc:sldMkLst>
          <pc:docMk/>
          <pc:sldMk cId="3448607389" sldId="283"/>
        </pc:sldMkLst>
        <pc:spChg chg="mod">
          <ac:chgData name="Fatjon Zogaj" userId="d04674ae8ec2c493" providerId="LiveId" clId="{F3883592-DE43-4BCA-9574-68110C00C36B}" dt="2020-01-22T19:40:51.330" v="3366" actId="20577"/>
          <ac:spMkLst>
            <pc:docMk/>
            <pc:sldMk cId="3448607389" sldId="283"/>
            <ac:spMk id="2" creationId="{152DE4EA-BE8A-4342-A620-F08ADAC1495C}"/>
          </ac:spMkLst>
        </pc:spChg>
        <pc:spChg chg="del">
          <ac:chgData name="Fatjon Zogaj" userId="d04674ae8ec2c493" providerId="LiveId" clId="{F3883592-DE43-4BCA-9574-68110C00C36B}" dt="2020-01-22T19:41:24.729" v="3367"/>
          <ac:spMkLst>
            <pc:docMk/>
            <pc:sldMk cId="3448607389" sldId="283"/>
            <ac:spMk id="3" creationId="{E105E23B-7928-4990-BEF5-CDF2B88DA158}"/>
          </ac:spMkLst>
        </pc:spChg>
        <pc:picChg chg="add mod">
          <ac:chgData name="Fatjon Zogaj" userId="d04674ae8ec2c493" providerId="LiveId" clId="{F3883592-DE43-4BCA-9574-68110C00C36B}" dt="2020-01-22T19:41:30.520" v="3371" actId="14100"/>
          <ac:picMkLst>
            <pc:docMk/>
            <pc:sldMk cId="3448607389" sldId="283"/>
            <ac:picMk id="8" creationId="{F0F84F59-F054-48C4-B179-85F32A64104A}"/>
          </ac:picMkLst>
        </pc:picChg>
        <pc:picChg chg="add mod">
          <ac:chgData name="Fatjon Zogaj" userId="d04674ae8ec2c493" providerId="LiveId" clId="{F3883592-DE43-4BCA-9574-68110C00C36B}" dt="2020-01-22T19:42:25.880" v="3388" actId="1076"/>
          <ac:picMkLst>
            <pc:docMk/>
            <pc:sldMk cId="3448607389" sldId="283"/>
            <ac:picMk id="10" creationId="{E93A0E21-A4C4-42BF-B875-AC27917D2EB2}"/>
          </ac:picMkLst>
        </pc:picChg>
        <pc:picChg chg="add mod">
          <ac:chgData name="Fatjon Zogaj" userId="d04674ae8ec2c493" providerId="LiveId" clId="{F3883592-DE43-4BCA-9574-68110C00C36B}" dt="2020-01-22T19:42:24.462" v="3386" actId="27614"/>
          <ac:picMkLst>
            <pc:docMk/>
            <pc:sldMk cId="3448607389" sldId="283"/>
            <ac:picMk id="12" creationId="{C5C3789D-14FE-4D6E-B74B-654CBF79458B}"/>
          </ac:picMkLst>
        </pc:picChg>
      </pc:sldChg>
      <pc:sldChg chg="add del">
        <pc:chgData name="Fatjon Zogaj" userId="d04674ae8ec2c493" providerId="LiveId" clId="{F3883592-DE43-4BCA-9574-68110C00C36B}" dt="2020-01-22T19:59:45.861" v="3395" actId="47"/>
        <pc:sldMkLst>
          <pc:docMk/>
          <pc:sldMk cId="3047373052" sldId="28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5A60E5-FCAB-40DF-A8DB-788FBED65632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74C79D-254E-496D-A237-8B35767C1F7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 dirty="0" err="1"/>
            <a:t>Extraction</a:t>
          </a:r>
          <a:r>
            <a:rPr lang="de-AT" dirty="0"/>
            <a:t> </a:t>
          </a:r>
          <a:r>
            <a:rPr lang="de-AT" dirty="0" err="1"/>
            <a:t>bigger</a:t>
          </a:r>
          <a:r>
            <a:rPr lang="de-AT" dirty="0"/>
            <a:t> </a:t>
          </a:r>
          <a:r>
            <a:rPr lang="de-AT" dirty="0" err="1"/>
            <a:t>input</a:t>
          </a:r>
          <a:r>
            <a:rPr lang="de-AT" dirty="0"/>
            <a:t> </a:t>
          </a:r>
          <a:r>
            <a:rPr lang="de-AT" dirty="0" err="1"/>
            <a:t>size</a:t>
          </a:r>
          <a:endParaRPr lang="en-US" dirty="0"/>
        </a:p>
      </dgm:t>
    </dgm:pt>
    <dgm:pt modelId="{F5FE4A3A-534D-4D49-B190-979EEEB65D83}" type="parTrans" cxnId="{522EB7FC-C782-4D64-8E72-05758478B9E3}">
      <dgm:prSet/>
      <dgm:spPr/>
      <dgm:t>
        <a:bodyPr/>
        <a:lstStyle/>
        <a:p>
          <a:endParaRPr lang="en-US"/>
        </a:p>
      </dgm:t>
    </dgm:pt>
    <dgm:pt modelId="{037A8938-1C97-42C9-B97F-674674945345}" type="sibTrans" cxnId="{522EB7FC-C782-4D64-8E72-05758478B9E3}">
      <dgm:prSet/>
      <dgm:spPr/>
      <dgm:t>
        <a:bodyPr/>
        <a:lstStyle/>
        <a:p>
          <a:endParaRPr lang="en-US"/>
        </a:p>
      </dgm:t>
    </dgm:pt>
    <dgm:pt modelId="{572789EF-972A-45E6-9E93-BD4363BB112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 dirty="0" err="1"/>
            <a:t>Social</a:t>
          </a:r>
          <a:r>
            <a:rPr lang="de-AT" dirty="0"/>
            <a:t> Media </a:t>
          </a:r>
          <a:r>
            <a:rPr lang="de-AT" dirty="0" err="1"/>
            <a:t>data</a:t>
          </a:r>
          <a:r>
            <a:rPr lang="de-AT" dirty="0"/>
            <a:t> HEAVEN</a:t>
          </a:r>
          <a:endParaRPr lang="en-US" dirty="0"/>
        </a:p>
      </dgm:t>
    </dgm:pt>
    <dgm:pt modelId="{746941F1-AE16-4009-B26D-177A2CBC04FF}" type="sibTrans" cxnId="{753077FE-26A7-4460-A17B-AF97E7C36CBE}">
      <dgm:prSet/>
      <dgm:spPr/>
      <dgm:t>
        <a:bodyPr/>
        <a:lstStyle/>
        <a:p>
          <a:endParaRPr lang="en-US"/>
        </a:p>
      </dgm:t>
    </dgm:pt>
    <dgm:pt modelId="{A5A07220-D196-4C2F-BC55-356F8E4AD528}" type="parTrans" cxnId="{753077FE-26A7-4460-A17B-AF97E7C36CBE}">
      <dgm:prSet/>
      <dgm:spPr/>
      <dgm:t>
        <a:bodyPr/>
        <a:lstStyle/>
        <a:p>
          <a:endParaRPr lang="en-US"/>
        </a:p>
      </dgm:t>
    </dgm:pt>
    <dgm:pt modelId="{2D8E5D68-32D0-46CA-A12C-1B5CA587406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 dirty="0" err="1"/>
            <a:t>Pre-Labelled</a:t>
          </a:r>
          <a:r>
            <a:rPr lang="de-AT" dirty="0"/>
            <a:t> Keywords </a:t>
          </a:r>
          <a:endParaRPr lang="en-US" dirty="0"/>
        </a:p>
      </dgm:t>
    </dgm:pt>
    <dgm:pt modelId="{F1C196D2-3141-42DC-B657-965DBD20ED7A}" type="sibTrans" cxnId="{0426CE92-366D-4291-A021-21AADC7A1352}">
      <dgm:prSet/>
      <dgm:spPr/>
      <dgm:t>
        <a:bodyPr/>
        <a:lstStyle/>
        <a:p>
          <a:endParaRPr lang="en-US"/>
        </a:p>
      </dgm:t>
    </dgm:pt>
    <dgm:pt modelId="{CE1EC2C6-B8EB-41B1-A385-24A1AC252C3F}" type="parTrans" cxnId="{0426CE92-366D-4291-A021-21AADC7A1352}">
      <dgm:prSet/>
      <dgm:spPr/>
      <dgm:t>
        <a:bodyPr/>
        <a:lstStyle/>
        <a:p>
          <a:endParaRPr lang="en-US"/>
        </a:p>
      </dgm:t>
    </dgm:pt>
    <dgm:pt modelId="{AD8EBDAA-711D-482E-BD2C-14EE2D0B10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NLP</a:t>
          </a:r>
          <a:br>
            <a:rPr lang="en-US" dirty="0"/>
          </a:br>
          <a:r>
            <a:rPr lang="en-US" dirty="0"/>
            <a:t>text analysis</a:t>
          </a:r>
        </a:p>
      </dgm:t>
    </dgm:pt>
    <dgm:pt modelId="{504A0FE7-794E-4098-A43C-4E4AF11EA054}" type="parTrans" cxnId="{9C70DCE5-EB7E-4C0D-984C-A76F4E6FF3DE}">
      <dgm:prSet/>
      <dgm:spPr/>
      <dgm:t>
        <a:bodyPr/>
        <a:lstStyle/>
        <a:p>
          <a:endParaRPr lang="de-AT"/>
        </a:p>
      </dgm:t>
    </dgm:pt>
    <dgm:pt modelId="{517C1D43-BAE5-4664-8D8F-1260BA553E12}" type="sibTrans" cxnId="{9C70DCE5-EB7E-4C0D-984C-A76F4E6FF3DE}">
      <dgm:prSet/>
      <dgm:spPr/>
      <dgm:t>
        <a:bodyPr/>
        <a:lstStyle/>
        <a:p>
          <a:endParaRPr lang="de-AT"/>
        </a:p>
      </dgm:t>
    </dgm:pt>
    <dgm:pt modelId="{BD7180A0-B00F-4091-B97E-42D2A71FBD77}" type="pres">
      <dgm:prSet presAssocID="{325A60E5-FCAB-40DF-A8DB-788FBED65632}" presName="root" presStyleCnt="0">
        <dgm:presLayoutVars>
          <dgm:dir/>
          <dgm:resizeHandles val="exact"/>
        </dgm:presLayoutVars>
      </dgm:prSet>
      <dgm:spPr/>
    </dgm:pt>
    <dgm:pt modelId="{95AA88C4-0EA2-4252-8D5F-52066AD2AD7F}" type="pres">
      <dgm:prSet presAssocID="{AD8EBDAA-711D-482E-BD2C-14EE2D0B102C}" presName="compNode" presStyleCnt="0"/>
      <dgm:spPr/>
    </dgm:pt>
    <dgm:pt modelId="{487BBC87-7E28-4ED2-BABA-8A29D0B78F76}" type="pres">
      <dgm:prSet presAssocID="{AD8EBDAA-711D-482E-BD2C-14EE2D0B102C}" presName="iconBgRect" presStyleLbl="bgShp" presStyleIdx="0" presStyleCnt="4" custLinFactNeighborX="6112"/>
      <dgm:spPr/>
    </dgm:pt>
    <dgm:pt modelId="{78A92490-4242-44A6-B18C-45AA574368C1}" type="pres">
      <dgm:prSet presAssocID="{AD8EBDAA-711D-482E-BD2C-14EE2D0B102C}" presName="iconRect" presStyleLbl="node1" presStyleIdx="0" presStyleCnt="4" custLinFactNeighborX="1065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33B4C0D9-EE39-4F67-9E42-48A56E706D68}" type="pres">
      <dgm:prSet presAssocID="{AD8EBDAA-711D-482E-BD2C-14EE2D0B102C}" presName="spaceRect" presStyleCnt="0"/>
      <dgm:spPr/>
    </dgm:pt>
    <dgm:pt modelId="{07B501AB-203C-468B-8E46-F8137732FE4F}" type="pres">
      <dgm:prSet presAssocID="{AD8EBDAA-711D-482E-BD2C-14EE2D0B102C}" presName="textRect" presStyleLbl="revTx" presStyleIdx="0" presStyleCnt="4">
        <dgm:presLayoutVars>
          <dgm:chMax val="1"/>
          <dgm:chPref val="1"/>
        </dgm:presLayoutVars>
      </dgm:prSet>
      <dgm:spPr/>
    </dgm:pt>
    <dgm:pt modelId="{FE7D1B7A-6D98-4B02-B93D-7C9F9C30C6FF}" type="pres">
      <dgm:prSet presAssocID="{517C1D43-BAE5-4664-8D8F-1260BA553E12}" presName="sibTrans" presStyleCnt="0"/>
      <dgm:spPr/>
    </dgm:pt>
    <dgm:pt modelId="{5CBF5669-7FB5-4ADF-9114-C9E970ED4C65}" type="pres">
      <dgm:prSet presAssocID="{3174C79D-254E-496D-A237-8B35767C1F70}" presName="compNode" presStyleCnt="0"/>
      <dgm:spPr/>
    </dgm:pt>
    <dgm:pt modelId="{FD169CF4-F653-46FB-9432-B7E72F4F21CD}" type="pres">
      <dgm:prSet presAssocID="{3174C79D-254E-496D-A237-8B35767C1F70}" presName="iconBgRect" presStyleLbl="bgShp" presStyleIdx="1" presStyleCnt="4" custLinFactX="188076" custLinFactNeighborX="200000" custLinFactNeighborY="-1582"/>
      <dgm:spPr/>
    </dgm:pt>
    <dgm:pt modelId="{CE4E3727-2E3D-45DE-9514-BBB042786B50}" type="pres">
      <dgm:prSet presAssocID="{3174C79D-254E-496D-A237-8B35767C1F70}" presName="iconRect" presStyleLbl="node1" presStyleIdx="1" presStyleCnt="4" custLinFactX="300000" custLinFactNeighborX="376360" custLinFactNeighborY="-275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libri"/>
        </a:ext>
      </dgm:extLst>
    </dgm:pt>
    <dgm:pt modelId="{163CCD19-4584-46A7-8BCF-A24FFA01A231}" type="pres">
      <dgm:prSet presAssocID="{3174C79D-254E-496D-A237-8B35767C1F70}" presName="spaceRect" presStyleCnt="0"/>
      <dgm:spPr/>
    </dgm:pt>
    <dgm:pt modelId="{9C9F86FB-E233-47B2-8B54-CFD59622FE3E}" type="pres">
      <dgm:prSet presAssocID="{3174C79D-254E-496D-A237-8B35767C1F70}" presName="textRect" presStyleLbl="revTx" presStyleIdx="1" presStyleCnt="4" custScaleX="117080">
        <dgm:presLayoutVars>
          <dgm:chMax val="1"/>
          <dgm:chPref val="1"/>
        </dgm:presLayoutVars>
      </dgm:prSet>
      <dgm:spPr/>
    </dgm:pt>
    <dgm:pt modelId="{355A019C-D0A7-4907-A83A-606C69109D50}" type="pres">
      <dgm:prSet presAssocID="{037A8938-1C97-42C9-B97F-674674945345}" presName="sibTrans" presStyleCnt="0"/>
      <dgm:spPr/>
    </dgm:pt>
    <dgm:pt modelId="{4F08F83A-B047-405A-9987-EAE8F66086B1}" type="pres">
      <dgm:prSet presAssocID="{572789EF-972A-45E6-9E93-BD4363BB1128}" presName="compNode" presStyleCnt="0"/>
      <dgm:spPr/>
    </dgm:pt>
    <dgm:pt modelId="{F0204CBC-4B92-4BE9-96D0-997C3763FC95}" type="pres">
      <dgm:prSet presAssocID="{572789EF-972A-45E6-9E93-BD4363BB1128}" presName="iconBgRect" presStyleLbl="bgShp" presStyleIdx="2" presStyleCnt="4"/>
      <dgm:spPr/>
    </dgm:pt>
    <dgm:pt modelId="{D29F8FFA-6005-4411-86C9-FA6E8D552371}" type="pres">
      <dgm:prSet presAssocID="{572789EF-972A-45E6-9E93-BD4363BB11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E5A288E-552B-4919-AA1E-F880D1D62FE2}" type="pres">
      <dgm:prSet presAssocID="{572789EF-972A-45E6-9E93-BD4363BB1128}" presName="spaceRect" presStyleCnt="0"/>
      <dgm:spPr/>
    </dgm:pt>
    <dgm:pt modelId="{AEA74A81-2ABE-49CA-9FDC-DFE28276F34E}" type="pres">
      <dgm:prSet presAssocID="{572789EF-972A-45E6-9E93-BD4363BB1128}" presName="textRect" presStyleLbl="revTx" presStyleIdx="2" presStyleCnt="4">
        <dgm:presLayoutVars>
          <dgm:chMax val="1"/>
          <dgm:chPref val="1"/>
        </dgm:presLayoutVars>
      </dgm:prSet>
      <dgm:spPr/>
    </dgm:pt>
    <dgm:pt modelId="{064860FD-B406-48D3-BB55-B3CD1DC27755}" type="pres">
      <dgm:prSet presAssocID="{746941F1-AE16-4009-B26D-177A2CBC04FF}" presName="sibTrans" presStyleCnt="0"/>
      <dgm:spPr/>
    </dgm:pt>
    <dgm:pt modelId="{F31A3A4A-125E-4CF0-A4C6-74C041A4C89B}" type="pres">
      <dgm:prSet presAssocID="{2D8E5D68-32D0-46CA-A12C-1B5CA5874066}" presName="compNode" presStyleCnt="0"/>
      <dgm:spPr/>
    </dgm:pt>
    <dgm:pt modelId="{A4D54C4F-C744-4613-AD4D-5C8CAD609481}" type="pres">
      <dgm:prSet presAssocID="{2D8E5D68-32D0-46CA-A12C-1B5CA5874066}" presName="iconBgRect" presStyleLbl="bgShp" presStyleIdx="3" presStyleCnt="4" custLinFactX="-200000" custLinFactNeighborX="-201652" custLinFactNeighborY="-1582"/>
      <dgm:spPr/>
    </dgm:pt>
    <dgm:pt modelId="{0CC78772-FF2E-46D0-B60D-B79A8EB5BC20}" type="pres">
      <dgm:prSet presAssocID="{2D8E5D68-32D0-46CA-A12C-1B5CA5874066}" presName="iconRect" presStyleLbl="node1" presStyleIdx="3" presStyleCnt="4" custLinFactX="-300021" custLinFactNeighborX="-400000" custLinFactNeighborY="-275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EDCCBF8B-CE49-4CC6-AA0E-37BA854D0380}" type="pres">
      <dgm:prSet presAssocID="{2D8E5D68-32D0-46CA-A12C-1B5CA5874066}" presName="spaceRect" presStyleCnt="0"/>
      <dgm:spPr/>
    </dgm:pt>
    <dgm:pt modelId="{90C9786B-234E-4C3A-9FEA-17E601429B29}" type="pres">
      <dgm:prSet presAssocID="{2D8E5D68-32D0-46CA-A12C-1B5CA587406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8FB044D-3AAB-4B16-839B-7309943E0919}" type="presOf" srcId="{3174C79D-254E-496D-A237-8B35767C1F70}" destId="{9C9F86FB-E233-47B2-8B54-CFD59622FE3E}" srcOrd="0" destOrd="0" presId="urn:microsoft.com/office/officeart/2018/5/layout/IconCircleLabelList"/>
    <dgm:cxn modelId="{37DE3157-33F1-4574-8650-2191DC3C9316}" type="presOf" srcId="{AD8EBDAA-711D-482E-BD2C-14EE2D0B102C}" destId="{07B501AB-203C-468B-8E46-F8137732FE4F}" srcOrd="0" destOrd="0" presId="urn:microsoft.com/office/officeart/2018/5/layout/IconCircleLabelList"/>
    <dgm:cxn modelId="{0426CE92-366D-4291-A021-21AADC7A1352}" srcId="{325A60E5-FCAB-40DF-A8DB-788FBED65632}" destId="{2D8E5D68-32D0-46CA-A12C-1B5CA5874066}" srcOrd="3" destOrd="0" parTransId="{CE1EC2C6-B8EB-41B1-A385-24A1AC252C3F}" sibTransId="{F1C196D2-3141-42DC-B657-965DBD20ED7A}"/>
    <dgm:cxn modelId="{12799E9D-EA8B-4B6E-9F0F-D5A1C512FAAE}" type="presOf" srcId="{572789EF-972A-45E6-9E93-BD4363BB1128}" destId="{AEA74A81-2ABE-49CA-9FDC-DFE28276F34E}" srcOrd="0" destOrd="0" presId="urn:microsoft.com/office/officeart/2018/5/layout/IconCircleLabelList"/>
    <dgm:cxn modelId="{F572F6CB-727A-4384-9280-E0115300C085}" type="presOf" srcId="{325A60E5-FCAB-40DF-A8DB-788FBED65632}" destId="{BD7180A0-B00F-4091-B97E-42D2A71FBD77}" srcOrd="0" destOrd="0" presId="urn:microsoft.com/office/officeart/2018/5/layout/IconCircleLabelList"/>
    <dgm:cxn modelId="{9C70DCE5-EB7E-4C0D-984C-A76F4E6FF3DE}" srcId="{325A60E5-FCAB-40DF-A8DB-788FBED65632}" destId="{AD8EBDAA-711D-482E-BD2C-14EE2D0B102C}" srcOrd="0" destOrd="0" parTransId="{504A0FE7-794E-4098-A43C-4E4AF11EA054}" sibTransId="{517C1D43-BAE5-4664-8D8F-1260BA553E12}"/>
    <dgm:cxn modelId="{7E3450F7-BD9B-4F8E-AA28-2F1C9FDEFDAE}" type="presOf" srcId="{2D8E5D68-32D0-46CA-A12C-1B5CA5874066}" destId="{90C9786B-234E-4C3A-9FEA-17E601429B29}" srcOrd="0" destOrd="0" presId="urn:microsoft.com/office/officeart/2018/5/layout/IconCircleLabelList"/>
    <dgm:cxn modelId="{522EB7FC-C782-4D64-8E72-05758478B9E3}" srcId="{325A60E5-FCAB-40DF-A8DB-788FBED65632}" destId="{3174C79D-254E-496D-A237-8B35767C1F70}" srcOrd="1" destOrd="0" parTransId="{F5FE4A3A-534D-4D49-B190-979EEEB65D83}" sibTransId="{037A8938-1C97-42C9-B97F-674674945345}"/>
    <dgm:cxn modelId="{753077FE-26A7-4460-A17B-AF97E7C36CBE}" srcId="{325A60E5-FCAB-40DF-A8DB-788FBED65632}" destId="{572789EF-972A-45E6-9E93-BD4363BB1128}" srcOrd="2" destOrd="0" parTransId="{A5A07220-D196-4C2F-BC55-356F8E4AD528}" sibTransId="{746941F1-AE16-4009-B26D-177A2CBC04FF}"/>
    <dgm:cxn modelId="{DD28A027-0ECA-49FF-B5DD-544461B1BEC8}" type="presParOf" srcId="{BD7180A0-B00F-4091-B97E-42D2A71FBD77}" destId="{95AA88C4-0EA2-4252-8D5F-52066AD2AD7F}" srcOrd="0" destOrd="0" presId="urn:microsoft.com/office/officeart/2018/5/layout/IconCircleLabelList"/>
    <dgm:cxn modelId="{A1FC8C99-54C2-4BE5-8B9D-B8CCE0BD301B}" type="presParOf" srcId="{95AA88C4-0EA2-4252-8D5F-52066AD2AD7F}" destId="{487BBC87-7E28-4ED2-BABA-8A29D0B78F76}" srcOrd="0" destOrd="0" presId="urn:microsoft.com/office/officeart/2018/5/layout/IconCircleLabelList"/>
    <dgm:cxn modelId="{3094D3C0-6718-4995-8585-3A3AD1C9B4BE}" type="presParOf" srcId="{95AA88C4-0EA2-4252-8D5F-52066AD2AD7F}" destId="{78A92490-4242-44A6-B18C-45AA574368C1}" srcOrd="1" destOrd="0" presId="urn:microsoft.com/office/officeart/2018/5/layout/IconCircleLabelList"/>
    <dgm:cxn modelId="{59FBA24E-CD01-43A0-A456-BB57B575DB81}" type="presParOf" srcId="{95AA88C4-0EA2-4252-8D5F-52066AD2AD7F}" destId="{33B4C0D9-EE39-4F67-9E42-48A56E706D68}" srcOrd="2" destOrd="0" presId="urn:microsoft.com/office/officeart/2018/5/layout/IconCircleLabelList"/>
    <dgm:cxn modelId="{EC890CDB-3E5D-4E1F-840A-6BD2EFB4137F}" type="presParOf" srcId="{95AA88C4-0EA2-4252-8D5F-52066AD2AD7F}" destId="{07B501AB-203C-468B-8E46-F8137732FE4F}" srcOrd="3" destOrd="0" presId="urn:microsoft.com/office/officeart/2018/5/layout/IconCircleLabelList"/>
    <dgm:cxn modelId="{455B9ACB-DD2D-40C4-88CB-A5F1B63B9211}" type="presParOf" srcId="{BD7180A0-B00F-4091-B97E-42D2A71FBD77}" destId="{FE7D1B7A-6D98-4B02-B93D-7C9F9C30C6FF}" srcOrd="1" destOrd="0" presId="urn:microsoft.com/office/officeart/2018/5/layout/IconCircleLabelList"/>
    <dgm:cxn modelId="{E9289D9C-A220-4C5A-895D-58EF912E63F0}" type="presParOf" srcId="{BD7180A0-B00F-4091-B97E-42D2A71FBD77}" destId="{5CBF5669-7FB5-4ADF-9114-C9E970ED4C65}" srcOrd="2" destOrd="0" presId="urn:microsoft.com/office/officeart/2018/5/layout/IconCircleLabelList"/>
    <dgm:cxn modelId="{89E1B798-7217-4B66-AC4B-3CD0E624B882}" type="presParOf" srcId="{5CBF5669-7FB5-4ADF-9114-C9E970ED4C65}" destId="{FD169CF4-F653-46FB-9432-B7E72F4F21CD}" srcOrd="0" destOrd="0" presId="urn:microsoft.com/office/officeart/2018/5/layout/IconCircleLabelList"/>
    <dgm:cxn modelId="{97618D79-9AB8-4DEE-A555-001131161CC6}" type="presParOf" srcId="{5CBF5669-7FB5-4ADF-9114-C9E970ED4C65}" destId="{CE4E3727-2E3D-45DE-9514-BBB042786B50}" srcOrd="1" destOrd="0" presId="urn:microsoft.com/office/officeart/2018/5/layout/IconCircleLabelList"/>
    <dgm:cxn modelId="{C0BC2B02-7626-482E-9C2A-A09B4C41D3FD}" type="presParOf" srcId="{5CBF5669-7FB5-4ADF-9114-C9E970ED4C65}" destId="{163CCD19-4584-46A7-8BCF-A24FFA01A231}" srcOrd="2" destOrd="0" presId="urn:microsoft.com/office/officeart/2018/5/layout/IconCircleLabelList"/>
    <dgm:cxn modelId="{50D611DE-E913-4986-A02B-E0A1D606F873}" type="presParOf" srcId="{5CBF5669-7FB5-4ADF-9114-C9E970ED4C65}" destId="{9C9F86FB-E233-47B2-8B54-CFD59622FE3E}" srcOrd="3" destOrd="0" presId="urn:microsoft.com/office/officeart/2018/5/layout/IconCircleLabelList"/>
    <dgm:cxn modelId="{311F81BA-F625-41B0-8452-3DE303C8D7F9}" type="presParOf" srcId="{BD7180A0-B00F-4091-B97E-42D2A71FBD77}" destId="{355A019C-D0A7-4907-A83A-606C69109D50}" srcOrd="3" destOrd="0" presId="urn:microsoft.com/office/officeart/2018/5/layout/IconCircleLabelList"/>
    <dgm:cxn modelId="{EAE1112B-525F-496A-9CC1-EA8616045D15}" type="presParOf" srcId="{BD7180A0-B00F-4091-B97E-42D2A71FBD77}" destId="{4F08F83A-B047-405A-9987-EAE8F66086B1}" srcOrd="4" destOrd="0" presId="urn:microsoft.com/office/officeart/2018/5/layout/IconCircleLabelList"/>
    <dgm:cxn modelId="{084E1DDC-D4B1-4DC0-9F13-58E43F9B92C6}" type="presParOf" srcId="{4F08F83A-B047-405A-9987-EAE8F66086B1}" destId="{F0204CBC-4B92-4BE9-96D0-997C3763FC95}" srcOrd="0" destOrd="0" presId="urn:microsoft.com/office/officeart/2018/5/layout/IconCircleLabelList"/>
    <dgm:cxn modelId="{19140FA4-B2BB-4623-AE63-44B42CF783BE}" type="presParOf" srcId="{4F08F83A-B047-405A-9987-EAE8F66086B1}" destId="{D29F8FFA-6005-4411-86C9-FA6E8D552371}" srcOrd="1" destOrd="0" presId="urn:microsoft.com/office/officeart/2018/5/layout/IconCircleLabelList"/>
    <dgm:cxn modelId="{58A289B5-4200-44D7-910E-B50FD0644B10}" type="presParOf" srcId="{4F08F83A-B047-405A-9987-EAE8F66086B1}" destId="{2E5A288E-552B-4919-AA1E-F880D1D62FE2}" srcOrd="2" destOrd="0" presId="urn:microsoft.com/office/officeart/2018/5/layout/IconCircleLabelList"/>
    <dgm:cxn modelId="{2385D608-04C3-4555-B0AB-89CA1B81ABB6}" type="presParOf" srcId="{4F08F83A-B047-405A-9987-EAE8F66086B1}" destId="{AEA74A81-2ABE-49CA-9FDC-DFE28276F34E}" srcOrd="3" destOrd="0" presId="urn:microsoft.com/office/officeart/2018/5/layout/IconCircleLabelList"/>
    <dgm:cxn modelId="{50EF5E01-2E30-461D-A4FD-62DFDED5B0D0}" type="presParOf" srcId="{BD7180A0-B00F-4091-B97E-42D2A71FBD77}" destId="{064860FD-B406-48D3-BB55-B3CD1DC27755}" srcOrd="5" destOrd="0" presId="urn:microsoft.com/office/officeart/2018/5/layout/IconCircleLabelList"/>
    <dgm:cxn modelId="{A3503F0F-7AFA-4E65-94AF-644E7479C7CC}" type="presParOf" srcId="{BD7180A0-B00F-4091-B97E-42D2A71FBD77}" destId="{F31A3A4A-125E-4CF0-A4C6-74C041A4C89B}" srcOrd="6" destOrd="0" presId="urn:microsoft.com/office/officeart/2018/5/layout/IconCircleLabelList"/>
    <dgm:cxn modelId="{9FE98B17-866F-4468-98F4-413A27A9A4AC}" type="presParOf" srcId="{F31A3A4A-125E-4CF0-A4C6-74C041A4C89B}" destId="{A4D54C4F-C744-4613-AD4D-5C8CAD609481}" srcOrd="0" destOrd="0" presId="urn:microsoft.com/office/officeart/2018/5/layout/IconCircleLabelList"/>
    <dgm:cxn modelId="{4ADAAC1C-6B6E-408E-B48B-F6FAC10DE62A}" type="presParOf" srcId="{F31A3A4A-125E-4CF0-A4C6-74C041A4C89B}" destId="{0CC78772-FF2E-46D0-B60D-B79A8EB5BC20}" srcOrd="1" destOrd="0" presId="urn:microsoft.com/office/officeart/2018/5/layout/IconCircleLabelList"/>
    <dgm:cxn modelId="{9DE2A99A-4884-4FBE-82A9-508176BD5D51}" type="presParOf" srcId="{F31A3A4A-125E-4CF0-A4C6-74C041A4C89B}" destId="{EDCCBF8B-CE49-4CC6-AA0E-37BA854D0380}" srcOrd="2" destOrd="0" presId="urn:microsoft.com/office/officeart/2018/5/layout/IconCircleLabelList"/>
    <dgm:cxn modelId="{25D861C8-55FF-460E-B094-D4383A2F1ACE}" type="presParOf" srcId="{F31A3A4A-125E-4CF0-A4C6-74C041A4C89B}" destId="{90C9786B-234E-4C3A-9FEA-17E601429B29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BBC87-7E28-4ED2-BABA-8A29D0B78F76}">
      <dsp:nvSpPr>
        <dsp:cNvPr id="0" name=""/>
        <dsp:cNvSpPr/>
      </dsp:nvSpPr>
      <dsp:spPr>
        <a:xfrm>
          <a:off x="476728" y="996566"/>
          <a:ext cx="1246710" cy="12467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92490-4242-44A6-B18C-45AA574368C1}">
      <dsp:nvSpPr>
        <dsp:cNvPr id="0" name=""/>
        <dsp:cNvSpPr/>
      </dsp:nvSpPr>
      <dsp:spPr>
        <a:xfrm>
          <a:off x="742418" y="1262258"/>
          <a:ext cx="715325" cy="7153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501AB-203C-468B-8E46-F8137732FE4F}">
      <dsp:nvSpPr>
        <dsp:cNvPr id="0" name=""/>
        <dsp:cNvSpPr/>
      </dsp:nvSpPr>
      <dsp:spPr>
        <a:xfrm>
          <a:off x="1991" y="263159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NLP</a:t>
          </a:r>
          <a:br>
            <a:rPr lang="en-US" sz="1800" kern="1200" dirty="0"/>
          </a:br>
          <a:r>
            <a:rPr lang="en-US" sz="1800" kern="1200" dirty="0"/>
            <a:t>text analysis</a:t>
          </a:r>
        </a:p>
      </dsp:txBody>
      <dsp:txXfrm>
        <a:off x="1991" y="2631596"/>
        <a:ext cx="2043787" cy="720000"/>
      </dsp:txXfrm>
    </dsp:sp>
    <dsp:sp modelId="{FD169CF4-F653-46FB-9432-B7E72F4F21CD}">
      <dsp:nvSpPr>
        <dsp:cNvPr id="0" name=""/>
        <dsp:cNvSpPr/>
      </dsp:nvSpPr>
      <dsp:spPr>
        <a:xfrm>
          <a:off x="7814703" y="976843"/>
          <a:ext cx="1246710" cy="12467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4E3727-2E3D-45DE-9514-BBB042786B50}">
      <dsp:nvSpPr>
        <dsp:cNvPr id="0" name=""/>
        <dsp:cNvSpPr/>
      </dsp:nvSpPr>
      <dsp:spPr>
        <a:xfrm>
          <a:off x="8080388" y="1242537"/>
          <a:ext cx="715325" cy="7153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F86FB-E233-47B2-8B54-CFD59622FE3E}">
      <dsp:nvSpPr>
        <dsp:cNvPr id="0" name=""/>
        <dsp:cNvSpPr/>
      </dsp:nvSpPr>
      <dsp:spPr>
        <a:xfrm>
          <a:off x="2403441" y="2631596"/>
          <a:ext cx="23928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800" kern="1200" dirty="0" err="1"/>
            <a:t>Extraction</a:t>
          </a:r>
          <a:r>
            <a:rPr lang="de-AT" sz="1800" kern="1200" dirty="0"/>
            <a:t> </a:t>
          </a:r>
          <a:r>
            <a:rPr lang="de-AT" sz="1800" kern="1200" dirty="0" err="1"/>
            <a:t>bigger</a:t>
          </a:r>
          <a:r>
            <a:rPr lang="de-AT" sz="1800" kern="1200" dirty="0"/>
            <a:t> </a:t>
          </a:r>
          <a:r>
            <a:rPr lang="de-AT" sz="1800" kern="1200" dirty="0" err="1"/>
            <a:t>input</a:t>
          </a:r>
          <a:r>
            <a:rPr lang="de-AT" sz="1800" kern="1200" dirty="0"/>
            <a:t> </a:t>
          </a:r>
          <a:r>
            <a:rPr lang="de-AT" sz="1800" kern="1200" dirty="0" err="1"/>
            <a:t>size</a:t>
          </a:r>
          <a:endParaRPr lang="en-US" sz="1800" kern="1200" dirty="0"/>
        </a:p>
      </dsp:txBody>
      <dsp:txXfrm>
        <a:off x="2403441" y="2631596"/>
        <a:ext cx="2392866" cy="720000"/>
      </dsp:txXfrm>
    </dsp:sp>
    <dsp:sp modelId="{F0204CBC-4B92-4BE9-96D0-997C3763FC95}">
      <dsp:nvSpPr>
        <dsp:cNvPr id="0" name=""/>
        <dsp:cNvSpPr/>
      </dsp:nvSpPr>
      <dsp:spPr>
        <a:xfrm>
          <a:off x="5552509" y="996566"/>
          <a:ext cx="1246710" cy="12467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9F8FFA-6005-4411-86C9-FA6E8D552371}">
      <dsp:nvSpPr>
        <dsp:cNvPr id="0" name=""/>
        <dsp:cNvSpPr/>
      </dsp:nvSpPr>
      <dsp:spPr>
        <a:xfrm>
          <a:off x="5818201" y="1262258"/>
          <a:ext cx="715325" cy="7153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74A81-2ABE-49CA-9FDC-DFE28276F34E}">
      <dsp:nvSpPr>
        <dsp:cNvPr id="0" name=""/>
        <dsp:cNvSpPr/>
      </dsp:nvSpPr>
      <dsp:spPr>
        <a:xfrm>
          <a:off x="5153970" y="263159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800" kern="1200" dirty="0" err="1"/>
            <a:t>Social</a:t>
          </a:r>
          <a:r>
            <a:rPr lang="de-AT" sz="1800" kern="1200" dirty="0"/>
            <a:t> Media </a:t>
          </a:r>
          <a:r>
            <a:rPr lang="de-AT" sz="1800" kern="1200" dirty="0" err="1"/>
            <a:t>data</a:t>
          </a:r>
          <a:r>
            <a:rPr lang="de-AT" sz="1800" kern="1200" dirty="0"/>
            <a:t> HEAVEN</a:t>
          </a:r>
          <a:endParaRPr lang="en-US" sz="1800" kern="1200" dirty="0"/>
        </a:p>
      </dsp:txBody>
      <dsp:txXfrm>
        <a:off x="5153970" y="2631596"/>
        <a:ext cx="2043787" cy="720000"/>
      </dsp:txXfrm>
    </dsp:sp>
    <dsp:sp modelId="{A4D54C4F-C744-4613-AD4D-5C8CAD609481}">
      <dsp:nvSpPr>
        <dsp:cNvPr id="0" name=""/>
        <dsp:cNvSpPr/>
      </dsp:nvSpPr>
      <dsp:spPr>
        <a:xfrm>
          <a:off x="2946522" y="976843"/>
          <a:ext cx="1246710" cy="12467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C78772-FF2E-46D0-B60D-B79A8EB5BC20}">
      <dsp:nvSpPr>
        <dsp:cNvPr id="0" name=""/>
        <dsp:cNvSpPr/>
      </dsp:nvSpPr>
      <dsp:spPr>
        <a:xfrm>
          <a:off x="3212222" y="1242537"/>
          <a:ext cx="715325" cy="7153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9786B-234E-4C3A-9FEA-17E601429B29}">
      <dsp:nvSpPr>
        <dsp:cNvPr id="0" name=""/>
        <dsp:cNvSpPr/>
      </dsp:nvSpPr>
      <dsp:spPr>
        <a:xfrm>
          <a:off x="7555421" y="263159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800" kern="1200" dirty="0" err="1"/>
            <a:t>Pre-Labelled</a:t>
          </a:r>
          <a:r>
            <a:rPr lang="de-AT" sz="1800" kern="1200" dirty="0"/>
            <a:t> Keywords </a:t>
          </a:r>
          <a:endParaRPr lang="en-US" sz="1800" kern="1200" dirty="0"/>
        </a:p>
      </dsp:txBody>
      <dsp:txXfrm>
        <a:off x="7555421" y="2631596"/>
        <a:ext cx="204378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CDD188C-3A16-4834-AA58-31F0B915A677}" type="datetime1">
              <a:rPr lang="de-DE" smtClean="0"/>
              <a:t>22.01.2020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A36C10-A9D4-4995-9BAF-95FBD77A724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B2F8B29-43EB-4045-9C2F-79C25EC17166}" type="datetime1">
              <a:rPr lang="de-DE" noProof="0" smtClean="0"/>
              <a:t>22.01.2020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3AEF9EC-8318-4FF6-847E-A85BBD2B7E49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8961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I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decided</a:t>
            </a:r>
            <a:r>
              <a:rPr lang="de-AT" dirty="0"/>
              <a:t> on </a:t>
            </a:r>
            <a:r>
              <a:rPr lang="de-AT" dirty="0" err="1"/>
              <a:t>taking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problem</a:t>
            </a:r>
            <a:r>
              <a:rPr lang="de-AT" dirty="0"/>
              <a:t> Keyword </a:t>
            </a:r>
            <a:r>
              <a:rPr lang="de-AT" dirty="0" err="1"/>
              <a:t>Extraction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project</a:t>
            </a:r>
            <a:r>
              <a:rPr lang="de-AT" dirty="0"/>
              <a:t> type: Bring </a:t>
            </a:r>
            <a:r>
              <a:rPr lang="de-AT" dirty="0" err="1"/>
              <a:t>your</a:t>
            </a:r>
            <a:r>
              <a:rPr lang="de-AT" dirty="0"/>
              <a:t> own Method. </a:t>
            </a:r>
            <a:r>
              <a:rPr lang="de-AT" dirty="0" err="1"/>
              <a:t>I‘ve</a:t>
            </a:r>
            <a:r>
              <a:rPr lang="de-AT" dirty="0"/>
              <a:t> </a:t>
            </a:r>
            <a:r>
              <a:rPr lang="de-AT" dirty="0" err="1"/>
              <a:t>chosen</a:t>
            </a:r>
            <a:r>
              <a:rPr lang="de-AT" dirty="0"/>
              <a:t> </a:t>
            </a:r>
            <a:r>
              <a:rPr lang="de-AT" dirty="0" err="1"/>
              <a:t>this</a:t>
            </a:r>
            <a:r>
              <a:rPr lang="de-AT" dirty="0"/>
              <a:t> </a:t>
            </a:r>
            <a:r>
              <a:rPr lang="de-AT" dirty="0" err="1"/>
              <a:t>subfield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Natural Language Processing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combines</a:t>
            </a:r>
            <a:r>
              <a:rPr lang="de-AT" dirty="0"/>
              <a:t> multiple </a:t>
            </a:r>
            <a:r>
              <a:rPr lang="de-AT" dirty="0" err="1"/>
              <a:t>problems</a:t>
            </a:r>
            <a:r>
              <a:rPr lang="de-AT" dirty="0"/>
              <a:t> like </a:t>
            </a:r>
            <a:r>
              <a:rPr lang="de-AT" dirty="0" err="1"/>
              <a:t>semantics</a:t>
            </a:r>
            <a:r>
              <a:rPr lang="de-AT" dirty="0"/>
              <a:t>/</a:t>
            </a:r>
            <a:r>
              <a:rPr lang="de-AT" dirty="0" err="1"/>
              <a:t>translation</a:t>
            </a:r>
            <a:r>
              <a:rPr lang="de-AT" dirty="0"/>
              <a:t>/</a:t>
            </a:r>
            <a:r>
              <a:rPr lang="de-AT" dirty="0" err="1"/>
              <a:t>summarization</a:t>
            </a:r>
            <a:r>
              <a:rPr lang="de-AT" dirty="0"/>
              <a:t> </a:t>
            </a:r>
            <a:r>
              <a:rPr lang="de-AT" dirty="0" err="1"/>
              <a:t>etc</a:t>
            </a:r>
            <a:r>
              <a:rPr lang="de-AT" dirty="0"/>
              <a:t> </a:t>
            </a:r>
            <a:br>
              <a:rPr lang="de-AT" dirty="0"/>
            </a:br>
            <a:br>
              <a:rPr lang="de-AT" dirty="0"/>
            </a:br>
            <a:r>
              <a:rPr lang="de-AT" dirty="0"/>
              <a:t>Keyword </a:t>
            </a:r>
            <a:r>
              <a:rPr lang="de-AT" dirty="0" err="1"/>
              <a:t>Extraction</a:t>
            </a:r>
            <a:r>
              <a:rPr lang="de-AT" dirty="0"/>
              <a:t>: </a:t>
            </a:r>
            <a:r>
              <a:rPr lang="de-AT" dirty="0" err="1"/>
              <a:t>usually</a:t>
            </a:r>
            <a:r>
              <a:rPr lang="de-AT" dirty="0"/>
              <a:t> </a:t>
            </a:r>
            <a:r>
              <a:rPr lang="de-AT" dirty="0" err="1"/>
              <a:t>depends</a:t>
            </a:r>
            <a:r>
              <a:rPr lang="de-AT" dirty="0"/>
              <a:t> on </a:t>
            </a:r>
            <a:r>
              <a:rPr lang="de-AT" dirty="0" err="1"/>
              <a:t>bigger</a:t>
            </a:r>
            <a:r>
              <a:rPr lang="de-AT" dirty="0"/>
              <a:t> </a:t>
            </a:r>
            <a:r>
              <a:rPr lang="de-AT" dirty="0" err="1"/>
              <a:t>input</a:t>
            </a:r>
            <a:r>
              <a:rPr lang="de-AT" dirty="0"/>
              <a:t> </a:t>
            </a:r>
            <a:r>
              <a:rPr lang="de-AT" dirty="0" err="1"/>
              <a:t>size</a:t>
            </a:r>
            <a:r>
              <a:rPr lang="de-AT" dirty="0"/>
              <a:t> -&gt; </a:t>
            </a:r>
            <a:r>
              <a:rPr lang="de-AT" dirty="0" err="1"/>
              <a:t>semantic</a:t>
            </a:r>
            <a:r>
              <a:rPr lang="de-AT" dirty="0"/>
              <a:t> </a:t>
            </a:r>
            <a:r>
              <a:rPr lang="de-AT" dirty="0" err="1"/>
              <a:t>meaning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easily</a:t>
            </a:r>
            <a:r>
              <a:rPr lang="de-AT" dirty="0"/>
              <a:t> </a:t>
            </a:r>
            <a:r>
              <a:rPr lang="de-AT" dirty="0" err="1"/>
              <a:t>transcribed</a:t>
            </a:r>
            <a:r>
              <a:rPr lang="de-AT" dirty="0"/>
              <a:t> </a:t>
            </a:r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information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contained</a:t>
            </a:r>
            <a:r>
              <a:rPr lang="de-AT" dirty="0"/>
              <a:t> </a:t>
            </a:r>
            <a:r>
              <a:rPr lang="de-AT" dirty="0" err="1"/>
              <a:t>within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input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Social</a:t>
            </a:r>
            <a:r>
              <a:rPr lang="de-AT" dirty="0"/>
              <a:t> Media </a:t>
            </a:r>
            <a:r>
              <a:rPr lang="de-AT" dirty="0" err="1"/>
              <a:t>contains</a:t>
            </a:r>
            <a:r>
              <a:rPr lang="de-AT" dirty="0"/>
              <a:t> a </a:t>
            </a:r>
            <a:r>
              <a:rPr lang="de-AT" dirty="0" err="1"/>
              <a:t>lot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personal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may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interest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business</a:t>
            </a:r>
            <a:r>
              <a:rPr lang="de-AT" dirty="0"/>
              <a:t> </a:t>
            </a:r>
            <a:r>
              <a:rPr lang="de-AT" dirty="0" err="1"/>
              <a:t>purposes</a:t>
            </a:r>
            <a:r>
              <a:rPr lang="de-AT" dirty="0"/>
              <a:t>.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could</a:t>
            </a:r>
            <a:r>
              <a:rPr lang="de-AT" dirty="0"/>
              <a:t> </a:t>
            </a:r>
            <a:r>
              <a:rPr lang="de-AT" b="0" dirty="0" err="1"/>
              <a:t>use</a:t>
            </a:r>
            <a:r>
              <a:rPr lang="de-AT" b="0" dirty="0"/>
              <a:t> </a:t>
            </a:r>
            <a:r>
              <a:rPr lang="de-AT" b="0" dirty="0" err="1"/>
              <a:t>this</a:t>
            </a:r>
            <a:r>
              <a:rPr lang="de-AT" b="0" dirty="0"/>
              <a:t> </a:t>
            </a:r>
            <a:r>
              <a:rPr lang="de-AT" b="0" dirty="0" err="1"/>
              <a:t>for</a:t>
            </a:r>
            <a:r>
              <a:rPr lang="de-AT" b="0" dirty="0"/>
              <a:t> Marketing </a:t>
            </a:r>
            <a:r>
              <a:rPr lang="de-AT" b="0" dirty="0" err="1"/>
              <a:t>or</a:t>
            </a:r>
            <a:r>
              <a:rPr lang="de-AT" b="0" dirty="0"/>
              <a:t> </a:t>
            </a:r>
            <a:r>
              <a:rPr lang="de-AT" b="0" dirty="0" err="1"/>
              <a:t>strategy</a:t>
            </a:r>
            <a:r>
              <a:rPr lang="de-AT" b="0" dirty="0"/>
              <a:t> </a:t>
            </a:r>
            <a:r>
              <a:rPr lang="de-AT" b="0" dirty="0" err="1"/>
              <a:t>purposes</a:t>
            </a:r>
            <a:r>
              <a:rPr lang="de-AT" b="0" dirty="0"/>
              <a:t> and </a:t>
            </a:r>
            <a:r>
              <a:rPr lang="de-AT" b="0" dirty="0" err="1"/>
              <a:t>base</a:t>
            </a:r>
            <a:r>
              <a:rPr lang="de-AT" b="0" dirty="0"/>
              <a:t> </a:t>
            </a:r>
            <a:r>
              <a:rPr lang="de-AT" b="0" dirty="0" err="1"/>
              <a:t>this</a:t>
            </a:r>
            <a:r>
              <a:rPr lang="de-AT" b="0" dirty="0"/>
              <a:t> off </a:t>
            </a:r>
            <a:r>
              <a:rPr lang="de-AT" b="0" dirty="0" err="1"/>
              <a:t>current</a:t>
            </a:r>
            <a:r>
              <a:rPr lang="de-AT" b="0" dirty="0"/>
              <a:t> </a:t>
            </a:r>
            <a:r>
              <a:rPr lang="de-AT" b="0" dirty="0" err="1"/>
              <a:t>trends</a:t>
            </a:r>
            <a:r>
              <a:rPr lang="de-AT" b="0" dirty="0"/>
              <a:t>.</a:t>
            </a:r>
          </a:p>
          <a:p>
            <a:endParaRPr lang="de-AT" b="0" dirty="0"/>
          </a:p>
          <a:p>
            <a:endParaRPr lang="de-AT" b="0" dirty="0"/>
          </a:p>
          <a:p>
            <a:r>
              <a:rPr lang="de-AT" b="0" dirty="0"/>
              <a:t>Thus I </a:t>
            </a:r>
            <a:r>
              <a:rPr lang="de-AT" b="0" dirty="0" err="1"/>
              <a:t>decided</a:t>
            </a:r>
            <a:r>
              <a:rPr lang="de-AT" b="0" dirty="0"/>
              <a:t> </a:t>
            </a:r>
            <a:r>
              <a:rPr lang="de-AT" b="0" dirty="0" err="1"/>
              <a:t>to</a:t>
            </a:r>
            <a:r>
              <a:rPr lang="de-AT" b="0" dirty="0"/>
              <a:t> </a:t>
            </a:r>
            <a:r>
              <a:rPr lang="de-AT" b="0" dirty="0" err="1"/>
              <a:t>use</a:t>
            </a:r>
            <a:r>
              <a:rPr lang="de-AT" b="0" dirty="0"/>
              <a:t> Tweets </a:t>
            </a:r>
            <a:r>
              <a:rPr lang="de-AT" b="0" dirty="0" err="1"/>
              <a:t>as</a:t>
            </a:r>
            <a:r>
              <a:rPr lang="de-AT" b="0" dirty="0"/>
              <a:t> </a:t>
            </a:r>
            <a:r>
              <a:rPr lang="de-AT" b="0" dirty="0" err="1"/>
              <a:t>my</a:t>
            </a:r>
            <a:r>
              <a:rPr lang="de-AT" b="0" dirty="0"/>
              <a:t> </a:t>
            </a:r>
            <a:r>
              <a:rPr lang="de-AT" b="0" dirty="0" err="1"/>
              <a:t>data</a:t>
            </a:r>
            <a:r>
              <a:rPr lang="de-AT" b="0" dirty="0"/>
              <a:t> </a:t>
            </a:r>
            <a:r>
              <a:rPr lang="de-AT" b="0" dirty="0" err="1"/>
              <a:t>as</a:t>
            </a:r>
            <a:r>
              <a:rPr lang="de-AT" b="0" dirty="0"/>
              <a:t> Hashtags </a:t>
            </a:r>
            <a:r>
              <a:rPr lang="de-AT" b="0" dirty="0" err="1"/>
              <a:t>offer</a:t>
            </a:r>
            <a:r>
              <a:rPr lang="de-AT" b="0" dirty="0"/>
              <a:t> </a:t>
            </a:r>
            <a:r>
              <a:rPr lang="de-AT" b="0" dirty="0" err="1"/>
              <a:t>already</a:t>
            </a:r>
            <a:r>
              <a:rPr lang="de-AT" b="0" dirty="0"/>
              <a:t> </a:t>
            </a:r>
            <a:r>
              <a:rPr lang="de-AT" b="0" dirty="0" err="1"/>
              <a:t>pre</a:t>
            </a:r>
            <a:r>
              <a:rPr lang="de-AT" b="0" dirty="0"/>
              <a:t> </a:t>
            </a:r>
            <a:r>
              <a:rPr lang="de-AT" b="0" dirty="0" err="1"/>
              <a:t>labelled</a:t>
            </a:r>
            <a:r>
              <a:rPr lang="de-AT" b="0" dirty="0"/>
              <a:t> </a:t>
            </a:r>
            <a:r>
              <a:rPr lang="de-AT" b="0" dirty="0" err="1"/>
              <a:t>data</a:t>
            </a:r>
            <a:r>
              <a:rPr lang="de-AT" b="0" dirty="0"/>
              <a:t>. 1. limited </a:t>
            </a:r>
            <a:r>
              <a:rPr lang="de-AT" b="0" dirty="0" err="1"/>
              <a:t>input</a:t>
            </a:r>
            <a:r>
              <a:rPr lang="de-AT" b="0" dirty="0"/>
              <a:t> </a:t>
            </a:r>
            <a:r>
              <a:rPr lang="de-AT" b="0" dirty="0" err="1"/>
              <a:t>size</a:t>
            </a:r>
            <a:r>
              <a:rPr lang="de-AT" b="0" dirty="0"/>
              <a:t> (280 </a:t>
            </a:r>
            <a:r>
              <a:rPr lang="de-AT" b="0" dirty="0" err="1"/>
              <a:t>characters</a:t>
            </a:r>
            <a:r>
              <a:rPr lang="de-AT" b="0" dirty="0"/>
              <a:t>) 2. </a:t>
            </a:r>
            <a:r>
              <a:rPr lang="de-AT" b="0" dirty="0" err="1"/>
              <a:t>hashtags</a:t>
            </a:r>
            <a:r>
              <a:rPr lang="de-AT" b="0" dirty="0"/>
              <a:t> </a:t>
            </a:r>
            <a:r>
              <a:rPr lang="de-AT" b="0" dirty="0" err="1"/>
              <a:t>imitate</a:t>
            </a:r>
            <a:r>
              <a:rPr lang="de-AT" b="0" dirty="0"/>
              <a:t> </a:t>
            </a:r>
            <a:r>
              <a:rPr lang="de-AT" b="0" dirty="0" err="1"/>
              <a:t>keywords</a:t>
            </a:r>
            <a:r>
              <a:rPr lang="de-AT" b="0" dirty="0"/>
              <a:t> </a:t>
            </a:r>
            <a:r>
              <a:rPr lang="de-AT" b="0" dirty="0" err="1"/>
              <a:t>very</a:t>
            </a:r>
            <a:r>
              <a:rPr lang="de-AT" b="0" dirty="0"/>
              <a:t> </a:t>
            </a:r>
            <a:r>
              <a:rPr lang="de-AT" b="0" dirty="0" err="1"/>
              <a:t>well</a:t>
            </a:r>
            <a:r>
              <a:rPr lang="de-AT" b="0" dirty="0"/>
              <a:t> 3. </a:t>
            </a:r>
            <a:r>
              <a:rPr lang="de-AT" b="0" dirty="0" err="1"/>
              <a:t>perfect</a:t>
            </a:r>
            <a:r>
              <a:rPr lang="de-AT" b="0" dirty="0"/>
              <a:t> fit </a:t>
            </a:r>
            <a:r>
              <a:rPr lang="de-AT" b="0" dirty="0" err="1"/>
              <a:t>for</a:t>
            </a:r>
            <a:r>
              <a:rPr lang="de-AT" b="0" dirty="0"/>
              <a:t> </a:t>
            </a:r>
            <a:r>
              <a:rPr lang="de-AT" b="0" dirty="0" err="1"/>
              <a:t>marketing</a:t>
            </a:r>
            <a:r>
              <a:rPr lang="de-AT" b="0" dirty="0"/>
              <a:t> </a:t>
            </a:r>
            <a:r>
              <a:rPr lang="de-AT" b="0" dirty="0" err="1"/>
              <a:t>purposes</a:t>
            </a:r>
            <a:endParaRPr lang="de-AT" b="0" dirty="0"/>
          </a:p>
          <a:p>
            <a:endParaRPr lang="de-AT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3AEF9EC-8318-4FF6-847E-A85BBD2B7E49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05381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Sequence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Sequence</a:t>
            </a:r>
            <a:r>
              <a:rPr lang="de-AT" dirty="0"/>
              <a:t> Model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use</a:t>
            </a:r>
            <a:r>
              <a:rPr lang="de-AT" dirty="0"/>
              <a:t> </a:t>
            </a:r>
            <a:r>
              <a:rPr lang="de-AT" dirty="0" err="1"/>
              <a:t>Neural</a:t>
            </a:r>
            <a:r>
              <a:rPr lang="de-AT" dirty="0"/>
              <a:t> Networks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translate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French </a:t>
            </a:r>
            <a:r>
              <a:rPr lang="de-AT" dirty="0" err="1"/>
              <a:t>to</a:t>
            </a:r>
            <a:r>
              <a:rPr lang="de-AT" dirty="0"/>
              <a:t> English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example</a:t>
            </a:r>
            <a:r>
              <a:rPr lang="de-AT" dirty="0"/>
              <a:t>. </a:t>
            </a:r>
          </a:p>
          <a:p>
            <a:endParaRPr lang="de-AT" dirty="0"/>
          </a:p>
          <a:p>
            <a:r>
              <a:rPr lang="de-AT" dirty="0" err="1"/>
              <a:t>Two</a:t>
            </a:r>
            <a:r>
              <a:rPr lang="de-AT" dirty="0"/>
              <a:t> </a:t>
            </a:r>
            <a:r>
              <a:rPr lang="de-AT" dirty="0" err="1"/>
              <a:t>recurrent</a:t>
            </a:r>
            <a:r>
              <a:rPr lang="de-AT" dirty="0"/>
              <a:t> </a:t>
            </a:r>
            <a:r>
              <a:rPr lang="de-AT" dirty="0" err="1"/>
              <a:t>neural</a:t>
            </a:r>
            <a:r>
              <a:rPr lang="de-AT" dirty="0"/>
              <a:t> Network </a:t>
            </a:r>
            <a:r>
              <a:rPr lang="de-AT" dirty="0" err="1"/>
              <a:t>work</a:t>
            </a:r>
            <a:r>
              <a:rPr lang="de-AT" dirty="0"/>
              <a:t> </a:t>
            </a:r>
            <a:r>
              <a:rPr lang="de-AT" dirty="0" err="1"/>
              <a:t>together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transform</a:t>
            </a:r>
            <a:r>
              <a:rPr lang="de-AT" dirty="0"/>
              <a:t>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sequence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another</a:t>
            </a:r>
            <a:r>
              <a:rPr lang="de-AT" dirty="0"/>
              <a:t>. The </a:t>
            </a:r>
            <a:r>
              <a:rPr lang="de-AT" dirty="0" err="1"/>
              <a:t>encoder</a:t>
            </a:r>
            <a:r>
              <a:rPr lang="de-AT" dirty="0"/>
              <a:t> </a:t>
            </a:r>
            <a:r>
              <a:rPr lang="de-AT" dirty="0" err="1"/>
              <a:t>condenses</a:t>
            </a:r>
            <a:r>
              <a:rPr lang="de-AT" dirty="0"/>
              <a:t> an </a:t>
            </a:r>
            <a:r>
              <a:rPr lang="de-AT" dirty="0" err="1"/>
              <a:t>input</a:t>
            </a:r>
            <a:r>
              <a:rPr lang="de-AT" dirty="0"/>
              <a:t> </a:t>
            </a:r>
            <a:r>
              <a:rPr lang="de-AT" dirty="0" err="1"/>
              <a:t>sequence</a:t>
            </a:r>
            <a:r>
              <a:rPr lang="de-AT" dirty="0"/>
              <a:t> </a:t>
            </a:r>
            <a:r>
              <a:rPr lang="de-AT" dirty="0" err="1"/>
              <a:t>into</a:t>
            </a:r>
            <a:r>
              <a:rPr lang="de-AT" dirty="0"/>
              <a:t> a </a:t>
            </a:r>
            <a:r>
              <a:rPr lang="de-AT" dirty="0" err="1"/>
              <a:t>vector</a:t>
            </a:r>
            <a:r>
              <a:rPr lang="de-AT" dirty="0"/>
              <a:t> and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decoder</a:t>
            </a:r>
            <a:r>
              <a:rPr lang="de-AT" dirty="0"/>
              <a:t> network </a:t>
            </a:r>
            <a:r>
              <a:rPr lang="de-AT" dirty="0" err="1"/>
              <a:t>unfolds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vector</a:t>
            </a:r>
            <a:r>
              <a:rPr lang="de-AT" dirty="0"/>
              <a:t> </a:t>
            </a:r>
            <a:r>
              <a:rPr lang="de-AT" dirty="0" err="1"/>
              <a:t>into</a:t>
            </a:r>
            <a:r>
              <a:rPr lang="de-AT" dirty="0"/>
              <a:t> a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sequence</a:t>
            </a:r>
            <a:r>
              <a:rPr lang="de-AT" dirty="0"/>
              <a:t>.</a:t>
            </a:r>
          </a:p>
          <a:p>
            <a:endParaRPr lang="de-AT" dirty="0"/>
          </a:p>
          <a:p>
            <a:r>
              <a:rPr lang="de-AT" dirty="0"/>
              <a:t>I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asked</a:t>
            </a:r>
            <a:r>
              <a:rPr lang="de-AT" dirty="0"/>
              <a:t> </a:t>
            </a:r>
            <a:r>
              <a:rPr lang="de-AT" dirty="0" err="1"/>
              <a:t>myself</a:t>
            </a:r>
            <a:r>
              <a:rPr lang="de-AT" dirty="0"/>
              <a:t> </a:t>
            </a:r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this</a:t>
            </a:r>
            <a:r>
              <a:rPr lang="de-AT" dirty="0"/>
              <a:t> </a:t>
            </a:r>
            <a:r>
              <a:rPr lang="de-AT" dirty="0" err="1"/>
              <a:t>could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used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translate</a:t>
            </a:r>
            <a:r>
              <a:rPr lang="de-AT" dirty="0"/>
              <a:t> a </a:t>
            </a:r>
            <a:r>
              <a:rPr lang="de-AT" dirty="0" err="1"/>
              <a:t>sentence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its</a:t>
            </a:r>
            <a:r>
              <a:rPr lang="de-AT" dirty="0"/>
              <a:t> </a:t>
            </a:r>
            <a:r>
              <a:rPr lang="de-AT" dirty="0" err="1"/>
              <a:t>respective</a:t>
            </a:r>
            <a:r>
              <a:rPr lang="de-AT" dirty="0"/>
              <a:t> </a:t>
            </a:r>
            <a:r>
              <a:rPr lang="de-AT" dirty="0" err="1"/>
              <a:t>keywords</a:t>
            </a:r>
            <a:r>
              <a:rPr lang="de-AT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3AEF9EC-8318-4FF6-847E-A85BBD2B7E49}" type="slidenum">
              <a:rPr lang="de-DE" noProof="0" smtClean="0"/>
              <a:t>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2844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Before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go</a:t>
            </a:r>
            <a:r>
              <a:rPr lang="de-AT" dirty="0"/>
              <a:t> on </a:t>
            </a:r>
            <a:r>
              <a:rPr lang="de-AT" dirty="0" err="1"/>
              <a:t>with</a:t>
            </a:r>
            <a:r>
              <a:rPr lang="de-AT" dirty="0"/>
              <a:t> a </a:t>
            </a:r>
            <a:r>
              <a:rPr lang="de-AT" dirty="0" err="1"/>
              <a:t>little</a:t>
            </a:r>
            <a:r>
              <a:rPr lang="de-AT" dirty="0"/>
              <a:t> </a:t>
            </a:r>
            <a:r>
              <a:rPr lang="de-AT" dirty="0" err="1"/>
              <a:t>demo</a:t>
            </a:r>
            <a:r>
              <a:rPr lang="de-AT" dirty="0"/>
              <a:t>, I </a:t>
            </a:r>
            <a:r>
              <a:rPr lang="de-AT" dirty="0" err="1"/>
              <a:t>wanna</a:t>
            </a:r>
            <a:r>
              <a:rPr lang="de-AT" dirty="0"/>
              <a:t> </a:t>
            </a:r>
            <a:r>
              <a:rPr lang="de-AT" dirty="0" err="1"/>
              <a:t>summarize</a:t>
            </a:r>
            <a:r>
              <a:rPr lang="de-AT" dirty="0"/>
              <a:t> a </a:t>
            </a:r>
            <a:r>
              <a:rPr lang="de-AT" dirty="0" err="1"/>
              <a:t>few</a:t>
            </a:r>
            <a:r>
              <a:rPr lang="de-AT" dirty="0"/>
              <a:t> </a:t>
            </a:r>
            <a:r>
              <a:rPr lang="de-AT" dirty="0" err="1"/>
              <a:t>main</a:t>
            </a:r>
            <a:r>
              <a:rPr lang="de-AT" dirty="0"/>
              <a:t> </a:t>
            </a:r>
            <a:r>
              <a:rPr lang="de-AT" dirty="0" err="1"/>
              <a:t>points</a:t>
            </a:r>
            <a:r>
              <a:rPr lang="de-AT" dirty="0"/>
              <a:t> and </a:t>
            </a:r>
            <a:r>
              <a:rPr lang="de-AT" dirty="0" err="1"/>
              <a:t>my</a:t>
            </a:r>
            <a:r>
              <a:rPr lang="de-AT" dirty="0"/>
              <a:t> </a:t>
            </a:r>
            <a:r>
              <a:rPr lang="de-AT" dirty="0" err="1"/>
              <a:t>key</a:t>
            </a:r>
            <a:r>
              <a:rPr lang="de-AT" dirty="0"/>
              <a:t> </a:t>
            </a:r>
            <a:r>
              <a:rPr lang="de-AT" dirty="0" err="1"/>
              <a:t>findings</a:t>
            </a:r>
            <a:r>
              <a:rPr lang="de-AT" dirty="0"/>
              <a:t>.</a:t>
            </a:r>
          </a:p>
          <a:p>
            <a:endParaRPr lang="de-AT" dirty="0"/>
          </a:p>
          <a:p>
            <a:r>
              <a:rPr lang="de-AT" dirty="0" err="1"/>
              <a:t>Using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Encoder Attention Decoder Network I was </a:t>
            </a:r>
            <a:r>
              <a:rPr lang="de-AT" dirty="0" err="1"/>
              <a:t>able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achieve</a:t>
            </a:r>
            <a:r>
              <a:rPr lang="de-AT" dirty="0"/>
              <a:t> </a:t>
            </a:r>
            <a:r>
              <a:rPr lang="de-AT" dirty="0" err="1"/>
              <a:t>results</a:t>
            </a:r>
            <a:r>
              <a:rPr lang="de-AT" dirty="0"/>
              <a:t>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were</a:t>
            </a:r>
            <a:r>
              <a:rPr lang="de-AT" dirty="0"/>
              <a:t> </a:t>
            </a:r>
            <a:r>
              <a:rPr lang="de-AT" dirty="0" err="1"/>
              <a:t>pretty</a:t>
            </a:r>
            <a:r>
              <a:rPr lang="de-AT" dirty="0"/>
              <a:t> </a:t>
            </a:r>
            <a:r>
              <a:rPr lang="de-AT" dirty="0" err="1"/>
              <a:t>good</a:t>
            </a:r>
            <a:r>
              <a:rPr lang="de-AT" dirty="0"/>
              <a:t> in </a:t>
            </a:r>
            <a:r>
              <a:rPr lang="de-AT" dirty="0" err="1"/>
              <a:t>my</a:t>
            </a:r>
            <a:r>
              <a:rPr lang="de-AT" dirty="0"/>
              <a:t> </a:t>
            </a:r>
            <a:r>
              <a:rPr lang="de-AT" dirty="0" err="1"/>
              <a:t>opinion</a:t>
            </a:r>
            <a:r>
              <a:rPr lang="de-AT" dirty="0"/>
              <a:t>. </a:t>
            </a:r>
          </a:p>
          <a:p>
            <a:r>
              <a:rPr lang="de-AT" dirty="0" err="1"/>
              <a:t>I‘ve</a:t>
            </a:r>
            <a:r>
              <a:rPr lang="de-AT" dirty="0"/>
              <a:t> </a:t>
            </a:r>
            <a:r>
              <a:rPr lang="de-AT" dirty="0" err="1"/>
              <a:t>achieved</a:t>
            </a:r>
            <a:r>
              <a:rPr lang="de-AT" dirty="0"/>
              <a:t> a </a:t>
            </a:r>
            <a:r>
              <a:rPr lang="de-AT" dirty="0" err="1"/>
              <a:t>validation</a:t>
            </a:r>
            <a:r>
              <a:rPr lang="de-AT" dirty="0"/>
              <a:t> </a:t>
            </a:r>
            <a:r>
              <a:rPr lang="de-AT" dirty="0" err="1"/>
              <a:t>accuracy</a:t>
            </a:r>
            <a:r>
              <a:rPr lang="de-AT" dirty="0"/>
              <a:t> score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around</a:t>
            </a:r>
            <a:r>
              <a:rPr lang="de-AT" dirty="0"/>
              <a:t> 50%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a </a:t>
            </a:r>
            <a:r>
              <a:rPr lang="de-AT" dirty="0" err="1"/>
              <a:t>pretty</a:t>
            </a:r>
            <a:r>
              <a:rPr lang="de-AT" dirty="0"/>
              <a:t> </a:t>
            </a:r>
            <a:r>
              <a:rPr lang="de-AT" dirty="0" err="1"/>
              <a:t>good</a:t>
            </a:r>
            <a:r>
              <a:rPr lang="de-AT" dirty="0"/>
              <a:t> </a:t>
            </a:r>
            <a:r>
              <a:rPr lang="de-AT" dirty="0" err="1"/>
              <a:t>start</a:t>
            </a:r>
            <a:r>
              <a:rPr lang="de-AT" dirty="0"/>
              <a:t> </a:t>
            </a:r>
            <a:r>
              <a:rPr lang="de-AT" dirty="0" err="1"/>
              <a:t>I‘d</a:t>
            </a:r>
            <a:r>
              <a:rPr lang="de-AT" dirty="0"/>
              <a:t> </a:t>
            </a:r>
            <a:r>
              <a:rPr lang="de-AT" dirty="0" err="1"/>
              <a:t>say</a:t>
            </a:r>
            <a:r>
              <a:rPr lang="de-AT" dirty="0"/>
              <a:t>.</a:t>
            </a:r>
          </a:p>
          <a:p>
            <a:endParaRPr lang="de-AT" dirty="0"/>
          </a:p>
          <a:p>
            <a:r>
              <a:rPr lang="de-AT" dirty="0" err="1"/>
              <a:t>Testing</a:t>
            </a:r>
            <a:r>
              <a:rPr lang="de-AT" dirty="0"/>
              <a:t> </a:t>
            </a:r>
            <a:r>
              <a:rPr lang="de-AT" dirty="0" err="1"/>
              <a:t>this</a:t>
            </a:r>
            <a:r>
              <a:rPr lang="de-AT" dirty="0"/>
              <a:t> on </a:t>
            </a:r>
            <a:r>
              <a:rPr lang="de-AT" dirty="0" err="1"/>
              <a:t>self</a:t>
            </a:r>
            <a:r>
              <a:rPr lang="de-AT" dirty="0"/>
              <a:t> </a:t>
            </a:r>
            <a:r>
              <a:rPr lang="de-AT" dirty="0" err="1"/>
              <a:t>formulated</a:t>
            </a:r>
            <a:r>
              <a:rPr lang="de-AT" dirty="0"/>
              <a:t> </a:t>
            </a:r>
            <a:r>
              <a:rPr lang="de-AT" dirty="0" err="1"/>
              <a:t>tweets</a:t>
            </a:r>
            <a:r>
              <a:rPr lang="de-AT" dirty="0"/>
              <a:t> </a:t>
            </a:r>
            <a:r>
              <a:rPr lang="de-AT" dirty="0" err="1"/>
              <a:t>though</a:t>
            </a:r>
            <a:r>
              <a:rPr lang="de-AT" dirty="0"/>
              <a:t>,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unfortunately</a:t>
            </a:r>
            <a:r>
              <a:rPr lang="de-AT" dirty="0"/>
              <a:t> </a:t>
            </a:r>
            <a:r>
              <a:rPr lang="de-AT" dirty="0" err="1"/>
              <a:t>failed</a:t>
            </a:r>
            <a:r>
              <a:rPr lang="de-AT" dirty="0"/>
              <a:t> </a:t>
            </a:r>
            <a:r>
              <a:rPr lang="de-AT" dirty="0" err="1"/>
              <a:t>pretty</a:t>
            </a:r>
            <a:r>
              <a:rPr lang="de-AT" dirty="0"/>
              <a:t> </a:t>
            </a:r>
            <a:r>
              <a:rPr lang="de-AT" dirty="0" err="1"/>
              <a:t>badly</a:t>
            </a:r>
            <a:r>
              <a:rPr lang="de-AT" dirty="0"/>
              <a:t>. This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explained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fact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even</a:t>
            </a:r>
            <a:r>
              <a:rPr lang="de-AT" dirty="0"/>
              <a:t> </a:t>
            </a:r>
            <a:r>
              <a:rPr lang="de-AT" dirty="0" err="1"/>
              <a:t>though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training</a:t>
            </a:r>
            <a:r>
              <a:rPr lang="de-AT" dirty="0"/>
              <a:t> and </a:t>
            </a:r>
            <a:r>
              <a:rPr lang="de-AT" dirty="0" err="1"/>
              <a:t>validation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different, </a:t>
            </a:r>
            <a:r>
              <a:rPr lang="de-AT" dirty="0" err="1"/>
              <a:t>they</a:t>
            </a:r>
            <a:r>
              <a:rPr lang="de-AT" dirty="0"/>
              <a:t> carry </a:t>
            </a:r>
            <a:r>
              <a:rPr lang="de-AT" dirty="0" err="1"/>
              <a:t>similar</a:t>
            </a:r>
            <a:r>
              <a:rPr lang="de-AT" dirty="0"/>
              <a:t> </a:t>
            </a:r>
            <a:r>
              <a:rPr lang="de-AT" dirty="0" err="1"/>
              <a:t>underlying</a:t>
            </a:r>
            <a:r>
              <a:rPr lang="de-AT" dirty="0"/>
              <a:t> </a:t>
            </a:r>
            <a:r>
              <a:rPr lang="de-AT" dirty="0" err="1"/>
              <a:t>topics</a:t>
            </a:r>
            <a:r>
              <a:rPr lang="de-AT" dirty="0"/>
              <a:t>. The </a:t>
            </a:r>
            <a:r>
              <a:rPr lang="de-AT" dirty="0" err="1"/>
              <a:t>tweets</a:t>
            </a:r>
            <a:r>
              <a:rPr lang="de-AT" dirty="0"/>
              <a:t> </a:t>
            </a:r>
            <a:r>
              <a:rPr lang="de-AT" dirty="0" err="1"/>
              <a:t>were</a:t>
            </a:r>
            <a:r>
              <a:rPr lang="de-AT" dirty="0"/>
              <a:t> </a:t>
            </a:r>
            <a:r>
              <a:rPr lang="de-AT" dirty="0" err="1"/>
              <a:t>taken</a:t>
            </a:r>
            <a:r>
              <a:rPr lang="de-AT" dirty="0"/>
              <a:t> </a:t>
            </a:r>
            <a:r>
              <a:rPr lang="de-AT" dirty="0" err="1"/>
              <a:t>around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time </a:t>
            </a:r>
            <a:r>
              <a:rPr lang="de-AT" dirty="0" err="1"/>
              <a:t>when</a:t>
            </a:r>
            <a:r>
              <a:rPr lang="de-AT" dirty="0"/>
              <a:t> Black </a:t>
            </a:r>
            <a:r>
              <a:rPr lang="de-AT" dirty="0" err="1"/>
              <a:t>Lives</a:t>
            </a:r>
            <a:r>
              <a:rPr lang="de-AT" dirty="0"/>
              <a:t> Matter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contest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Ariana Grande </a:t>
            </a:r>
            <a:r>
              <a:rPr lang="de-AT" dirty="0" err="1"/>
              <a:t>were</a:t>
            </a:r>
            <a:r>
              <a:rPr lang="de-AT" dirty="0"/>
              <a:t> </a:t>
            </a:r>
            <a:r>
              <a:rPr lang="de-AT" dirty="0" err="1"/>
              <a:t>trending</a:t>
            </a:r>
            <a:r>
              <a:rPr lang="de-AT" dirty="0"/>
              <a:t> so </a:t>
            </a:r>
            <a:r>
              <a:rPr lang="de-AT" dirty="0" err="1"/>
              <a:t>both</a:t>
            </a:r>
            <a:r>
              <a:rPr lang="de-AT" dirty="0"/>
              <a:t> </a:t>
            </a:r>
            <a:r>
              <a:rPr lang="de-AT" dirty="0" err="1"/>
              <a:t>training</a:t>
            </a:r>
            <a:r>
              <a:rPr lang="de-AT" dirty="0"/>
              <a:t> and </a:t>
            </a:r>
            <a:r>
              <a:rPr lang="de-AT" dirty="0" err="1"/>
              <a:t>validation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a </a:t>
            </a:r>
            <a:r>
              <a:rPr lang="de-AT" dirty="0" err="1"/>
              <a:t>similar</a:t>
            </a:r>
            <a:r>
              <a:rPr lang="de-AT" dirty="0"/>
              <a:t> </a:t>
            </a:r>
            <a:r>
              <a:rPr lang="de-AT" dirty="0" err="1"/>
              <a:t>structure</a:t>
            </a:r>
            <a:r>
              <a:rPr lang="de-AT" dirty="0"/>
              <a:t>.</a:t>
            </a:r>
          </a:p>
          <a:p>
            <a:endParaRPr lang="de-AT" dirty="0"/>
          </a:p>
          <a:p>
            <a:r>
              <a:rPr lang="de-AT" dirty="0" err="1"/>
              <a:t>Another</a:t>
            </a:r>
            <a:r>
              <a:rPr lang="de-AT" dirty="0"/>
              <a:t> funny </a:t>
            </a:r>
            <a:r>
              <a:rPr lang="de-AT" dirty="0" err="1"/>
              <a:t>thing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note</a:t>
            </a:r>
            <a:r>
              <a:rPr lang="de-AT" dirty="0"/>
              <a:t> was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even</a:t>
            </a:r>
            <a:r>
              <a:rPr lang="de-AT" dirty="0"/>
              <a:t> </a:t>
            </a:r>
            <a:r>
              <a:rPr lang="de-AT" dirty="0" err="1"/>
              <a:t>though</a:t>
            </a:r>
            <a:r>
              <a:rPr lang="de-AT" dirty="0"/>
              <a:t> I </a:t>
            </a:r>
            <a:r>
              <a:rPr lang="de-AT" dirty="0" err="1"/>
              <a:t>did</a:t>
            </a:r>
            <a:r>
              <a:rPr lang="de-AT" dirty="0"/>
              <a:t> not </a:t>
            </a:r>
            <a:r>
              <a:rPr lang="de-AT" dirty="0" err="1"/>
              <a:t>use</a:t>
            </a:r>
            <a:r>
              <a:rPr lang="de-AT" dirty="0"/>
              <a:t> a </a:t>
            </a:r>
            <a:r>
              <a:rPr lang="de-AT" dirty="0" err="1"/>
              <a:t>pre</a:t>
            </a:r>
            <a:r>
              <a:rPr lang="de-AT" dirty="0"/>
              <a:t> </a:t>
            </a:r>
            <a:r>
              <a:rPr lang="de-AT" dirty="0" err="1"/>
              <a:t>trained</a:t>
            </a:r>
            <a:r>
              <a:rPr lang="de-AT" dirty="0"/>
              <a:t> </a:t>
            </a:r>
            <a:r>
              <a:rPr lang="de-AT" dirty="0" err="1"/>
              <a:t>embedding</a:t>
            </a:r>
            <a:r>
              <a:rPr lang="de-AT" dirty="0"/>
              <a:t> and just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hot</a:t>
            </a:r>
            <a:r>
              <a:rPr lang="de-AT" dirty="0"/>
              <a:t> </a:t>
            </a:r>
            <a:r>
              <a:rPr lang="de-AT" dirty="0" err="1"/>
              <a:t>encoded</a:t>
            </a:r>
            <a:r>
              <a:rPr lang="de-AT" dirty="0"/>
              <a:t> </a:t>
            </a:r>
            <a:r>
              <a:rPr lang="de-AT" dirty="0" err="1"/>
              <a:t>my</a:t>
            </a:r>
            <a:r>
              <a:rPr lang="de-AT" dirty="0"/>
              <a:t> </a:t>
            </a:r>
            <a:r>
              <a:rPr lang="de-AT" dirty="0" err="1"/>
              <a:t>dictionary</a:t>
            </a:r>
            <a:r>
              <a:rPr lang="de-AT" dirty="0"/>
              <a:t>, </a:t>
            </a:r>
            <a:r>
              <a:rPr lang="de-AT" dirty="0" err="1"/>
              <a:t>the</a:t>
            </a:r>
            <a:r>
              <a:rPr lang="de-AT" dirty="0"/>
              <a:t> network </a:t>
            </a:r>
            <a:r>
              <a:rPr lang="de-AT" dirty="0" err="1"/>
              <a:t>picked</a:t>
            </a:r>
            <a:r>
              <a:rPr lang="de-AT" dirty="0"/>
              <a:t> </a:t>
            </a:r>
            <a:r>
              <a:rPr lang="de-AT" dirty="0" err="1"/>
              <a:t>up</a:t>
            </a:r>
            <a:r>
              <a:rPr lang="de-AT" dirty="0"/>
              <a:t> on </a:t>
            </a:r>
            <a:r>
              <a:rPr lang="de-AT" dirty="0" err="1"/>
              <a:t>semantic</a:t>
            </a:r>
            <a:r>
              <a:rPr lang="de-AT" dirty="0"/>
              <a:t> </a:t>
            </a:r>
            <a:r>
              <a:rPr lang="de-AT" dirty="0" err="1"/>
              <a:t>meaning</a:t>
            </a:r>
            <a:r>
              <a:rPr lang="de-AT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3AEF9EC-8318-4FF6-847E-A85BBD2B7E49}" type="slidenum">
              <a:rPr lang="de-DE" noProof="0" smtClean="0"/>
              <a:t>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60256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Another</a:t>
            </a:r>
            <a:r>
              <a:rPr lang="de-AT" dirty="0"/>
              <a:t> </a:t>
            </a:r>
            <a:r>
              <a:rPr lang="de-AT" dirty="0" err="1"/>
              <a:t>thing</a:t>
            </a:r>
            <a:r>
              <a:rPr lang="de-AT" dirty="0"/>
              <a:t> I </a:t>
            </a:r>
            <a:r>
              <a:rPr lang="de-AT" dirty="0" err="1"/>
              <a:t>did</a:t>
            </a:r>
            <a:r>
              <a:rPr lang="de-AT" dirty="0"/>
              <a:t>, was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use</a:t>
            </a:r>
            <a:r>
              <a:rPr lang="de-AT" dirty="0"/>
              <a:t> an Attention Decoder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basicallyJ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3AEF9EC-8318-4FF6-847E-A85BBD2B7E49}" type="slidenum">
              <a:rPr lang="de-DE" noProof="0" smtClean="0"/>
              <a:t>6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71132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Fatjon ZOGAJ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628E1-9BDF-408A-9D2F-69F4CF910939}" type="datetime1">
              <a:rPr lang="en-GB" noProof="0" smtClean="0"/>
              <a:t>22/01/2020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Fatjon ZOGAJ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8183B-327D-4A9D-BFBC-37781F46260C}" type="datetime1">
              <a:rPr lang="en-GB" noProof="0" smtClean="0"/>
              <a:t>22/01/2020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de-DE" dirty="0"/>
              <a:t>Fatjon ZOGAJ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CB041A-489D-4671-B788-96D0605452FC}" type="datetime1">
              <a:rPr lang="en-GB" noProof="0" smtClean="0"/>
              <a:t>22/01/2020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rtlCol="0" anchor="b">
            <a:normAutofit/>
          </a:bodyPr>
          <a:lstStyle>
            <a:lvl1pPr rtl="0">
              <a:defRPr sz="54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 rtlCol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Fatjon ZOGAJ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75E7B6-142E-442D-B43F-4F3228557A79}" type="datetime1">
              <a:rPr lang="en-GB" noProof="0" smtClean="0"/>
              <a:t>22/01/2020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Fatjon ZOGAJ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94FE31-900C-4119-B731-C567A5D3B1C5}" type="datetime1">
              <a:rPr lang="en-GB" noProof="0" smtClean="0"/>
              <a:t>22/01/2020</a:t>
            </a:fld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Fatjon ZOGAJ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63B76A-19D8-4A8B-A204-5F4453932BC2}" type="datetime1">
              <a:rPr lang="en-GB" noProof="0" smtClean="0"/>
              <a:t>22/01/2020</a:t>
            </a:fld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Fatjon ZOGAJ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CCF8DA-CB10-4AEE-95B9-876C7B9B3D54}" type="datetime1">
              <a:rPr lang="en-GB" noProof="0" smtClean="0"/>
              <a:t>22/01/2020</a:t>
            </a:fld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Fatjon ZOGAJ</a:t>
            </a:r>
            <a:endParaRPr lang="de-DE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AE0954-3DB1-482D-ABF5-1D3A652D2477}" type="datetime1">
              <a:rPr lang="en-GB" noProof="0" smtClean="0"/>
              <a:t>22/01/2020</a:t>
            </a:fld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Fatjon ZOGAJ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576192-1F63-41A5-BA5F-3D572C10C82A}" type="datetime1">
              <a:rPr lang="en-GB" noProof="0" smtClean="0"/>
              <a:t>22/01/2020</a:t>
            </a:fld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Fatjon ZOGAJ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fld id="{59892A87-997C-47BD-B8FA-28B7C5511E07}" type="datetime1">
              <a:rPr lang="en-GB" noProof="0" smtClean="0"/>
              <a:t>22/01/2020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930054" cy="3083767"/>
          </a:xfrm>
        </p:spPr>
        <p:txBody>
          <a:bodyPr rtlCol="0"/>
          <a:lstStyle/>
          <a:p>
            <a:pPr rtl="0"/>
            <a:r>
              <a:rPr lang="de-DE" dirty="0"/>
              <a:t>Keyword </a:t>
            </a:r>
            <a:r>
              <a:rPr lang="de-DE" dirty="0" err="1"/>
              <a:t>Extraction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Fatjon ZOGAJ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BF609-A761-467F-99CE-E1888EE3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de-AT" dirty="0"/>
              <a:t>General Information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3249A5-5A97-450D-A681-FF74F667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1000"/>
              <a:t>Fatjon ZOGAJ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92CE8B-0886-4AB6-9BCF-E8BAA016A6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25CB041A-489D-4671-B788-96D0605452FC}" type="datetime1">
              <a:rPr lang="en-GB" sz="1000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22/01/2020</a:t>
            </a:fld>
            <a:endParaRPr lang="de-DE" sz="1000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2B8061-84F8-4729-A452-967B4E4F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E31375A4-56A4-47D6-9801-1991572033F7}" type="slidenum">
              <a:rPr lang="de-DE" sz="1000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de-DE" sz="1000" noProof="0"/>
          </a:p>
        </p:txBody>
      </p:sp>
      <p:graphicFrame>
        <p:nvGraphicFramePr>
          <p:cNvPr id="31" name="Inhaltsplatzhalter 2">
            <a:extLst>
              <a:ext uri="{FF2B5EF4-FFF2-40B4-BE49-F238E27FC236}">
                <a16:creationId xmlns:a16="http://schemas.microsoft.com/office/drawing/2014/main" id="{D79E9D79-4ABA-43AF-B7ED-49C59540BA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111410"/>
              </p:ext>
            </p:extLst>
          </p:nvPr>
        </p:nvGraphicFramePr>
        <p:xfrm>
          <a:off x="1295400" y="1828799"/>
          <a:ext cx="9601200" cy="434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93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DCAF727-3973-4FA7-A9A7-EA41A505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Sequence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Sequence</a:t>
            </a:r>
            <a:r>
              <a:rPr lang="de-AT" dirty="0"/>
              <a:t> Model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9AA156BD-F3DA-4A3F-B84E-020214340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454" r="8354"/>
          <a:stretch/>
        </p:blipFill>
        <p:spPr>
          <a:xfrm>
            <a:off x="2144487" y="1980899"/>
            <a:ext cx="2515205" cy="3560733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DFC8176-425F-4B10-8680-AF718217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C434234-1A93-44D8-AFBB-B3CBF089950C}" type="datetime1">
              <a:rPr lang="en-GB" noProof="0" smtClean="0"/>
              <a:t>22/01/2020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C56874F-A270-426A-890B-FC5E5FA1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Fatjon ZOGAJ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FF718BD-3957-4BB2-B07C-2317F3D8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noProof="0" smtClean="0"/>
              <a:t>3</a:t>
            </a:fld>
            <a:endParaRPr lang="de-DE" noProof="0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D00503BB-4F15-4F5C-A913-F4AF4DF40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310" y="1980898"/>
            <a:ext cx="2507754" cy="356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9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5BCDD-ED6E-4D73-A879-5F2C5B53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Insights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C22FDC-1ECE-4E5C-939D-313CB3B92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50 % </a:t>
            </a:r>
            <a:r>
              <a:rPr lang="de-AT" dirty="0" err="1"/>
              <a:t>accuracy</a:t>
            </a:r>
            <a:r>
              <a:rPr lang="de-AT" dirty="0"/>
              <a:t> score on </a:t>
            </a:r>
            <a:r>
              <a:rPr lang="de-AT" dirty="0" err="1"/>
              <a:t>validation</a:t>
            </a:r>
            <a:r>
              <a:rPr lang="de-AT" dirty="0"/>
              <a:t> </a:t>
            </a:r>
            <a:r>
              <a:rPr lang="de-AT" dirty="0" err="1"/>
              <a:t>set</a:t>
            </a:r>
            <a:endParaRPr lang="de-AT" dirty="0"/>
          </a:p>
          <a:p>
            <a:pPr lvl="1"/>
            <a:r>
              <a:rPr lang="de-AT" dirty="0"/>
              <a:t>(</a:t>
            </a:r>
            <a:r>
              <a:rPr lang="de-AT" dirty="0" err="1"/>
              <a:t>did</a:t>
            </a:r>
            <a:r>
              <a:rPr lang="de-AT" dirty="0"/>
              <a:t> not </a:t>
            </a:r>
            <a:r>
              <a:rPr lang="de-AT" dirty="0" err="1"/>
              <a:t>work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well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self</a:t>
            </a:r>
            <a:r>
              <a:rPr lang="de-AT" dirty="0"/>
              <a:t> </a:t>
            </a:r>
            <a:r>
              <a:rPr lang="de-AT" dirty="0" err="1"/>
              <a:t>formulated</a:t>
            </a:r>
            <a:r>
              <a:rPr lang="de-AT" dirty="0"/>
              <a:t> </a:t>
            </a:r>
            <a:r>
              <a:rPr lang="de-AT" dirty="0" err="1"/>
              <a:t>tweets</a:t>
            </a:r>
            <a:r>
              <a:rPr lang="de-AT" dirty="0"/>
              <a:t> </a:t>
            </a:r>
            <a:r>
              <a:rPr lang="de-AT" dirty="0" err="1"/>
              <a:t>though</a:t>
            </a:r>
            <a:r>
              <a:rPr lang="de-AT" dirty="0"/>
              <a:t>)</a:t>
            </a:r>
          </a:p>
          <a:p>
            <a:endParaRPr lang="de-AT" dirty="0"/>
          </a:p>
          <a:p>
            <a:r>
              <a:rPr lang="de-AT" dirty="0" err="1"/>
              <a:t>highly</a:t>
            </a:r>
            <a:r>
              <a:rPr lang="de-AT" dirty="0"/>
              <a:t> </a:t>
            </a:r>
            <a:r>
              <a:rPr lang="de-AT" dirty="0" err="1"/>
              <a:t>domain</a:t>
            </a:r>
            <a:r>
              <a:rPr lang="de-AT" dirty="0"/>
              <a:t> </a:t>
            </a:r>
            <a:r>
              <a:rPr lang="de-AT" dirty="0" err="1"/>
              <a:t>specific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network </a:t>
            </a:r>
            <a:r>
              <a:rPr lang="de-AT" dirty="0" err="1"/>
              <a:t>picked</a:t>
            </a:r>
            <a:r>
              <a:rPr lang="de-AT" dirty="0"/>
              <a:t> </a:t>
            </a:r>
            <a:r>
              <a:rPr lang="de-AT" dirty="0" err="1"/>
              <a:t>up</a:t>
            </a:r>
            <a:r>
              <a:rPr lang="de-AT" dirty="0"/>
              <a:t> on </a:t>
            </a:r>
            <a:r>
              <a:rPr lang="de-AT" dirty="0" err="1"/>
              <a:t>underlying</a:t>
            </a:r>
            <a:r>
              <a:rPr lang="de-AT" dirty="0"/>
              <a:t> </a:t>
            </a:r>
            <a:r>
              <a:rPr lang="de-AT" dirty="0" err="1"/>
              <a:t>semantic</a:t>
            </a:r>
            <a:r>
              <a:rPr lang="de-AT" dirty="0"/>
              <a:t> </a:t>
            </a:r>
            <a:r>
              <a:rPr lang="de-AT" dirty="0" err="1"/>
              <a:t>meaning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871360-A50C-48F1-A1EF-1ED5B219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Fatjon ZOGAJ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05FAD5-C954-4F6A-B8D7-5182D3DA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CB041A-489D-4671-B788-96D0605452FC}" type="datetime1">
              <a:rPr lang="en-GB" noProof="0" smtClean="0"/>
              <a:t>22/01/2020</a:t>
            </a:fld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069AFF-7023-4B3D-A483-3D9EA5FC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noProof="0" smtClean="0"/>
              <a:t>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9166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DE4EA-BE8A-4342-A620-F08ADAC1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Interesting</a:t>
            </a:r>
            <a:r>
              <a:rPr lang="de-AT" dirty="0"/>
              <a:t> </a:t>
            </a:r>
            <a:r>
              <a:rPr lang="de-AT" dirty="0" err="1"/>
              <a:t>Findings</a:t>
            </a:r>
            <a:endParaRPr lang="de-AT" dirty="0"/>
          </a:p>
        </p:txBody>
      </p:sp>
      <p:pic>
        <p:nvPicPr>
          <p:cNvPr id="8" name="Inhaltsplatzhalter 7" descr="Ein Bild, das Vogel enthält.&#10;&#10;Automatisch generierte Beschreibung">
            <a:extLst>
              <a:ext uri="{FF2B5EF4-FFF2-40B4-BE49-F238E27FC236}">
                <a16:creationId xmlns:a16="http://schemas.microsoft.com/office/drawing/2014/main" id="{F0F84F59-F054-48C4-B179-85F32A641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777807"/>
            <a:ext cx="5159829" cy="1090696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F0EA6D-1FF4-4AE6-A820-49572369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Fatjon ZOGAJ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2CF702-4BB8-4050-99C7-3E56BCFF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CB041A-489D-4671-B788-96D0605452FC}" type="datetime1">
              <a:rPr lang="en-GB" noProof="0" smtClean="0"/>
              <a:t>22/01/2020</a:t>
            </a:fld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D03A5C-BF62-417F-A1E9-83D2EF36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noProof="0" smtClean="0"/>
              <a:t>5</a:t>
            </a:fld>
            <a:endParaRPr lang="de-DE" noProof="0" dirty="0"/>
          </a:p>
        </p:txBody>
      </p:sp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93A0E21-A4C4-42BF-B875-AC27917D2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051815"/>
            <a:ext cx="6814457" cy="998493"/>
          </a:xfrm>
          <a:prstGeom prst="rect">
            <a:avLst/>
          </a:prstGeom>
        </p:spPr>
      </p:pic>
      <p:pic>
        <p:nvPicPr>
          <p:cNvPr id="12" name="Grafik 11" descr="Ein Bild, das Screenshot, Vogel enthält.&#10;&#10;Automatisch generierte Beschreibung">
            <a:extLst>
              <a:ext uri="{FF2B5EF4-FFF2-40B4-BE49-F238E27FC236}">
                <a16:creationId xmlns:a16="http://schemas.microsoft.com/office/drawing/2014/main" id="{C5C3789D-14FE-4D6E-B74B-654CBF794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4233621"/>
            <a:ext cx="8809483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0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B07EA-ACB9-4D9B-9D79-8556D91D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de-AT" dirty="0"/>
              <a:t>Attention </a:t>
            </a:r>
            <a:r>
              <a:rPr lang="de-AT" dirty="0" err="1"/>
              <a:t>Mechanism</a:t>
            </a:r>
            <a:endParaRPr lang="de-AT" dirty="0"/>
          </a:p>
        </p:txBody>
      </p:sp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338C092-8444-4D69-BA7D-392820506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019" y="1360170"/>
            <a:ext cx="4347162" cy="4137660"/>
          </a:xfrm>
          <a:prstGeom prst="rect">
            <a:avLst/>
          </a:prstGeom>
          <a:noFill/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34ABC8-F505-41AE-92C5-4AB06FB9C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AT" dirty="0"/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084492-C459-4CCF-B3D5-BC214643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1000"/>
              <a:t>Fatjon ZOGAJ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550E89-9A35-4F7B-A670-6D6C180E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25CB041A-489D-4671-B788-96D0605452FC}" type="datetime1">
              <a:rPr lang="en-GB" sz="1000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22/01/2020</a:t>
            </a:fld>
            <a:endParaRPr lang="de-DE" sz="1000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330944-9002-45F2-BB49-CF3C0E5E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E31375A4-56A4-47D6-9801-1991572033F7}" type="slidenum">
              <a:rPr lang="de-DE" sz="1000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de-DE" sz="1000" noProof="0"/>
          </a:p>
        </p:txBody>
      </p:sp>
    </p:spTree>
    <p:extLst>
      <p:ext uri="{BB962C8B-B14F-4D97-AF65-F5344CB8AC3E}">
        <p14:creationId xmlns:p14="http://schemas.microsoft.com/office/powerpoint/2010/main" val="286904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bürstetes Metall 16 : 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892410_TF03030981.potx" id="{2567AFB2-9853-4679-BE91-87403262FE8F}" vid="{C4B64FFB-8D32-4BE3-A255-22328DA653E4}"/>
    </a:ext>
  </a:extLst>
</a:theme>
</file>

<file path=ppt/theme/theme2.xml><?xml version="1.0" encoding="utf-8"?>
<a:theme xmlns:a="http://schemas.openxmlformats.org/drawingml/2006/main" name="Office-Design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31C05A15-2C36-4B2C-9ED7-7313D59409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61EA76-1630-4788-A629-8FDAFC9205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A16170-AED4-43FB-90C7-1F1653EBFACC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Microsoft Office PowerPoint</Application>
  <PresentationFormat>Breitbild</PresentationFormat>
  <Paragraphs>57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Georgia</vt:lpstr>
      <vt:lpstr>Gebürstetes Metall 16 : 9</vt:lpstr>
      <vt:lpstr>Keyword Extraction</vt:lpstr>
      <vt:lpstr>General Information</vt:lpstr>
      <vt:lpstr>Sequence to Sequence Model</vt:lpstr>
      <vt:lpstr>Insights</vt:lpstr>
      <vt:lpstr>Interesting Findings</vt:lpstr>
      <vt:lpstr>Attention Mechanism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Keyword Extraction</dc:title>
  <dc:creator>Fatjon Zogaj</dc:creator>
  <cp:lastModifiedBy>Fatjon Zogaj</cp:lastModifiedBy>
  <cp:revision>1</cp:revision>
  <dcterms:created xsi:type="dcterms:W3CDTF">2020-01-22T19:17:43Z</dcterms:created>
  <dcterms:modified xsi:type="dcterms:W3CDTF">2020-01-22T20:10:16Z</dcterms:modified>
</cp:coreProperties>
</file>