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ENT" initials="F" lastIdx="4" clrIdx="0">
    <p:extLst>
      <p:ext uri="{19B8F6BF-5375-455C-9EA6-DF929625EA0E}">
        <p15:presenceInfo xmlns:p15="http://schemas.microsoft.com/office/powerpoint/2012/main" userId="FLOR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670-9BA9-4F16-98EE-C7326B8A9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Dizajnimi</a:t>
            </a:r>
            <a:r>
              <a:rPr lang="en-US" dirty="0"/>
              <a:t> I </a:t>
            </a:r>
            <a:r>
              <a:rPr lang="en-US" dirty="0" err="1"/>
              <a:t>rrjetes</a:t>
            </a:r>
            <a:r>
              <a:rPr lang="en-US" dirty="0"/>
              <a:t> se </a:t>
            </a:r>
            <a:r>
              <a:rPr lang="en-US" dirty="0" err="1"/>
              <a:t>Ministrise</a:t>
            </a:r>
            <a:r>
              <a:rPr lang="en-US" dirty="0"/>
              <a:t> se </a:t>
            </a:r>
            <a:r>
              <a:rPr lang="en-US" dirty="0" err="1"/>
              <a:t>Financave</a:t>
            </a:r>
            <a:r>
              <a:rPr lang="en-US" dirty="0"/>
              <a:t>  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28772-B995-46A6-B702-19B74B439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Duke </a:t>
            </a:r>
            <a:r>
              <a:rPr lang="en-US" dirty="0" err="1"/>
              <a:t>perdorur</a:t>
            </a:r>
            <a:r>
              <a:rPr lang="en-US" dirty="0"/>
              <a:t> Packet Tracer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5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854-B124-4645-BDE7-4AB2CBF5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Ping-</a:t>
            </a:r>
            <a:r>
              <a:rPr lang="en-US" dirty="0" err="1"/>
              <a:t>imi</a:t>
            </a:r>
            <a:r>
              <a:rPr lang="en-US" dirty="0"/>
              <a:t> I Pc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B23730-C095-4D72-A658-0CF99DE03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495" b="1249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14C00-0F34-4034-8A8F-6BBDF78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eshte</a:t>
            </a:r>
            <a:r>
              <a:rPr lang="en-US" sz="2000" dirty="0"/>
              <a:t> </a:t>
            </a:r>
            <a:r>
              <a:rPr lang="en-US" sz="2000" dirty="0" err="1"/>
              <a:t>paraqitur</a:t>
            </a:r>
            <a:r>
              <a:rPr lang="en-US" sz="2000" dirty="0"/>
              <a:t> ping-</a:t>
            </a:r>
            <a:r>
              <a:rPr lang="en-US" sz="2000" dirty="0" err="1"/>
              <a:t>imi</a:t>
            </a:r>
            <a:r>
              <a:rPr lang="en-US" sz="2000" dirty="0"/>
              <a:t> I </a:t>
            </a:r>
            <a:r>
              <a:rPr lang="en-US" sz="2000" dirty="0" err="1"/>
              <a:t>nje</a:t>
            </a:r>
            <a:r>
              <a:rPr lang="en-US" sz="2000" dirty="0"/>
              <a:t> PC ne </a:t>
            </a:r>
            <a:r>
              <a:rPr lang="en-US" sz="2000" dirty="0" err="1"/>
              <a:t>degen</a:t>
            </a:r>
            <a:r>
              <a:rPr lang="en-US" sz="2000" dirty="0"/>
              <a:t> e 4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Pc I </a:t>
            </a:r>
            <a:r>
              <a:rPr lang="en-US" sz="2000" dirty="0" err="1"/>
              <a:t>deges</a:t>
            </a:r>
            <a:r>
              <a:rPr lang="en-US" sz="2000" dirty="0"/>
              <a:t> se 1</a:t>
            </a:r>
          </a:p>
        </p:txBody>
      </p:sp>
    </p:spTree>
    <p:extLst>
      <p:ext uri="{BB962C8B-B14F-4D97-AF65-F5344CB8AC3E}">
        <p14:creationId xmlns:p14="http://schemas.microsoft.com/office/powerpoint/2010/main" val="416371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E9E6-CE04-4020-9528-115660D8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Punuar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FC90-A137-49D4-AB95-EDF199E1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Florent </a:t>
            </a:r>
            <a:r>
              <a:rPr lang="en-US" dirty="0" err="1"/>
              <a:t>Kafexholli</a:t>
            </a:r>
            <a:endParaRPr lang="en-US" dirty="0"/>
          </a:p>
          <a:p>
            <a:r>
              <a:rPr lang="en-US" dirty="0" err="1"/>
              <a:t>Fatlind</a:t>
            </a:r>
            <a:r>
              <a:rPr lang="en-US" dirty="0"/>
              <a:t> </a:t>
            </a:r>
            <a:r>
              <a:rPr lang="en-US" dirty="0" err="1"/>
              <a:t>Thaqi</a:t>
            </a:r>
            <a:endParaRPr lang="en-US" dirty="0"/>
          </a:p>
          <a:p>
            <a:r>
              <a:rPr lang="en-US" dirty="0" err="1"/>
              <a:t>Enis</a:t>
            </a:r>
            <a:r>
              <a:rPr lang="en-US" dirty="0"/>
              <a:t> </a:t>
            </a:r>
            <a:r>
              <a:rPr lang="en-US" dirty="0" err="1"/>
              <a:t>Hoti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4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4C18-1A78-4B9A-84E3-115FD3AA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Kerkesat</a:t>
            </a:r>
            <a:r>
              <a:rPr lang="en-US" dirty="0"/>
              <a:t> e </a:t>
            </a:r>
            <a:r>
              <a:rPr lang="en-US" dirty="0" err="1"/>
              <a:t>projektit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2D60-FA8A-47A6-88AB-607CA4D8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konfigurohet</a:t>
            </a:r>
            <a:r>
              <a:rPr lang="en-US" dirty="0"/>
              <a:t> Web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DNS </a:t>
            </a:r>
            <a:r>
              <a:rPr lang="en-US" dirty="0" err="1"/>
              <a:t>Serveri</a:t>
            </a:r>
            <a:r>
              <a:rPr lang="en-US" dirty="0"/>
              <a:t>. </a:t>
            </a:r>
            <a:r>
              <a:rPr lang="en-US" dirty="0" err="1"/>
              <a:t>Nëpër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degët</a:t>
            </a:r>
            <a:r>
              <a:rPr lang="en-US" dirty="0"/>
              <a:t> po </a:t>
            </a:r>
            <a:r>
              <a:rPr lang="en-US" dirty="0" err="1"/>
              <a:t>ashtu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konfigurohet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Wireless </a:t>
            </a:r>
            <a:r>
              <a:rPr lang="en-US" dirty="0" err="1"/>
              <a:t>Ruter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</a:t>
            </a:r>
            <a:r>
              <a:rPr lang="en-US" dirty="0" err="1"/>
              <a:t>lidhjen</a:t>
            </a:r>
            <a:r>
              <a:rPr lang="en-US" dirty="0"/>
              <a:t> e </a:t>
            </a:r>
            <a:r>
              <a:rPr lang="en-US" dirty="0" err="1"/>
              <a:t>pajisjeve</a:t>
            </a:r>
            <a:r>
              <a:rPr lang="en-US" dirty="0"/>
              <a:t> wireless.  </a:t>
            </a:r>
            <a:r>
              <a:rPr lang="en-US" dirty="0" err="1"/>
              <a:t>Gjithashtu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krijohen</a:t>
            </a:r>
            <a:r>
              <a:rPr lang="en-US" dirty="0"/>
              <a:t> 2 </a:t>
            </a:r>
            <a:r>
              <a:rPr lang="en-US" dirty="0" err="1"/>
              <a:t>ose</a:t>
            </a:r>
            <a:r>
              <a:rPr lang="en-US" dirty="0"/>
              <a:t> me </a:t>
            </a:r>
            <a:r>
              <a:rPr lang="en-US" dirty="0" err="1"/>
              <a:t>shume</a:t>
            </a:r>
            <a:r>
              <a:rPr lang="en-US" dirty="0"/>
              <a:t> VLAN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ndahen</a:t>
            </a:r>
            <a:r>
              <a:rPr lang="en-US" dirty="0"/>
              <a:t> host-at </a:t>
            </a:r>
            <a:r>
              <a:rPr lang="en-US" dirty="0" err="1"/>
              <a:t>sipas</a:t>
            </a:r>
            <a:r>
              <a:rPr lang="en-US" dirty="0"/>
              <a:t> </a:t>
            </a:r>
            <a:r>
              <a:rPr lang="en-US" dirty="0" err="1"/>
              <a:t>dëshirës</a:t>
            </a:r>
            <a:r>
              <a:rPr lang="en-US" dirty="0"/>
              <a:t>. </a:t>
            </a:r>
            <a:r>
              <a:rPr lang="en-US" dirty="0" err="1"/>
              <a:t>Komunikimi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VLAN-</a:t>
            </a:r>
            <a:r>
              <a:rPr lang="en-US" dirty="0" err="1"/>
              <a:t>vë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mundësohet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Sub-Interface-</a:t>
            </a:r>
            <a:r>
              <a:rPr lang="en-US" dirty="0" err="1"/>
              <a:t>ët</a:t>
            </a:r>
            <a:r>
              <a:rPr lang="en-US" dirty="0"/>
              <a:t>. </a:t>
            </a:r>
            <a:r>
              <a:rPr lang="en-US" dirty="0" err="1"/>
              <a:t>Kompjuterët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secila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ping-</a:t>
            </a:r>
            <a:r>
              <a:rPr lang="en-US" dirty="0" err="1"/>
              <a:t>ojnë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pajisje</a:t>
            </a:r>
            <a:r>
              <a:rPr lang="en-US" dirty="0"/>
              <a:t> ne </a:t>
            </a:r>
            <a:r>
              <a:rPr lang="en-US" dirty="0" err="1"/>
              <a:t>rrjetë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cilëndo</a:t>
            </a:r>
            <a:r>
              <a:rPr lang="en-US" dirty="0"/>
              <a:t> </a:t>
            </a:r>
            <a:r>
              <a:rPr lang="en-US" dirty="0" err="1"/>
              <a:t>degë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7B8A-9328-40EB-B24E-F1A61952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A7DE-3E92-4608-9F38-1F7FB334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Packet Tracer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mjet</a:t>
            </a:r>
            <a:r>
              <a:rPr lang="en-US" dirty="0"/>
              <a:t> </a:t>
            </a:r>
            <a:r>
              <a:rPr lang="en-US" dirty="0" err="1"/>
              <a:t>simulimi</a:t>
            </a:r>
            <a:r>
              <a:rPr lang="en-US" dirty="0"/>
              <a:t> </a:t>
            </a:r>
            <a:r>
              <a:rPr lang="en-US" dirty="0" err="1"/>
              <a:t>vizual</a:t>
            </a:r>
            <a:r>
              <a:rPr lang="en-US" dirty="0"/>
              <a:t> </a:t>
            </a:r>
            <a:r>
              <a:rPr lang="en-US" dirty="0" err="1"/>
              <a:t>ndër-platformash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dizajnuar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Cisco Systems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lejon</a:t>
            </a:r>
            <a:r>
              <a:rPr lang="en-US" dirty="0"/>
              <a:t> </a:t>
            </a:r>
            <a:r>
              <a:rPr lang="en-US" dirty="0" err="1"/>
              <a:t>përdoruesit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krijojnë</a:t>
            </a:r>
            <a:r>
              <a:rPr lang="en-US" dirty="0"/>
              <a:t> </a:t>
            </a:r>
            <a:r>
              <a:rPr lang="en-US" dirty="0" err="1"/>
              <a:t>topologji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rrjetit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imitojnë</a:t>
            </a:r>
            <a:r>
              <a:rPr lang="en-US" dirty="0"/>
              <a:t> </a:t>
            </a:r>
            <a:r>
              <a:rPr lang="en-US" dirty="0" err="1"/>
              <a:t>rrjetet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 </a:t>
            </a:r>
            <a:r>
              <a:rPr lang="en-US" dirty="0" err="1"/>
              <a:t>moderne</a:t>
            </a:r>
            <a:r>
              <a:rPr lang="en-US" dirty="0"/>
              <a:t>. </a:t>
            </a:r>
            <a:r>
              <a:rPr lang="en-US" dirty="0" err="1"/>
              <a:t>Softueri</a:t>
            </a:r>
            <a:r>
              <a:rPr lang="en-US" dirty="0"/>
              <a:t> </a:t>
            </a:r>
            <a:r>
              <a:rPr lang="en-US" dirty="0" err="1"/>
              <a:t>lejon</a:t>
            </a:r>
            <a:r>
              <a:rPr lang="en-US" dirty="0"/>
              <a:t> </a:t>
            </a:r>
            <a:r>
              <a:rPr lang="en-US" dirty="0" err="1"/>
              <a:t>përdoruesit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simulojnë</a:t>
            </a:r>
            <a:r>
              <a:rPr lang="en-US" dirty="0"/>
              <a:t> </a:t>
            </a:r>
            <a:r>
              <a:rPr lang="en-US" dirty="0" err="1"/>
              <a:t>konfigurimin</a:t>
            </a:r>
            <a:r>
              <a:rPr lang="en-US" dirty="0"/>
              <a:t> e Cisco routers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çelsin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ndërfaqe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simuluar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linjës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komandës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1F7E-1EC8-4BC2-B856-AA2F601D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Pajisjet</a:t>
            </a:r>
            <a:r>
              <a:rPr lang="en-US" dirty="0"/>
              <a:t> e </a:t>
            </a:r>
            <a:r>
              <a:rPr lang="en-US" dirty="0" err="1"/>
              <a:t>Perdorura</a:t>
            </a:r>
            <a:r>
              <a:rPr lang="en-US" dirty="0"/>
              <a:t> Per </a:t>
            </a:r>
            <a:r>
              <a:rPr lang="en-US" dirty="0" err="1"/>
              <a:t>Projektin</a:t>
            </a:r>
            <a:r>
              <a:rPr lang="en-US" dirty="0"/>
              <a:t> e </a:t>
            </a:r>
            <a:r>
              <a:rPr lang="en-US" dirty="0" err="1"/>
              <a:t>Ministrise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51C1-9A3A-46E5-A40D-EABF77F9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1.Router-(Cisco Router 2911.)</a:t>
            </a:r>
          </a:p>
          <a:p>
            <a:r>
              <a:rPr lang="en-US" dirty="0"/>
              <a:t>2.Switch-(Cisco Switch 2960.)</a:t>
            </a:r>
          </a:p>
          <a:p>
            <a:r>
              <a:rPr lang="en-US" dirty="0"/>
              <a:t>3.Printer</a:t>
            </a:r>
          </a:p>
          <a:p>
            <a:r>
              <a:rPr lang="en-US" dirty="0"/>
              <a:t>4.Wireless Router.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51CF-DD14-402A-BB38-AB4BDF85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Shperndarja</a:t>
            </a:r>
            <a:r>
              <a:rPr lang="en-US" dirty="0"/>
              <a:t> e </a:t>
            </a:r>
            <a:r>
              <a:rPr lang="en-US" dirty="0" err="1"/>
              <a:t>Rrjetes</a:t>
            </a:r>
            <a:r>
              <a:rPr lang="en-US" dirty="0"/>
              <a:t>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AFA79A4-EC98-4D16-AD5F-B295E1D34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495" b="1249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39BFB-789A-47FA-8CF3-DBAEC1961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Pamja</a:t>
            </a:r>
            <a:r>
              <a:rPr lang="en-US" sz="2400" dirty="0"/>
              <a:t> e </a:t>
            </a:r>
            <a:r>
              <a:rPr lang="en-US" sz="2400" dirty="0" err="1"/>
              <a:t>rrjetes</a:t>
            </a:r>
            <a:r>
              <a:rPr lang="en-US" sz="2400" dirty="0"/>
              <a:t> se </a:t>
            </a:r>
            <a:r>
              <a:rPr lang="en-US" sz="2400" dirty="0" err="1"/>
              <a:t>Ministrise</a:t>
            </a:r>
            <a:r>
              <a:rPr lang="en-US" sz="2400" dirty="0"/>
              <a:t> ne 5 </a:t>
            </a:r>
            <a:r>
              <a:rPr lang="en-US" sz="2400" dirty="0" err="1"/>
              <a:t>dege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ndryshme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Kosoves</a:t>
            </a:r>
            <a:r>
              <a:rPr lang="en-US" sz="2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7804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0D66-444B-4EE1-A2CA-B4056824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Rrjeta</a:t>
            </a:r>
            <a:r>
              <a:rPr lang="en-US" dirty="0"/>
              <a:t> ne </a:t>
            </a:r>
            <a:r>
              <a:rPr lang="en-US" dirty="0" err="1"/>
              <a:t>njeren</a:t>
            </a:r>
            <a:r>
              <a:rPr lang="en-US" dirty="0"/>
              <a:t>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Ministrise</a:t>
            </a:r>
            <a:r>
              <a:rPr lang="en-US" dirty="0"/>
              <a:t> se </a:t>
            </a:r>
            <a:r>
              <a:rPr lang="en-US" dirty="0" err="1"/>
              <a:t>Financave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630C4B0-2DEA-455C-B8F8-2DADD24F48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495" b="1249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51BC4-0D86-4195-9484-5815B96B0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Ne </a:t>
            </a:r>
            <a:r>
              <a:rPr lang="en-US" sz="2000" dirty="0" err="1"/>
              <a:t>kete</a:t>
            </a:r>
            <a:r>
              <a:rPr lang="en-US" sz="2000" dirty="0"/>
              <a:t> </a:t>
            </a:r>
            <a:r>
              <a:rPr lang="en-US" sz="2000" dirty="0" err="1"/>
              <a:t>rrjete</a:t>
            </a:r>
            <a:r>
              <a:rPr lang="en-US" sz="2000" dirty="0"/>
              <a:t> </a:t>
            </a:r>
            <a:r>
              <a:rPr lang="en-US" sz="2000" dirty="0" err="1"/>
              <a:t>shohim</a:t>
            </a:r>
            <a:r>
              <a:rPr lang="en-US" sz="2000" dirty="0"/>
              <a:t> se Router I </a:t>
            </a:r>
            <a:r>
              <a:rPr lang="en-US" sz="2000" dirty="0" err="1"/>
              <a:t>kesaj</a:t>
            </a:r>
            <a:r>
              <a:rPr lang="en-US" sz="2000" dirty="0"/>
              <a:t> </a:t>
            </a:r>
            <a:r>
              <a:rPr lang="en-US" sz="2000" dirty="0" err="1"/>
              <a:t>dege</a:t>
            </a:r>
            <a:r>
              <a:rPr lang="en-US" sz="2000" dirty="0"/>
              <a:t> </a:t>
            </a:r>
            <a:r>
              <a:rPr lang="en-US" sz="2000" dirty="0" err="1"/>
              <a:t>eshte</a:t>
            </a:r>
            <a:r>
              <a:rPr lang="en-US" sz="2000" dirty="0"/>
              <a:t> I </a:t>
            </a:r>
            <a:r>
              <a:rPr lang="en-US" sz="2000" dirty="0" err="1"/>
              <a:t>lidhur</a:t>
            </a:r>
            <a:r>
              <a:rPr lang="en-US" sz="2000" dirty="0"/>
              <a:t> me router-in e </a:t>
            </a:r>
            <a:r>
              <a:rPr lang="en-US" sz="2000" dirty="0" err="1"/>
              <a:t>deges</a:t>
            </a:r>
            <a:r>
              <a:rPr lang="en-US" sz="2000" dirty="0"/>
              <a:t> </a:t>
            </a:r>
            <a:r>
              <a:rPr lang="en-US" sz="2000" dirty="0" err="1"/>
              <a:t>kryesore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Ministrise,pastaj</a:t>
            </a:r>
            <a:r>
              <a:rPr lang="en-US" sz="2000" dirty="0"/>
              <a:t> </a:t>
            </a:r>
            <a:r>
              <a:rPr lang="en-US" sz="2000" dirty="0" err="1"/>
              <a:t>jan</a:t>
            </a:r>
            <a:r>
              <a:rPr lang="en-US" sz="2000" dirty="0"/>
              <a:t> </a:t>
            </a:r>
            <a:r>
              <a:rPr lang="en-US" sz="2000" dirty="0" err="1"/>
              <a:t>perdorur</a:t>
            </a:r>
            <a:r>
              <a:rPr lang="en-US" sz="2000" dirty="0"/>
              <a:t> </a:t>
            </a:r>
            <a:r>
              <a:rPr lang="en-US" sz="2000" dirty="0" err="1"/>
              <a:t>Switch,Printer,Wireless</a:t>
            </a:r>
            <a:r>
              <a:rPr lang="en-US" sz="2000" dirty="0"/>
              <a:t> router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disa</a:t>
            </a:r>
            <a:r>
              <a:rPr lang="en-US" sz="2000" dirty="0"/>
              <a:t> Pc.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6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AD59-696E-4913-B450-FEFBD7B6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Adresimi</a:t>
            </a:r>
            <a:r>
              <a:rPr lang="en-US" dirty="0"/>
              <a:t> (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71BB32-73F1-476C-B7F1-B05E5F7C8E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0533" y="2336873"/>
            <a:ext cx="4070142" cy="349360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B98AB4-B37D-4440-B532-3A77F0B70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9573" y="2336800"/>
            <a:ext cx="4070142" cy="3598863"/>
          </a:xfrm>
        </p:spPr>
      </p:pic>
    </p:spTree>
    <p:extLst>
      <p:ext uri="{BB962C8B-B14F-4D97-AF65-F5344CB8AC3E}">
        <p14:creationId xmlns:p14="http://schemas.microsoft.com/office/powerpoint/2010/main" val="205839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D1EC-3538-4FF8-BF8F-417D4095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Router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A40CCF-2EEE-413B-8D18-DF68BDCD80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55" b="5555"/>
          <a:stretch>
            <a:fillRect/>
          </a:stretch>
        </p:blipFill>
        <p:spPr>
          <a:xfrm>
            <a:off x="6243673" y="2336874"/>
            <a:ext cx="4050509" cy="26869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48800-8BE7-44E4-BC96-7B5C6A4D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 err="1"/>
              <a:t>Një</a:t>
            </a:r>
            <a:r>
              <a:rPr lang="en-US" sz="2000" dirty="0"/>
              <a:t> router wireless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pajisje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kryen</a:t>
            </a:r>
            <a:r>
              <a:rPr lang="en-US" sz="2000" dirty="0"/>
              <a:t> </a:t>
            </a:r>
            <a:r>
              <a:rPr lang="en-US" sz="2000" dirty="0" err="1"/>
              <a:t>funksionet</a:t>
            </a:r>
            <a:r>
              <a:rPr lang="en-US" sz="2000" dirty="0"/>
              <a:t> e </a:t>
            </a:r>
            <a:r>
              <a:rPr lang="en-US" sz="2000" dirty="0" err="1"/>
              <a:t>një</a:t>
            </a:r>
            <a:r>
              <a:rPr lang="en-US" sz="2000" dirty="0"/>
              <a:t> router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gjithashtu</a:t>
            </a:r>
            <a:r>
              <a:rPr lang="en-US" sz="2000" dirty="0"/>
              <a:t> </a:t>
            </a:r>
            <a:r>
              <a:rPr lang="en-US" sz="2000" dirty="0" err="1"/>
              <a:t>përfshin</a:t>
            </a:r>
            <a:r>
              <a:rPr lang="en-US" sz="2000" dirty="0"/>
              <a:t> </a:t>
            </a:r>
            <a:r>
              <a:rPr lang="en-US" sz="2000" dirty="0" err="1"/>
              <a:t>funksionet</a:t>
            </a:r>
            <a:r>
              <a:rPr lang="en-US" sz="2000" dirty="0"/>
              <a:t> e </a:t>
            </a:r>
            <a:r>
              <a:rPr lang="en-US" sz="2000" dirty="0" err="1"/>
              <a:t>një</a:t>
            </a:r>
            <a:r>
              <a:rPr lang="en-US" sz="2000" dirty="0"/>
              <a:t> pike </a:t>
            </a:r>
            <a:r>
              <a:rPr lang="en-US" sz="2000" dirty="0" err="1"/>
              <a:t>aksesi</a:t>
            </a:r>
            <a:r>
              <a:rPr lang="en-US" sz="2000" dirty="0"/>
              <a:t> pa tel. </a:t>
            </a:r>
            <a:r>
              <a:rPr lang="en-US" sz="2000" dirty="0" err="1"/>
              <a:t>Ajo</a:t>
            </a:r>
            <a:r>
              <a:rPr lang="en-US" sz="2000" dirty="0"/>
              <a:t> </a:t>
            </a:r>
            <a:r>
              <a:rPr lang="en-US" sz="2000" dirty="0" err="1"/>
              <a:t>përdoret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siguruar</a:t>
            </a:r>
            <a:r>
              <a:rPr lang="en-US" sz="2000" dirty="0"/>
              <a:t> </a:t>
            </a:r>
            <a:r>
              <a:rPr lang="en-US" sz="2000" dirty="0" err="1"/>
              <a:t>qasje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internet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rrjet</a:t>
            </a:r>
            <a:r>
              <a:rPr lang="en-US" sz="2000" dirty="0"/>
              <a:t> </a:t>
            </a:r>
            <a:r>
              <a:rPr lang="en-US" sz="2000" dirty="0" err="1"/>
              <a:t>kompjuterik</a:t>
            </a:r>
            <a:r>
              <a:rPr lang="en-US" sz="2000" dirty="0"/>
              <a:t> </a:t>
            </a:r>
            <a:r>
              <a:rPr lang="en-US" sz="2000" dirty="0" err="1"/>
              <a:t>privat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25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451A-A47A-446A-AC1B-4E1E43FD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Krijimi</a:t>
            </a:r>
            <a:r>
              <a:rPr lang="en-US" dirty="0"/>
              <a:t> I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Vlan</a:t>
            </a:r>
            <a:r>
              <a:rPr lang="en-US" dirty="0"/>
              <a:t> ne </a:t>
            </a:r>
            <a:r>
              <a:rPr lang="en-US" dirty="0" err="1"/>
              <a:t>degen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7FF5B7A-A7B7-4E21-BC47-E3D7B478B1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495" b="12495"/>
          <a:stretch>
            <a:fillRect/>
          </a:stretch>
        </p:blipFill>
        <p:spPr>
          <a:xfrm>
            <a:off x="2931737" y="2336874"/>
            <a:ext cx="7362446" cy="359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422B2-A0DB-4053-82DB-41A2777D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253007"/>
            <a:ext cx="2152432" cy="3683182"/>
          </a:xfrm>
        </p:spPr>
        <p:txBody>
          <a:bodyPr/>
          <a:lstStyle/>
          <a:p>
            <a:r>
              <a:rPr lang="en-US" dirty="0" err="1"/>
              <a:t>Vlan</a:t>
            </a:r>
            <a:r>
              <a:rPr lang="en-US" dirty="0"/>
              <a:t> 10,20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lidhura</a:t>
            </a:r>
            <a:r>
              <a:rPr lang="en-US" dirty="0"/>
              <a:t> me Switch</a:t>
            </a:r>
          </a:p>
        </p:txBody>
      </p:sp>
    </p:spTree>
    <p:extLst>
      <p:ext uri="{BB962C8B-B14F-4D97-AF65-F5344CB8AC3E}">
        <p14:creationId xmlns:p14="http://schemas.microsoft.com/office/powerpoint/2010/main" val="15713901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120</TotalTime>
  <Words>274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Dizajnimi I rrjetes se Ministrise se Financave  .</vt:lpstr>
      <vt:lpstr>Kerkesat e projektit. </vt:lpstr>
      <vt:lpstr>Packet Tracer</vt:lpstr>
      <vt:lpstr>Pajisjet e Perdorura Per Projektin e Ministrise</vt:lpstr>
      <vt:lpstr>Shperndarja e Rrjetes.</vt:lpstr>
      <vt:lpstr>Rrjeta ne njeren dege te Ministrise se Financave. </vt:lpstr>
      <vt:lpstr>IP Adresimi (dinamik dhe statik) </vt:lpstr>
      <vt:lpstr>Wireless Router</vt:lpstr>
      <vt:lpstr>Krijimi I dy Vlan ne degen kryesore</vt:lpstr>
      <vt:lpstr>Ping-imi I Pc</vt:lpstr>
      <vt:lpstr>Punuar nga: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Dizajnimi I rrjetes se nje kompanie ne Kosove.</dc:title>
  <dc:creator>FLORENT</dc:creator>
  <cp:lastModifiedBy>FLORENT</cp:lastModifiedBy>
  <cp:revision>12</cp:revision>
  <dcterms:created xsi:type="dcterms:W3CDTF">2019-06-09T19:09:46Z</dcterms:created>
  <dcterms:modified xsi:type="dcterms:W3CDTF">2019-06-09T21:21:05Z</dcterms:modified>
</cp:coreProperties>
</file>